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23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notesSlides/notesSlide24.xml" ContentType="application/vnd.openxmlformats-officedocument.presentationml.notesSlide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notesSlides/notesSlide31.xml" ContentType="application/vnd.openxmlformats-officedocument.presentationml.notesSlide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notesSlides/notesSlide32.xml" ContentType="application/vnd.openxmlformats-officedocument.presentationml.notesSlide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notesSlides/notesSlide33.xml" ContentType="application/vnd.openxmlformats-officedocument.presentationml.notesSlide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1417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notesSlides/notesSlide43.xml" ContentType="application/vnd.openxmlformats-officedocument.presentationml.notesSlide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notesSlides/notesSlide44.xml" ContentType="application/vnd.openxmlformats-officedocument.presentationml.notesSlide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notesSlides/notesSlide45.xml" ContentType="application/vnd.openxmlformats-officedocument.presentationml.notesSlide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notesSlides/notesSlide46.xml" ContentType="application/vnd.openxmlformats-officedocument.presentationml.notesSlide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notesSlides/notesSlide47.xml" ContentType="application/vnd.openxmlformats-officedocument.presentationml.notesSlide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notesSlides/notesSlide48.xml" ContentType="application/vnd.openxmlformats-officedocument.presentationml.notesSlide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notesSlides/notesSlide49.xml" ContentType="application/vnd.openxmlformats-officedocument.presentationml.notesSlide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notesSlides/notesSlide50.xml" ContentType="application/vnd.openxmlformats-officedocument.presentationml.notesSlide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notesSlides/notesSlide51.xml" ContentType="application/vnd.openxmlformats-officedocument.presentationml.notesSlide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notesSlides/notesSlide52.xml" ContentType="application/vnd.openxmlformats-officedocument.presentationml.notesSlide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63"/>
  </p:notesMasterIdLst>
  <p:sldIdLst>
    <p:sldId id="530" r:id="rId2"/>
    <p:sldId id="496" r:id="rId3"/>
    <p:sldId id="396" r:id="rId4"/>
    <p:sldId id="397" r:id="rId5"/>
    <p:sldId id="465" r:id="rId6"/>
    <p:sldId id="398" r:id="rId7"/>
    <p:sldId id="399" r:id="rId8"/>
    <p:sldId id="466" r:id="rId9"/>
    <p:sldId id="401" r:id="rId10"/>
    <p:sldId id="498" r:id="rId11"/>
    <p:sldId id="499" r:id="rId12"/>
    <p:sldId id="467" r:id="rId13"/>
    <p:sldId id="422" r:id="rId14"/>
    <p:sldId id="411" r:id="rId15"/>
    <p:sldId id="420" r:id="rId16"/>
    <p:sldId id="468" r:id="rId17"/>
    <p:sldId id="413" r:id="rId18"/>
    <p:sldId id="412" r:id="rId19"/>
    <p:sldId id="415" r:id="rId20"/>
    <p:sldId id="504" r:id="rId21"/>
    <p:sldId id="523" r:id="rId22"/>
    <p:sldId id="526" r:id="rId23"/>
    <p:sldId id="527" r:id="rId24"/>
    <p:sldId id="521" r:id="rId25"/>
    <p:sldId id="414" r:id="rId26"/>
    <p:sldId id="429" r:id="rId27"/>
    <p:sldId id="439" r:id="rId28"/>
    <p:sldId id="440" r:id="rId29"/>
    <p:sldId id="442" r:id="rId30"/>
    <p:sldId id="474" r:id="rId31"/>
    <p:sldId id="506" r:id="rId32"/>
    <p:sldId id="508" r:id="rId33"/>
    <p:sldId id="509" r:id="rId34"/>
    <p:sldId id="444" r:id="rId35"/>
    <p:sldId id="445" r:id="rId36"/>
    <p:sldId id="446" r:id="rId37"/>
    <p:sldId id="528" r:id="rId38"/>
    <p:sldId id="501" r:id="rId39"/>
    <p:sldId id="529" r:id="rId40"/>
    <p:sldId id="355" r:id="rId41"/>
    <p:sldId id="457" r:id="rId42"/>
    <p:sldId id="515" r:id="rId43"/>
    <p:sldId id="520" r:id="rId44"/>
    <p:sldId id="519" r:id="rId45"/>
    <p:sldId id="518" r:id="rId46"/>
    <p:sldId id="481" r:id="rId47"/>
    <p:sldId id="510" r:id="rId48"/>
    <p:sldId id="482" r:id="rId49"/>
    <p:sldId id="511" r:id="rId50"/>
    <p:sldId id="512" r:id="rId51"/>
    <p:sldId id="513" r:id="rId52"/>
    <p:sldId id="514" r:id="rId53"/>
    <p:sldId id="460" r:id="rId54"/>
    <p:sldId id="488" r:id="rId55"/>
    <p:sldId id="461" r:id="rId56"/>
    <p:sldId id="462" r:id="rId57"/>
    <p:sldId id="522" r:id="rId58"/>
    <p:sldId id="516" r:id="rId59"/>
    <p:sldId id="524" r:id="rId60"/>
    <p:sldId id="525" r:id="rId61"/>
    <p:sldId id="341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935"/>
    <a:srgbClr val="D1CC00"/>
    <a:srgbClr val="222224"/>
    <a:srgbClr val="A55A43"/>
    <a:srgbClr val="8D3414"/>
    <a:srgbClr val="BC451B"/>
    <a:srgbClr val="7B3821"/>
    <a:srgbClr val="917B32"/>
    <a:srgbClr val="7A6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69822" autoAdjust="0"/>
  </p:normalViewPr>
  <p:slideViewPr>
    <p:cSldViewPr snapToGrid="0">
      <p:cViewPr varScale="1">
        <p:scale>
          <a:sx n="79" d="100"/>
          <a:sy n="79" d="100"/>
        </p:scale>
        <p:origin x="13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8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0:50.17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1757 4370,'0'0'3167,"42"-33"-2988,490-400 1320,126-41-539,26 42-805,-582 370-175,347-230-283,-425 271 76,-24 21 225,0 0-1,0 0 0,1 0 0,-1 0 0,0 0 0,0 0 0,1-1 0,-1 1 0,0 0 0,0 0 0,0 0 0,1 0 0,-1-1 0,0 1 0,0 0 0,0 0 0,1-1 1,-1 1-1,0 0 0,0 0 0,0-1 0,0 1 0,0 0 0,0 0 0,0-1 0,0 1 0,1 0 0,-1 0 0,0-1 0,0 1 0,0 0 0,0 0 0,0-1 0,-1 1 0,1 0 1,0-1-1,0 1 0,0 0 0,0 0 0,0-1 0,0 1 0,0 0 0,0 0 0,-1-1 0,-6 2-163,6-1 107,-14 4-548,0 1 1,0 0-1,0 1 1,1 1-1,0 0 0,-17 12 1,-25 12-1463,-9 0-831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42.730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98 163 4386,'0'0'7035,"4"-4"-6704,-4 3-335,0 0 1,0 1-1,1-1 0,-1 1 1,0-1-1,1 1 0,-1-1 0,1 1 1,-1-1-1,1 1 0,-1-1 1,1 1-1,-1 0 0,1-1 1,-1 1-1,1 0 0,-1-1 0,1 1 1,-1 0-1,1 0 0,0 0 1,-1-1-1,1 1 0,0 0 1,-1 0-1,1 0 0,-1 0 0,1 0 1,0 0-1,-1 0 0,1 0 1,0 0-1,-1 1 0,1-1 1,-1 0-1,1 0 0,0 1 0,-1-1 1,1 0-1,-1 0 0,1 1 1,-1-1-1,1 1 0,0 0 0,3 4 34,-1 1 0,0-1-1,0 1 1,4 11-1,-7-16-21,24 67 176,-3 2 1,-3 0-1,-3 1 0,6 76 0,-17-134-186,1 12 169,2-28 417,-1-5-444,0 0-1,-1-1 0,0 0 1,6-13-1,4-9-107,95-141-108,22-43-438,-127 206 556,0 0-1,-1 0 0,0-1 1,-1 1-1,0-1 0,0 0 1,-1 0-1,0 0 0,0-16 1,-3 24-52,-1 0 1,1 0 0,0 0-1,-1 0 1,0 0-1,1 0 1,-1 1-1,0-1 1,0 1 0,0-1-1,0 1 1,0-1-1,0 1 1,0 0 0,-1 0-1,-2-1 1,1 0 22,-10-4-12,0 0 1,-1 1-1,0 0 0,0 1 1,0 1-1,-19-2 0,-94 0 105,106 6-101,-4 0-324,0 2-1,1 0 1,-1 2 0,1 1-1,0 1 1,-43 18-1,15-4-3874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94 1 864,'0'0'6715,"-11"14"-5810,6 6-482,-1-1 1,-1 0 0,0 0-1,-11 17 1,7-13-38,-15 46-1,25-68-379,1 0 0,0 0 0,-1-1 0,1 1 0,0 0-1,0 0 1,0 0 0,-1 0 0,1 0 0,0 0 0,0 0 0,0 0 0,0-1-1,1 1 1,-1 0 0,0 0 0,0 0 0,0 0 0,1 0 0,-1 0 0,0-1-1,1 1 1,-1 0 0,1 0 0,-1-1 0,1 1 0,-1 0 0,1 0 0,0-1-1,-1 1 1,1-1 0,0 1 0,0-1 0,-1 1 0,1-1 0,0 1 0,0-1-1,0 1 1,-1-1 0,3 1 0,3-1 97,0 1 0,0-1-1,0 1 1,0-2 0,9 0-1,6 0-68,-14 1-352,0 0-1,0-1 1,0 1 0,0-2-1,12-2 1,-16 3-274,0 0 0,0-1 1,0 1-1,-1-1 0,1 0 1,0 1-1,-1-1 0,1-1 0,3-2 1,0-3-3846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7.6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279 0 3586,'0'0'3716,"-3"17"-3076,-2 3-266,-1 0 0,-1-1 0,0 1 0,-1-1 0,-18 29 0,19-37-111,-1 1 1,-1-1-1,0-1 0,0 1 0,-13 9 1,17-17-205,0 1 1,0-1 0,0 0-1,-1 0 1,1-1-1,-1 1 1,0-1 0,0-1-1,0 1 1,0-1 0,0 0-1,0 0 1,-12-1-1,11 1-21,4-1-9,-1 0 0,1 0 0,0 0 0,-1-1 0,1 1 0,0-1 0,-5-1 0,7 1-30,-1 1-1,1-1 0,0 0 0,0 0 1,0 0-1,0 0 0,0 0 0,0 0 1,0-1-1,0 1 0,0 0 0,1 0 1,-1-1-1,0 1 0,1 0 0,-1-1 0,1 1 1,-1-1-1,1-2 0,-2-4-243,0-1 0,1 1 1,0-1-1,1 1 0,0-1 0,0 1 0,1-1 0,2-11 1,-2 19 215,0-1 1,0 1-1,0-1 1,0 1-1,0 0 1,0 0 0,0-1-1,1 1 1,-1 0-1,1 0 1,-1 0 0,1 0-1,-1 0 1,1 1-1,-1-1 1,1 0-1,0 1 1,-1-1 0,1 1-1,0 0 1,-1-1-1,4 1 1,45-1-52,-36 1 59,-10 0 62,-1 1 1,1-1-1,-1 0 1,1 1 0,-1 0-1,0 0 1,1 0-1,-1 0 1,0 0 0,0 1-1,0 0 1,0-1-1,0 1 1,0 0 0,0 0-1,3 3 1,1 3-2,0 0 0,-1 1-1,11 17 1,15 20 1,-23-40-1015,4-3-5226,-7-3 2670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7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101 0 5410,'0'0'3229,"0"25"-2106,0 146 699,-2-144-1633,-1 0 0,-1 0-1,-2 0 1,-1-1 0,-1 0 0,-13 29-1,10-25-132,1 0 0,1 1 0,-10 62 0,19-88-270,-1 7-162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8.3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6739,'0'0'4898,"148"0"-5826,-127 0-1697,-6 10-1489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8.7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 3410,'175'115'1491,"-133"-90"-670,-32-24-140,-2-3-209,-1 2-232,5 0-2,0 0 1,-1-1-1,1 0 0,17-4 1,-25 4-224,0-1-1,0 1 1,0-1 0,0 0 0,0 0-1,-1-1 1,1 1 0,-1-1-1,1 0 1,-1 0 0,0 0 0,0 0-1,0 0 1,-1-1 0,5-6 0,-3 3-69,-1 1 1,1 0 0,-1-1 0,-1 0 0,1 0 0,-1 0 0,0 0-1,-1 0 1,0 0 0,0 0 0,0-1 0,-1-10 0,-28 18 90,21 0-36,-1 1 1,0 0-1,0 0 0,0 1 1,0 0-1,1 0 0,-1 1 1,1 0-1,0 0 0,-1 1 1,2 0-1,-1 0 0,0 0 1,1 1-1,0 0 0,0 1 1,0-1-1,1 1 0,-6 8 1,4-5 4,1 0 0,0 1 0,1 0 0,0 0 0,0 0 0,1 0 0,0 1 0,1 0 0,0 0 0,1 0 0,0 0 0,1 0 0,0 0 0,1 14 0,0-24 3,0 0-1,1 0 1,-1 0-1,0 0 1,1 1-1,-1-1 1,1 0-1,-1 0 1,1-1-1,-1 1 0,1 0 1,0 0-1,-1 0 1,1 0-1,0 0 1,0-1-1,0 1 1,-1 0-1,1-1 1,0 1-1,0-1 1,0 1-1,0-1 0,0 1 1,0-1-1,0 1 1,2-1-1,35 7 484,-31-6-370,35 3-75,46-3 0,-63-1-818,-23 0 543,1 0 0,-1 0 0,0 0 0,0 0 0,0-1 0,0 1 0,1-1 0,-1 1 0,0-1 0,0 0 0,0 0 0,2-1 0,3-4-3579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9.3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131 0 6547,'0'0'2967,"-13"4"-3095,-44 12 109,53-14 15,0-1-1,0 1 1,0-1-1,0 1 1,0 1 0,0-1-1,0 0 1,1 1 0,0 0-1,-6 5 1,7-6-2,1 1-1,-1-1 1,1 0 0,0 1 0,0-1 0,0 1-1,0-1 1,0 1 0,0 0 0,1-1-1,-1 1 1,1 0 0,0 0 0,0 3 0,2-5 21,0 0 0,1 0 0,-1 0 0,0-1 1,1 1-1,-1 0 0,1-1 0,-1 0 1,1 0-1,-1 1 0,1-1 0,4-1 0,-1 1 12,59 1 1001,-30 0-476,42 5 0,-65-4-528,0 0 1,0 1-1,-1 0 0,1 1 0,-1 1 1,0-1-1,15 10 0,-19-10-38,0 1 0,0 0 1,-1-1-1,0 2 0,0-1 0,0 1 0,-1 0 0,5 7 1,-7-8-10,0 0 0,-1 0 0,1 0 1,-1 1-1,0 0 0,-1-1 0,1 1 1,-1 0-1,0-1 0,-1 1 0,1 10 1,-1-11 23,0-1 1,0 0-1,0 0 1,-1 0 0,1 0-1,-1 0 1,0 0 0,0 0-1,-4 8 1,4-10 23,0-1 0,-1 1-1,0 0 1,1-1 0,-1 0 0,0 1 0,0-1-1,0 0 1,1 0 0,-1 0 0,-1 0-1,1 0 1,0 0 0,0 0 0,0-1 0,0 1-1,0-1 1,-1 0 0,-3 1 0,-20 1 417,1-1 0,-43-3 0,56 1-446,0 0 0,0-2 0,0 1 0,0-2 0,1 1 0,0-2 0,-18-8 0,9 3-1199,10 6-3458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59.5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63 1 1121,'0'0'3340,"1"14"-2527,1 45-10,-2-44 4621,0 5-5640,1 40 243,-4 0 0,-15 98-1,16-152-22,-7 40 59,1 0-1,-3 77 439,-4-105-648,15-18 107,6 0-45,11 0 153,-1-1 0,1-1 0,-1 0 1,0-1-1,0-1 0,22-7 0,-34 9-324,6-1 485,-4 2-3817,-11 1 429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59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 2785,'0'0'4306,"172"-16"-4370,-151 16-1152,0 0-1474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00.2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3 4034,'0'0'4645,"-1"0"-4641,1 0 0,-1-1 0,1 1 0,-1 0 0,0-1 0,1 1 0,-1 0 0,1 0 0,-1-1 0,0 1 0,0 0 0,1 0 0,-1 0 0,0 0 0,1 0 0,-1 0 1,0 0-1,1 0 0,-1 0 0,0 1 0,1-1 0,-1 0 0,0 0 0,1 1 0,-1-1 0,0 1 0,-4 2-8,0 0 0,0 1 0,0-1 0,1 1 0,0 0 0,0 1 0,0-1 0,0 1 0,1 0 0,-1-1 0,1 2 0,0-1 0,-2 6 0,2-1-8,-1-1-1,2 1 1,0 0 0,0-1-1,0 1 1,1 0 0,1 11-1,0-20 11,0 0 0,1 1-1,-1-1 1,0 0 0,1 0-1,-1 1 1,1-1-1,0 0 1,-1 0 0,1 0-1,0 0 1,0 0 0,-1 0-1,1 0 1,0 0 0,0 0-1,0 0 1,0 0 0,0-1-1,1 1 1,-1 0 0,0-1-1,0 1 1,0-1 0,1 1-1,-1-1 1,0 0-1,0 1 1,1-1 0,-1 0-1,0 0 1,2 0 0,52 2-17,-41-3 70,-11 1-27,0 0 1,-1 0-1,1 0 1,-1-1 0,1 1-1,-1-1 1,1 1-1,-1-1 1,1 0-1,-1 0 1,1 0-1,-1 0 1,0-1-1,0 1 1,0 0-1,1-1 1,-1 0-1,-1 0 1,1 1-1,0-1 1,0 0-1,-1 0 1,1 0-1,-1-1 1,0 1-1,1 0 1,-1-1-1,0 1 1,0 0-1,0-4 1,2-6 263,-1-1 0,0 1 0,-1-1 0,-1 0 0,-1-12 0,1 7 137,0 18-412,0-1 0,0 0-1,0 1 1,0-1 0,-1 1-1,1-1 1,0 0-1,0 1 1,-1-1 0,1 1-1,0-1 1,-1 1 0,1-1-1,-1 1 1,1-1 0,0 1-1,-1 0 1,1-1 0,-1 1-1,1 0 1,-1-1 0,1 1-1,-1 0 1,0-1-1,1 1 1,-1 0 0,1 0-1,-1 0 1,0 0 0,-28-3-1099,-23 10-3784,32-2 322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02.1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16 1409,'0'0'8932,"2"-4"-7702,7-7-535,-9 12-81,-14 24 227,-3 7-812,10-17-52,1-1-1,1 2 1,0-1 0,1 1-1,1-1 1,0 1-1,1 0 1,1 26 0,1-42 23,0 1 1,0-1 0,1 1 0,-1-1 0,0 0 0,1 1 0,-1-1 0,0 0 0,1 1 0,-1-1 0,1 0 0,-1 1-1,1-1 1,-1 0 0,1 0 0,-1 1 0,1-1 0,-1 0 0,1 0 0,-1 0 0,1 0 0,-1 0 0,1 0 0,-1 0-1,1 0 1,-1 0 0,2 0 0,22 0 64,-16 0-27,-4 0-21,1 0 0,-1-1 0,1 1 0,-1-1 0,0 0 0,1 0 0,-1 0 0,0-1 0,1 1 0,-1-1 1,0 0-1,0 0 0,0-1 0,5-4 0,-3 2-7,-1-1 0,1 0 0,-2 0 0,1 0 0,-1-1 0,0 0 0,6-12 0,-4 6-5,1 0 0,1 1 1,0 0-1,0 0 0,1 1 1,1 0-1,16-14 0,-26 24-39,0 14-433,0 145 438,0-158-44,0 1 1,1 0 0,-1 0-1,0-1 1,0 1-1,1 0 1,-1-1 0,0 1-1,1 0 1,-1-1 0,0 1-1,1 0 1,-1-1 0,1 1-1,-1-1 1,1 1 0,0-1-1,-1 1 1,1-1 0,-1 1-1,1-1 1,0 0 0,-1 1-1,1-1 1,0 0 0,0 0-1,-1 1 1,1-1 0,0 0-1,0 0 1,-1 0 0,1 0-1,0 0 1,0 0 0,-1 0-1,1 0 1,0 0 0,0 0-1,1-1 1,1 1-511,15 0-3261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06.4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1 145 272,'0'0'7892,"3"-19"-6420,24-27-1172,-20 31-48,1 1 1,15-20-1,-23 34-258,0 0-1,0 0 1,1-1 0,-1 1 0,0 0 0,0 0-1,1 0 1,-1-1 0,0 1 0,1 0 0,-1 0-1,0 0 1,0 0 0,1 0 0,-1 0 0,0 0-1,1 0 1,-1 0 0,0 0 0,1 0 0,-1 0-1,0 0 1,1 0 0,-1 0 0,0 0 0,1 0-1,-1 0 1,0 0 0,0 0 0,1 1 0,-1-1-1,0 0 1,1 0 0,-1 0 0,0 1 0,0-1-1,1 0 1,-1 0 0,0 0 0,0 1 0,0-1-1,1 0 1,-1 1 0,0-1 0,0 0 0,0 0-1,0 1 1,0-1 0,0 0 0,0 1 0,1 0-1,8 21-553,-7-15 466,9 27-3,-9-27 60,1 1-1,-1-1 0,1 0 1,5 9-1,-6-15 44,-1 0 0,0 0 0,1 0 1,-1 0-1,1 0 0,-1-1 0,1 1 0,0 0 0,-1-1 1,1 1-1,0-1 0,-1 0 0,1 0 0,0 1 0,-1-1 1,1 0-1,0 0 0,-1-1 0,1 1 0,3-1 0,0 0 43,0 1 1,0-2-1,0 1 0,0-1 0,8-3 0,-8 2-21,-1-1 0,1 1-1,-1-1 1,0 0 0,0-1-1,-1 1 1,1-1 0,-1 0-1,0 1 1,0-1 0,0-1-1,-1 1 1,0 0 0,0-1-1,0 1 1,0-7 0,0 8 59,7-12 491,2-5-273,-11 20-388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3249,'0'0'7124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25.6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 7267,'0'0'4290,"89"0"-4290,-71 0 0,-13-3-64,1 3-560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26.0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41 3858,'0'0'4242,"41"3"-4210,-5-9-32,5-13-769,-2 1-2000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26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30 4914,'0'0'3909,"13"0"-2994,20-2 1082,57-10 0,-58 7-1992,57-3 0,-52 7-77,6 0-218,-14 3-5740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27.5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52 1505,'0'0'5034,"6"-3"-4370,14-1 221,-1 0 0,1 1-1,0 1 1,36 2 0,-42 0-696,8 0 8,1 0-1,0-1 0,0-2 1,30-6-1,-46 7-189,8-3-7,1 1-1,0 0 1,0 1 0,24-1-1,-39 4-92,-1 10-5206,0-4 1009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28.2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6931,'0'0'3781,"0"3"-3621,1-1-41,-1 1 1,1 0-1,0 0 0,0-1 1,0 1-1,0-1 1,0 1-1,1-1 1,-1 1-1,1-1 1,0 0-1,0 0 1,0 1-1,0-1 1,0-1-1,0 1 0,0 0 1,0 0-1,1-1 1,4 3-1,11 6 321,35 14 0,-28-14-288,32 14-73,2-2-1,0-2 1,72 13 0,-94-30 3,-36-3-60,-1 2-27,-1 0-1,1 0 1,-1 0 0,0 0 0,1 0 0,-1 0-1,0 0 1,-1 0 0,1 0 0,0 0 0,0-1-1,-1 1 1,1 0 0,-1-1 0,1 1 0,-1-1-1,-3 2 1,-39 26 9,27-19 8,-260 157 20,268-162-295,-20 11 296,27-15-224,1-1 0,0 1 0,0 0 0,0 0 0,0-1-1,0 1 1,0 0 0,0 0 0,0 0 0,0 0 0,1 0-1,-1 0 1,0 1 0,1-1 0,-1 0 0,0 0 0,1 2-1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33.8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5635,'0'0'5893,"2"2"-6144,1 1 272,0 1-1,0 0 0,0 0 1,0 0-1,-1 0 1,0 1-1,0-1 0,0 1 1,0-1-1,0 6 1,13 57 623,-9-31-302,5 17 1,-5-19-245,1-2 1,14 36-1,-21-66-83,1 0-1,-1 0 1,1 0-1,0 0 1,0 0 0,0-1-1,0 1 1,0 0 0,0-1-1,0 1 1,1 0-1,-1-1 1,0 1 0,1-1-1,-1 0 1,1 0 0,0 1-1,-1-1 1,1 0-1,0 0 1,0-1 0,0 1-1,0 0 1,2 0 0,-3-1 31,0-1 0,0 1 0,0-1 1,0 0-1,0 1 0,0-1 1,-1 0-1,1 0 0,0 0 0,-1 1 1,1-1-1,0 0 0,-1 0 1,1 0-1,-1 0 0,0 0 0,1 0 1,-1 0-1,0 0 0,1 0 1,-1 0-1,0 0 0,0-2 0,2-3 167,28-81 174,55-109-1,-84 194-406,0 0-1,0 0 1,0 0 0,0 1-1,0-1 1,1 0-1,-1 1 1,1-1-1,-1 1 1,1 0-1,2-3 1,13 0-5556,-10 4 323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34.7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1 121 1377,'0'0'3436,"0"-10"1478,2-4-3444,2 9-1437,0 0-1,0 1 0,0 0 1,1 0-1,-1 0 0,7-3 1,-6 3 83,-1 1 1,1-1-1,-1 1 0,0-1 1,0 0-1,0-1 1,5-6-1,-9 10 644,12 35-1963,-10-31 1204,-1-1 0,1 1 1,-1-1-1,1 1 0,0-1 0,0 1 0,0-1 0,0 0 0,0 0 0,1 0 1,-1-1-1,1 1 0,-1 0 0,6 2 0,-7-4 26,1 0 0,-1 1 1,1-1-1,-1 0 0,1 1 0,-1-1 0,0 0 0,1 0 1,-1 0-1,1-1 0,-1 1 0,1 0 0,-1 0 0,1-1 1,-1 1-1,1-1 0,-1 1 0,0-1 0,1 0 0,-1 0 1,0 1-1,0-1 0,0 0 0,1 0 0,-1 0 0,0 0 1,0 0-1,0 0 0,-1-1 0,3-1 0,8-17-259,-7 13 445,0-1 0,0 1 0,1 0 0,8-9 0,-12 15-360,1-1 0,-1 1 1,1 0-1,-1 0 0,1 0 1,-1 0-1,1 0 1,0 0-1,0 0 0,2 0 1,-2 0-165,-1 1 0,0 0 0,1 0-1,-1 0 1,1 0 0,-1 0 0,1 0 0,-1 1 0,1-1 0,-1 0 0,0 1 0,1-1 0,-1 1 0,0-1 0,2 2 0,4 4-3325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38.2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7139,'0'0'6995,"3"0"-9524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2:38.8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 6323,'0'0'7763,"3"0"-7763,12 0-192,0 0-2753,-6-3-3906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85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114 63 4002,'0'0'1398,"0"30"-995,0 14-260,-1 133 391,1-172-486,0 7 25,-1 0 0,0 0 0,0 0 0,-1 0-1,-1 0 1,-7 20 0,10-32-53,0 0 1,0 0-1,0 1 1,0-1-1,0 0 1,0 0-1,0 1 1,0-1-1,0 0 1,-1 0-1,1 0 1,0 1-1,0-1 1,0 0-1,0 0 1,-1 0-1,1 0 1,0 1-1,0-1 0,0 0 1,-1 0-1,1 0 1,0 0-1,0 0 1,0 0-1,-1 0 1,1 0-1,0 0 1,0 0-1,-1 0 1,1 1-1,0-1 1,0-1-1,-1 1 1,1 0-1,0 0 1,0 0-1,0 0 1,-1 0-1,1 0 1,0 0-1,-7-10 666,1-14-330,2-10-143,1 0 0,4-59 0,1 26 74,-2 51-123,-1-4 187,1 0 0,1 0 0,1 0 0,1 0 0,7-27 0,-10 45 33,1 3-405,0 0-1,0-1 0,0 1 1,-1 0-1,1 0 1,0 0-1,-1 0 0,1 0 1,0 0-1,-1 0 0,1 0 1,-1 0-1,0 0 0,1 0 1,-1 0-1,0 0 1,0 0-1,1 0 0,-1 0 1,0 3-1,3 29-23,-2-30 35,1 190 29,-3-104-43,-12 23-414,13-111 326,-3-9 619,-5-28-416,1 1 0,2-1 1,1 0-1,2-44 0,1 42 42,1-71 622,-3 101-814,0 14-370,-8 67 221,-1 127-1,11-146 170,0 51-1351,-5-116 1708,1-9-292,0 1 0,1-1 0,1 0 0,-1-27 0,5-89 48,1 58 266,-2-54 772,0 131-1331,0 14-984,-3 179-2500,3-155 747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22 109 3650,'0'0'2852,"4"0"-1879,14 0 81,-14 0 96,-6 2-1017,-3 4-128,0 1-1,0 0 0,1 0 1,0 1-1,0-1 1,1 1-1,0 0 0,0 0 1,0 0-1,1 0 0,1 0 1,-1 1-1,1-1 0,1 0 1,0 16-1,0-23-18,0 0 0,0 1 0,-1-1 1,2 0-1,-1 0 0,0 0 0,0 1 0,0-1 0,0 0 1,1 0-1,-1 0 0,1 1 0,-1-1 0,1 0 1,-1 0-1,1 0 0,0 0 0,-1 0 0,1 0 0,0 0 1,0 0-1,0 0 0,0 0 0,0-1 0,0 1 0,0 0 1,1 0-1,2 0-3,-1 0 0,1-1 0,-1 1 0,1-1 0,0 0 0,0 1 0,5-2 0,6 0 41,0 2 48,-5-1-81,0 0 1,0 0 0,0-1 0,0 0-1,0-1 1,10-2 0,-18 3 50,0 0 0,1 0 0,-1-1 0,0 1 0,0 0 0,0-1 0,0 1 0,0-1 0,0 0 0,0 0 0,0 0 0,-1 1 0,1-2 0,0 1 0,-1 0 0,0 0 0,0 0 0,0-1 0,0 1 0,0-1 0,0 1 0,0 0 0,-1-1 0,1 0 0,-1 1 0,0-1 0,0 1 0,0-6 1,0-140 3373,0 85-4207,0 85-1965,0 2-1534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86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74 1 2481,'0'0'2609,"-15"143"-1984,0-105-193,5 1-32,-2-6-176,3-3-80,0-2-128,6-4 0,3-4 0,0-1-16,0-5 32,0-6-32,0 0-80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87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30 119 1985,'0'0'3479,"26"1"-3087,192 6-109,-99-7-227,-119 0-54,0 0 0,1 0-1,-1 0 1,1 0 0,-1 0 0,1 0 0,-1 0 0,1 0-1,-1-1 1,1 1 0,-1 0 0,0 0 0,1 0 0,-1-1-1,1 1 1,-1 0 0,0 0 0,1-1 0,-1 1 0,0 0-1,1-1 1,-1 1 0,0-1 0,1 1 0,-1 0 0,0-1-1,0 1 1,0-1 0,1 1 0,-1-1 0,0 1 0,0 0 0,0-1-1,0 1 1,0-1 0,0 1 0,0-1 0,0 1 0,0-1-1,0 0 1,-4-13 38,2 12-47,0 0 1,0 1-1,-1-1 1,1 1-1,0 0 1,-1 0-1,1 0 1,-1 0-1,1 0 1,-1 0-1,0 1 1,-3-1 0,-39-3-76,26 3 69,-46-3 5,-122 7 0,155 4-171,31-7 173,0 0 0,1 0 0,-1 0 0,0 0 0,1 0 0,-1 0 0,0 1-1,1-1 1,-1 0 0,0 0 0,1 1 0,-1-1 0,0 0 0,1 1 0,-1-1 0,1 1 0,-1-1 0,1 1 0,-1-1 0,1 1 0,-1-1 0,1 1-1,0-1 1,-1 1 0,1 0 0,0-1 0,-1 1 0,1 0 0,0-1 0,0 1 0,-1 0 0,1-1 0,0 1 0,0 0 0,0-1 0,0 1-1,0 0 1,0 0 0,0 0 0,11 4-18,20-1 112,1-2-1,53-3 1,-25-1-9,477 2 702,-527 0-826,0 0 0,-1-1-1,1 0 1,0 0 0,17-7-1,-27 8 45,1 0 0,-1-1 0,1 1 0,-1-1-1,1 1 1,-1-1 0,0 0 0,0 1 0,1-1 0,-1 1-1,0-1 1,0 0 0,1 1 0,-1-1 0,0 1 0,0-1-1,0 0 1,0 1 0,0-1 0,0 0 0,0 1 0,0-1-1,0 1 1,0-1 0,-1 0 0,1 1 0,0-1 0,0 0-1,0 1 1,-1-1 0,1 1 0,0-1 0,-1 1 0,1-1-1,-1 1 1,1-1 0,-1 1 0,1-1 0,0 1 0,-1 0-1,0-1 1,1 1 0,-1-1 0,1 1 0,-1 0 0,1 0-1,-2-1 1,-8-3-15,0 0-1,0 1 1,0 0-1,-1 0 1,0 1-1,-18-1 1,-75 0-93,56 3-24,-26-1-58,-196 1 216,267 0 1,0 0-1,0 0 0,0 0 0,0 1 1,0 0-1,0-1 0,-5 3 0,7-2-37,0 0-1,0-1 1,0 1-1,0 0 1,1 0-1,-1-1 0,0 1 1,1 0-1,-1 0 1,0 0-1,1 0 1,-1 0-1,1 0 1,-1 0-1,1 0 0,0 0 1,-1 0-1,1 0 1,0 0-1,0 0 1,0 0-1,0 0 0,0 0 1,0 2-1,0-2 12,1 0 0,-1 0 0,0 0 0,1 0 0,0 0 0,-1 0 0,1 0 0,-1 0 0,1 0 0,0-1 0,0 1 0,-1 0-1,1 0 1,0-1 0,0 1 0,0 0 0,0-1 0,0 1 0,0-1 0,0 1 0,0-1 0,0 0 0,0 1 0,0-1 0,0 0 0,0 0 0,2 1 0,37 3 36,-35-4-33,353 0-127,-292-6-826,98-22 0,-152 23 721,-16 1 344,-20-1 66,-21 2-115,1-2 0,-69-17 0,58 12 187,0 2 0,0 3 0,-79 3 0,131 2-260,1 0-1,0 0 1,0 0 0,-1 0 0,1 1-1,0-1 1,0 1 0,0 0 0,0 0-1,0 0 1,0 0 0,-3 1-1,5-1-43,-1-1 0,0 1-1,1-1 1,-1 1-1,1-1 1,-1 1-1,1 0 1,-1 0 0,1-1-1,0 1 1,-1 0-1,1-1 1,0 1 0,0 0-1,-1 0 1,1 0-1,0-1 1,0 1-1,0 0 1,0 0 0,0 0-1,0 0 1,0-1-1,0 1 1,0 0 0,1 0-1,-1 0 1,0-1-1,0 1 1,1 0-1,-1 0 1,0-1 0,1 1-1,0 1 1,0-1-25,1 1 0,0-1 0,-1 0 0,1 1 1,0-1-1,0 0 0,0 0 0,0 0 0,0 0 1,0 0-1,0-1 0,0 1 0,0-1 0,1 1 0,-1-1 1,0 0-1,4 1 0,5 0-125,55 14 63,1-3 0,0-3-1,0-3 1,130-5 0,-191-2 37,0 1-1,0-2 1,-1 1 0,1-1 0,0 1 0,8-5 0,-13 5 195,1 0 0,0 1 0,0-1 0,-1 0 0,1 0 0,-1-1 0,1 1 0,-1 0 0,0 0 0,1-1 0,-1 1 0,0-1 0,0 1 0,0-1 1,0 1-1,0-1 0,0 0 0,0 0 0,-1 1 0,1-1 0,-1 0 0,1 0 0,-1 0 0,1-1 0,-2 2-55,0 0-1,1 1 0,-1-1 1,0 0-1,1 1 1,-1-1-1,0 1 0,0 0 1,1-1-1,-1 1 1,0-1-1,0 1 0,0 0 1,0 0-1,0 0 1,1-1-1,-1 1 0,0 0 1,0 0-1,0 0 1,0 0-1,0 0 0,-1 1 1,-32-1-91,26 0 118,-137-1-13,-165 3 1254,274 0-1271,0 2 1,1 1 0,0 2-1,0 2 1,-35 13-1,69-22-72,0 1 1,-1-1-1,1 1 0,0-1 0,0 1 0,0 0 0,0 0 1,0-1-1,0 1 0,0 0 0,0 0 0,0 0 0,0 0 1,0 0-1,1 0 0,-1 0 0,0 1 0,1-1 0,-1 0 1,1 0-1,-1 1 0,0 1 0,1-2 7,0 0-1,0 0 1,0 0 0,0 0-1,0-1 1,1 1 0,-1 0-1,0 0 1,0 0-1,1 0 1,-1 0 0,0 0-1,1-1 1,-1 1 0,1 0-1,-1 0 1,1-1 0,0 1-1,-1 0 1,1 0 0,0-1-1,-1 1 1,1-1 0,0 1-1,0-1 1,-1 1 0,1-1-1,0 1 1,0-1-1,0 0 1,0 0 0,1 1-1,19 3-50,0-1-1,1 0 0,-1-2 0,43-2 0,-17 0 81,-34 1 4,-1-1 1,0 0-1,1 0 0,-1-2 1,0 1-1,0-1 1,0-1-1,-1 0 1,19-10-1,-29 14 19,0-1 0,0 1 0,0-1 0,0 1 0,0-1 0,0 1 0,0-1 0,0 0 0,-1 1 0,1-1 0,0 0 0,0 0 0,-1 1 0,1-1 0,-1 0-1,1 0 1,0 0 0,-1 0 0,1-2 0,-1 3-1,0-1 1,-1 1-1,1-1 0,0 1 0,0-1 0,-1 1 0,1-1 1,0 1-1,-1-1 0,1 1 0,-1 0 0,1-1 0,0 1 0,-1-1 1,1 1-1,-1 0 0,1 0 0,-1-1 0,1 1 0,-1 0 1,1 0-1,-1-1 0,0 1 0,0 0 0,-42-6 257,-42 8-168,-93-4 396,143-5-396,28 4-96,-1 1 1,1 1-1,-1 0 0,-12-1 1,20 2-250,1 2 230,1 1-1,0-1 0,0 0 1,0 0-1,0 0 1,0 0-1,0 0 1,1-1-1,-1 1 1,1-1-1,-1 1 1,1-1-1,-1 0 1,1 0-1,0 0 1,-1 0-1,1-1 1,3 1-1,56 5 80,-58-6-75,482 6 2215,-485-6-2212,57 2 147,0-2 0,98-12 0,-152 11-75,-3 1-164,-36 4-172,3 0-2923,22-4-513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8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1 176,'0'0'6878,"25"14"-6774,82 46-77,-87-47-22,0 0 0,-1 2-1,0 0 1,18 19 0,-23-20 16,33 24 0,-24-22 81,-31-24 112,-38-27 95,0 7-275,27 18 11,0-1 0,1 0 1,1-2-1,0 0 1,0-1-1,2 0 1,-23-27-1,28 32 321,13 21-502,6 3 127,1-1 0,1 0 0,14 15 1,6 7 8,-8-5 0,55 65-3,-68-86 2,1 0 1,0-1 0,1 0-1,-1 0 1,1-1 0,23 11 0,-34-19 80,-2-9 280,-1 2-358,-1-1 1,0 1 0,0 0-1,0-1 1,-1 1 0,0 1-1,-1-1 1,0 1 0,0-1-1,0 1 1,0 1-1,-10-8 1,-13-10 43,-45-28 1,39 28 66,27 18-96,5 3-11,0 0 0,0 1 1,0-1-1,0 0 0,0 1 0,0 0 0,-1 0 0,1-1 0,-1 1 0,1 1 0,-1-1 0,-3-1 0,6 2-123,1 8-756,3-3 868,0 1 0,0-1 0,0 0 0,1-1 0,0 1 0,0-1 0,0 0-1,0 0 1,10 6 0,11 8-5,78 74-956,-90-77-673,-1 0 0,17 27 0,-23-33-666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8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480 0 1457,'0'0'2449,"-20"12"-2431,-117 70 132,14-21 358,79-40-397,0 1 0,-52 35-1,81-43-184,14-13-281,4-1-160,6-1 341,0 0 1,0-1 0,0 0-1,0-1 1,0 1-1,-1-2 1,1 1 0,-1-1-1,0 0 1,0-1-1,0 0 1,8-7-1,27-20-1125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9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421 0 192,'0'0'2857,"-25"16"-2432,-83 48-116,96-57-208,1-1-1,-2 0 1,1-1 0,-1 0-1,1-1 1,-15 3 0,-8 2 245,16-2-197,0-2-81,0 1 0,1 1 1,0 1-1,0 1 0,-20 13 0,34-16-185,19-4-3781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91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413 25 3025,'0'0'1593,"-23"16"-1323,-12 9-117,-96 62 987,107-72-1041,-19 9 118,2 3 0,-54 44 0,75-48-628,20-22 46,2-1 34,5-2 325,0-1-1,-1 1 1,1-1 0,-1 0 0,1 0-1,-1-1 1,0 0 0,0 0 0,9-9-1,11-6-7,101-50-205,-99 57-31,0-2 1,0-1 0,-2-2 0,0 0 0,0-2-1,23-22 1,-46 38 214,0-1 0,0 1 0,0 0 0,0-1-1,0 0 1,-1 1 0,0-1 0,1 0 0,-2 0 0,1-1 0,1-3 0,-3 7 315,-7 2-265,1 0 0,-1 0 0,0 1 1,1 0-1,-1 0 0,1 1 0,0 0 0,-1 0 1,1 0-1,1 1 0,-7 4 0,-25 14 53,-42 16 1030,2 3-1,-81 59 1,153-96-1104,28-3-4420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92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210 0 4130,'0'0'4172,"4"4"-4001,21 17 161,0-2-1,1 0 1,0-2-1,2-1 1,36 15-1,35 22 252,-78-41-556,1 0-1,1-2 1,44 16 0,-78-27-4,0 1 0,0 1 1,0 0-1,1 0 0,-1 1 0,0 0 0,1 1 1,-1 0-1,-13 7 0,-123 51 273,115-46-283,-86 43-62,67-31-391,-1-3-1,-59 20 0,103-43-2459,13-1-440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9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60 1 2609,'0'0'4354,"-21"139"-3537,15-80-497,-3 5 48,0 0-64,3-10-208,1-6 16,2-14-112,3-7-208,0-13-1073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5.694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60 212 656,'0'0'3367,"7"4"-3196,-5-2-148,1 0 0,-1 0 0,1 0 1,0 0-1,0-1 0,0 1 0,0-1 0,0 0 1,0 0-1,0 0 0,0 0 0,0-1 0,0 1 1,1-1-1,-1 0 0,0 0 0,0 0 0,1 0 1,-1-1-1,0 1 0,0-1 0,0 0 0,0 1 0,1-2 1,3-1-1,106-66 405,-43 24-1096,-115 44-263,30 5 1041,0 1 0,1 1 0,-1 1 0,2 0 0,-1 1 0,1 0 0,-13 11 0,-8 4 186,17-13-209,1 1 0,1 0 0,0 1 0,-25 26 0,40-38-105,0 0-1,0 1 1,0-1-1,0 0 1,0 0-1,-1 0 0,1 0 1,0 0-1,0 0 1,0 0-1,0 1 1,0-1-1,0 0 1,0 0-1,0 0 1,0 0-1,0 0 1,0 1-1,0-1 1,0 0-1,0 0 1,0 0-1,0 0 1,0 0-1,0 1 1,0-1-1,0 0 1,0 0-1,0 0 1,0 0-1,0 0 1,0 0-1,0 1 1,0-1-1,0 0 1,0 0-1,1 0 1,-1 0-1,0 0 1,0 0-1,0 0 1,0 1-1,0-1 1,0 0-1,0 0 1,1 0-1,-1 0 1,0 0-1,0 0 1,0 0-1,0 0 0,12 2-134,12-3 242,-7-4-87,-1-1 0,0 0 0,0-1 0,0-1 0,-1 0 0,0-1 0,20-17 0,-33 25-2,41-36-79,-41 35 120,1-1 1,-1 1-1,0-1 0,0 1 1,-1-1-1,1 0 1,0 0-1,-1 0 0,0 0 1,0 0-1,0 0 0,0 0 1,0-1-1,0-4 1,-1 7 168,-4 1-209,-1 0 0,0 0 0,1 0-1,-1 1 1,0 0 0,1 0 0,-1 0-1,1 0 1,-1 0 0,1 1 0,0 0-1,0 0 1,0 0 0,0 1 0,0 0-1,0-1 1,-6 7 0,-16 9 116,-133 74 614,153-89-776,5-2-153,4-4-250,28-19 421,62-51 55,-82 64 2,0-2 1,0 1-1,-1-2 1,-1 1 0,13-22-1,-21 33 1,-1-1 0,0 1-1,0 0 1,0 0 0,1-1-1,-1 1 1,0 0 0,0-1 0,0 1-1,0 0 1,0-1 0,0 1 0,0 0-1,0-1 1,0 1 0,0 0-1,0-1 1,0 1 0,0 0 0,0-1-1,0 1 1,0 0 0,0-1 0,0 1-1,0 0 1,0 0 0,0-1 0,-1 1-1,1 0 1,0-1 0,0 1-1,0 0 1,-1 0 0,1-1 0,0 1-1,0 0 1,-1 0 0,1-1 0,0 1-1,-1 0 1,-18-3 168,-25 10-273,32-2 126,0 0 0,1 0 0,-1 1 0,1 0 0,0 1 1,1 1-1,0-1 0,0 2 0,0-1 0,-10 13 0,20-20-70,0-1 0,-1 1 0,1-1-1,-1 1 1,1-1 0,0 1 0,0 0 0,-1-1-1,1 1 1,0 0 0,0-1 0,0 1 0,-1-1-1,1 1 1,0 0 0,0-1 0,0 1-1,0 0 1,0-1 0,0 1 0,1 0 0,-1-1-1,0 1 1,1 1 0,-1-2-1,0 0-1,1 1 1,-1-1-1,1 0 1,-1 0-1,1 1 1,-1-1-1,1 0 1,-1 0-1,1 0 1,-1 0 0,1 0-1,-1 0 1,1 1-1,0-1 1,-1 0-1,1-1 1,-1 1-1,1 0 1,-1 0-1,1 0 1,-1 0 0,1 0-1,-1 0 1,1-1-1,-1 1 1,1 0-1,-1 0 1,1-1-1,-1 1 1,1-1 0,8-5 46,-1 0 1,0 0 0,-1-1 0,1 0-1,-1-1 1,9-11 0,33-54 36,-46 68-9,0 1 0,0-1-1,-1 0 1,1 0 0,-1 0-1,-1 0 1,3-10 0,-4 15 41,-11 21 384,-6-2-446,13-17 9,8-12 29,15-10-41,-11 13 32,-7 5-28,-1 1-67,0 3-65,0 0 113,0 0 0,0 0-1,0-1 1,0 1 0,0 0-1,0 0 1,1 0 0,-1-1-1,0 1 1,1 0 0,0 0-1,-1-1 1,1 1 0,0 0-1,0-1 1,0 1 0,0-1-1,0 1 1,3 2 0,34 28 606,-32-28-548,0 1 0,-1-1 0,1 1-1,6 8 1,-3 2 422,-1 1 1,8 18-1,-16-37-510,0 0 0,0-1 0,0 1 0,-1 0 0,1 0 0,-1 0 0,0 0 0,0 0 0,0 0 0,0 0 0,-1 1 0,1-1 0,-1 0 0,0 1 0,0-1 0,0 1 0,0-1 0,0 1 0,0 0 0,0 0 0,-1 0 0,-4-3 0,-3 0-61,0 0 0,-1 0 0,0 1 0,-21-5 1,22 7 127,0-1 1,0 0 0,0-1 0,1 0 0,-10-5-1,-17-26-23,35 34-42,0 1 0,1-1 0,-1 0 0,0 1 0,1-1 0,-1 0 0,0 1 0,1-1 1,-1 0-1,1 0 0,-1 1 0,1-1 0,-1 0 0,1 0 0,-1-2 0,1 2-463,0 9 279,0-4 196,0-1-1,1 1 1,-1 0 0,0 0 0,1-1 0,0 1-1,0 0 1,0-1 0,0 1 0,1-1 0,0 0-1,-1 1 1,1-1 0,0 0 0,0 0 0,1 0-1,2 3 1,0-2 4,-1-1-1,1 0 1,0 0 0,-1 0-1,1-1 1,0 1 0,1-1-1,-1 0 1,0-1 0,0 0-1,9 2 1,39 1 20,-41-4-25,1 0-1,-1 2 1,0-1 0,0 1-1,16 6 1,-25-7-3,0 0 1,0 0 0,-1 1-1,1-1 1,0 1-1,-1 0 1,1 0-1,-1 0 1,0 0-1,0 0 1,0 0-1,0 1 1,0-1-1,0 1 1,-1-1-1,1 1 1,-1 0-1,1 0 1,-1 0-1,0-1 1,0 1-1,-1 0 1,1 0-1,0 0 1,-1 7-1,1 28 7,-1-36-294,6-10-3839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5:32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0 573 2609,'0'0'3581,"1"-4"-3264,24-175 4556,11-90-3199,-37 259-1535,1 9-134,-1 0-1,1 0 1,0-1 0,0 1-1,0 0 1,0 0-1,0-1 1,0 1 0,0 0-1,0-1 1,1 1 0,-1 0-1,0 0 1,1 0 0,0-3-1,-1 4-13,1 0 0,-1-1-1,0 1 1,0 0 0,1 0 0,-1-1-1,0 1 1,1 0 0,-1-1-1,0 1 1,1 0 0,-1 0-1,0 0 1,1 0 0,-1-1-1,1 1 1,-1 0 0,0 0-1,1 0 1,-1 0 0,1 0 0,-1 0-1,1 0 1,-1 0 0,0 0-1,1 0 1,-1 0 0,1 0-1,-1 0 1,0 0 0,1 1-1,-1-1 1,1 0 0,-1 0-1,0 0 1,1 1 0,-1-1 0,0 0-1,1 0 1,-1 1 0,0-1-1,0 0 1,1 1 0,-1-1-1,0 0 1,1 1 0,12 16 17,95 139 33,68 111-50,-153-236 10,-22-30-13,0 0 0,0 0 0,0 0 0,1 0 0,-1-1 0,0 1 0,0 0 0,1-1 0,-1 1 0,0 0 0,1-1 0,-1 0 0,1 1 0,-1-1 0,1 0 0,-1 0 0,1 0 0,-1 0 0,1 0 0,-1 0 0,0 0 0,3-1 0,-2-3 25,0 1-1,0-1 1,-1 0 0,0-1-1,0 1 1,0 0 0,0 0-1,0-8 1,-1 10-10,7-163 156,-8 114 206,13-95 0,-9 131-253,0-7 250,1 1 1,1 0-1,1 0 0,12-29 0,-8 38-628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46 162 4690,'0'0'4191,"16"3"-3572,50 8-221,-63-11-385,-1 0 0,0 1-1,1-1 1,-1 0 0,0 0 0,1 0 0,-1 0 0,0-1 0,1 1-1,-1-1 1,0 1 0,1-1 0,-1 0 0,0 0 0,0 0 0,0 0-1,0 0 1,0 0 0,0-1 0,0 1 0,0-1 0,0 1 0,-1-1-1,1 0 1,-1 0 0,1 0 0,-1 0 0,0 0 0,0 0 0,1 0-1,-1 0 1,-1 0 0,1 0 0,0-1 0,-1 1 0,1-3 0,1-6-36,0-1 1,-1 1-1,-1 0 0,0-1 1,-2-14-1,2 24 6,0 0 11,-1 0 1,1-1-1,-1 1 1,0 0-1,0 0 0,0 0 1,0 0-1,0 0 1,0 0-1,0 0 1,-1 0-1,1 0 1,-1 1-1,1-1 1,-1 0-1,0 1 1,0 0-1,1-1 1,-1 1-1,0 0 1,0 0-1,0 0 0,-1 0 1,1 0-1,0 0 1,0 1-1,0-1 1,-1 1-1,1 0 1,0-1-1,0 1 1,-5 0-1,3 0-10,0 0-1,-1 0 1,1 0-1,0 1 0,-1 0 1,1 0-1,0 0 1,0 0-1,0 0 1,0 1-1,0 0 1,0-1-1,0 2 1,1-1-1,-1 0 1,1 1-1,-4 2 0,0 4-3,0 1 0,0-1 0,1 1 0,0 1 0,1-1 0,0 1 0,1 0 0,0 0 0,0 0 0,2 0 0,-1 1-1,1-1 1,1 1 0,0-1 0,1 1 0,1 13 0,-1-23 18,0-1 0,0 1 1,0-1-1,1 1 0,-1 0 0,1-1 1,-1 0-1,1 1 0,0-1 0,0 1 1,-1-1-1,1 0 0,0 1 0,0-1 1,0 0-1,0 0 0,0 0 0,1 0 1,-1 0-1,0 0 0,0 0 0,1 0 1,-1-1-1,1 1 0,-1 0 0,1-1 1,-1 1-1,1-1 0,-1 1 0,1-1 0,-1 0 1,3 0-1,8 2 37,0-1 0,0-1 1,17-1-1,-11 0 189,-2 0 13,-11 1-112,0-1-1,-1 1 1,1 0 0,0 0 0,-1 0-1,1 1 1,6 1 0,-11-2-126,1 0 0,-1 0 0,0 1 0,1-1 0,-1 0 0,0 0 0,1 1 0,-1-1 0,0 0 0,1 1 0,-1-1 0,0 0 0,0 1 1,1-1-1,-1 0 0,0 1 0,0-1 0,0 1 0,0-1 0,1 0 0,-1 1 0,0-1 0,0 1 0,0-1 0,0 1 0,0-1 0,0 0 0,0 1 0,0-1 0,0 1 0,-1 0 0,1-1-6,0 0 0,0 0 1,0 1-1,0-1 0,0 0 0,0 1 0,0-1 0,0 0 0,0 1 0,0-1 1,0 0-1,0 1 0,0-1 0,1 0 0,-1 1 0,0-1 0,0 0 0,0 1 0,0-1 1,0 0-1,1 0 0,-1 1 0,0-1 0,0 0 0,1 0 0,-1 1 0,0-1 1,0 0-1,1 0 0,-1 0 0,0 1 0,0-1 0,1 0 0,-1 0 0,0 0 1,1 0-1,-1 0 0,0 0 0,1 0 0,-1 0 0,0 0 0,1 0 0,-1 0 1,0 0-1,1 0 0,-1 0 0,0 0 0,1 0 0,-1 0 0,1 0 0,57-2-5462,-37 1 2156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5:44.6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0 660 2289,'0'0'2905,"4"-4"-2854,12-17 88,-15 20 78,0-1 0,0 0 0,0 0 0,-1-1 1,1 1-1,-1 0 0,1 0 0,-1 0 0,0 0 0,0 0 1,0-1-1,0 1 0,0 0 0,0 0 0,-1-3 0,0-4 14,2-8-103,2-1 0,0 0 0,0 0 0,10-27 0,-5 21 54,6-38 0,-4-1 47,-4 24 181,4-73-1,-9 112-419,-1-1-1,0 1 1,0 0 0,0-1-1,1 1 1,-1 0-1,0 0 1,0 0 0,1-1-1,-1 1 1,0 0 0,1 0-1,-1 0 1,0-1-1,1 1 1,-1 0 0,0 0-1,1 0 1,-1 0-1,0 0 1,1 0 0,-1 0-1,0 0 1,1 0 0,-1 0-1,0 0 1,1 0-1,-1 0 1,0 0 0,1 0-1,-1 0 1,0 0 0,1 1-1,-1-1 1,0 0-1,1 0 1,-1 0 0,0 0-1,0 1 1,1-1-1,-1 0 1,0 0 0,0 1-1,1-1 1,-1 0 0,0 0-1,0 1 1,0-1-1,1 0 1,-1 1 0,0-1-1,0 0 1,0 1 0,0 0-1,11 54 16,-5-23 1,1 0-1,14 38 1,-3-21-472,17 76 0,-23-98 323,-12-26 109,1 0-1,-1 0 0,1 0 0,-1-1 0,1 1 0,-1 0 0,1-1 0,-1 1 0,1 0 1,0-1-1,-1 1 0,1-1 0,0 1 0,0-1 0,-1 1 0,1-1 0,0 1 0,0-1 1,0 0-1,-1 1 0,1-1 0,0 0 0,0 0 0,0 0 0,0 0 0,0 0 0,0 0 1,0 0-1,-1 0 0,3 0 0,-2-1 43,0 0 0,0-1 0,-1 1 0,1 0 1,0 0-1,-1-1 0,1 1 0,-1 0 0,1-1 0,-1 1 0,0 0 1,1-1-1,-1-2 0,7-18 158,-6 21-172,1 0-1,-1 1 1,0-1 0,0 0-1,0 0 1,1 0 0,-1 1-1,0-1 1,1 1 0,-1-1-1,1 1 1,-1 0-1,0-1 1,1 1 0,-1 0-1,1 0 1,-1 0 0,3 0-1,-2 0-26,0 0-1,0 0 1,-1 0 0,1 0-1,0 0 1,-1 0-1,1-1 1,0 1-1,-1-1 1,1 1-1,0-1 1,-1 0-1,1 1 1,-1-1-1,1 0 1,-1 0-1,2-2 1,0 0-10,-1 0-1,0 0 1,0 0 0,0-1 0,0 1-1,0-1 1,-1 1 0,0-1-1,0 0 1,0 0 0,0 1-1,0-8 1,0-53 129,-1 16 295,5-5 430,10-187 2028,-15 180-1983,-10 85-5237,2-8-1032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34 1889,'0'0'6344,"-22"-2"-5322,20 2-1026,0 1 1,-1 0 0,1 0-1,0 1 1,0-1-1,0 0 1,0 1 0,0-1-1,0 1 1,0 0-1,1-1 1,-1 1-1,0 0 1,1 0 0,-3 4-1,-20 37-31,21-37 32,-1 3-19,1-1 0,0 1 1,0 0-1,0 0 0,1 1 1,1-1-1,0 0 0,-1 17 1,3-24 7,-1-1 1,0 0-1,0 1 1,0-1 0,1 0-1,-1 0 1,1 1-1,-1-1 1,1 0-1,0 0 1,-1 0 0,1 0-1,0 1 1,0-1-1,0 0 1,0 0-1,0-1 1,0 1-1,0 0 1,0 0 0,0 0-1,0-1 1,0 1-1,0 0 1,1-1-1,-1 1 1,0-1 0,0 0-1,1 1 1,-1-1-1,3 0 1,6 2-88,0-1 1,0-1-1,15 0 1,-11-1 38,3 1-53,-1 0-1,1-2 1,0 0-1,-1-1 1,29-8 0,-36 7 87,1 0 0,-1 0 0,0-1 1,0 0-1,-1-1 0,1 0 0,-1 0 1,0 0-1,-1-1 0,12-15 0,-15 17 117,0 0-1,-1 0 0,1 0 1,-1-1-1,-1 1 0,1-1 0,-1 0 1,0 0-1,0 0 0,-1 0 1,0 0-1,0 0 0,0-1 1,-1 1-1,0 0 0,0 0 1,0-1-1,-3-8 0,3 14-45,-1-1-1,1 1 0,-1 0 1,0 0-1,1 0 1,-1 0-1,0 0 0,0 0 1,0 0-1,0 0 0,0 0 1,0 0-1,0 1 1,0-1-1,-1 0 0,1 1 1,0-1-1,0 0 0,0 1 1,-1 0-1,1-1 1,0 1-1,-2 0 0,-35-3 255,29 2-247,-5 1-217,-1 0 1,1 1 0,0 0-1,-1 1 1,1 1 0,0 0 0,0 1-1,0 0 1,1 1 0,0 1-1,0 0 1,0 1 0,0 0-1,-13 11 1,4 0-2510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94 6659,'0'0'592,"5"20"-445,15 62 24,-18-77-160,-1 0-1,0 1 1,0-1 0,-1 1 0,1-1 0,-1 9 0,-1-4 25,1-9-27,0-1 0,0 0 1,0 0-1,1 1 0,-1-1 1,0 0-1,0 0 0,0 1 0,0-1 1,0 0-1,0 0 0,1 0 1,-1 1-1,0-1 0,0 0 1,0 0-1,1 0 0,-1 0 0,0 1 1,0-1-1,1 0 0,-1 0 1,0 0-1,0 0 0,1 0 0,-1 0 1,0 0-1,0 0 0,1 0 1,-1 0-1,0 0 0,0 0 0,1 0 1,-1 0-1,0 0 0,0 0 1,1 0-1,-1 0 0,0 0 0,0 0 1,1 0-1,-1 0 0,0-1 1,0 1-1,0 0 0,1 0 1,-1 0-1,0 0 0,0 0 0,0-1 1,1 1-1,-1 0 0,0 0 1,0-1-1,0 1 0,14-11 282,8-19-404,1 2-1,1 0 1,1 2-1,2 1 1,40-30 0,-47 41 119,-12 7 141,1 0-1,0 1 1,1 1-1,10-5 1,-20 10-147,0-1 0,1 1 1,-1 0-1,0 0 1,1 0-1,-1 0 0,0 0 1,0 0-1,1 0 1,-1-1-1,0 1 0,1 0 1,-1 0-1,0 0 1,1 0-1,-1 0 0,0 0 1,1 1-1,-1-1 1,0 0-1,1 0 0,-1 0 1,0 0-1,0 0 1,1 0-1,-1 0 0,0 1 1,1-1-1,-1 0 1,0 0-1,0 0 1,0 1-1,1-1 0,-1 0 1,0 0-1,0 1 1,0-1-1,1 0 0,-1 0 1,0 1-1,0-1 1,0 0-1,0 1 0,0-1 1,0 0-1,0 1 1,0 17-146,0-11 217,0 8 24,0 0-1,0 0 1,-1 1-1,-1-1 0,-1 0 1,0 0-1,-1-1 1,-8 21-1,-7 2 167,11-22-161,1 0 1,-10 27-1,17-39-83,-1-1-161,1-28-7637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5314,'0'0'3730,"0"181"-3298,0-137-80,0-3-111,0 1 31,0-9-240,0-3 80,0-5-112,0-6-144,0-3-1297,0-2-752,0-8-816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291 2 1553,'0'0'4207,"-2"20"-3970,-1 6-209,0-4-16,0-1 0,2 27 0,1-47-17,0 0 0,0-1-1,0 1 1,1 0-1,-1-1 1,0 1 0,0 0-1,0-1 1,1 1-1,-1-1 1,0 1 0,1 0-1,-1-1 1,1 1-1,-1-1 1,0 1 0,1-1-1,-1 1 1,1-1-1,0 1 1,-1-1-1,1 0 1,-1 1 0,1-1-1,0 0 1,0 1-1,24 3-207,-18-4 102,-1 0 1,1-1-1,-1 1 0,0-2 1,1 1-1,6-3 1,-9 2 52,0 0 0,0 0 1,0-1-1,0 0 0,-1 1 1,1-1-1,-1 0 0,0-1 1,0 1-1,0-1 0,0 1 1,-1-1-1,1 0 0,-1 0 1,0 0-1,3-8 0,-3 5 277,0 0 1,-1 1-1,1-1 0,-1 0 0,-1 0 0,1 0 0,-1 0 0,0 0 0,-1 0 0,-2-11 1,3 18-194,0 0 1,0 0-1,0 0 1,0 1-1,0-1 0,0 0 1,0 0-1,0 0 1,0 0-1,0 1 1,0-1-1,-1 0 1,1 0-1,0 0 1,0 0-1,0 0 1,0 1-1,0-1 1,0 0-1,-1 0 1,1 0-1,0 0 1,0 0-1,0 0 1,0 0-1,-1 0 1,1 0-1,0 0 1,0 1-1,0-1 1,0 0-1,-1 0 1,1 0-1,0 0 0,0 0 1,0 0-1,0 0 1,-1 0-1,1-1 1,0 1-1,0 0 1,0 0-1,0 0 1,-1 0-1,1 0 1,0 0-1,0 0 1,0 0-1,0 0 1,-1 0-1,1-1 1,0 1-1,0 0 1,0 0-1,0 0 1,0 0-1,0 0 1,0-1-1,0 1 1,-1 0-1,1 0 0,0 0 1,0 0-1,0-1 1,0 1-1,0 0 1,0 0-1,-5 103-330,4-67 135,-9 71-1,2-68 105,-2-1 0,-18 45-1,20-62 57,-2 0 1,0-1-1,-1 0 1,-1-1-1,-20 24 0,27-37 22,0 0-1,-1-1 1,0 0-1,0 1 1,0-2-1,-1 1 1,0-1-1,0 0 1,0 0-1,-10 3 1,5-3 96,0-1 0,-1-1 0,1 0 0,0 0 1,-24-1-1,33-1-92,-1 0 0,0 0 0,1-1 0,-1 0 0,0 1 0,1-1 0,-1 0 0,1 0 0,-1-1 0,1 1 0,0-1 0,0 0 0,-1 0 0,1 0 0,0 0 0,1 0 0,-1-1 0,0 1 0,1-1 0,-1 0 0,1 0 0,0 0 1,-3-4-1,1-1 8,1 1 0,0-1 0,0 0 1,1 0-1,0 0 0,1 0 0,-1 0 1,2-1-1,-1-12 0,1 18-34,1 0-1,-1 0 0,1 0 0,-1 1 0,1-1 0,0 0 1,0 1-1,1-1 0,-1 0 0,0 1 0,1 0 0,0-1 1,-1 1-1,1 0 0,0 0 0,0 0 0,0 0 1,0 0-1,1 0 0,-1 0 0,0 1 0,5-3 0,7-3-213,-1 1-1,1 0 1,17-4-1,-18 6-40,38-12-1185,1 2-581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1873,'0'0'3108,"3"1"-2321,8 2-335,-1-1-1,1-1 1,0 0 0,0 0-1,19-2 1,62-10-247,-41 4-9,463-97 542,-38 5 1016,-444 96-1530,38 0 0,-70 3-179,-14 1-5821,-19 6 3898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1265,'0'0'4153,"30"-1"-3336,99-4-340,-79 1-240,0-3-1,72-19 1,-55 11-130,509-96 1758,-386 73-508,45-9-4,-180 39-1172,139-18 852,-138 20-739,-55 6-428,-24 1-3596,-25 4 401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1681,'0'0'1355,"-3"1"-1398,2-1 398,1 0 0,-1 0-1,0 1 1,1-1 0,-1 0 0,1 0 0,-1 1 0,0-1 0,1 0-1,-1 1 1,1-1 0,-1 1 0,1-1 0,-1 0 0,1 1 0,-1-1-1,1 1 1,-1 0 0,0 0 0,-7 133 286,-1 4 385,9-112-834,-3 72-18,2-86-153,-1-1 1,0 1-1,-1-1 0,0 1 1,0-1-1,-7 13 0,-29 69 214,35-85-224,1 0-1,-1 0 1,1 1 0,0-1-1,1 1 1,0-1 0,0 11-1,7-21-1632,40-30-3665,-21 10 516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3826,'0'0'3239,"13"1"-2767,2 0-370,238 11 2893,478-12-1146,-684-3-1695,65-10 1,-65 5-75,69-1 1,239 2 858,-169 6-1206,-232 1-3946,-22 0-3822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 3282,'2'-1'6704,"-1"9"-6539,-5 78 303,-4 0 0,-28 129 0,4-112-1965,32-98 568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3970,'0'0'5229,"-22"6"-5077,-69 21-13,85-25-105,1 0 0,-1 1 0,1-1 0,-1 1 0,1 1 0,0-1 0,0 1 0,0-1 0,1 1-1,-1 1 1,1-1 0,0 1 0,0 0 0,1 0 0,-1 0 0,1 0 0,0 0 0,-3 10 0,5-14-36,1 1-1,-1 0 0,0 0 1,1-1-1,0 1 0,-1 0 1,1 0-1,0 0 0,0 0 1,0 0-1,0 0 0,0-1 1,1 3-1,-1-3 1,1 0 1,-1 0-1,1 0 0,-1-1 0,1 1 0,-1 0 1,1 0-1,-1-1 0,1 1 0,0 0 1,-1-1-1,1 1 0,0 0 0,0-1 0,-1 1 1,1-1-1,0 1 0,2 0 0,2 0 24,1 0 0,0 0 0,0 0 0,0-1 0,0 0 0,10-1 0,2 0 173,209 1 386,-225 0-587,1 0 0,-1 0 0,1 0 0,-1 0 0,1 1 0,-1-1 0,0 1 0,1-1 0,-1 1 0,0 0 0,1 0-1,-1 0 1,0 0 0,0 0 0,0 0 0,0 1 0,0-1 0,0 1 0,0 0 0,-1-1 0,1 1 0,1 2 0,0 1 1,-2-1 1,1 0 0,0 0 0,-1 1-1,0-1 1,0 1 0,0-1-1,-1 1 1,1 0 0,-2 7 0,4 48 161,-3-59-109,-1 0 0,1 0-1,-1 0 1,0 0 0,1 0 0,-1 0 0,0 0 0,0 0-1,0 0 1,1 0 0,-1-1 0,0 1 0,0 0-1,0-1 1,-1 1 0,1 0 0,0-1 0,0 1 0,0-1-1,0 0 1,0 1 0,-2-1 0,-36 10 544,31-8-472,-178 47-1027,165-43-441,6-2-3315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1873,'0'0'3948,"-1"19"-3051,-4 146 960,4-133-1723,-2 0 0,-1 0 0,-1 0 0,-2-1 0,-1 0 0,-2 0 0,-1-1-1,-16 32 1,25-58-356,1 1 0,-1 0 0,1 0-1,0 0 1,0 0 0,0 0-1,1 0 1,-1 6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0 335 1681,'0'0'2561,"22"-4"-2449,69-13 43,-67 14 50,-1 1 1,31 1 0,12-3 159,71-23 597,201-68 1,-3-1-506,-267 82-370,1 3-1,0 3 1,88 1 0,-113 5 184,0-2 0,69-16 0,-7 1 1698,-75 18-2676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2417,'0'0'2457,"-1"0"-2406,1 0 0,0 0 0,0 0 0,0 0 0,0 0 0,0 0 0,-1 1 0,1-1 0,0 0 0,0 0 0,0 0 0,0 0 0,0 1 0,0-1 0,0 0 0,0 0 0,0 0 0,0 1 0,-1-1 0,1 0 0,0 0 0,0 0 0,0 1 0,0-1-1,0 0 1,1 0 0,-1 0 0,0 1 0,0-1 0,0 0 0,0 0 0,0 0 0,0 1 0,0-1 0,0 0 0,0 0 0,0 0 0,1 0 0,-1 1 0,0-1 0,0 0 0,0 0 0,0 0 0,0 0 0,1 0 0,-1 0 0,0 0 0,0 1 0,0-1 0,1 0 0,-1 0 0,0 0 0,0 0 0,0 0 0,0 0 0,1 0 0,317 19 2961,166-18-2910,-227-3 289,-213 0-243,74-13 0,-73 8-219,78-3 1,107 7 1270,-264 16-4204,-9-5 651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1 107 864,'0'0'6102,"6"-1"-5545,113-11 1531,222 7 0,-83 12-1416,-2-18 387,-252 11-1056,179-21 645,-108 10-430,99-2-1,-87 14 174,0-5 1,86-14-1,-55-1-853,-202 19-5492,31 0-2424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1761,'0'0'5029,"15"67"-3050,-12-47-1737,0 0 0,-1 0 1,-1 1-1,-1-1 0,-1 0 0,-5 32 0,-1-19-47,-1 0 0,-2 0 1,-14 34-1,13-37-145,1 1 0,2 0 0,1 0-1,2 1 1,-3 59 0,3-37 192,-2-1 0,-27 101 0,33-151-346,-2-10-5803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0 1201,'0'0'5007,"-2"2"-4367,-17 24-228,1 0 0,2 1 0,0 0 0,2 1 0,1 1 0,-11 39 0,12-26-183,3 1 0,1 1-1,-3 59 1,2-14-47,5-64-118,-12 40-1,10-47-50,1 1 0,1 0 0,1 0 0,-2 29 0,5 70 441,0-118-585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46 800,'0'0'449,"1"-6"-412,2-15-189,-1 3 6859,-23 48-6451,12-17-60,0 0-1,1 1 1,0 0 0,2 1 0,-1-1-1,2 1 1,0 1 0,1-1 0,0 1-1,-2 28 1,5-24-109,-1 0 1,-1 0-1,-1-1 0,0 0 0,-1 0 0,-1 0 1,-1 0-1,-1-1 0,-14 25 0,17-35-73,1 1 0,1-1 0,0 1 0,0-1 0,0 1-1,1 0 1,1 0 0,-1 1 0,1 11 0,1 13 179,4 41 1,1 2 19,-5-38-1310,0-1-4601,0-34 3801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0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1 813 368,'0'0'10253,"0"-16"-9498,-1-21-694,2 0 1,2-1-1,11-55 0,2 29 77,-4 23 197,9-71 1,-17 89-79,2-1 1,1 0 0,0 1 0,2 0-1,1 1 1,18-31 0,6-16 782,-29 59-923,-1-1 1,-1 1 0,1-1-1,-2 0 1,1 0 0,-2 0-1,1 0 1,-1-16 0,-1 27-393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8:01.0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185 0 5202,'0'0'2151,"-5"3"-1612,-8 6-421,1 1 1,0 0-1,0 1 1,1 0 0,0 1-1,-11 16 1,-3 6-177,-24 46 1,47-75 38,0 0 0,0 0 0,1 0 0,-1 1 1,1-1-1,-1 11 0,2-15 4,0 1 0,-1-1 0,1 1 0,0-1 0,0 1 1,0-1-1,0 1 0,0-1 0,1 1 0,-1-1 0,0 1 0,1-1 0,-1 1 0,1-1 0,-1 0 0,1 1 0,0-1 0,-1 0 0,1 1 0,0-1 1,0 0-1,0 0 0,0 0 0,0 0 0,0 0 0,1 0 0,1 2 0,11-1-9,0 0-1,1 0 1,-1-2-1,0 1 1,18-3 0,9 0-83,-36 2 94,0 0 0,0-1 0,0 1 0,1-1 0,-1 0 0,0-1 0,0 1 0,0-1 0,-1 0 0,1 0-1,0-1 1,6-4 0,-8 5 21,0-1 0,-1 1-1,1-1 1,-1 1 0,0-1-1,1 0 1,-1 0 0,-1 0-1,1 0 1,0 0 0,-1 0-1,1 0 1,-1 0 0,0-1-1,0 1 1,-1-1 0,1 1-1,-1-1 1,1-5 0,-1-8-21,0 11 83,1 0 0,-2 0 0,1 0 0,-1 0 0,-1-6 1,1 9-24,0 1 0,0-1 0,0 1-1,0 0 1,-1-1 0,1 1 0,-1 0 0,1 0 0,-1 0 0,0 0 0,0 0 0,0 0 0,0 1 0,-4-4 0,-4-1-42,1-1 0,-1 1 1,0 1-1,-1 0 0,1 0 0,-1 1 0,0 1 0,0 0 0,0 0 1,-1 1-1,1 0 0,0 1 0,-23 0 0,32 2-38,1-1-1,0 1 0,0-1 1,-1 1-1,1 0 1,0 0-1,0-1 1,0 1-1,0 0 1,0 0-1,0 0 1,0 0-1,0 0 0,0 1 1,0-1-1,0 0 1,1 0-1,-1 0 1,1 1-1,-1-1 1,1 0-1,-1 1 1,1-1-1,0 0 0,-1 3 1,-3 38-3115,29-41 2545,-18-2 639,1 0 1,-1 0-1,0 0 1,13-6-1,25-4 107,-41 11-69,1 0 0,-1-1 1,0 0-1,1 0 0,-1 0 0,0 0 0,0-1 0,0 1 0,0-1 0,0 0 1,0-1-1,0 1 0,4-4 814,1 43-363,-8-23-424,0-1 0,1 1 0,0-1 0,1 0 0,9 24 0,-11-34-76,1 0 0,0 0-1,0 0 1,0-1 0,0 1 0,0-1 0,1 1 0,-1-1 0,1 0-1,-1 0 1,1 0 0,0 0 0,0 0 0,0-1 0,0 1 0,0-1-1,0 0 1,0 0 0,0 0 0,0 0 0,1-1 0,-1 1 0,0-1-1,6 0 1,-1 0 98,0 0 0,0-1-1,0 0 1,0-1 0,-1 1 0,1-1-1,0-1 1,-1 0 0,11-5 0,-2 5-2922,-14 3 1313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8:01.0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2353,'0'0'5877,"9"25"-5332,1 38-34,-2 0 0,-2 103 1,4-222 611,-7 40-1131,2 0 0,0 1 0,1-1 1,0 1-1,2 0 0,-1 1 0,2-1 0,0 2 1,1-1-1,0 1 0,1 1 0,0 0 0,17-14 1,-26 25-6,-1 0 0,0 0 0,1 1 0,-1-1 0,1 1 0,-1-1 0,1 1 0,-1-1 0,1 1 1,-1 0-1,1 0 0,0 0 0,-1 0 0,1 0 0,-1 0 0,1 0 0,-1 1 0,1-1 1,-1 0-1,1 1 0,-1-1 0,1 1 0,-1 0 0,1-1 0,-1 1 0,0 0 0,1 0 0,-1 0 1,0 0-1,0 0 0,0 0 0,0 0 0,0 1 0,1 1 0,4 2 20,-1 1 1,0 0-1,-1 0 0,1 0 0,4 12 0,-5-6 62,-1 1 0,-1-1 0,0 1-1,-1 0 1,-1 0 0,0 0 0,0-1 0,-3 15-1,-6-1 376,8-23-971,-1 0 0,1 0 0,0 0 0,0 0 0,0 0 0,1 0 0,-1 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8980,'0'0'4029,"6"17"-3883,1 4-81,26 89 660,-12-10 6,-5 0 0,5 135 0,-18-194-526,-3-41 12,4-12-11270,0 5 7611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8:01.0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70 4898,'0'0'1524,"0"9"-1482,0 137 1025,0-144-1065,0-1 0,1 1 0,-1-1-1,1 1 1,-1-1 0,1 1 0,-1-1-1,1 1 1,0-1 0,-1 0-1,1 1 1,0-1 0,0 0 0,0 0-1,0 0 1,0 1 0,0-1 0,1 0-1,-1-1 1,0 1 0,1 0-1,-1 0 1,0 0 0,1-1 0,-1 1-1,1-1 1,-1 1 0,1-1 0,-1 1-1,1-1 1,-1 0 0,1 0-1,-1 0 1,1 0 0,0 0 0,-1 0-1,3-1 1,1 1 48,0 0-1,0-1 1,0 0 0,0 0-1,0 0 1,-1 0 0,1-1-1,-1 0 1,1 0 0,-1 0-1,7-4 1,-4-1 47,1 0-1,-1 0 0,0-1 1,0 0-1,-1-1 1,0 1-1,-1-1 0,1 0 1,-2 0-1,6-16 1,-5 9 163,-1-1 0,0 1 1,-2-1-1,0 0 0,0-31 1,-2 48-299,-3 24-306,-20 216 223,5-34 117,15-185 7,-1-1 0,-1 1 0,0-1-1,-2 0 1,-13 30 0,17-43 43,-1 0 0,0 0 0,0-1 0,0 1-1,-1-1 1,0 0 0,0 0 0,-1 0 0,1-1 0,-1 0-1,-1 0 1,1-1 0,-1 1 0,1-1 0,-1-1 0,0 1-1,0-1 1,-8 2 0,13-4-8,1-1 1,0 1-1,-1-1 1,1 1-1,-1-1 0,1 1 1,0-1-1,-1 0 0,1 0 1,-1 0-1,1 0 0,-1 0 1,1 0-1,-1 0 0,1-1 1,0 1-1,-1 0 0,1-1 1,0 1-1,-1-1 1,1 1-1,0-1 0,-1 0 1,1 0-1,0 0 0,0 1 1,0-1-1,0 0 0,0 0 1,0 0-1,0-1 0,-2-1 1,2-2-75,0 0 0,0 0 0,0 0 1,0 0-1,1 0 0,0 0 0,1-10 1,0-4-281,-1 17 232,0-1-1,0 1 1,0-1-1,1 1 0,-1 0 1,1-1-1,-1 1 0,1 0 1,0 0-1,0 0 1,0-1-1,0 1 0,1 0 1,-1 0-1,0 0 0,1 1 1,-1-1-1,1 0 1,0 0-1,0 1 0,0-1 1,4-1-1,-3 1-412,0 1 0,0-1 0,0 1-1,0 0 1,0 0 0,1 0 0,-1 1 0,0-1 0,7 1 0,1 0-3326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4:32:47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3970,'0'0'736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43 784,'0'0'8511,"0"-6"-6750,0-31 3398,0 41-4966,4 79-330,16 88 0,-7-70 74,-9-76 75,1 26-13,-5-47-1003,2-19-6753,-2-5 1845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84 6867,'0'0'1382,"17"-7"-827,2 0-439,94-33 222,-90 33-366,1 0 0,0 2 1,-1 0-1,2 2 1,24 0-1,-49 3 6,1 0 0,0 0 0,-1 1 0,1-1 0,0 0 0,-1 0 0,1 0 0,0 0 0,-1 0 0,0 1 0,1-1 0,0 1 0,-1-1 0,1 0 0,-1 1 0,0-1-1,1 1 1,0-1 0,-1 0 0,0 1 0,0-1 0,1 1 0,0 0 0,-1 0 0,1 1 2,0 0 0,-1 0-1,1 0 1,0 0 0,-1 0-1,0 0 1,1 4 0,-1 0 23,0 0 1,-1-1 0,1 1 0,-1-1-1,-2 9 1,-1-5 51,0 0 0,0-1 0,0 1-1,-2-2 1,-8 13 0,-35 35 834,46-52-813,-3 5 87,-15 13 141,20-19-276,-1-2 0,1 1 0,-1 0 0,1 0-1,0 0 1,-1 0 0,0-1 0,1 1 0,-1 0-1,0-1 1,0 1 0,1-1 0,-3 1-1,3-1-37,0 0 0,1 0 0,0-1 0,-1 1-1,1 0 1,-1-1 0,1 1 0,0 0-1,-1 0 1,0 0 0,1-1 0,0 1 0,0-1-1,-1 1 1,1 0 0,0-1 0,0 1-1,0-1 1,-1 1 0,1 0 0,0-1-1,-1 0 1,1 1 0,0 0 0,0-1 0,0 1-1,0-1 1,0 1 0,0-1 0,-2-17-1683,2 14 1171,0-21-3618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6995,'0'0'1740,"11"16"-1522,35 57 9,-40-63-174,1 1-1,-2 1 0,-1 0 1,1-1-1,4 19 1,-3-8-8,-4-13-9,1 0-1,-1 0 0,-1 0 0,1 20 763,-2-35 1742,0-24-1970,-1 13-397,1-1 0,2-18 0,-1 31-175,0 0 1,0-1 0,1 1-1,0 0 1,-1 0 0,1 0-1,0 0 1,1 0 0,-1 1-1,2-1 1,2-4 0,6-3-13,-1 1 1,2 1-1,0 0 0,0 0 1,0 1-1,2 1 1,-1 0-1,1 1 0,29-9 1,-43 15-25,-1 1 0,1 0 0,0 0 0,-1 0 0,1 0 0,0 0 0,-1-1 0,1 1 0,0 0 0,-1 0 0,1 0 0,-1 0 0,1 1-1,0-1 1,1 0 0,-2 0-65,0 0 0,0 0 0,0 1 1,1-1-1,-1 0 0,0 1 0,0-1 0,1 0 0,-1 0 0,0 0 0,0 0 0,0 1 0,0-1 0,0 1 0,0-1 0,0 0 0,0 0 0,0 0 0,0 1 0,0-1 0,0 0 0,0 0 0,0 0 0,0 1 0,0-1 0,0 1 0,-9 20-3933,-13 10 754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34 4434,'0'0'4055,"-9"0"-3676,7-1-380,0 1 0,-1 0-1,1 0 1,-1 0 0,0 0-1,1 0 1,-1 0 0,1 0 0,-1 1-1,1-1 1,0 1 0,-1 0-1,0 0 1,2 0 0,-2 0 0,1 0-1,-1 1 1,2-1 0,-1 1-1,0-1 1,0 1 0,0-1 0,1 1-1,-5 4 1,-3 8 5,0 0-1,2 0 1,-8 16 0,12-23-2,0 0 1,0 1 0,2-1 0,-1 1 0,1 0 0,0-1-1,0 0 1,1 15 0,0-22-6,1 2-1,-1-2 1,0 1-1,0 0 1,1 0-1,0-1 1,-1 1-1,0 0 1,1-1-1,0 1 1,-1 0-1,1-1 1,-1 1-1,1 0 1,0-1-1,0 1 1,0-1 0,-1 1-1,1-1 1,0 0-1,0 1 1,0-1-1,0 0 1,-1 0-1,1 0 1,0 0-1,0 1 1,0-1-1,1 0 1,32 1-4,-27-1 17,4-1-9,0 0 1,0 0 0,0-1 0,0 0-1,-1-1 1,1 0 0,0-1-1,-1-1 1,0 1 0,19-12-1,-24 12 65,0 1 0,0-1-1,0 0 1,0 0 0,-1 0-1,0-1 1,1 1 0,-1-1 0,-1-1-1,1 1 1,-1 0 0,-1-1-1,1 0 1,0 1 0,-1 0-1,0-2 1,-1 1 0,1 1-1,-1-2 1,1-11 0,-2 14 108,1 0 144,-1-1-1,0 1 1,-1-1 0,0 1-1,1-1 1,-3-6-1,2 9-277,1 1 0,-2 0 0,2-1 0,-1 1 0,0 0 1,0 0-1,0 0 0,0 0 0,0 0 0,0 0 0,-1 0 0,2 0 0,-2 0 0,1 0 0,0 1 0,-1-1 0,1 1 0,-1-1 0,1 1 0,0-1 0,-1 1 0,1 0 0,-1 0 1,-2-1-1,1 0-241,0 1 1,-1 0 0,1-1 0,-1 1 0,1 0 0,0 0 0,-1 0 0,1 1 0,-1-1 0,0 1 0,1 0-1,0 0 1,-1 0 0,1 0 0,0 1 0,0 0 0,0-1 0,0 1 0,-4 4 0,-7 10-3047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33 2561,'0'0'6889,"-12"3"-6764,-3 1-101,-23 10 0,34-12-18,1 0 1,-1 2-1,1-2 0,-1 1 1,1 0-1,1 0 0,-2 1 1,2-1-1,-1 0 0,1 1 1,0 0-1,0 0 0,0 0 1,0 0-1,1 0 0,-1 0 0,1 1 1,-1 4-1,1-3-19,0-1 1,1 1-1,-1 10 0,1-15 6,0-1-1,0 0 1,0 1-1,1 0 0,-1-1 1,0 0-1,0 1 0,0 0 1,0-1-1,0 0 1,1 1-1,-1 0 0,0-1 1,1 0-1,-1 0 0,0 1 1,0-1-1,1 0 1,0 1-1,-1-1 0,0 1 1,0-1-1,1 0 0,0 0 1,15 5-63,22-6 88,-35 1-16,2-1 53,0 0-1,0 0 0,-1 0 1,1-1-1,-1 1 0,1-1 1,-1 0-1,0 0 0,0 0 1,0-1-1,0 0 0,0 0 1,0 0-1,-1 0 0,0 0 1,1 0-1,-1-1 0,3-5 1,-2 4 306,-1-1 0,1 0 0,-1 0 1,0 0-1,0-1 0,-2 0 1,2 1-1,-2-1 0,1 0 1,-1 1-1,1-15 0,-2 20-391,0 0-1,0-1 0,0 1 1,0 0-1,0-1 1,0 1-1,0 0 0,-1 0 1,1-1-1,0 1 1,0 0-1,-1-1 1,0 1-1,1 0 0,-1 0 1,0 0-1,1 0 1,-1-1-1,0 2 1,0-2-1,-1 1 0,0 0-426,0 0 0,-1 0 0,1 0 0,0 1 0,-1 0 0,0-1-1,1 1 1,-1 0 0,1 0 0,-3 0 0,-8 0-3444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5 507 1345,'0'0'5746,"0"-14"-2840,2-49-2449,0 32 540,-4-52 0,-4-12-460,6 61-383,1-1 1,10-51 0,-9 71-55,6-19 622,-7 34-741,-1-1 1,1 0-1,0 1 1,0-1 0,-1 1-1,1-1 1,0 0 0,0 1-1,0 0 1,0 0-1,0-1 1,-1 1 0,1-1-1,0 1 1,0 0 0,0 0-1,2 0 1,2-1-4,24-8 73,-28 9-70,4 87-1091,0 1-6597,-5-69 4527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21 880,'0'0'6772,"138"-11"-7653,-96 1-2416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2497,'0'0'6051,"58"0"-5507,-41-7-144,3 2-144,-1-1-31,-3 0-193,-3 6-32,-7 0-561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85 1265,'0'0'5674,"-3"0"-4689,-10 0 122,10 0 1929,5-8-2196,3 4-826,1 1 0,0-1 0,-1 1-1,1 0 1,1 0 0,-1 1 0,11-4-1,5-1 56,-4-1-43,0 1 0,0 1 0,1 0 0,0 1 0,0 2 0,0 0 0,21-1 0,-39 5-29,0-1 0,0 0-1,0 1 1,0-1 0,0 1-1,0-1 1,0 1 0,0 0 0,0-1-1,-1 1 1,1 0 0,0 0-1,0 0 1,-1-1 0,1 1 0,-1 0-1,1 0 1,-1 0 0,1 0-1,-1 0 1,1 0 0,-1 0 0,0 0-1,0 0 1,1 2 0,4 28 35,-4-20-1,-1-1 0,0 1 0,-2 13 0,1-20-18,1 1 1,-2-1-1,1 0 0,0 0 0,-1 0 0,0 1 0,0-1 1,0-1-1,-1 1 0,-3 4 0,-14 16 295,-33 30-1,44-46-156,0 0 0,-1-1-1,0 0 1,0 0 0,0-1 0,-20 8-1,14-11 68,15-3-305,1 0 0,-1 0-1,0 0 1,0 0 0,0 0 0,1 1-1,-1-1 1,0 0 0,0 0-1,1 1 1,-1-1 0,0 0 0,1 1-1,-1-1 1,0 1 0,1-1-1,-1 1 1,-2 12-6182,3-2-473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2977,'0'0'5077,"2"0"-4909,5 0-99,-2 0 3496,-13 0-8170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0 2545,'0'0'11400,"-6"0"-10074,1 1-1324,0-1 0,-1 1 0,1 0 0,0 0 0,0 0 0,0 1-1,0 0 1,0 0 0,1 0 0,-1 1 0,0-1 0,1 1 0,0 0 0,0 0 0,0 1 0,0 0 0,-5 5 0,6-6-33,1-1 1,-1 1 0,1 0-1,0 0 1,0 0-1,0 0 1,1 0 0,-1 0-1,1 1 1,-1-1-1,1 0 1,0 1 0,0-1-1,1 1 1,-1 0 0,1-1-1,0 8 1,0-11-5,1 1 0,-1-1 0,1 1 0,-1-1 0,1 1 0,-1-1 0,1 1 0,-1-1 1,1 1-1,-1-1 0,1 0 0,0 1 0,-1-1 0,1 0 0,0 0 0,-1 1 0,1-1 0,0 0 0,0 0 1,-1 0-1,1 0 0,0 0 0,-1 0 0,1 0 0,0 0 0,0 0 0,2 0 4,3 0 5,8 1 35,0 0 0,22 5 0,-33-5-35,0 0 0,0-1 1,0 1-1,0 1 0,0-1 0,-1 0 0,1 1 0,0-1 0,-1 1 0,1 0 0,-1 0 0,0 0 1,1 0-1,-1 0 0,0 0 0,0 1 0,-1-1 0,4 5 0,-5-7 48,0 0 0,0 0 0,0 1 0,0-1 0,0 0 0,1 1 0,-1-1 0,0 0 0,0 1 0,0-1 0,0 0 0,0 1 0,0-1 0,0 0 0,0 1 0,0-1 0,0 0 0,0 1-1,0-1 1,0 0 0,0 1 0,-1-1 0,1 0 0,0 1 0,0-1 0,0 0 0,0 0 0,0 1 0,-1-1 0,1 0 0,0 0 0,0 1 0,-1-1 0,1 0 0,0 0 0,0 1 0,-1-1 0,1 0 0,0 0 0,-1 0 0,-14 3 1072,10-3-1227,-2 1 219,-78 12 1281,76-11-1292,-1 1-1,1 0 1,0 1-1,0 0 1,0 0-1,-14 9 1,17-4-94,4-4-1507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2913,'0'0'7001,"1"15"-5929,2 96 406,-1-35-824,12 163-120,-9-225-543,-1-14-19,-1-7 19,0-10 20,2 1 0,0-1 0,0 1-1,2 0 1,0 1 0,17-27 0,64-78 356,-84 115-359,-3 3-5,0 1-1,0 0 1,0 0-1,-1-1 1,1 1-1,0 0 1,1 0-1,-1 0 0,0 0 1,0 0-1,0 0 1,1 1-1,1-2 1,-3 6-2033,-6 9-2421,-9 3-1607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8116,'0'0'2561,"88"88"-2561,-76-83-288,-4-5-1761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24 416 7555,'0'0'3423,"13"0"-3148,43-1-144,-54 2-117,0-1-1,0-1 1,0 1 0,0 0 0,0 0-1,0-1 1,0 1 0,0-1 0,0 1-1,0-1 1,0 0 0,-1 0 0,1 0-1,0 0 1,0 0 0,-1 0 0,1-1-1,-1 1 1,1 0 0,-1-1 0,1 1-1,-1-1 1,0 0 0,1-1 0,0-1 33,-1 0 0,0 0 0,0 0 0,-1 0 0,1-1 0,-1 1 0,0 0 0,0-6 0,0 2-11,0 6-48,-1 1 0,1 0 0,0-1 0,-1 1 0,1-1 0,-1 1 0,1 0 0,-1 0 0,0-1 0,1 1 0,-1 0 0,0 0 0,0 0 0,0-1 0,0 1 0,0 0 0,0 1 0,0-1 0,0 0 0,0 0 0,-1 0 0,1 1 0,0-1 0,-1 0 0,1 1 0,0-1 0,-1 1-1,1 0 1,-1-1 0,1 1 0,-2 0 0,0-1 1,0 1-1,1 0 0,-1 0 0,0 0 0,1 0 0,-1 0 0,1 0 0,-1 1 0,0-1 0,1 1 0,-1 0 1,1 0-1,-1 0 0,1 0 0,-1 0 0,-3 3 0,0 1-11,1 0 1,0 0-1,0 0 0,0 1 1,1 0-1,0 0 0,0 0 1,0 0-1,1 0 0,0 1 1,0 0-1,0 0 0,1 0 0,0 0 1,1 0-1,-1 0 0,1 13 1,0-11-17,1-4 38,0 0 0,0 0 1,1 0-1,-1 0 0,1 0 1,2 9-1,-2-12-20,0-1-1,0 1 1,0-1 0,0 1-1,0-1 1,0 0 0,0 1 0,0-1-1,1 0 1,-1 0 0,0 0-1,1 0 1,-1 0 0,1 0-1,-1 0 1,1-1 0,0 1 0,-1 0-1,1-1 1,0 1 0,-1-1-1,1 0 1,0 0 0,2 1 0,28 1-32,-1-2 0,1-1 0,37-5 1,-64 5 45,-1 1-1,0-1 1,0 0 0,0 0 0,0-1-1,-1 1 1,1-1 0,0 0 0,-1 0-1,1 0 1,-1 0 0,1-1 0,-1 1-1,4-5 1,-2 1-22,0-1-1,0 0 1,0 0-1,-1 0 1,6-15-1,5-13-126,18-69 0,-2-41 827,-15 68-291,-14 66-109,1 0-1,0 0 1,1 1-1,9-18 430,-14 30-747,1 0 45,-1 0 0,1 0 0,0 1 0,0-1 0,0 0 0,1 5 0,0 0 26,-3 12 122,0 1 0,-2 0 0,0-1 0,-7 21 0,-5 23-9,2-2-111,5-21-11,1 0 0,2 0 0,0 45 0,6-84-32,0-1-1,0 0 1,1 1 0,-1-1 0,0 0 0,0 1 0,1-1 0,-1 0 0,0 0 0,1 1 0,-1-1 0,0 0 0,1 0 0,-1 0 0,0 0 0,1 1 0,-1-1 0,1 0 0,-1 0 0,0 0 0,1 0 0,-1 0 0,1 0 0,-1 0 0,0 0 0,1 0 0,-1 0 0,1 0 0,15-2 102,-9 0-43,1-1-1,0 0 1,-1 0-1,0 0 0,10-7 1,21-10-704,-34 20-294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10725,'0'0'4322,"76"0"-4226,-45 0-48,3-2-48,-1 1-112,0 1-624,-2 0-1473,-6 0-2001,-5 0-705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157 181 2385,'0'0'7235,"-2"-2"-6138,0 1-948,-1 0 0,1-1 0,-1 1 0,0 0 0,1 0 0,-1 0 0,0 1 0,0-1 0,0 1 1,1-1-1,-1 1 0,0 0 0,0 0 0,0 0 0,0 1 0,0-1 0,1 1 0,-1-1 0,-4 2 0,2 0-76,0 0 0,1 0 0,-1 0 0,0 1 0,1-1 0,-1 1-1,1 0 1,0 0 0,0 1 0,-5 5 0,4-4-75,1 1 0,0 0-1,0 0 1,0 1 0,1-1 0,0 1 0,0 0-1,0 0 1,1 0 0,0 0 0,1 0 0,-1 0-1,2 0 1,-1 1 0,1-1 0,0 10 0,0-16-23,0 0 1,0 0-1,0 0 1,1 0-1,-1 0 1,0 0-1,0 0 1,1 0-1,-1 0 1,1 0-1,-1 0 1,1 0 0,-1 0-1,1 0 1,0 0-1,-1 0 1,1-1-1,0 1 1,1 1-1,0 0-23,1-1 0,-1 0 0,0 0 0,1 0 0,-1 0 0,1 0 0,-1 0 0,4 0 1,2 1-10,1-1 1,0-1-1,0 0 1,9-1-1,-12 0 76,0 0-1,-1 0 0,1-1 0,-1 0 0,0-1 0,1 1 0,-1-1 0,0 0 1,0 0-1,-1 0 0,1-1 0,6-6 0,5-6-4,26-32 1,-33 36-2,-1-1 1,0 1-1,0-1 1,-1 0-1,-1-1 1,0 0-1,-1 0 1,-1 0-1,0-1 1,-1 1-1,0-1 1,-1 0-1,-1-28 1,0 37 140,-1-16 246,0 22-376,0-1 0,0 1 0,0-1 0,0 1-1,0-1 1,0 1 0,0-1 0,-1 1-1,1-1 1,0 1 0,0-1 0,0 1-1,0-1 1,-1 1 0,1-1 0,0 1-1,0-1 1,-1 1 0,1 0 0,0-1 0,-1 1-1,1 0 1,-1-1 0,1 1 0,0 0-1,-1-1 1,1 1 0,-1 0 0,1 0-1,-1-1 1,1 1 128,-1 2-114,1 0-44,-40 267-55,40-166-56,0-103 104,0 0 1,0 1-1,1-1 1,-1 0 0,0 0-1,1 1 1,-1-1 0,0 0-1,1 0 1,-1 1 0,0-1-1,1 0 1,-1 0 0,1 0-1,-1 1 1,0-1 0,1 0-1,-1 0 1,1 0 0,-1 0-1,0 0 1,1 0 0,-1 0-1,1 0 1,-1 0 0,1 0-1,-1 0 1,1-1-1,13-1-82,-9-1 112,0-1 0,0 1 0,-1-1 0,1 0 0,-1 0 0,0-1-1,4-5 1,9-9 13,-2 3-23,-9 8-3,0 1 0,1 0 0,0 1 0,1 0 0,-1 0 0,15-8 0,-22 14-29,1-1 0,0 1 0,0 0 1,0-1-1,0 1 0,0 0 0,0 0 0,0-1 0,0 1 0,0 0 0,0 0 1,0 0-1,0 0 0,2 1 0,-3-1 26,1 0 0,-1 0 1,1 1-1,-1-1 0,1 0 1,-1 1-1,0-1 0,1 0 0,-1 1 1,1-1-1,-1 1 0,0-1 0,1 1 1,-1-1-1,0 1 0,1-1 1,-1 1-1,0-1 0,0 1 0,1 3 102,0 0-1,-1 0 1,1 0-1,-1 0 1,-1 8-1,1-1 114,0-2-74,1-1 1,-2 0-1,1 1 0,-1-1 0,0 0 1,-1 0-1,0 0 0,0 0 1,-1 0-1,0 0 0,-5 8 0,1-6-50,6-8-78,-1 0 0,0 0 0,1 0 0,0 0 0,-1 1 0,1-1 0,0 0 1,0 1-1,-1 3 0,4-15-2656,8-9-898,3-4-3039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8052,'0'0'3569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11 560,'0'0'3442,"0"6"-3407,-1 17 18,-1-34 3490,2 11-3585,0-1 0,0 1 1,0-1-1,0 1 0,0 0 1,0-1-1,0 1 0,0-1 0,0 1 1,0-1-1,1 1 0,-1 0 1,0-1-1,0 1 0,0 0 1,0-1-1,1 1 0,-1-1 0,0 1 1,1 0-1,-1 0 0,0-1 1,0 1-1,1 0 0,-1-1 0,1 1 1,-1 0-1,0 0 0,1 0 1,-1-1-1,0 1 0,1 0 0,-1 0 1,1 0-1,-1 0 0,1 0 1,-1 0-1,0 0 0,1 0 0,0 0 1,-1 0 37,0 0 0,1 0 0,-1 0 0,0 0 0,0-1 0,1 1 0,-1 0 0,0 0 0,0 0 0,1 0 0,-1 1 0,0-1 0,0 0 0,1 0 0,-1 0 0,0 0 0,0 0 0,1 0 0,-1 0 0,0 0 0,0 0 0,1 1 0,-1-1 0,0 0 0,0 0 0,0 0 0,0 0 0,1 1 0,-1-1 0,0 0 0,0 0 0,0 1 0,0-1 0,0 0 0,1 0 0,-1 0 0,0 1 0,0-1 0,0 0 0,0 0 0,0 1 0,0-1 0,0 0 0,0 1 0,0-1 0,0 0 0,0 0 0,0 1 0,0-1 0,0 0 0,0 0 0,-1 1 0,1 1 170,0-2-102,0 0-1,-1 0 1,1 0 0,0 0-1,0 0 1,-1 0-1,1 0 1,0 0-1,-1 0 1,1 0 0,0 0-1,-1 0 1,1 0-1,0 0 1,0 0-1,-1 0 1,1 0 0,0 0-1,0-1 1,-1 1-1,1 0 1,0 0-1,0 0 1,-1-1 0,1 1-1,0 0 1,0 0-1,-1-1 1,0-5-158,0 5-24,1 0 1,0 0-1,0 0 1,0 0-1,0 0 1,-1 0-1,1 0 1,-1 0-1,1 0 1,-1 0-1,1 0 1,-1 1-1,1-1 1,-1 0 0,0 0-1,1 0 1,-1 1-1,0-1 1,-1-1-1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4626,'0'0'6259,"0"-1"-6263,1 1 0,-1 0 1,0 0-1,0-1 0,0 1 0,0 0 1,1-1-1,-1 1 0,0 0 0,0 0 0,0 0 1,1-1-1,-1 1 0,0 0 0,1 0 1,-1 0-1,0 0 0,0-1 0,1 1 0,-1 0 1,0 0-1,1 0 0,-1 0 0,0 0 1,1 0-1,-1 0 0,0 0 0,1 0 0,-1 0 1,0 0-1,0 0 0,1 0 0,-1 0 0,0 0 1,1 0-1,-1 0 0,0 1 0,1-1 1,-1 0-1,0 0 0,0 0 0,1 0 0,-1 1 1,0-1-1,0 0 0,1 0 0,-1 1 1,7 15 49,0 1 0,-1 1 0,5 29 0,0-4 90,6 21 6,13 103 1,-30-302-242,2 27-215,-2 100 288,0 0 1,1 0-1,0 0 1,0 0 0,1 0-1,0 0 1,0 0-1,1 1 1,0-1 0,0 1-1,1 0 1,0 0-1,0 0 1,1 0 0,0 1-1,0 0 1,0 0-1,1 0 1,0 1-1,11-9 1,-14 11-109,1 0 0,1 1 1,-1-1-1,0 1 0,1 0 0,-1 0 0,8-2 1,33 0-5448,-27 4 1870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8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50 2561,'0'0'5139,"-1"1"-5126,0 1 0,0-1 1,-1 1-1,1 0 0,0-1 1,0 1-1,1 0 0,-2 2 1,-4 19 67,1 0 1,1 1-1,1-1 1,0 29 0,3-51-81,1 0 0,-1 0 0,0 0 0,1-1 0,-1 1 0,1 0 0,-1 0 0,1-1 0,0 1 0,-1 0 1,1-1-1,0 1 0,-1-1 0,1 1 0,0-1 0,0 1 0,-1-1 0,1 1 0,0-1 0,0 0 0,0 0 0,0 1 0,-1-1 0,1 0 0,0 0 1,0 0-1,0 0 0,0 0 0,0 0 0,0 0 0,1 0 0,33-2 309,-32 2-246,3-1-23,-1 0-1,0 0 1,0-1-1,1 0 1,-1 0-1,-1 0 1,1-1-1,0 1 1,0-1 0,-1 0-1,0-1 1,5-3-1,0-1 93,-1-1 0,0 0 0,0 0 0,9-15 1,-12 16 78,0-1 1,-1 0-1,0 0 1,0 0 0,-1 0-1,0-1 1,0 1-1,-1-1 1,0 0 0,-1 1-1,0-1 1,-1-11-1,-1 59-372,0-12 135,3 31 0,-1-56-35,-1-1 1,0 1-1,1 0 1,-1 0-1,1-1 1,-1 1-1,1 0 1,-1-1-1,1 1 1,-1 0-1,1-1 1,0 1 0,-1-1-1,1 1 1,0-1-1,-1 1 1,1-1-1,0 0 1,0 1-1,-1-1 1,1 0-1,0 1 1,1-1-1,22 5-2469,-20-4 1822,21 1-3585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1 167 2081,'0'0'4301,"3"0"-4152,30 0 234,-13 1-217,1-1 1,-1-1-1,0-1 1,21-4-1,-35 4-181,1 1 1,-1-2-1,0 1 0,0-1 0,0 0 0,-1 0 0,1 0 1,0-1-1,-1 0 0,0 0 0,0 0 0,0-1 0,-1 1 1,0-1-1,0 0 0,7-12 0,-9 15 18,-1-1 0,1 0 0,-1 1-1,0-1 1,0 0 0,0 0 0,0 0 0,0 0 0,-1 0-1,1 0 1,-1 0 0,0 0 0,0 0 0,0 0 0,0 0-1,-1-1 1,0-4 0,0 6-4,0 1-1,0-1 1,0 0 0,0 1-1,0-1 1,0 1 0,0-1-1,0 1 1,-1 0 0,1-1-1,-1 1 1,1 0 0,-1 0-1,1 0 1,-1 0 0,1 0-1,-1 0 1,0 0 0,0 1-1,1-1 1,-1 1-1,0-1 1,0 1 0,0 0-1,0 0 1,0-1 0,-3 2-1,-3-1-45,3-1 13,0 0 0,0 1 0,1 0 0,-1 0-1,0 1 1,0-1 0,0 1 0,1 0 0,-1 0-1,0 1 1,1-1 0,-1 1 0,1 0 0,0 0-1,0 0 1,-1 1 0,2 0 0,-1 0 0,-6 5-1,-4 6-18,0 1-1,0 1 0,2 0 0,-13 21 0,20-28 72,1 0 0,0 0 0,0 1 1,1 0-1,0-1 0,0 1 0,1 0 0,1 1 1,0-1-1,0 12 0,1-21-15,0 0 0,0 0 0,1 0 0,-1 0 0,1 0 0,-1 0 0,1 0 0,-1 0 0,1 0 0,-1 0 0,1-1 0,0 1 0,-1 0 0,1 0 1,0 0-1,0-1 0,0 1 0,0 0 0,0-1 0,-1 1 0,1-1 0,0 1 0,0-1 0,0 0 0,0 1 0,1-1 0,-1 0 0,0 0 0,0 0 0,0 1 0,1-1 0,43 1 277,-35-1-174,154 0-1864,-142 0-216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0 2769,'0'0'5397,"0"6"-5405,2 15 182,0 0-1,2 0 0,6 21 0,-3-13 125,4 38 0,-9 96 85,0 3-102,-1-164-335,-2-1 15,1 0 0,0 0 0,0 0 0,0 0-1,0-1 1,0 1 0,0 0 0,0 0 0,0 0-1,1 0 1,-1 0 0,0 0 0,0-1 0,1 1-1,-1 0 1,1 0 0,-1 0 0,0-1 0,1 1-1,0 0 1,-1-1 0,1 1 0,-1 0 0,1-1-1,0 1 1,-1-1 0,1 1 0,0-1 0,1 1-1,-2-29-317,0 11 220,1 3 44,-1-1-1,-1 1 0,0 0 0,-6-25 0,6 35 85,-1 0 0,1 0 0,-1 0 0,1 0 0,-1 1 0,-1-1 0,1 1 0,0 0-1,-1-1 1,1 1 0,-1 0 0,0 0 0,0 1 0,-1-1 0,1 1 0,0-1 0,-1 1 0,1 0-1,-1 1 1,0-1 0,-6-2 0,6 3 18,-1-1 1,0 1-1,0 0 0,0 0 0,0 1 0,0-1 0,0 1 1,0 0-1,0 1 0,0-1 0,0 1 0,0 0 0,0 0 1,1 1-1,-1-1 0,0 1 0,0 0 0,1 0 0,0 1 1,-1-1-1,1 1 0,0 0 0,0 0 0,0 0 0,1 1 1,-1 0-1,1-1 0,-4 7 0,1-1-33,0 0 0,1 0 0,0 1 0,0-1 0,1 1 0,1 0 0,0 1 1,0-1-1,1 0 0,0 1 0,1 0 0,0 12 0,0-2 27,0-15 3,1 0 0,0 0 0,0 1 0,0-1 1,3 10-1,-3-15-5,1-1 0,0 1 1,-1 0-1,1 0 0,0 0 1,0-1-1,-1 1 0,1 0 0,0-1 1,0 1-1,0-1 0,0 1 1,0-1-1,0 0 0,0 1 0,0-1 1,0 0-1,0 0 0,0 0 1,0 1-1,0-1 0,0 0 0,2-1 1,30 0 111,-25 1-68,1-2-59,1 0 1,0 0-1,-1-1 0,0 0 0,1-1 0,-1 0 0,12-8 1,21-7-968,-13 7-820,-2-2-1048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5298,'0'0'2775,"-2"11"-2844,-7 41 61,2-21 63,2 0-1,1 0 0,2 0 0,1 40 1,1-70-55,0-1 0,0 1 0,1 0 0,-1 0 0,0-1 0,1 1 0,-1 0 0,0-1 0,1 1 0,-1 0 0,1-1 0,-1 1 0,1-1 0,-1 1 0,1-1 0,0 1 0,-1-1 0,1 1 0,0-1 0,-1 1 0,1-1 0,0 0-1,1 1 1,25 4-16,27-8-13,-54 3 29,3 0 1,0-1-1,0 1 1,0-1-1,0 0 1,0 0-1,0 0 1,0-1 0,0 1-1,0-1 1,-1 0-1,1 1 1,-1-1-1,1 0 1,-1 0-1,0-1 1,1 1-1,-1 0 1,0-1-1,-1 0 1,1 1-1,0-1 1,-1 0-1,0 0 1,2-3-1,1-8 4,0 0 0,0 0 0,-2-1 0,2-16 0,2-12 1,-3 32-8,-1 1-9,0 0 0,1 0 0,6-14 0,-4 16 1,-4 8 2,-1 0-1,0-1 0,0 1 0,0 0 0,0 0 0,1 0 1,-1 0-1,0 0 0,0 0 0,0 0 0,1 0 0,-1 0 1,0 0-1,0 0 0,0 0 0,1 0 0,-1 0 0,0 0 1,0 0-1,0 0 0,1 0 0,-1 0 0,0 0 0,0 0 1,0 0-1,1 0 0,-1 0 0,0 1 0,0-1 0,0 0 1,0 0-1,1 0 0,-1 0 0,0 0 0,0 1 1,0-1-1,0 0 0,0 0 0,0 0 0,1 0 0,-1 1 1,0-1-1,0 0 0,0 0 0,0 0 0,0 1 0,0-1 1,0 0-1,0 0 0,0 0 0,0 1 0,0-1 0,0 0 1,0 0-1,0 1 0,2 10 42,-2-11-50,1 146 373,-2-76-246,1-70-167,0 1 0,0-1-1,0 0 1,0 1-1,0-1 1,0 1-1,0-1 1,0 0 0,0 1-1,0-1 1,0 1-1,0-1 1,0 0-1,0 1 1,0-1-1,1 1 1,-1-1 0,0 0-1,0 1 1,1-1-1,-1 0 1,0 1-1,0-1 1,1 0 0,-1 1-1,0-1 1,1 0-1,-1 0 1,0 1-1,1-1 1,-1 0 0,0 0-1,1 0 1,-1 1-1,1-1 1,-1 0-1,0 0 1,1 0 0,-1 0-1,1 0 1,-1 0-1,0 0 1,1 0-1,-1 0 1,1 0 0,-1 0-1,1 0 1,-1 0-1,0 0 1,1-1-1,17 1-3470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276 10 3009,'0'0'5432,"-7"-1"-5256,-57-7-10,58 8-157,-1 0 0,1 0 0,0 0 1,0 1-1,0 0 0,0 0 0,1 0 0,-1 1 1,0 0-1,-6 3 0,-2 3-26,1 1-1,0 1 1,1 0 0,0 0-1,-14 16 1,22-21 8,-1 1 0,1-1 0,0 1 0,1 0 0,-1 0 0,1 0 0,0 1-1,1-1 1,-1 1 0,1-1 0,1 1 0,-1 0 0,1 0 0,0 8 0,1-12 4,0 0-1,0 0 1,0 0 0,0 0 0,1 0-1,-1 0 1,1 0 0,0 0 0,0 0-1,0 0 1,0 0 0,1 0 0,-1-1-1,1 1 1,-1-1 0,1 1 0,0-1-1,0 1 1,0-1 0,0 0 0,1 0-1,-1 0 1,1 0 0,-1-1 0,1 1-1,-1-1 1,1 1 0,0-1 0,0 0-1,3 1 1,8 3-33,-1-1-1,1-1 1,0 0 0,0-1-1,0-1 1,1 0-1,-1 0 1,0-2-1,22-2 1,-33 2-240,0 1-1,0-1 0,0 0 1,0 0-1,0-1 1,0 1-1,0 0 1,0-1-1,3-3 1,6-1-1833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25 166 5987,'0'0'1809,"13"-2"-1647,-2 1-148,1 0 23,0-1 1,0 0 0,0 0 0,0-2-1,-1 1 1,17-8 0,-19 6 5,-1 0 0,1 0 0,-1-1 0,14-12 0,-19 15-28,0 0 0,-1 0 0,0 0 1,0 0-1,0 0 0,0 0 0,0-1 0,-1 1 0,1 0 0,-1-1 0,0 1 0,0-1 1,-1 0-1,1 1 0,-1-1 0,1-5 0,-1 8-22,0-1-1,0 1 1,0-1-1,0 1 1,0 0-1,0-1 1,0 1 0,-1-1-1,1 1 1,0 0-1,-1-1 1,0 1 0,1 0-1,-1 0 1,1-1-1,-1 1 1,0 0 0,0 0-1,0 0 1,0 0-1,-2-2 1,1 2-11,-1 0 0,1 0 1,-1 0-1,0 0 0,0 1 1,0-1-1,1 1 0,-1 0 1,0 0-1,-4 0 0,2 0 4,1 0-1,0 0 0,-1 0 0,1 1 0,0-1 0,-1 1 1,1 0-1,0 0 0,0 1 0,0-1 0,0 1 0,0 0 1,0 0-1,1 0 0,-1 1 0,1-1 0,-1 1 0,1 0 1,0 0-1,0 0 0,0 0 0,1 1 0,-1-1 0,-2 5 1,-5 5 26,0 1 0,1 0 0,0 0 0,1 1 0,1 0 0,0 0 0,1 1 1,1 0-1,0 0 0,1 0 0,1 1 0,-2 29 0,5-44 24,0 0 0,1 0 1,0 0-1,-1-1 0,1 1 0,0 0 0,0 0 0,0-1 0,0 1 1,0 0-1,0-1 0,0 1 0,1-1 0,-1 0 0,0 1 0,1-1 1,-1 0-1,1 0 0,0 0 0,-1 0 0,1 0 0,0 0 0,0 0 1,2 0-1,2 1 99,-1 0 0,1 0 0,0 0 0,0-1 0,0 0 0,10 0 0,14-1 253,1-1 0,35-7 0,-50 5-960,0-1-1,-1 0 1,19-9-1,5-6-2957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50 559 784,'0'0'7996,"-9"-25"-6091,-7-56-1519,5 0 0,2-1 0,5-129 1,4 208-391,0 0 0,1 0 1,-1 0-1,1 0 0,0 0 1,0 0-1,0 1 0,0-1 1,1 0-1,-1 1 0,1-1 1,-1 1-1,1-1 0,0 1 1,0 0-1,0 0 1,0 0-1,0 0 0,1 0 1,-1 0-1,1 0 0,-1 1 1,1-1-1,-1 1 0,5-2 1,2 0-100,-1 0-1,1 0 1,0 1 0,0 0 0,0 1 0,0 0-1,11 0 1,-19 1 97,0 1-1,0-1 0,0 0 1,0 1-1,0 0 1,0-1-1,0 1 1,0-1-1,-1 1 0,1 0 1,0 0-1,0-1 1,0 1-1,-1 0 0,1 0 1,0 0-1,-1 0 1,1 0-1,-1 0 1,1 0-1,0 2 0,10 26-30,-10-23 32,2 4-380,-1 1 0,-1 0 0,1 0-1,-2 0 1,-1 21 0,1 13-4288,3-20 1335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3426,'0'0'5682,"0"3"-5458,12-3-112,21 0 96,7 0-208,0-14-176,3 0-1360,-7-2-1506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5122,'0'0'1825,"7"10"-2164,3 4 364,0 1 0,-2 1 0,0 0-1,-1 0 1,0 0 0,5 23 0,-7-19 55,-2 0 1,0 0 0,0 23 1064,-3-46-985,0-207 1366,0 207-1535,0 0 0,0 0 1,1 0-1,-1 0 0,1 0 0,0 0 0,0 0 0,0 0 0,0 0 0,1 1 0,-1-1 0,1 0 1,-1 1-1,1 0 0,0-1 0,0 1 0,0 0 0,0 0 0,1 0 0,-1 0 0,1 0 1,-1 0-1,1 1 0,-1-1 0,1 1 0,0 0 0,0 0 0,-1 0 0,6-1 0,7-2-59,1 1 0,0 1 0,1 0-1,18 1 1,-17 0 60,52 0-1628,-69 5-578,-1 12-950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 83 256,'0'0'3847,"-3"-1"-3615,1 0-189,-1 0 0,0 0 0,0 0 0,0 0 0,0 1 0,1-1 0,-1 1 0,0 0 0,0 0 0,0 0 0,0 0 0,0 1 0,0-1 0,0 1 0,0 0 0,0-1 0,1 1 0,-1 1 0,0-1 0,1 0 0,-1 1 0,1-1 0,-1 1 0,1 0 0,0 0 0,-1 0 0,-2 3 0,-3 3 110,0 1 0,1-1 1,0 1-1,1 1 0,0-1 0,-7 15 0,11-18-161,0 0 0,0 0-1,1 0 1,0 0 0,0 0 0,0 1-1,1-1 1,0 11 0,0-15 5,1 0 0,-1-1 1,1 0-1,0 0 0,0 0 1,-1 0-1,1 0 1,0-1-1,0 1 1,0 0-1,0 0 1,0 0-1,0-1 0,0 1 1,0 0-1,0-1 1,1 1-1,-1-1 1,0 0-1,0 1 1,0-1-1,1 0 0,-1 0 1,0 0-1,0 0 1,1 0-1,-1 0 1,2 0-1,48 1 44,-41-1-29,16 0 29,-12 1-33,1-1 0,-1-1 0,0 0 1,1 0-1,13-5 0,-24 5-15,1-1 0,-1 0 0,1 0 0,-1 0 0,0 0 0,0-1 0,0 0 0,0 0 0,-1 0 0,1 0 0,-1 0 0,0-1 0,0 0 0,0 1-1,0-1 1,0 0 0,-1 0 0,0-1 0,2-5 0,1-3 116,-2 0 0,0 0-1,0-1 1,-1 1 0,-1-1-1,0 0 1,-2-19-1,1 14 547,0 17-634,-1 0 0,1 0 0,0 0 0,-1 1 1,1-1-1,-1 0 0,1 0 0,-1 1 0,0-1 1,0 1-1,0-1 0,0 1 0,0-1 0,0 1 0,0-1 1,0 1-1,-1 0 0,1 0 0,-1-1 0,1 1 1,-1 0-1,1 0 0,-1 1 0,1-1 0,-1 0 0,0 0 1,1 1-1,-1-1 0,0 1 0,0-1 0,1 1 1,-1 0-1,0 0 0,0 0 0,0 0 0,-2 0 0,-2 0-237,0 0 0,0 1 0,0 0-1,0 0 1,0 0 0,0 0-1,0 1 1,1 0 0,-1 0 0,-6 5-1,-15 12-1738,2-1-689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33 448,'0'0'6577,"3"19"-6065,2 4-364,3 10 418,6 56 0,-14-20-13,0-68-265,0-7 192,1-9-527,1 0-1,0 0 1,1 0 0,1 1-1,0-1 1,1 1 0,0 0-1,1 0 1,1 0 0,0 1 0,1 0-1,1 0 1,0 1 0,14-16-1,-20 25-13,0 0-1,0 0 0,0 0 0,0 0 1,1 0-1,-1 1 0,1 0 0,0-1 0,0 1 1,-1 1-1,1-1 0,0 0 0,1 1 1,-1 0-1,0 0 0,0 0 0,0 1 1,1-1-1,6 1 0,-10 0 49,0 1-1,0-1 1,-1 0-1,1 1 1,0-1-1,0 1 1,-1-1-1,1 0 1,0 1-1,-1 0 1,1-1-1,0 1 1,-1-1-1,1 1 1,-1 0-1,1-1 1,-1 1-1,0 0 1,1 0-1,-1-1 1,0 1-1,1 0 1,-1 0-1,0 0 1,0-1-1,0 1 1,1 0-1,-1 1 1,3 31-8,-3-27-15,0 68 112,0-10 322,2-46 455,-2-18-825,0 0-1,0 0 0,0-1 1,0 1-1,0 0 1,0 0-1,0 0 0,0 0 1,0 0-1,0 0 0,0 0 1,1 0-1,-1 0 0,0 0 1,0 0-1,0 0 0,0 0 1,0 0-1,0 0 0,0 0 1,0-1-1,0 1 1,0 0-1,0 0 0,1 0 1,-1 0-1,0 0 0,0 0 1,0 0-1,0 0 0,0 0 1,0 0-1,0 0 0,0 0 1,0 0-1,0 0 0,1 0 1,-1 1-1,0-1 1,0 0-1,0 0 0,0 0 1,0 0-1,0 0 0,0 0 1,0 0-1,0 0 0,0 0 1,0 0-1,0 0 0,1 0 1,-1 0-1,0 0 0,0 0 1,0 1-1,0-1 1,6-12-45,1 1 1,1 0 0,0 0 0,0 1 0,1 0-1,0 1 1,1 0 0,0 0 0,1 1 0,16-11-1,-8 8-13,-1 1 0,2 0-1,-1 1 1,1 2 0,37-10-1,-47 15 197,1 0-1,0 1 1,15 0-1,-25 1-150,0 0 0,-1 1 1,1-1-1,0 0 0,0 1 0,0-1 1,0 1-1,0-1 0,0 1 0,-1-1 1,1 1-1,0 0 0,-1-1 0,1 1 1,0 0-1,-1 0 0,1 0 0,-1-1 1,1 1-1,-1 0 0,1 0 0,-1 0 1,0 0-1,1 0 0,-1 0 0,0 0 1,0 0-1,0 0 0,1 0 0,-1 1 1,1 37 155,-1-32-97,0 12 85,1-11-79,-1-1 0,0 1 0,0 0 0,-1 0 0,0 0-1,0-1 1,-1 1 0,0-1 0,0 1 0,-5 11-1,-2-5-78,-3 6-3088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9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5122,'0'0'1372,"-1"5"-1151,-38 272 4746,34-223-4876,-5 22 48,2-19 186,1 59 1,2-28-155,5-87 189,2-1-237,6-1-73,0-1 1,0 0-1,0 0 1,0-1 0,-1 0-1,1 0 1,-1-1-1,9-5 1,12-6 43,-14 8-113,-8 4-164,0 0 0,0 0 1,1 1-1,0-1 1,-1 1-1,1 1 0,11-2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5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25 110 3201,'0'0'3490,"1"15"-3895,13 190 1565,-14-186-1034,-1-6-64,1 0-1,1 0 0,0 0 0,4 16 0,-2-86 822,-3 34-848,1 6-24,-1 0 1,-1 0-1,0 0 1,-1 0-1,-1 0 1,-6-20-1,1 12 40,1-1-1,1 0 1,1 0 0,1 0 0,0-50-1,4 75-36,0 24-809,1-11 797,1 1 0,0-1 0,1 0 0,1 1 0,4 12 1,5 16 18,-10-31-24,0 5 13,0-1-1,1 0 1,1 0-1,0-1 1,1 1-1,0-1 1,1 0-1,10 15 1,-15-27-11,0 1 0,0 0 1,1 0-1,-1-1 0,0 1 1,0-1-1,1 0 0,-1 1 0,1-1 1,-1 0-1,1-1 0,-1 1 0,1 0 1,0-1-1,0 1 0,2-1 0,-3 0 16,0 0-1,-1 0 0,1 0 0,-1 0 0,1 0 1,0 0-1,-1-1 0,1 1 0,-1-1 0,1 1 1,-1-1-1,1 1 0,-1-1 0,1 0 0,-1 0 1,0 0-1,1 0 0,-1 0 0,0 0 0,0 0 1,0 0-1,0 0 0,0-1 0,0 1 0,0 0 1,1-3-1,6-21 132,-1-1 1,-1 1-1,-1-1 1,-2 0-1,1-42 1,0 14 556,-5 39-624,0 12-3,1 0 1,0 0-1,0 0 1,0 0 0,0 0-1,0 0 1,1 0 0,1-5-1,-2 8-83,0 0-1,0-1 1,0 1-1,0 0 1,1-1 0,-1 1-1,0 0 1,0 0-1,0-1 1,1 1 0,-1 0-1,0 0 1,0 0-1,1-1 1,-1 1-1,0 0 1,1 0 0,-1 0-1,0 0 1,1 0-1,-1 0 1,0-1-1,1 1 1,-1 0 0,0 0-1,1 0 1,-1 0-1,0 0 1,1 0 0,-1 0-1,0 1 1,1-1-1,-1 0 1,0 0-1,1 0 1,-1 0 0,0 0-1,0 0 1,1 1-1,-1-1 1,0 0 0,1 0-1,-1 0 1,0 1-1,0-1 1,1 0-1,-1 1 1,8 8-485,-4 0 587,0 0 1,0 0 0,-1 1-1,-1-1 1,1 1 0,-1-1-1,0 17 1,-1 71 1144,-2-52-938,-1 2-126,1-29-95,0 0 0,2 1 0,2 22-1,-3-40-105,1-1 0,-1 1-1,0-1 1,0 0 0,0 1-1,0-1 1,1 1 0,-1-1-1,0 0 1,0 1 0,1-1-1,-1 0 1,0 1 0,0-1-1,1 0 1,-1 0 0,1 1-1,-1-1 1,0 0 0,1 0-1,-1 1 1,0-1 0,1 0-1,-1 0 1,1 0 0,-1 0-1,1 0 1,-1 1 0,0-1-1,1 0 1,-1 0 0,1 0-1,-1 0 1,1 0 0,-1-1-1,0 1 1,1 0 0,-1 0-1,1 0 1,-1 0 0,1 0-1,-1-1 1,0 1 0,1 0-1,-1 0 1,0 0 0,1-1-1,-1 1 1,0 0 0,1-1-1,-1 1 1,19-15-2313,-5-4-1341,-4 0-1782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7 4738,'0'0'6622,"8"-6"-6467,-4 26 32,-1 1 0,-1 0 0,-1 0 0,-3 32 0,1-8-101,1-45-118,0 1 0,0-1 0,0 0-1,0 0 1,0 0 0,-1 1 0,1-1 0,0 0-1,0 0 1,0 0 0,0 1 0,0-1-1,0 0 1,0 0 0,0 0 0,0 1-1,1-1 1,-1 0 0,0 0 0,0 0-1,0 0 1,0 1 0,0-1 0,0 0-1,0 0 1,0 0 0,0 1 0,1-1 0,-1 0-1,0 0 1,0 0 0,0 0 0,0 0-1,0 0 1,1 1 0,-1-1 0,0 0-1,0 0 1,0 0 0,1 0 0,-1 0-1,0 0 1,0 0 0,0 0 0,1 0 0,-1 0-1,5-7-2536,-2-17-889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7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1 201 2177</inkml:trace>
  <inkml:trace contextRef="#ctx0" brushRef="#br0" timeOffset="1">1 201 2177,'36'-195'8244,"-36"192"-7860,0 0-448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9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0 4466,'0'0'2892,"6"24"-2566,29 155 719,-34-187-991,0 0 0,0 0-1,1 0 1,0 1-1,1-1 1,0 1 0,0 0-1,0-1 1,1 1-1,0 1 1,1-1 0,-1 1-1,9-9 1,-9 9-39,1 0 0,0 0-1,0 1 1,1-1 0,0 1 0,0 1 0,0-1 0,0 1 0,1 0 0,-1 0 0,1 1 0,0 0 0,0 0 0,0 1 0,1-1 0,-1 2 0,12-3-1,-16 4-23,1 0-1,-1 0 1,0 0-1,0 1 1,0-1 0,0 1-1,0-1 1,0 1-1,0 0 1,0 0-1,0 1 1,0-1-1,-1 0 1,1 1-1,4 3 1,-5-3 7,0 1 1,0-1 0,-1 1 0,1 0 0,-1 0 0,1 0-1,-1 0 1,0 0 0,0 0 0,0 0 0,0 0-1,-1 0 1,1 1 0,-1-1 0,0 4 0,2 7 252,-2 0 0,0 0 0,0 0 0,-1 0 0,-1 0 0,0-1 0,-1 1 0,-5 14 0,-4 7 51,11-34-729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1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1 109 4082,'0'0'4965,"3"8"-4557,5 14-98,-1 0 1,-1 0-1,-1 1 0,-1-1 1,3 45-1,-7 21-56,9-134-1527,-2-24-471,-2-110 0,-5 138 2087,0 41-319,0 0 0,1-1 0,-1 1 0,1 0 0,-1-1 0,1 1 0,-1 0 0,1-1-1,0 1 1,0 0 0,-1 0 0,1 0 0,0 0 0,0 0 0,0 0 0,0 0 0,1 0 0,-1 0 0,0 0 0,0 1 0,0-1 0,1 0 0,-1 1 0,0-1 0,1 1 0,2-1 0,42-9 136,-39 9-92,12-2 25,0 1 0,1 1-1,-1 1 1,0 0 0,34 5 0,-48-2-98,1-1 0,-1 0 0,0 1 0,0 0 0,0 0 0,0 1 0,-1-1 0,1 1-1,-1 0 1,0 0 0,0 1 0,-1-1 0,1 1 0,-1 0 0,0 0 0,0 0 0,0 0 0,3 10-1,-1-2 11,-1 1 0,0-1 0,0 1-1,-1 0 1,-1 0 0,1 25-1,-2-33 72,-1-1-1,0 1 1,0 0 0,-1-1-1,1 1 1,-1-1 0,0 1-1,-1 0 1,1-1-1,-1 0 1,0 1 0,0-1-1,-1 0 1,0 0 0,0 0-1,0-1 1,0 1-1,-1-1 1,0 1 0,0-1-1,0 0 1,0-1 0,0 1-1,-1-1 1,-8 5-1,-6 3 195,-1 0 0,0-1-1,0-2 1,-1 0-1,0-1 1,-38 8 0,39-12-2181,0-1 1,-23 0-1,53-2-2235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61 4 864,'0'0'6222,"-4"3"-6025,-1 3-168,-1-1-1,1 1 1,0 0 0,1 0-1,0 0 1,0 1-1,0 0 1,1 0-1,-1 0 1,2 0 0,-1 0-1,1 0 1,0 1-1,1-1 1,0 1-1,-1 10 1,2-17-26,0-1 1,1 1-1,-1-1 0,0 1 1,0-1-1,1 1 0,-1 0 1,0-1-1,1 1 0,-1-1 1,0 0-1,1 1 1,-1-1-1,1 1 0,-1-1 1,1 1-1,-1-1 0,1 0 1,-1 0-1,1 1 0,-1-1 1,1 0-1,-1 0 0,1 1 1,0-1-1,-1 0 1,1 0-1,-1 0 0,1 0 1,1 0-1,22 1 79,-20-1-60,2 0 2,10 0 48,0 0 0,1-1 0,-1 0 0,0-2 0,17-4 0,-29 6-57,-1 0-1,1 0 1,-1-1-1,0 1 1,1-1-1,-1 0 1,0 0-1,0 0 1,-1 0-1,1 0 1,0-1-1,-1 1 1,1-1-1,-1 0 1,0 1-1,0-1 1,0 0-1,0-1 1,0 1-1,-1 0 1,1 0-1,-1-1 1,0 1-1,0-1 1,0 1-1,-1-1 1,1 1-1,-1-1 1,0-5-1,0 7 0,1 0 0,-1 0 0,0 0 0,0 0 0,-1 0 0,1 0 0,0 0-1,-1 1 1,1-1 0,-1 0 0,1 0 0,-1 0 0,0 1 0,0-1 0,0 0 0,0 1 0,0-1 0,0 0 0,0 1 0,-2-2 0,0 1 3,0 1 0,0 0 0,0 0 0,0 0 1,0 0-1,0 1 0,0-1 0,0 1 0,0 0 1,0-1-1,-6 2 0,-11-2-103,-30 2 226,48 0-243,0-1 0,0 0 0,-1 1-1,1 0 1,0-1 0,0 1 0,0 0 0,0 0-1,0 0 1,0 1 0,0-1 0,0 0-1,0 1 1,0-1 0,1 1 0,-1-1 0,-2 4-1,2 4-1728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49 3025,'0'0'4208,"2"19"-3814,12 115 436,-9-115-365,0-15 32,0-12 41,5-21-602,0 2 1,20-37 0,-25 56-1,-1 0 0,2-1 1,-1 2-1,1-1 0,0 1 0,1 0 0,0 0 1,0 1-1,0 0 0,1 0 0,13-7 0,-21 12 47,1 1 0,-1-1 0,1 1-1,-1 0 1,1-1 0,-1 1 0,1 0-1,0-1 1,-1 1 0,1 0 0,0 0-1,-1-1 1,1 1 0,0 0-1,-1 0 1,1 0 0,0 0 0,-1 0-1,1 0 1,0 0 0,-1 0 0,1 0-1,0 1 1,-1-1 0,1 0-1,0 0 1,-1 0 0,1 1 0,-1-1-1,1 0 1,0 1 0,-1-1 0,1 1-1,-1-1 1,1 0 0,-1 1 0,1-1-1,-1 1 1,0 0 0,1-1-1,-1 1 1,0-1 0,1 1 0,-1-1-1,0 1 1,1 0 0,-1-1 0,0 2-1,1 37-329,-2-24 417,2 37-39,0-23 67,-4 55 0,1-77 1471,1-16-1249,4-22-483,1 23 133,0-1 0,0 1 0,1 0 0,0 0 0,0 0 0,1 1 1,0 0-1,1 0 0,10-9 0,-2 3-94,0 1 0,1 0 0,28-14 0,-38 22 88,0 1-1,0 0 1,1 0 0,-1 1-1,1 0 1,0 0-1,-1 0 1,1 1 0,0 0-1,0 1 1,0-1-1,0 1 1,11 2 0,-18-2 21,1 1 1,0-1 0,-1 1-1,1-1 1,-1 1 0,1-1-1,-1 1 1,1 0 0,-1-1-1,0 1 1,1 0 0,-1 0-1,0-1 1,1 1 0,-1 0-1,0 0 1,0-1 0,0 1-1,0 0 1,0 0 0,0 0-1,0-1 1,0 3 0,0 26 7,-1-20 37,2 2 110,-1 0 0,0 0 0,-1 0 0,0 0 0,-1 1-1,0-1 1,-1-1 0,0 1 0,0 0 0,-2-1 0,-6 13 0,-7 4 87,-6 12-246,23-38-1107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0 960,'0'0'9205,"0"140"-8869,0-115-96,0-11-192,3-3-48,3-8-240,3-3-1553,0-3-448,0-36-1089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1 190 7251,'30'-159'4098,"-30"156"-3634,0 0-464,0-2-816,0-1-1233,3 1-896,7-4-1841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 2577,'0'0'4303,"5"24"-3419,16 79-252,-18-83-271,-1 1 1,0-1-1,-3 41 1,0-20 139,1-41-487,0 1 0,0-1 0,0 0 0,0 0 0,0 0-1,0 1 1,0-1 0,0 0 0,0 0 0,0 0 0,0 0-1,0 1 1,0-1 0,0 0 0,1 0 0,-1 0 0,0 0 0,0 0-1,0 1 1,0-1 0,0 0 0,0 0 0,1 0 0,-1 0-1,0 0 1,0 0 0,0 0 0,0 0 0,1 0 0,-1 0-1,0 1 1,0-1 0,0 0 0,0 0 0,1 0 0,-1 0 0,0 0-1,0 0 1,0 0 0,1 0 0,-1 0 0,0-1 0,0 1-1,0 0 1,0 0 0,1 0 0,-1 0 0,0 0 0,0 0-1,0 0 1,0 0 0,1 0 0,-1 0 0,0-1 0,0 1 0,0 0-1,0 0 1,0 0 0,0 0 0,0 0 0,1-1 0,-1 1-1,0 0 1,0 0 0,0 0 0,0-1 0,0 1 0,0 0-1,0 0 1,10-13 199,29-81-219,-33 75-43,1 0 1,1 0 0,0 0 0,1 1 0,1 1-1,1 0 1,19-24 0,-28 39 27,-1 1-1,1-1 1,-1 1 0,1-1-1,-1 1 1,1 0 0,0 0-1,0-1 1,0 1 0,0 1-1,0-1 1,0 0 0,0 0-1,0 1 1,0-1 0,0 1-1,0 0 1,0-1 0,0 1-1,0 0 1,0 0 0,0 1-1,1-1 1,-1 0 0,0 1-1,0-1 1,0 1 0,0-1-1,0 1 1,0 0 0,0 0-1,0 0 1,-1 0 0,1 0-1,0 1 1,-1-1 0,4 3-1,-1 1 10,0-1 0,0 1-1,0 0 1,-1 0 0,1 0-1,-1 1 1,-1-1 0,1 1-1,-1 0 1,0-1 0,0 1-1,1 7 1,-1 0 13,-1-1 1,0 1-1,0-1 0,-2 1 0,-1 13 1,2-22 22,-1 1 0,0 0 0,0-1 1,-1 1-1,1-1 0,-1 1 0,0-1 0,-1 0 0,1 0 1,0 0-1,-1 0 0,0 0 0,0 0 0,0-1 0,-1 0 1,-3 4-1,1-3-148,4-2-48,0 0 1,0 0-1,-1 0 1,1-1-1,0 1 1,-1-1-1,1 0 1,-1 0-1,1 0 1,-1 0-1,-4 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5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5298,'0'0'2748,"7"0"-2481,36 0 1417,-41 0-1399,0-1 0,1 1 0,-1-1 0,0 0 1,0 0-1,0 0 0,0 0 0,4-2 1,7-5 87,13-1 10,1 1 1,40-7-1,17 6-3428,-68 7-586,-1-2-979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7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218 0 2401,'0'0'4178,"0"25"-3327,-3 81-27,3-97-669,-1-1-1,0 0 0,0 0 1,-1 1-1,0-1 0,-1 0 0,0-1 1,0 1-1,0 0 0,-1-1 1,0 0-1,-1 0 0,0 0 1,0 0-1,0-1 0,-1 1 0,-9 7 1,11-11-60,-1-1-1,0 1 1,0-1 0,1 0 0,-2 0 0,1-1 0,0 1 0,0-1 0,0-1-1,-1 1 1,1 0 0,0-1 0,-1 0 0,1-1 0,-10-1 0,12 2-112,1-1 1,-1 0-1,1 0 1,-1 0-1,1 0 1,-1 0 0,1-1-1,0 1 1,0-1-1,0 1 1,0-1-1,0 0 1,0 0-1,0 0 1,1 0 0,-1 0-1,1 0 1,-1-1-1,1 1 1,0 0-1,0-1 1,0 1-1,0-1 1,0 1-1,0-1 1,1 1 0,-1-4-1,-2-9-661,1 1-1,1-1 1,0-20-1,1 34 649,0 0 1,0 1-1,0-1 0,0 0 1,1 0-1,-1 0 0,0 0 1,0 0-1,1 0 0,-1 1 1,1-1-1,-1 0 0,1 0 0,-1 0 1,1 1-1,0-1 0,-1 0 1,1 1-1,0-1 0,-1 1 1,1-1-1,0 1 0,0-1 1,0 1-1,-1-1 0,1 1 1,0 0-1,0-1 0,0 1 1,0 0-1,0 0 0,0 0 1,1-1-1,37 1 342,-25 1-77,-12-1-199,0 0-1,0 0 0,1 1 0,-1-1 0,0 1 0,0 0 0,1 0 1,-1 0-1,0 0 0,0 0 0,0 0 0,0 0 0,0 1 0,0-1 1,2 3-1,26 31 338,-28-30-346,1-1 0,0 1-1,1-1 1,-1 0 0,1 0 0,0 0-1,0-1 1,0 1 0,0-1-1,1 0 1,-1 0 0,1-1 0,6 4-1,-10-6-108,-1 0 0,0 0-1,0 0 1,0 0-1,1 0 1,-1 0 0,0 0-1,0 0 1,0 0-1,1 1 1,-1-1 0,0 0-1,0 0 1,0 0-1,0 0 1,0 0 0,1 1-1,-1-1 1,0 0 0,0 0-1,0 0 1,0 1-1,0-1 1,0 0 0,0 0-1,0 0 1,0 1-1,1-1 1,-1 0 0,0 0-1,0 0 1,0 1-1,0-1 1,0 0 0,0 0-1,-1 1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8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5555,'0'0'2758,"4"23"-2214,13 75 25,-14-70-81,0 1 0,-2-1 0,-3 34 0,0-28-306,-10 74 261,7-72-323,-2 50 0,36-85 96,-21-1-150,-1-2 0,1 1-1,-1-1 1,1 0 0,-1-1 0,0 0 0,0 0-1,10-5 1,-3 0-363,0-1 1,-1 0-1,14-13 0,-26 22 90,0-1-1,0 0 0,0 0 1,-1 0-1,1 0 1,0 0-1,0 0 1,-1 0-1,1-1 0,-1 1 1,1 0-1,-1 0 1,1 0-1,-1-1 1,0 1-1,0 0 1,1 0-1,-1-1 0,0-1 1,0-11-3632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50 4978,'0'0'6851,"138"-16"-6851,-96 5-80,-5 0-1728,-3 2-1138,-7 7-1168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0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1 229 1361,'0'0'6909,"5"6"-6447,-1 0-386,-1-1 1,1 1-1,-1 0 0,0 0 1,0 0-1,-1 1 0,0-1 0,0 1 1,0-1-1,-1 1 0,0 0 1,0 0-1,-1-1 0,0 10 1,0 58-566,0-85-5233</inkml:trace>
  <inkml:trace contextRef="#ctx0" brushRef="#br0" timeOffset="1">1 229 5811,'45'-170'1600,"-45"161"-719,0-2-209,0 3-672,0 0-80,10 0-384,2 2-929,3 1-928,-3 2-2385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5122,'0'0'3485,"2"23"-3147,1 3-236,7 132 706,-10-157-797,0-1 0,0 0 0,0 1 0,0-1 0,0 0 0,0 1 0,0-1-1,0 0 1,0 1 0,0-1 0,0 1 0,0-1 0,0 0 0,0 1 0,1-1 0,-1 0 0,0 1 0,0-1 0,0 0-1,0 0 1,1 1 0,-1-1 0,0 0 0,0 1 0,1-1 0,-1 0 0,0 0 0,0 1 0,1-1 0,-1 0-1,0 0 1,1 0 0,-1 0 0,0 1 0,1-1 0,-1 0 0,0 0 0,1 0 0,14-7 255,10-17-123,-5 0-305,1 1 1,1 0-1,1 2 0,1 1 0,42-27 0,-63 45 130,1 0 1,0 0-1,0 0 0,1 1 0,-1 0 0,0 0 1,0 0-1,1 1 0,-1-1 0,0 1 0,6 0 1,-10 0 14,0 1 1,1-1-1,-1 0 1,1 0-1,-1 0 1,0 1-1,1-1 1,-1 0-1,0 1 1,1-1-1,-1 0 1,0 1-1,1-1 1,-1 0-1,0 1 1,0-1-1,0 1 1,1-1-1,-1 0 1,0 1-1,0-1 1,0 1-1,0-1 1,0 1-1,0-1 1,0 1-1,1-1 1,-1 1-1,-1 0 1,2 17-5,-1-14-5,0-3 24,0 19 148,-1 1 0,-4 32 0,3-46-55,0-1 1,0 1-1,0 0 0,0-1 0,-1 0 1,-1 1-1,1-1 0,-1 0 1,0-1-1,0 1 0,-7 7 0,-37 28 640,47-40-1438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205 78 3618,'0'0'5634,"0"-1"-5611,0 1 0,0-1-1,0 1 1,0-1 0,-1 0-1,1 1 1,0-1 0,0 1-1,0-1 1,-1 1 0,1 0-1,0-1 1,-1 1 0,1-1-1,-1 1 1,1 0 0,0-1-1,-1 1 1,1 0 0,-1-1-1,0 1 1,-1 0-16,1 1 0,-1 0 0,1 0 0,-1 0-1,1 0 1,-1 0 0,1 0 0,0 1 0,-1-1 0,1 0 0,0 1-1,0-1 1,0 1 0,0-1 0,0 1 0,0 0 0,1-1 0,-2 4 0,0 0 14,-2 1 14,0 0 0,1 1 0,0-1 0,0 1 0,0 0 0,1 0 0,0 0 0,1 0 0,-2 12 0,4-19-56,0 1 1,0 0-1,-1-1 1,1 1-1,0 0 1,0-1-1,0 1 1,0-1-1,0 1 1,0-1-1,0 0 1,0 1-1,1-1 1,-1 0-1,0 0 1,0 0-1,0 1 1,0-1-1,0 0 1,0-1-1,0 1 1,2 0-1,29-2-399,-31 2 410,3-1-34,1 1 1,-1-1-1,0 0 0,1-1 1,-1 1-1,0-1 0,0 0 1,0 0-1,0 0 1,0-1-1,-1 1 0,1-1 1,-1 0-1,1 0 0,-1 0 1,0 0-1,0-1 0,0 1 1,-1-1-1,1 0 1,-1 0-1,3-6 0,-2 2 47,0 0 1,0-1-1,0 1 0,-1-1 0,-1 1 0,0-1 1,0 0-1,0 0 0,-1 1 0,-1-15 1,0 22-5,1 1 1,0-1-1,0 0 1,-1 1 0,1-1-1,0 1 1,-1-1-1,1 0 1,-1 1 0,1-1-1,-1 1 1,1-1-1,-1 1 1,1-1 0,-1 1-1,1 0 1,-1-1 0,0 1-1,1-1 1,-1 1-1,0 0 1,1 0 0,-1-1-1,0 1 1,1 0-1,-1 0 1,0 0 0,-1 0-1,-24-1-81,19 2 47,-5-2 87,0 1 0,0 1-1,0 0 1,0 0-1,1 1 1,-1 1-1,0 0 1,1 0 0,0 1-1,0 1 1,-11 6-1,20-9-19,23-2-93,101 1 368,-118 0-309,0-1 1,0 1-1,0 1 1,-1-1-1,1 0 1,0 1-1,0 0 1,-1 0 0,1 0-1,-1 0 1,0 1-1,0-1 1,0 1-1,0 0 1,0 0-1,0 0 1,-1 0-1,0 0 1,1 1-1,-1-1 1,0 1-1,-1-1 1,3 7-1,4 11 54,0 0 1,8 45-1,-12-50-24,8 52 282,-3 1-1,-2 1 1,-4 84-1,-3-147-259,-1-1 0,1 1 0,-1-1 0,0 1 1,0-1-1,-1 0 0,0 1 0,0-1 0,0 0 0,-1 0 0,0 0 0,0-1 0,-6 9 0,6-10 45,-1 0-1,0 0 0,0-1 1,-1 1-1,1-1 0,-1 0 1,1 0-1,-1 0 0,0-1 1,0 1-1,-1-1 0,1 0 1,0-1-1,-1 1 1,1-1-1,-8 0 0,3 1 5,0-1 0,0 0 0,-1-1 0,1 0 0,-1 0 0,1-1 0,0-1 0,0 0 1,-1 0-1,2-1 0,-1 0 0,0-1 0,0 0 0,1 0 0,0-1 0,0 0 0,0-1 0,1 0 0,0 0 0,0-1 0,0 0 0,1-1 0,0 1 0,-10-16 0,13 17-67,0-1 1,1 0-1,0 0 1,1 0-1,-1-1 0,1 1 1,-1-9-1,2 12-44,0-1 0,1 0 1,-1 1-1,1-1 0,0 0 0,0 1 0,1-1 0,0 1 1,-1-1-1,1 0 0,1 1 0,-1-1 0,3-3 0,0 2-91,0 1 0,1-1 0,-1 1-1,2 1 1,-1-1 0,0 1 0,1 0 0,-1 0-1,1 0 1,0 1 0,1 0 0,-1 0-1,10-3 1,0 1-1130,0 1 0,0 0-1,0 1 1,30-2 0,-9 5-2342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193 14 2849,'0'0'7164,"1"0"-7114,-1 0 1,0-1-1,0 1 1,0 0-1,1-1 0,-1 1 1,0 0-1,0-1 1,0 1-1,0-1 1,0 1-1,0 0 1,0-1-1,0 1 1,0-1-1,0 1 1,0 0-1,0-1 1,0 1-1,0-1 1,0 1-1,0 0 1,-1-1-1,1 1 1,0 0-1,0-1 1,0 1-1,-1 0 1,1-1-1,0 1 1,0 0-1,-1-1 1,1 1-1,0 0 1,0 0-1,-1-1 1,1 1-1,-1 0 0,-14 0-67,1 0 0,-1 2-1,1 0 1,0 0 0,-1 2-1,1-1 1,1 2 0,-1 0-1,-25 13 1,38-18 8,0 1-1,-1 0 1,1-1 0,0 1-1,0 0 1,0-1 0,-1 1-1,1 0 1,0 0 0,0 0-1,0 0 1,0 0 0,0 0-1,1 1 1,-1-1 0,0 0-1,0 0 1,1 0-1,-1 1 1,1-1 0,-1 0-1,1 1 1,0-1 0,-1 1-1,1-1 1,0 0 0,0 1-1,0-1 1,0 1 0,0-1-1,0 1 1,1-1 0,-1 0-1,0 1 1,1-1 0,-1 0-1,1 1 1,-1-1 0,2 2-1,0 1 8,1 0-1,0-1 1,0 1 0,0-1-1,0 1 1,0-1-1,1 0 1,0 0 0,0 0-1,5 2 1,63 27 150,-50-23-104,39 21 0,-55-26-71,1 1-1,0-1 1,-1 2 0,0-1 0,0 1 0,-1-1 0,1 2 0,-1-1 0,6 10 0,-8-11 33,15 33-441,-17-37 438,-1 0 0,1 0 1,-1 0-1,0 1 0,0-1 1,1 0-1,-1 0 0,0 0 0,0 0 1,0 0-1,0 1 0,0-1 1,-1 0-1,1 0 0,0 0 0,0 0 1,-1 0-1,1 0 0,-1 0 1,1 0-1,-1 0 0,1 0 1,-1 0-1,0 0 0,1 0 0,-1 0 1,0 0-1,0 0 0,0-1 1,0 1-1,1 0 0,-1-1 0,-2 2 1,-8 3 313,-1-1 1,1 0-1,-1-1 1,0 0-1,-1 0 1,-14 0-1,-79-1 493,72-2-1132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0 382 2385,'0'0'7822,"13"-2"-7624,41-5-124,-49 7-118,0-1 0,0-1-1,-1 1 1,1-1 0,0 0-1,-1 0 1,1 0-1,-1 0 1,0-1 0,0 0-1,0 0 1,0 0-1,0 0 1,0-1 0,-1 1-1,0-1 1,0 0-1,0 0 1,0 0 0,-1-1-1,1 1 1,-1-1 0,0 1-1,2-8 1,0-5-274,0 1 1,-2-1-1,0 0 1,-1 0-1,-1-21 1,0 32 349,0 5-25,-1 0 0,1 1 0,-1-1 0,1 0 0,-1 1 0,0-1 0,1 0 0,-1 1 0,0-1 0,0 0 0,1 1 0,-1-1 0,0 1 1,0 0-1,0-1 0,0 1 0,0 0 0,0-1 0,1 1 0,-1 0 0,0 0 0,0 0 0,0 0 0,0 0 0,0 0 0,0 0 0,-1 0 0,-30 4 1,28-1-5,0 1-1,0 0 1,0-1-1,0 1 1,0 0-1,1 1 1,0-1 0,0 1-1,-4 7 1,-23 49 145,28-56-124,-5 15 208,1 0 1,1 0 0,1 1 0,1 0-1,0-1 1,2 1 0,2 35 0,-1-55-224,0 1 1,0-1-1,0 0 0,0 0 1,1 1-1,-1-1 1,0 0-1,1 0 0,-1 0 1,1 1-1,-1-1 1,1 0-1,0 0 0,0 0 1,-1 0-1,1 0 0,0 0 1,0-1-1,0 1 1,0 0-1,0 0 0,0-1 1,0 1-1,0 0 1,0-1-1,0 1 0,1-1 1,-1 1-1,0-1 1,0 0-1,1 1 0,-1-1 1,2 0-1,6 1 54,1 0 1,-1-1-1,17-2 0,-4 1 32,-10 1-158,-1-1 0,1 0 0,0-1 0,-1-1 0,0 0 0,1 0 1,-1-1-1,0 0 0,-1-1 0,1 0 0,-1-1 0,0 0 0,11-9 0,-7 5-94,0-1 0,0 0-1,-1-1 1,0 0-1,-1-1 1,-1-1 0,0 0-1,-1 0 1,-1-1-1,0 0 1,-1-1 0,0 0-1,-1 0 1,-1-1-1,-1 1 1,0-2-1,-1 1 1,3-33 0,-7 1 829,0 36-500,0 0 1,0 0-1,2-1 0,2-16 1,-4 31-185,0-1 1,0 0 0,0 0-1,0 0 1,0 0 0,1 1-1,-1-1 1,0 0 0,0 0-1,0 0 1,0 1 0,0-1-1,0 0 1,0 0 0,0 0-1,1 0 1,-1 0 0,0 1-1,0-1 1,0 0 0,0 0-1,0 0 1,1 0 0,-1 0-1,0 0 1,0 0 0,0 0 0,0 0-1,1 1 1,-1-1 0,0 0-1,0 0 1,0 0 0,1 0-1,-1 0 1,0 0 0,0 0-1,0 0 1,1 0 0,-1 0-1,0-1 1,0 1 0,0 0-1,0 0 1,1 0 0,-1 0-1,0 0 1,0 0 0,0 0-1,0 0 1,1 0 0,-1-1-1,0 1 1,0 0 0,0 0-1,0 0 1,0 0 0,0 0-1,1-1 1,-1 1 0,0 0-1,0 0 1,0 0 0,0-1-1,0 12 282,0 1-1,0-1 0,-2 0 0,1 0 0,-1 0 1,-1 0-1,0 0 0,0 0 0,-8 14 0,-1 3-101,1 0 0,1 0 0,2 1-1,1 0 1,1 0 0,2 1 0,0 0 0,2 56-1,3-85-158,-1 0-1,0 0 0,0-1 1,1 1-1,-1 0 1,0 0-1,1 0 0,-1-1 1,1 1-1,-1 0 1,1-1-1,-1 1 0,1 0 1,-1-1-1,1 1 1,0-1-1,-1 1 0,1-1 1,0 1-1,0-1 1,-1 1-1,1-1 0,0 0 1,0 1-1,0-1 1,-1 0-1,1 0 0,0 0 1,0 0-1,0 0 1,0 1-1,1-2 0,37 1 187,-27 0-189,-7 0-20,0 0-281,0 0 0,-1 0 0,1 0 0,0-1 0,-1 0 0,9-2 0,-11 2 1,0 0 1,-1 0 0,1 0-1,0 0 1,-1-1-1,1 1 1,-1-1-1,1 1 1,-1-1 0,0 0-1,1 1 1,-1-1-1,0 0 1,0 0-1,-1 0 1,1 0 0,1-3-1,4-12-3932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23 6835,'0'0'6227,"159"-11"-6419,-119 5-3186,-13 1-3425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7 2257,'0'0'7393,"0"13"-7676,-1 46 361,1 87 672,1-121-679,1 0 0,2 1 0,11 42 0,-15-67-85,1 0 2,-1 0 1,0-1-1,1 1 0,-1 0 0,0-1 0,1 1 0,-1 0 0,0 0 0,0-1 1,0 1-1,0 0 0,0 0 0,0-1 0,0 1 0,0 0 0,0 0 0,0-1 1,0 1-1,-1 1 0,-20-3-347,13-1 228,0 0 0,0-1 0,1 1 0,0-2 1,-1 1-1,1-1 0,-9-7 0,7 5 131,1 1-1,-1 1 1,0-1 0,-11-3-1,18 8-20,0-1 1,-1 1-1,1 0 1,0 0-1,0 0 1,0 0-1,0 0 1,-1 0-1,1 1 1,0-1-1,0 1 0,0 0 1,0-1-1,0 1 1,0 0-1,0 0 1,0 0-1,1 0 1,-1 1-1,0-1 1,0 0-1,1 1 0,-1-1 1,1 1-1,-1 0 1,1-1-1,0 1 1,0 0-1,-2 3 1,0 0 8,0 1 1,1-1 0,-1 1 0,1 0 0,1-1-1,-1 1 1,1 0 0,0 0 0,-1 11 0,5-16 24,0 0 0,0-1 0,0 1 0,0-1 0,0 0 0,0 1 0,0-1 0,6-1 0,-5 1 30,8 0-29,0 0-1,0-1 1,-1 0 0,1-1 0,0 0-1,-1-1 1,0 0 0,1-1 0,-1 0 0,-1-1-1,15-8 1,-24 12-161,-1 20-3001,0-6 2004,0-4-1121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47.68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6 128 1601,'0'0'5221,"0"0"-5072,-2 0-93,1 0-120,8-1 103,0 0 32,0 0-1,0-1 1,0 1 0,-1-2 0,1 1-1,12-7 1,43-27 70,-54 31-136,5-3 5,1-2-1,-1 1 0,0-2 0,13-14 0,-25 22-429,-8 5 354,-12 9 176,10-5-5,-90 67 494,86-63-581,1 1 0,0 1 1,0 0-1,2 1 0,-13 18 0,22-30-22,1-1 0,0 0 0,0 1 0,-1-1 0,1 0 0,0 1 0,0-1 0,0 1 0,-1-1 0,1 1 0,0-1 0,0 0 0,0 1 0,0-1 0,0 1 0,0-1 0,0 1-1,0-1 1,0 0 0,0 1 0,0-1 0,0 1 0,0-1 0,1 1 0,-1-1 0,0 0 0,0 1 0,0-1 0,1 1 0,-1-1 0,0 0 0,0 1 0,1-1 0,-1 0 0,0 1 0,1-1 0,-1 0 0,0 0-1,1 1 1,-1-1 0,0 0 0,1 0 0,28 6 292,36-9 297,-47-1-542,-1-1-1,0 0 0,0-1 0,-1-1 1,24-12-1,72-52-130,-100 60 99,-22 12 1,-22 12 31,-13 11-13,-31 18 125,71-38-149,0-1 0,0 1 0,1 0-1,-1 1 1,1-1 0,0 1 0,0 0-1,0 0 1,1 0 0,-6 10 0,9-14-5,-1-1 0,1 1 1,0-1-1,-1 1 0,1 0 1,0-1-1,0 1 0,-1 0 0,1-1 1,0 1-1,0 0 0,0-1 1,0 1-1,0 0 0,0-1 1,0 1-1,0 0 0,0-1 1,0 1-1,1 0 0,-1-1 1,0 1-1,0 0 0,1-1 1,-1 1-1,0-1 0,1 2 1,0-2 23,0 1 0,0-1 0,0 0 0,0 1 0,0-1 0,0 0 0,0 0 0,0 1 0,0-1 0,0 0 0,0 0 0,0 0 0,0 0 0,0 0 0,0 0 0,1-1 0,46-14 692,-41 13-792,108-42-69,-114 44 83,-7 0-49,1 1 97,-1 0-1,0 1 1,1-1 0,0 1-1,-1 0 1,1 1-1,0-1 1,0 1 0,0 0-1,0 0 1,-8 7-1,-6 7 18,-25 28 1,40-41-18,-6 9-16,-1 0 1,2 1-1,-13 24 1,20-34 16,1-1-12,1-3 86,14 0 183,58 0-512,-76 25 329,1-16 73,-1 1 0,0-2 0,-8 14 1,11-20-254,-1 0 0,1 0 1,-1 0-1,1-1 1,-1 1-1,1 0 0,-1-1 1,0 1-1,0-1 1,0 1-1,0-1 0,0 0 1,0 0-1,0 0 1,0 0-1,0 0 0,-1 0 1,1-1-1,0 1 1,-4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5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2225,'0'0'5507,"6"0"-5334,49-4 959,0-1 1,89-21-1,-65 10-626,213-41 681,109-19-626,-367 71-554,-17 3 188,30-8 1366,-48 8-826,1 1-2105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3410,'0'0'3505,"3"41"-3041,0-16-111,3-3-161,-6 0-80,3-5 32,-3-9-64,0 0-80,0-5-544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4002,'0'0'6371,"3"-8"-8964,-3 13-1089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9 576,'0'0'4301,"6"14"-3525,1 24-628,-2 0 0,-1 0 0,-2 48 1,-2-86-147,0 1 1,0-1 0,0 1-1,0-1 1,0 1 0,0-1-1,0 1 1,0-1 0,0 1-1,1 0 1,-1-1 0,0 1-1,0-1 1,0 0 0,1 1-1,-1-1 1,0 1 0,1-1-1,-1 1 1,0-1 0,1 0-1,-1 1 1,0-1 0,1 1-1,-1-1 1,1 0 0,-1 0-1,1 1 1,-1-1 0,0 0-1,1 0 1,-1 1 0,1-1-1,-1 0 1,1 0 0,0 0-1,-1 0 1,1 0 0,-1 0-1,1 0 1,-1 0 0,1 0-1,-1 0 1,1 0 0,-1 0-1,1 0 1,-1-1 0,1 1-1,-1 0 1,1 0 0,-1 0-1,1-1 1,-1 1 0,1 0-1,-1-1 1,0 1 0,1 0-1,-1-1 1,1 1 0,-1-1-1,0 1 1,0 0 0,1-1-1,-1 1 1,0-1 0,0 1-1,1-1 1,-1 1 0,0-2-1,4-6-1,-2 0-1,1 0 0,-1 0 0,0-1 1,0 1-1,-1-1 0,0 1 1,-1-13-1,0 12 4,0-1-1,1 1 1,0-1 0,1 1-1,0 0 1,0 0 0,5-12-1,-5 17-49,1 1-1,-1-1 1,0 1-1,1 0 1,0 0-1,0 0 1,0 1-1,0-1 1,0 1-1,0-1 1,1 1-1,-1 0 1,1 1-1,0-1 1,0 0-1,-1 1 1,1 0-1,0 0 1,0 0-1,7 0 1,6-1-597,1 1 0,0 1 0,22 3 0,-38-3 563,14 2-1876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46 107 1425,'0'0'2494,"14"-3"-2462,43-12-16,-53 15-9,-1-1 0,0 0 0,0 0 0,-1 0 0,1 0 0,0 0 0,0-1 0,0 1 0,-1-1 0,1 0 0,-1 1 0,1-1 0,-1 0 0,0-1 0,0 1 0,0 0 0,0-1 0,0 1 0,0-1 0,-1 0 0,1 1 0,-1-1 0,0 0 0,0 0 0,0 0 0,0 0 0,0 0 1,-1 0-1,1 0 0,-1 0 0,0 0 0,0 0 0,0-1 0,0-2 0,-8 4-60,1 2 1,0-1 0,0 1 0,-11 0 0,13 0-13,2 0 35,0 0 0,0 0 0,0 0 0,1 1 0,-1-1 0,0 1-1,0-1 1,0 1 0,0 0 0,1 0 0,-1 0 0,0 1 0,1-1 0,-1 0 0,-2 3 0,1 1 103,0 0 0,0 0 0,0 0 0,0 0 0,-4 12 0,6-15-49,-5 12 186,-1 0 0,2 1-1,0 0 1,1 0-1,1 0 1,0 1-1,1-1 1,0 1-1,2 0 1,-1 26-1,5-41-109,0 0-1,-1-1 0,1 1 1,0-1-1,0 0 0,-1 0 1,1 0-1,4-1 0,-1 1 64,26 2 60,18 0-355,-20-7-3449,-15-2 849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156 304 2353,'0'0'1329,"-10"2"-1095,2 1-85,0 0 1,0 0-1,0 0 0,0 1 0,1 0 0,-1 1 0,1 0 0,0 0 0,0 0 0,1 1 0,0 0 0,0 0 0,-10 13 0,10-8-58,0 1 0,-10 23 0,15-31-122,-1 0-1,1-1 1,0 1 0,0 0-1,0 0 1,1 0-1,-1 0 1,1 0 0,0 0-1,0 0 1,1 0-1,-1 0 1,1-1 0,1 6-1,-1-8 19,-1 0 0,1 0 0,0 0 0,0 0 0,0 0 0,0-1 0,0 1 0,1 0 0,-1 0-1,0-1 1,0 1 0,0-1 0,0 1 0,1-1 0,-1 0 0,0 1 0,3-1 0,30 4 43,-18-3-41,8 2 15,46-1-1,-57-2-10,-10 0 16,0-1-1,0 1 1,0-1-1,0 0 0,0 0 1,-1-1-1,1 1 1,0-1-1,-1 1 1,1-1-1,-1 0 1,1 0-1,-1 0 0,0 0 1,0 0-1,0 0 1,0-1-1,0 1 1,0-1-1,-1 1 1,1-1-1,1-4 1,5-9 132,-2-1 1,9-26 0,-15 41-127,16-57 249,-2-1 0,-3-1 1,-3 0-1,2-95 0,-10 156-120,0 13-510,-15 241 1686,-1 6-689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3714,'0'0'5218,"97"0"-5106,-63 0-80,3 0-32,-4 0-928,1 0-497,-7 0-1168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31 134 1201,'0'0'5909,"19"0"-5138,-13 0-665,9 1 111,0-2-1,29-4 0,-41 5-234,0-1 1,0 0 0,1 0-1,-1 0 1,0 0 0,0 0-1,0-1 1,0 1 0,0-1-1,-1 0 1,1 0 0,0 0-1,-1 0 1,1-1 0,-1 1-1,0 0 1,0-1 0,0 0-1,2-3 1,-2 2 25,-1 0 0,0 1 0,0-1 0,0 0 0,0 0 0,-1 0 0,0 0 0,0 0 0,0 0 0,0 0 0,-1-6 0,0 8-12,1 1 1,0-1-1,0 1 1,-1-1-1,1 1 1,-1-1-1,1 1 1,-1 0-1,0-1 1,1 1-1,-1 0 1,0-1-1,0 1 1,0 0-1,0 0 1,0 0-1,0 0 1,-1 0-1,1 0 1,0 0-1,0 0 1,-1 0-1,1 1 1,0-1 0,-1 0-1,1 1 1,-1-1-1,1 1 1,-1 0-1,1 0 1,-3-1-1,1 1-66,-7 0-72,0 0 1,0 1-1,1 0 1,-15 3-1,21-3 140,-1 0 0,1 0 0,-1 1 0,1 0 1,0 0-1,0 0 0,0 0 0,0 0 0,0 1 0,0-1 0,0 1 0,1-1 0,-1 1 1,1 0-1,-2 4 0,-2 2 26,0 0 0,1 1 0,1-1 0,0 1 0,0 0 0,1 0 0,0 0 0,0 0 0,1 1 0,1-1 0,0 1 0,0 19 0,1 27 75,1-56-92,-1-1 1,1 1 0,-1-1 0,1 1 0,-1-1 0,1 1 0,0-1 0,-1 1 0,1-1-1,0 0 1,-1 1 0,1-1 0,0 0 0,-1 0 0,1 0 0,0 0 0,-1 1 0,1-1-1,0 0 1,0 0 0,-1 0 0,1 0 0,1-1 0,25 1 445,-22 0-282,28 0 85,32-5 0,-2-8-4407,-56 12 1598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 2785,'0'0'2417,"0"21"-2187,0-5-160,5 107 447,-5-3 855,-3-85-1318,3 0 0,5 44 0,-1-66-13,-3-30-141,0 13 93,-1 0 1,0 1-1,-1-1 0,1 0 1,0 0-1,-1 1 0,0-1 1,0 0-1,0 1 0,-1-1 1,-1-3-1,-2 3-17,1 1 1,-1 0-1,0 0 0,0 0 1,0 0-1,-1 1 0,1-1 1,0 1-1,-1 1 0,0-1 1,1 1-1,-9-1 0,10 2 10,1 0-1,-1-1 1,1 1-1,-1 1 1,0-1-1,1 1 0,-1-1 1,1 1-1,-1 0 1,1 0-1,-1 0 1,1 1-1,0 0 0,-1-1 1,1 1-1,0 0 1,0 0-1,0 0 1,1 1-1,-4 3 0,1-1 12,0 0 0,1 1 0,0-1-1,0 1 1,0 0 0,1 1-1,0-1 1,0 0 0,1 1-1,-1 0 1,2-1 0,-1 1 0,1 0-1,0 0 1,0 0 0,0 8-1,2-14 10,-1 0-1,0-1 0,1 1 0,-1 0 1,1-1-1,-1 1 0,1-1 0,-1 1 1,1-1-1,0 1 0,-1-1 0,1 1 1,0-1-1,-1 1 0,1-1 0,0 0 1,-1 1-1,1-1 0,0 0 0,0 0 1,-1 1-1,1-1 0,0 0 0,0 0 1,0 0-1,-1 0 0,1 0 0,1 0 1,30 0 158,-26 0-147,24 1-6,-20 0-46,1-1 0,-1 0 0,0 0 0,1-1 0,-1 0 0,0-1 0,0 0 0,12-4 0,-9 0-1363,-4 3-873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6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114 63 4002,'0'0'1398,"0"30"-995,0 14-260,-1 133 391,1-172-486,0 7 25,-1 0 0,0 0 0,0 0 0,-1 0-1,-1 0 1,-7 20 0,10-32-53,0 0 1,0 0-1,0 1 1,0-1-1,0 0 1,0 0-1,0 1 1,0-1-1,0 0 1,-1 0-1,1 0 1,0 1-1,0-1 1,0 0-1,0 0 1,-1 0-1,1 0 1,0 1-1,0-1 0,0 0 1,-1 0-1,1 0 1,0 0-1,0 0 1,0 0-1,-1 0 1,1 0-1,0 0 1,0 0-1,-1 0 1,1 1-1,0-1 1,0-1-1,-1 1 1,1 0-1,0 0 1,0 0-1,0 0 1,-1 0-1,1 0 1,0 0-1,-7-10 666,1-14-330,2-10-143,1 0 0,4-59 0,1 26 74,-2 51-123,-1-4 187,1 0 0,1 0 0,1 0 0,1 0 0,7-27 0,-10 45 33,1 3-405,0 0-1,0-1 0,0 1 1,-1 0-1,1 0 1,0 0-1,-1 0 0,1 0 1,0 0-1,-1 0 0,1 0 1,-1 0-1,0 0 0,1 0 1,-1 0-1,0 0 1,0 0-1,1 0 0,-1 0 1,0 3-1,3 29-23,-2-30 35,1 190 29,-3-104-43,-12 23-414,13-111 326,-3-9 619,-5-28-416,1 1 0,2-1 1,1 0-1,2-44 0,1 42 42,1-71 622,-3 101-814,0 14-370,-8 67 221,-1 127-1,11-146 170,0 51-1351,-5-116 1708,1-9-292,0 1 0,1-1 0,1 0 0,-1-27 0,5-89 48,1 58 266,-2-54 772,0 131-1331,0 14-984,-3 179-2500,3-155 747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7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74 1 2481,'0'0'2609,"-15"143"-1984,0-105-193,5 1-32,-2-6-176,3-3-80,0-2-128,6-4 0,3-4 0,0-1-16,0-5 32,0-6-32,0 0-80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194 21 368,'0'0'2044,"-3"0"-1540,1 0-551,1 0 132,0 0 1,1 1-1,-1-1 0,1 0 1,-1 0-1,1 0 0,-1 0 0,0 0 1,1 0-1,-1 0 0,0 0 0,1 0 1,-1 0-1,1 0 0,-1 0 0,1 0 1,-1-1-1,0 1 0,1 0 1,-1 0-1,1-1 0,-1 1 0,1 0 1,-1-1-1,1 1 0,-1-1 0,1 1 1,0 0-1,-1-1 0,1 1 0,-1-1 1,1 1-1,0-1 0,0 1 1,-1-1-1,1 0 0,-4-2 316,-4-6 7146,8 13-7571,0 0 0,1 1 0,-1-1-1,1 0 1,0 0 0,0 1 0,1-1 0,-1 0 0,1 0 0,0 0 0,0-1 0,0 1 0,1 0 0,-1-1 0,6 6 0,-3-3 20,2-1 1,-1 0 0,1 0-1,0 0 1,0-1 0,0 0-1,14 6 1,0-3 34,1 0-1,0-1 0,1-2 1,-1 0-1,28 1 0,7 3-75,-66-8 77,-3 0-180,-1 2 0,1 0 0,-1 0 0,1 1 0,0 1 0,0 0 0,0 0 0,-18 11 0,-92 61-334,75-45 330,21-14 126,-11 7-16,-63 50 0,99-73-115,4-1-1085,-1 0 1234,0-1 1,0 1 0,0 0 0,0-1 0,0 1-1,0-1 1,0 0 0,0 0 0,0 0 0,0 0-1,0 0 1,0 0 0,-1 0 0,1-1 0,0 1-1,-1-1 1,1 1 0,-1-1 0,0 1 0,1-1 0,-1 0-1,0 0 1,0 0 0,0 1 0,0-1 0,0 0-1,-1 0 1,1 0 0,0-3 0,2-9-232,-1 0 0,0 0 0,-1-26 0,2-5-2389,11 2-1417,-10 32 2516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30 119 1985,'0'0'3479,"26"1"-3087,192 6-109,-99-7-227,-119 0-54,0 0 0,1 0-1,-1 0 1,1 0 0,-1 0 0,1 0 0,-1 0 0,1 0-1,-1-1 1,1 1 0,-1 0 0,0 0 0,1 0 0,-1-1-1,1 1 1,-1 0 0,0 0 0,1-1 0,-1 1 0,0 0-1,1-1 1,-1 1 0,0-1 0,1 1 0,-1 0 0,0-1-1,0 1 1,0-1 0,1 1 0,-1-1 0,0 1 0,0 0 0,0-1-1,0 1 1,0-1 0,0 1 0,0-1 0,0 1 0,0-1-1,0 0 1,-4-13 38,2 12-47,0 0 1,0 1-1,-1-1 1,1 1-1,0 0 1,-1 0-1,1 0 1,-1 0-1,1 0 1,-1 0-1,0 1 1,-3-1 0,-39-3-76,26 3 69,-46-3 5,-122 7 0,155 4-171,31-7 173,0 0 0,1 0 0,-1 0 0,0 0 0,1 0 0,-1 0 0,0 1-1,1-1 1,-1 0 0,0 0 0,1 1 0,-1-1 0,0 0 0,1 1 0,-1-1 0,1 1 0,-1-1 0,1 1 0,-1-1 0,1 1 0,-1-1 0,1 1-1,0-1 1,-1 1 0,1 0 0,0-1 0,-1 1 0,1 0 0,0-1 0,0 1 0,-1 0 0,1-1 0,0 1 0,0 0 0,0-1 0,0 1-1,0 0 1,0 0 0,0 0 0,11 4-18,20-1 112,1-2-1,53-3 1,-25-1-9,477 2 702,-527 0-826,0 0 0,-1-1-1,1 0 1,0 0 0,17-7-1,-27 8 45,1 0 0,-1-1 0,1 1 0,-1-1-1,1 1 1,-1-1 0,0 0 0,0 1 0,1-1 0,-1 1-1,0-1 1,0 0 0,1 1 0,-1-1 0,0 1 0,0-1-1,0 0 1,0 1 0,0-1 0,0 0 0,0 1 0,0-1-1,0 1 1,0-1 0,-1 0 0,1 1 0,0-1 0,0 0-1,0 1 1,-1-1 0,1 1 0,0-1 0,-1 1 0,1-1-1,-1 1 1,1-1 0,-1 1 0,1-1 0,0 1 0,-1 0-1,0-1 1,1 1 0,-1-1 0,1 1 0,-1 0 0,1 0-1,-2-1 1,-8-3-15,0 0-1,0 1 1,0 0-1,-1 0 1,0 1-1,-18-1 1,-75 0-93,56 3-24,-26-1-58,-196 1 216,267 0 1,0 0-1,0 0 0,0 0 0,0 1 1,0 0-1,0-1 0,-5 3 0,7-2-37,0 0-1,0-1 1,0 1-1,0 0 1,1 0-1,-1-1 0,0 1 1,1 0-1,-1 0 1,0 0-1,1 0 1,-1 0-1,1 0 1,-1 0-1,1 0 0,0 0 1,-1 0-1,1 0 1,0 0-1,0 0 1,0 0-1,0 0 0,0 0 1,0 2-1,0-2 12,1 0 0,-1 0 0,0 0 0,1 0 0,0 0 0,-1 0 0,1 0 0,-1 0 0,1 0 0,0-1 0,0 1 0,-1 0-1,1 0 1,0-1 0,0 1 0,0 0 0,0-1 0,0 1 0,0-1 0,0 1 0,0-1 0,0 0 0,0 1 0,0-1 0,0 0 0,0 0 0,2 1 0,37 3 36,-35-4-33,353 0-127,-292-6-826,98-22 0,-152 23 721,-16 1 344,-20-1 66,-21 2-115,1-2 0,-69-17 0,58 12 187,0 2 0,0 3 0,-79 3 0,131 2-260,1 0-1,0 0 1,0 0 0,-1 0 0,1 1-1,0-1 1,0 1 0,0 0 0,0 0-1,0 0 1,0 0 0,-3 1-1,5-1-43,-1-1 0,0 1-1,1-1 1,-1 1-1,1-1 1,-1 1-1,1 0 1,-1 0 0,1-1-1,0 1 1,-1 0-1,1-1 1,0 1 0,0 0-1,-1 0 1,1 0-1,0-1 1,0 1-1,0 0 1,0 0 0,0 0-1,0 0 1,0-1-1,0 1 1,0 0 0,1 0-1,-1 0 1,0-1-1,0 1 1,1 0-1,-1 0 1,0-1 0,1 1-1,0 1 1,0-1-25,1 1 0,0-1 0,-1 0 0,1 1 1,0-1-1,0 0 0,0 0 0,0 0 0,0 0 1,0 0-1,0-1 0,0 1 0,0-1 0,1 1 0,-1-1 1,0 0-1,4 1 0,5 0-125,55 14 63,1-3 0,0-3-1,0-3 1,130-5 0,-191-2 37,0 1-1,0-2 1,-1 1 0,1-1 0,0 1 0,8-5 0,-13 5 195,1 0 0,0 1 0,0-1 0,-1 0 0,1 0 0,-1-1 0,1 1 0,-1 0 0,0 0 0,1-1 0,-1 1 0,0-1 0,0 1 0,0-1 1,0 1-1,0-1 0,0 0 0,0 0 0,-1 1 0,1-1 0,-1 0 0,1 0 0,-1 0 0,1-1 0,-2 2-55,0 0-1,1 1 0,-1-1 1,0 0-1,1 1 1,-1-1-1,0 1 0,0 0 1,1-1-1,-1 1 1,0-1-1,0 1 0,0 0 1,0 0-1,0 0 1,1-1-1,-1 1 0,0 0 1,0 0-1,0 0 1,0 0-1,0 0 0,-1 1 1,-32-1-91,26 0 118,-137-1-13,-165 3 1254,274 0-1271,0 2 1,1 1 0,0 2-1,0 2 1,-35 13-1,69-22-72,0 1 1,-1-1-1,1 1 0,0-1 0,0 1 0,0 0 0,0 0 1,0-1-1,0 1 0,0 0 0,0 0 0,0 0 0,0 0 1,0 0-1,1 0 0,-1 0 0,0 1 0,1-1 0,-1 0 1,1 0-1,-1 1 0,0 1 0,1-2 7,0 0-1,0 0 1,0 0 0,0 0-1,0-1 1,1 1 0,-1 0-1,0 0 1,0 0-1,1 0 1,-1 0 0,0 0-1,1-1 1,-1 1 0,1 0-1,-1 0 1,1-1 0,0 1-1,-1 0 1,1 0 0,0-1-1,-1 1 1,1-1 0,0 1-1,0-1 1,-1 1 0,1-1-1,0 1 1,0-1-1,0 0 1,0 0 0,1 1-1,19 3-50,0-1-1,1 0 0,-1-2 0,43-2 0,-17 0 81,-34 1 4,-1-1 1,0 0-1,1 0 0,-1-2 1,0 1-1,0-1 1,0-1-1,-1 0 1,19-10-1,-29 14 19,0-1 0,0 1 0,0-1 0,0 1 0,0-1 0,0 1 0,0-1 0,0 0 0,-1 1 0,1-1 0,0 0 0,0 0 0,-1 1 0,1-1 0,-1 0-1,1 0 1,0 0 0,-1 0 0,1-2 0,-1 3-1,0-1 1,-1 1-1,1-1 0,0 1 0,0-1 0,-1 1 0,1-1 1,0 1-1,-1-1 0,1 1 0,-1 0 0,1-1 0,0 1 0,-1-1 1,1 1-1,-1 0 0,1 0 0,-1-1 0,1 1 0,-1 0 1,1 0-1,-1-1 0,0 1 0,0 0 0,-42-6 257,-42 8-168,-93-4 396,143-5-396,28 4-96,-1 1 1,1 1-1,-1 0 0,-12-1 1,20 2-250,1 2 230,1 1-1,0-1 0,0 0 1,0 0-1,0 0 1,0 0-1,0 0 1,1-1-1,-1 1 1,1-1-1,-1 1 1,1-1-1,-1 0 1,1 0-1,0 0 1,-1 0-1,1-1 1,3 1-1,56 5 80,-58-6-75,482 6 2215,-485-6-2212,57 2 147,0-2 0,98-12 0,-152 11-75,-3 1-164,-36 4-172,3 0-2923,22-4-513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1 176,'0'0'6878,"25"14"-6774,82 46-77,-87-47-22,0 0 0,-1 2-1,0 0 1,18 19 0,-23-20 16,33 24 0,-24-22 81,-31-24 112,-38-27 95,0 7-275,27 18 11,0-1 0,1 0 1,1-2-1,0 0 1,0-1-1,2 0 1,-23-27-1,28 32 321,13 21-502,6 3 127,1-1 0,1 0 0,14 15 1,6 7 8,-8-5 0,55 65-3,-68-86 2,1 0 1,0-1 0,1 0-1,-1 0 1,1-1 0,23 11 0,-34-19 80,-2-9 280,-1 2-358,-1-1 1,0 1 0,0 0-1,0-1 1,-1 1 0,0 1-1,-1-1 1,0 1 0,0-1-1,0 1 1,0 1-1,-10-8 1,-13-10 43,-45-28 1,39 28 66,27 18-96,5 3-11,0 0 0,0 1 1,0-1-1,0 0 0,0 1 0,0 0 0,-1 0 0,1-1 0,-1 1 0,1 1 0,-1-1 0,-3-1 0,6 2-123,1 8-756,3-3 868,0 1 0,0-1 0,0 0 0,1-1 0,0 1 0,0-1 0,0 0-1,0 0 1,10 6 0,11 8-5,78 74-956,-90-77-673,-1 0 0,17 27 0,-23-33-666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3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480 0 1457,'0'0'2449,"-20"12"-2431,-117 70 132,14-21 358,79-40-397,0 1 0,-52 35-1,81-43-184,14-13-281,4-1-160,6-1 341,0 0 1,0-1 0,0 0-1,0-1 1,0 1-1,-1-2 1,1 1 0,-1-1-1,0 0 1,0-1-1,0 0 1,8-7-1,27-20-1125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31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421 0 192,'0'0'2857,"-25"16"-2432,-83 48-116,96-57-208,1-1-1,-2 0 1,1-1 0,-1 0-1,1-1 1,-15 3 0,-8 2 245,16-2-197,0-2-81,0 1 0,1 1 1,0 1-1,0 1 0,-20 13 0,34-16-185,19-4-3781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32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413 25 3025,'0'0'1593,"-23"16"-1323,-12 9-117,-96 62 987,107-72-1041,-19 9 118,2 3 0,-54 44 0,75-48-628,20-22 46,2-1 34,5-2 325,0-1-1,-1 1 1,1-1 0,-1 0 0,1 0-1,-1-1 1,0 0 0,0 0 0,9-9-1,11-6-7,101-50-205,-99 57-31,0-2 1,0-1 0,-2-2 0,0 0 0,0-2-1,23-22 1,-46 38 214,0-1 0,0 1 0,0 0 0,0-1-1,0 0 1,-1 1 0,0-1 0,1 0 0,-2 0 0,1-1 0,1-3 0,-3 7 315,-7 2-265,1 0 0,-1 0 0,0 1 1,1 0-1,-1 0 0,1 1 0,0 0 0,-1 0 1,1 0-1,1 1 0,-7 4 0,-25 14 53,-42 16 1030,2 3-1,-81 59 1,153-96-1104,28-3-4420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17:59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6675,'0'0'928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18:15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7187,'0'0'2257,"15"11"-9780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59 7796,'0'0'3484,"11"19"-3682,-5-8 186,17 29 31,26 66 1,-12-16 80,2 5 233,31 117 0,-61-190-357,-9-21 44,0-1 0,0 0 1,0 1-1,0-1 1,0 0-1,1 1 1,-1-1-1,0 0 0,0 1 1,0-1-1,1 0 1,-1 0-1,0 1 1,0-1-1,1 0 0,-1 0 1,0 1-1,0-1 1,1 0-1,-1 0 1,0 0-1,1 1 0,-1-1 1,0 0-1,1 0 1,-1 0-1,0 0 1,1 0-1,-1 0 0,1 0 1,-1 0-1,0 0 1,1 0-1,-1 0 1,0 0-1,1 0 0,-1 0 1,0 0-1,1 0 1,-1 0-1,0-1 1,1 1-1,-1 0 0,0 0 1,1 0-1,-1 0 1,0-1-1,1 1 1,-1 0-1,0 0 0,0-1 1,1 1-1,-1 0 1,0-1-1,0 1 1,0 0-1,1-1 1,-1 1-1,0 0 0,0-1 1,0 1-1,0 0 1,0-1-1,0 1 1,0 0-1,0-1 0,24-50 544,102-193-66,-72 156-287,-4 8 247,49-104-1,-96 178-562,-2 8-703,-6 12-1603,-21 20-2853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1 138 6499,'0'0'5779,"92"-52"-5779,-37 27-160,3-5-1953,-13-1-1841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1 135 7988,'0'0'3684,"2"0"-3748,1 1 48,-1 0-1,1 1 1,-1-1-1,1 1 1,-1 0-1,0-1 1,1 1-1,-1 0 1,0 0-1,-1 1 1,1-1-1,0 0 1,-1 1-1,1-1 1,-1 1-1,3 4 1,23 50 109,-27-56-93,8 16 15,-4-4 15,2-1 0,0 0 0,0 0 0,13 17 1,-18-28-12,-1-1 1,0 0 0,0 1 0,0-1 0,0 0-1,1 0 1,-1 1 0,0-1 0,0 0-1,1 0 1,-1 0 0,0 1 0,1-1 0,-1 0-1,0 0 1,1 0 0,-1 0 0,0 0 0,0 0-1,1 0 1,-1 0 0,0 1 0,1-1-1,-1 0 1,0 0 0,1 0 0,-1-1 0,0 1-1,1 0 1,-1 0 0,0 0 0,1 0-1,-1 0 1,0 0 0,1 0 0,-1 0 0,0-1-1,1 1 1,-1 0 0,0 0 0,0 0 0,1-1-1,-1 1 1,0 0 0,0 0 0,0-1-1,1 1 1,-1 0 0,0-1 0,8-16 544,-8 17-549,17-52 469,-11 30-349,1 1 0,1 0 0,0 0 0,2 1 0,0 0 0,2 0 0,15-20 0,-21 32-186,-1 1-85,1 0 0,0 0 0,0 1 0,1 0 0,-1 0 0,1 0 0,1 1 0,11-7-1,-11 10-1921,-10 14-2388,-11 23-1244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2049,'0'0'1996,"0"7"-1818,6 55 728,-2 0-1,-6 81 0,2-140-894,0 0 0,-1-1 0,0 1 0,1 0 0,-1 0 0,0-1 0,0 1 0,0 0 0,-1-1 0,1 1 0,-1-1 0,1 1 0,-1-1 0,0 0 0,0 0 0,-3 3 0,5-4 397,2-6-414,0 0 0,0 0 0,1 0 0,-1 1 0,1-1 0,0 1 1,1 0-1,-1 0 0,1 0 0,7-7 0,-2 2-9,7-8-34,-1 2-93,-1-1-1,19-28 0,-29 38 48,0-1-1,0 0 0,-1 0 1,-1 0-1,1 0 0,-1 0 1,0-1-1,-1 1 0,1-1 1,-1 1-1,-1-10 0,-2 22 37,1-1 0,-2 0-1,1 0 1,-1 0 0,1 0-1,-1-1 1,0 1-1,0-1 1,-1 1 0,1-1-1,-1 0 1,-4 3 0,2-1-5,-1 2 81,0-2 0,-1 1 0,0-1 0,0 0 0,-11 4 0,19-9-7,0 0 0,0 0 0,0 0 0,-1 0 0,1 0 1,0 0-1,0 0 0,0 0 0,0 0 0,-1 0 0,1 0 0,0 0 0,0 0 1,0 0-1,0 0 0,0 0 0,-1 0 0,1 0 0,0-1 0,0 1 1,0 0-1,0 0 0,0 0 0,0 0 0,-1 0 0,1 0 0,0-1 1,0 1-1,0 0 0,0 0 0,0 0 0,0 0 0,0-1 0,0 1 1,0 0-1,0 0 0,0 0 0,0 0 0,0-1 0,0 1 0,0 0 1,0 0-1,0 0 0,0 0 0,0-1 0,0 1 0,0 0 0,0 0 0,0 0 1,0 0-1,0 0 0,0-1 0,1 1 0,-1 0 0,0 0 0,0 0 1,0 0-1,0-1 0,0-4-123,0 4-26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78 205 4466,'0'0'510,"22"-8"-492,71-23 1,-90 30 60,1 0 1,-1-1-1,1 1 0,-1-1 1,0 0-1,0 0 0,0 0 1,0 0-1,0 0 1,0-1-1,0 1 0,-1-1 1,1 0-1,-1 0 0,0 0 1,0 0-1,0 0 0,0 0 1,2-5-1,-3 1 166,1 1 0,-1-1-1,-1 0 1,1 1 0,-1-1 0,0 0-1,-2-9 1,1-6-412,1 20 219,1 1 1,-1-1 0,0 0-1,0 1 1,0-1 0,-1 1 0,1-1-1,0 0 1,-1 1 0,1-1 0,-1 1-1,1-1 1,-1 1 0,-1-3 0,1 4-28,0-1 1,0 1-1,0-1 1,-1 1-1,1-1 1,0 1-1,-1 0 1,1 0-1,0 0 1,0-1-1,-1 1 1,1 0-1,0 1 1,-2-1-1,-5 0-110,-8 0 25,9-1 30,0 1 0,-1 0 1,1 0-1,0 1 0,0 0 1,0 0-1,0 1 0,0 0 1,0 0-1,0 0 0,-7 5 1,7-4 2,-1 1 0,1 1 0,0-1 0,1 1 0,-1 1 0,1-1 0,0 1 0,0 0 0,1 1 0,-1-1 0,1 1 0,1 0 0,0 0 0,0 0 0,0 1 0,1 0 0,0-1 0,0 1 0,1 0 0,0 1 0,0-1 0,1 0 0,0 0 0,0 1 0,2 9 0,-1-4 3,-1-9 11,0-1 1,1 1 0,0-1-1,0 1 1,0 0 0,1-1-1,0 1 1,0-1 0,0 1-1,0-1 1,1 1 0,-1-1-1,1 0 1,0 0 0,1 0-1,-1 0 1,1 0 0,5 6-1,-1-3-59,0-1-1,0-1 1,1 1-1,0-1 0,0-1 1,1 1-1,-1-1 1,1-1-1,15 5 0,-5-4-33,0-1 0,-1-1 0,37 1 1,-49-4 111,-1 0 0,1 0 0,-1-1 0,0 0 0,1 1 0,-1-2 1,0 1-1,0-1 0,0 1 0,-1-1 0,1-1 0,-1 1 0,0 0 1,1-1-1,-2 0 0,1 0 0,4-7 0,5-5 103,0-2-1,-2 1 0,13-27 1,-20 34 278,-1-1 0,0 1 0,0-1 0,-1 0 1,-1 0-1,0 0 0,0 0 0,-2-18 0,1 15 173,0 14-304,1 36-1800,3-19 1511,1-1 0,1 1 0,0-1 0,1 0 0,0-1 0,1 0 0,17 23 0,-23-47 644,-1 0 1,0 0-1,-1-16 1,0-17-354,1-50 463,0 88-723,0 1-1,0-1 1,0 1 0,1 0-1,-1-1 1,1 1 0,0 0-1,0 0 1,0 0 0,0 0-1,1 1 1,-1-1-1,1 1 1,0-1 0,-1 1-1,1 0 1,0 0 0,0 0-1,1 0 1,4-2 0,0 0-70,1 1 0,-1-1 0,1 2 0,0-1 0,-1 1 1,1 0-1,10 0 0,-11 1-219,20 1-1087,-27 0 1199,-1 0 1,1 0-1,0 0 0,0 0 0,0 1 0,0-1 1,-1 0-1,1 0 0,0 1 0,0-1 0,0 1 1,-1-1-1,1 1 0,0-1 0,-1 1 0,1-1 1,0 1-1,-1 0 0,1-1 0,-1 1 0,1 0 1,-1-1-1,1 1 0,-1 0 0,0 0 0,1 1 1,1 20-4291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3153,'0'0'5013,"9"24"-4143,1-1-650,-3-8-83,-1 1 0,0 0 0,-1 1 0,-1-1 0,0 1 0,-1 0-1,1 29 1,-4 328 1616,0-371-2006,-1 7-1087,-5-7-2931,-5-3-224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55 4066,'0'0'5827,"98"-16"-5619,-74 8-128,4-1-80,2-2-481,-2 0-2912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1 221 4306,'0'0'5258,"26"-2"-4767,83-5-184,-105 7-275,0 0 1,0 0-1,1-1 1,-1 0-1,-1 0 0,1 0 1,0 0-1,0 0 0,0-1 1,-1 0-1,1 0 0,0 0 1,-1 0-1,0 0 0,1-1 1,-1 1-1,0-1 0,-1 0 1,1 0-1,0 0 1,-1 0-1,0-1 0,1 1 1,2-7-1,-3 1-4,1 0 0,-1 0 0,-1 0 0,1 0 0,-1-1 0,-1 1 0,-1-14 0,1 9-26,0 2 30,-1-14-211,1 25 162,0 1 1,-1-1-1,1 0 0,-1 0 1,1 1-1,0-1 0,-1 0 1,1 0-1,-1 1 0,0-1 1,1 1-1,-1-1 0,1 0 1,-1 1-1,0-1 0,0 1 0,1 0 1,-1-1-1,0 1 0,0 0 1,1-1-1,-1 1 0,0 0 1,0 0-1,0-1 0,-1 1 1,-2-1-23,0 0 0,0 1 1,0-1-1,-1 1 0,1 0 1,0 0-1,0 0 0,0 1 0,-1-1 1,1 1-1,0 0 0,0 0 1,0 1-1,0-1 0,0 1 1,0 0-1,1 0 0,-1 0 1,1 0-1,-1 1 0,-2 2 1,-6 7 20,1 0 0,1 0 1,0 1-1,1 1 0,0 0 1,1 0-1,0 0 0,1 1 0,1 0 1,1 1-1,0-1 0,1 1 1,0 0-1,2 0 0,-2 19 1,4-31 25,0-1 0,0 1 0,0-1-1,0 1 1,0-1 0,1 1 0,0-1 0,0 1 0,0-1 0,0 1 0,0-1 0,1 0 0,0 0 0,-1 0 0,1 0-1,0 0 1,0 0 0,1 0 0,-1 0 0,1-1 0,-1 1 0,1-1 0,0 0 0,0 0 0,0 0 0,0 0 0,0-1-1,0 1 1,1-1 0,3 2 0,6 1 144,0-1-1,0 0 0,1-1 1,-1 0-1,1-1 0,-1 0 1,1-1-1,0-1 0,-1 0 1,25-6-1,-4-7 162,-32 13-478,0 0 0,-1 1 0,1-1 1,0 0-1,-1 0 0,0 0 1,1 0-1,-1 0 0,1 0 1,-1-1-1,0 1 0,0 0 1,0-1-1,0 1 0,0-1 0,0 1 1,1-3-1,-2-4-3236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37 5811,'0'0'6264,"7"-3"-6200,27-6-12,1 1-1,0 2 1,0 1 0,62 0 0,-95 5-64,0 0 0,-1 1 0,1-1 0,-1 0 0,1 1 0,0 0 0,-1-1 1,1 1-1,-1 0 0,1 0 0,-1 0 0,0 0 0,1 0 0,-1 0 0,0 0 1,0 0-1,0 0 0,0 1 0,0-1 0,0 0 0,0 1 0,0-1 0,0 1 0,-1-1 1,1 1-1,0-1 0,-1 1 0,1 0 0,-1-1 0,0 1 0,0 0 0,0 2 0,2 10 11,-1 0 0,-1 0-1,-2 15 1,1-8 127,1-19-114,0 0 1,0 0-1,0-1 0,0 1 1,0 0-1,0 0 1,0-1-1,0 1 1,1 0-1,-1-1 1,1 1-1,-1 0 1,1-1-1,0 1 1,-1-1-1,1 1 1,0-1-1,0 1 1,0-1-1,2 3 1,1-3-275,-1 0 0,0 0 0,1 0 0,-1 0 0,1-1 0,-1 0 0,1 1 0,-1-1 0,6-1 0,-8 1 157,11-1-2515,-5-3-741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385 1 1553,'0'0'7939,"-113"132"-7378,68-75-97,-1 4 128,-3-3-96,9-3-368,7-6-80,8-8-48,7-10-752,2-18-2722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5955,'0'0'5410,"6"91"-5106,-2-67-192,-1 1-32,0-8-64,-3-6-16,0 0-560,0-3-1585,0-3-1136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37 9380,'3'-14'1217,"3"3"-673,3 3-304,-3 5-48,0 3-192,-3 0-80,-3 11-6227,0 11 2674</inkml:trace>
  <inkml:trace contextRef="#ctx0" brushRef="#br0" timeOffset="1">0 243 7619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3714,'0'0'6189,"4"26"-5535,6 28-648,-4-25 29,-1 0 0,1 50 1,-6-79-28,0 0-1,0 0 1,1 0-1,-1 0 1,0 0 0,0 0-1,0 0 1,0 0-1,1 0 1,-1 0 0,0 0-1,0 0 1,0 0 0,1 0-1,-1 0 1,0 0-1,0 0 1,0 0 0,0 0-1,1 0 1,-1 0 0,0 0-1,0 0 1,0 0-1,0 0 1,0 0 0,1-1-1,-1 1 1,0 0 0,0 0-1,0 0 1,0 0-1,0 0 1,0 0 0,1-1-1,-1 1 1,0 0 0,0 0-1,0 0 1,0 0-1,0-1 1,12-37 91,-3 6-102,1 1 1,29-59-1,-38 89-11,-1 0 1,0 0 0,1 0-1,-1 0 1,0 0-1,1 0 1,0 0 0,-1 0-1,1 0 1,-1 0-1,1 1 1,0-1 0,0 0-1,0 0 1,-1 1-1,1-1 1,0 0-1,0 1 1,0-1 0,0 1-1,0-1 1,0 1-1,0 0 1,0-1 0,0 1-1,0 0 1,0 0-1,0-1 1,0 1 0,0 0-1,1 0 1,-1 0-1,0 1 1,0-1 0,0 0-1,0 0 1,0 0-1,0 1 1,0-1 0,0 1-1,1 0 1,0 0 5,0 1-1,0 0 1,-1-1 0,1 1 0,-1 0 0,1 0-1,-1 0 1,0 0 0,1 0 0,-1 0-1,0 1 1,-1-1 0,1 0 0,0 0 0,0 4-1,7 40 42,-7-38-25,3 118 350,2-113-149,-3-6-3828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1 129 8180,'0'0'2748,"7"8"-2668,10 14 45,-1 1 0,-1 1 1,-1 0-1,-1 1 1,11 31-1,-3 22 59,-17-56-147,1-1 1,1-1-1,10 24 1,-16-44-33,0 1 1,1-1 0,-1 0 0,0 1-1,0-1 1,0 0 0,0 1 0,0-1-1,0 0 1,1 0 0,-1 1 0,0-1-1,0 0 1,1 1 0,-1-1 0,0 0-1,0 0 1,1 0 0,-1 1 0,0-1-1,1 0 1,-1 0 0,0 0 0,0 0-1,1 1 1,-1-1 0,0 0 0,1 0-1,-1 0 1,0 0 0,1 0 0,-1 0-1,1 0 1,-1 0 0,0 0 0,1 0-1,-1 0 1,0 0 0,1 0 0,-1 0-1,0-1 1,1 1 0,10-15 486,34-81 424,-20 38-602,47-77 0,-22 61-61,28-46 1188,-77 116-1238,-4 32-2511,-12 4-2054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256 15 3394,'0'0'3148,"-2"-2"-2444,-2 0-591,1 0 1,-1 1-1,0-1 0,0 1 1,0 0-1,0 0 0,0 0 1,0 0-1,0 1 0,0-1 1,0 1-1,0 0 0,0 1 0,0-1 1,0 1-1,0 0 0,0-1 1,0 2-1,-5 1 0,-9 4-209,-1 1-1,-27 16 1,29-15 62,8-5 43,1 1 1,0 0-1,-14 11 1,20-15-36,0 1 0,0 0 0,0 0 0,1 0 0,-1 0 0,1 1 0,-1-1 0,1 0-1,0 1 1,0-1 0,0 1 0,0-1 0,0 1 0,0-1 0,1 1 0,-1 0 0,1-1 0,0 4 0,0-4 1,0-1-1,0 1 1,1-1-1,-1 1 1,1 0-1,-1-1 1,1 1-1,-1-1 1,1 1-1,0-1 1,0 0-1,0 1 1,0-1-1,0 0 1,0 1-1,0-1 1,0 0 0,0 0-1,3 2 1,1 0 10,-1 0 1,1-1-1,0 1 1,0-1-1,1 0 1,4 1-1,5 1 62,0-1 1,-1 0-1,30 0 0,-27-3-68,4 0-127,36-4 1,-49 3-500,-1-1-1,0 1 1,1-2-1,12-5 1,-7 0-2541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0 164 2577,'0'0'2417,"27"-23"-1934,86-71-173,-104 87-196,-1 0 1,1 1-1,0 0 1,1 1-1,11-5 1,-16 8-5,-1 1 0,1 0-1,-1 1 1,1-1 0,0 1 0,0-1 0,6 2 0,5-1-1,-10 1-91,0 1-1,0-1 1,0 1 0,0 0-1,0 0 1,0 1-1,-1-1 1,1 1 0,-1 1-1,8 5 1,18 10 247,176 102 906,-198-116-1068,0-1-1,0 0 1,1 0 0,-1-1-1,1 0 1,0 0-1,-1-1 1,1-1 0,15 1-1,13 0 372,41-5-1,-73 2-442,23-3 84,0-2 1,0 0-1,0-3 0,0 0 1,44-22-1,-45 18-107,1 2 0,0 0-1,1 2 1,54-9 0,-84 18-32,1-1 1,0 1 0,0 0 0,0 0-1,0 0 1,0 0 0,-1 0 0,1 0-1,0 0 1,0 0 0,0 1 0,0-1-1,-1 0 1,1 0 0,0 1 0,0-1-1,1 1 1,-2 0-50,0-1 0,0 0 1,1 1-1,-1-1 0,0 1 0,0-1 0,0 0 1,0 1-1,0-1 0,0 0 0,0 1 0,0-1 0,0 1 1,0-1-1,0 0 0,0 1 0,-1-1 0,1 0 1,0 1-1,0-1 0,0 1 0,0-1 0,-1 0 0,1 0 1,0 1-1,-1 0 0,-23 23-3393,-21 7-2510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 3586,'0'0'2761,"11"-4"-1843,32-15-158,-41 19-648,-1-1 1,1 0-1,0 0 0,0 1 1,0-1-1,0 1 0,0-1 1,0 1-1,0 0 0,0 0 1,0 0-1,0 0 0,-1 0 1,1 0-1,0 1 0,0-1 1,0 0-1,0 1 0,0 0 1,0-1-1,0 1 0,-1 0 1,1 0-1,0 0 0,2 2 1,9 4 277,18 3 84,2-2 1,-1-2 0,1-1-1,48 2 1,-9-1-426,-11 1-21,4 1 13,68-1 0,-132-7 236,-1 0-381,0 2 96,0 2 11,-1 1-1,0-1 1,0 0-1,0 1 1,-1-1-1,0 0 1,1 0-1,-2 0 1,1 0-1,0 0 1,-1-1-1,1 1 1,-1-1-1,0 0 1,0 1-1,-7 4 1,-9 7 123,-40 24 1,38-25-31,-86 59 467,-66 41-171,172-113-694,-5 1 761,5-20-8200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10 106 3506,'0'0'4167,"0"29"-3743,0-4-327,-6 170 585,3-139-350,3-48-273,0-33-50,3-46-214,15-90-1,-11 125 350,-5 35-26,-1 1-141,0 0 0,0 1 1,0-1-1,0 0 0,0 1 0,0-1 1,0 1-1,0-1 0,0 1 1,0-1-1,0 1 0,-1 0 0,1-1 1,0 1-1,0 0 0,-1 0 0,1 0 1,0 0-1,-1-1 0,1 1 0,-1 0 1,1 0-1,0 2 0,8 26 84,-8-25-96,3 13 24,-1 0 1,-1 0 0,0 24 0,-3-28 3,1 0 0,1-1 0,1 0 0,-1 1 0,2-1 0,0 0 0,0 0 0,6 12 0,-8-22-3,-1-1 0,1 0 1,0 0-1,0 0 1,0 0-1,-1 0 1,1 0-1,0 0 1,0 0-1,0 0 1,1 0-1,-1 0 0,0-1 1,0 1-1,0-1 1,1 1-1,-1 0 1,0-1-1,1 0 1,-1 1-1,0-1 1,1 0-1,-1 0 0,0 0 1,1 0-1,-1 0 1,0 0-1,1 0 1,-1 0-1,0 0 1,1-1-1,-1 1 1,0-1-1,1 1 0,-1-1 1,3-1-1,0 0 22,1-1-1,0 0 1,0 0-1,-1 0 1,0 0-1,0-1 1,7-6-1,-1-5 8,1 0 0,-2-1 0,0 0 1,-1-1-1,-1 1 0,0-1 0,5-21 0,1-13 266,8-63 0,-18 84-87,1 4 1608,-1 51-1214,8 344-40,-10-368-652,-1 0 1,0 0-1,0-1 0,0 1 0,0 0 1,0 0-1,1-1 0,-1 1 0,0 0 1,1-1-1,-1 1 0,0 0 0,1-1 0,-1 1 1,1 0-1,-1-1 0,1 1 0,-1-1 1,1 1-1,-1-1 0,1 1 0,0-1 1,-1 0-1,1 1 0,0-1 0,-1 0 0,1 1 1,0-1-1,0 0 0,-1 0 0,1 1 1,0-1-1,0 0 0,-1 0 0,1 0 1,0 0-1,0 0 0,-1 0 0,1 0 1,0-1-1,0 1 0,-1 0 0,1 0 0,0-1 1,-1 1-1,1 0 0,0-1 0,12-4-2357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53 6435,'0'0'3682,"159"-36"-4179,-138 28-1552,-15-1-1712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15 3922,'67'-14'955,"-66"14"-891,1 0 0,-1 0 0,1 1 0,-1-1 0,1 0 0,-1 1 0,0 0 0,1-1 0,-1 1 0,0 0 0,1 0 0,-1-1 0,0 1 0,0 0 0,0 0 0,0 0 0,0 1 0,0-1 0,0 0 0,0 0 0,0 0 0,0 1 0,-1-1 0,1 0 0,-1 1 0,1-1 0,-1 1 0,1-1 0,-1 1 0,0-1 0,0 3 0,3 3 244,2 13-158,0 0 0,-1 1 0,-1 0 1,-1-1-1,-1 1 0,0 0 0,-3 21 1,1 6-25,1-44-116,-1 0 0,0 0 0,1 0 0,-1 0 0,-1 0 0,1 0 0,-1 0 0,1 0 0,-1 0 0,0-1 0,0 1 0,-1-1 0,1 1 0,-1-1 0,0 0 0,1 0 0,-1 0 0,-1-1 0,1 1 0,0-1 0,-1 1 0,1-1 0,-1 0 0,0 0 0,-4 1 0,-3 1 197,0 1-1,0-2 1,-1 0-1,0 0 1,0-1 0,1 0-1,-19-1 1,30-1-89,21 0-276,18-2 167,1-2 0,49-11-1,-56 9-186,-32 6-242,3 0 530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1 172 592,'0'0'6601,"5"7"-6265,0 0-297,-1-1 0,-1 1 1,1-1-1,-1 1 1,0 0-1,0 0 0,-1 1 1,0-1-1,0 0 0,-1 1 1,1 14-1,1 116 184,-3-116-454,-1-91 228,-1 18-22,6-64 0,-2 106 31,0 0 0,1 0 0,-1 1 0,2-1-1,-1 1 1,7-10 0,9-27 17,-15 54-166,-1 25-126,0 0 115,-2-23 155,2 0 0,-1-1 0,1 1 0,1 0 0,0-1 0,0 0 0,1 0 0,1 0 0,-1-1 0,12 15 0,-11-18-1,-1 0 0,1 0-1,0-1 1,0 0 0,1 0 0,-1-1 0,1 1-1,0-1 1,0-1 0,1 0 0,-1 0 0,1 0 0,-1-1-1,1 0 1,10 2 0,-6-2-13,0-1 1,0 0-1,-1-1 0,1 0 0,0-1 1,0 0-1,0-1 0,15-4 1,-23 5 55,0-1 1,0 1 0,-1-1 0,1 0 0,-1 0 0,1-1-1,-1 1 1,0-1 0,0 1 0,0-1 0,0 0-1,-1 0 1,1-1 0,-1 1 0,0 0 0,1-1 0,-2 1-1,1-1 1,0 0 0,-1 0 0,0 0 0,1 0-1,-2 1 1,1-1 0,0-1 0,-1 1 0,0-6 0,1-2 345,0 2-41,0-1 0,0 1 0,-1 0 0,-1-1 0,0 1 0,0 0 0,-1 0 0,0-1 0,-1 1-1,0 1 1,-7-15 0,-15-12 404,18 28-579,1-1-1,0 0 1,0 0 0,1 0-1,-8-20 1,12 26-602,2 13-5236,4 9 1714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6707,'0'0'2881,"165"-33"-5330,-119 16-512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235 1 5218,'0'0'3629,"-26"4"-3523,-85 14-82,106-18-23,0 1-1,1 0 0,-1 0 0,0 1 0,0-1 0,1 1 1,-1 0-1,1 0 0,0 1 0,-1-1 0,1 1 0,0 0 0,1 0 1,-1 1-1,0-1 0,1 1 0,-5 5 0,4-3 0,3-5-1,0 0 0,0 0-1,0 0 1,0 1 0,0-1-1,0 0 1,0 0 0,1 1 0,-1-1-1,0 1 1,1-1 0,-1 1-1,1-1 1,0 1 0,-1-1 0,1 1-1,0-1 1,0 1 0,0 0-1,0-1 1,0 1 0,1 1 0,-1-2-3,1 1 0,0-1 0,0 0 1,0 0-1,0 1 0,0-1 0,1 0 1,-1 0-1,0 0 0,0 0 0,1-1 1,-1 1-1,0 0 0,1 0 1,-1-1-1,1 1 0,-1-1 0,2 1 1,11 2-37,-1-1 0,1 0 0,27-1 1,-29-1 18,49 0-244,47 3-658,-96-2 807,1 1 0,-1 0 1,0 1-1,0 0 0,0 1 0,15 7 1,-25-11 120,-1 1 0,0-1 0,1 1 0,-1-1-1,0 1 1,0 0 0,0 0 0,0-1 0,1 1 0,-1 0 0,0 0 0,-1 0 0,1 0 0,0 0 0,0 1 0,0-1 0,-1 0 0,1 0 0,0 1 0,-1-1 0,1 0 0,-1 0 0,0 1-1,1-1 1,-1 1 0,0-1 0,0 0 0,0 1 0,0-1 0,0 0 0,0 1 0,0-1 0,0 1 0,-1-1 0,1 0 0,0 1 0,-1-1 0,1 0 0,-1 1 0,-1 1 0,0 0 107,-1 1 0,1 0 0,-1-1 1,0 1-1,0-1 0,-1 0 1,1 0-1,-1 0 0,1-1 0,-8 5 1,-7 0 100,0-1 0,-1-1 0,1-1 0,-1 0 0,0-1 0,0-1 0,0-1 0,-34-2 1,33 0-137,-34-5-249,1-1-4514,34 7-367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304 13 3009,'0'0'6321,"-9"-3"-6191,4 1-117,0 0 0,-1 1-1,0-1 1,0 1 0,1 0-1,-1 1 1,0-1 0,0 1-1,0 0 1,1 1 0,-1-1-1,0 1 1,0 0 0,1 1-1,-1-1 1,0 1 0,1 0-1,0 1 1,-9 4 0,-6 6 36,-4 2 149,0 1 1,-26 24-1,45-36-171,0 1 0,1 0 0,-1 0-1,1 0 1,0 0 0,0 0 0,1 1 0,0 0 0,0 0 0,0 0 0,0 0 0,1 0 0,0 0 0,0 1 0,0 9 0,1-13-28,1 1 0,0-1 0,0 1 1,0 0-1,0 0 0,1-1 0,-1 1 0,1-1 1,0 1-1,0-1 0,0 1 0,4 6 0,-3-8 2,0 0-1,0 1 0,1-1 1,-1 0-1,1 0 0,0 0 1,-1-1-1,1 1 0,0-1 1,0 1-1,0-1 0,0 0 1,0 0-1,0-1 0,5 2 1,38 5-13,1-2 0,-1-2 0,81-5 0,-38 1-322,-82 0 119,13 1 6,-20 0 127,0 0 0,1 0 0,-1 0 0,0 0 0,1 0-1,-1 0 1,0 0 0,1 0 0,-1 1 0,0-1 0,1 0 0,-1 0 0,0 0 0,1 0 0,-1 0 0,0 1 0,1-1 0,-1 0 0,0 0-1,0 0 1,1 1 0,-1-1 0,0 0 0,0 0 0,0 1 0,1-1 0,-1 0 0,0 1 0,0-1 0,0 0 0,0 1 0,0-1-1,1 0 1,-1 1 0,0-1 0,0 0 0,0 1 0,-3 14-2759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0 402 3362,'0'0'5157,"35"-2"-4333,386-34 147,388-9-670,-137 11 65,1019-128 726,-852 73 1068,-707 78-1877,63-8 64,-212 16-5171,-14 3-1245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10 129 2785,'0'0'5197,"15"-4"-5170,141-35 90,-147 37-113,-3 0 45,1 1-1,-1-1 0,0 0 1,0-1-1,7-3 0,-12 5-7,1 0-1,-1 0 0,1 0 1,-1-1-1,0 1 0,0 0 1,1-1-1,-1 1 1,0-1-1,0 1 0,0-1 1,-1 1-1,1-1 0,0 0 1,-1 1-1,1-1 0,-1 0 1,1 0-1,-1 1 0,0-1 1,0 0-1,0-3 0,0 4-34,0 0 1,0 0-1,0 0 0,0 0 0,-1 0 0,1 0 0,0 0 0,0 0 0,-1 0 1,1 0-1,-1 0 0,1 0 0,-1 0 0,1 1 0,-1-1 0,0 0 1,0 0-1,1 0 0,-1 1 0,0-1 0,0 0 0,-1 0 0,-1-1-47,0 1 0,1 0 0,-1 0-1,0 0 1,0 0 0,0 1 0,0-1-1,-3 1 1,-4-1-148,0 1 0,0 0-1,0 1 1,-13 3 0,11 0 130,0 0 0,0 1 0,1 0 0,0 1 0,0 0 0,0 1 0,1 0 0,0 0 0,1 1 0,-18 19 0,25-24-55,1 0-1,-1 0 0,1 0 0,-1 0 1,1 1-1,0-1 0,0 0 0,1 1 1,-1-1-1,1 0 0,-1 1 0,1-1 1,1 8-1,-1-9 120,0 0-1,0 0 1,1 1 0,-1-1 0,0 0-1,1 0 1,0 0 0,0 0 0,-1 1-1,1-1 1,0 0 0,0-1 0,1 1-1,-1 0 1,0 0 0,1 0 0,-1-1-1,1 1 1,0-1 0,-1 1 0,3 1-1,19 9 32,-20-10-28,1 0 1,-1 0-1,1 0 0,0 0 1,-1-1-1,1 1 0,0-1 1,0 0-1,0-1 0,0 1 1,0 0-1,4-1 0,9 0 188,0 0 0,1-1 0,-1-1 0,0-1 0,0 0 0,17-6 0,-29 7-202,0 0-18,0 0-1,0 1 0,1-1 0,-1 1 0,8 0 0,-11 1-973,-2 13-3529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127 261 3378,'0'0'7859,"12"-16"-7579,92-123 619,-94 126-826,3-5 224,0 0 0,20-38-1,-26 102-437,-5 210 213,-4-134-48,2-119-15,1 1-1,-2-1 1,1 1-1,0-1 1,-1 0 0,1 1-1,-1-1 1,0 1-1,0-1 1,0 0 0,-1 0-1,1 1 1,-1-1-1,0 0 1,-4 5 0,2-5 8,0 1 1,0-1 0,-1 0-1,0-1 1,1 1 0,-1-1 0,0 0-1,0 0 1,-10 2 0,-66 17 208,54-15-156,0 0 1,1 2 0,0 1-1,-29 15 1,52-20-525,11-3 297,18 0 209,-20-1-67,24-2 95,1-1 1,35-8-1,36-3-22,-74 13-1660,-18 1-2983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85 6435,'0'0'4805,"14"1"-4733,-10 3-47,0-1 0,-1 0 0,1 1 0,-1-1 0,0 1 0,0 0 0,0 0 0,0 0 0,-1 1 0,0-1 0,0 1 0,2 5 0,4 6 87,1 1-28,-6-10-62,0 0 1,1 0-1,0 0 1,1-1-1,-1 0 1,1 1-1,0-1 0,7 5 1,-11-10 9,0-1 0,-1 0 0,1 1 1,0-1-1,-1 0 0,1 0 0,0 0 0,-1 1 0,1-1 1,0 0-1,0 0 0,-1 0 0,1 0 0,0 0 0,-1-1 1,1 1-1,0 0 0,-1 0 0,1 0 0,0 0 1,-1-1-1,1 1 0,0 0 0,-1-1 0,1 1 0,-1-1 1,1 1-1,-1 0 0,1-1 0,-1 1 0,1-1 0,-1 0 1,1 1-1,0-2 0,14-22 623,-13 19-670,32-58 414,33-56-192,-57 105 786,-3 6-3495,-1 9-1628,-5 14 239,-1 6-682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 52 1761,'0'0'5047,"-9"-1"-4812,4 1-228,4 0-8,-1-1 0,0 1 1,0 0-1,0 0 1,1-1-1,-1 1 1,0 1-1,0-1 1,0 0-1,0 0 1,1 1-1,-1-1 0,0 1 1,0-1-1,1 1 1,-1 0-1,0 0 1,1 0-1,-1 0 1,1 0-1,-1 0 0,1 0 1,0 0-1,-1 1 1,1-1-1,0 1 1,0-1-1,0 0 1,0 1-1,-2 3 1,-1 8-2,0 0 0,1 0 0,0 0 0,1 1 0,1-1 0,-1 19 0,3-32-2,-1 1-1,0 0 0,0-1 0,0 1 1,0 0-1,1-1 0,-1 1 1,0 0-1,1-1 0,-1 1 1,1-1-1,-1 1 0,0-1 0,1 1 1,-1-1-1,1 1 0,-1-1 1,1 1-1,0-1 0,-1 0 1,1 1-1,-1-1 0,1 0 1,0 0-1,-1 1 0,1-1 0,0 0 1,-1 0-1,1 0 0,0 0 1,0 0-1,27 1-29,-23-1 39,8 0 10,0 0 0,0-1 0,0-1-1,0 0 1,0 0 0,21-9 0,-28 9 50,-1-1 1,1 1 0,-1-2-1,0 1 1,0 0-1,0-1 1,0 0 0,-1 0-1,1 0 1,-1-1 0,0 0-1,0 1 1,-1-1 0,1-1-1,-1 1 1,4-10 0,-5 9 253,0-1 0,-1 1 0,0-1 0,0 0 0,0 0 0,-1 1 0,-1-12 0,1 3 109,0 14-390,0 0 0,0 0 1,0 0-1,-1 0 1,1 1-1,0-1 0,0 0 1,-1 0-1,1 0 0,0 0 1,-1 1-1,1-1 0,-1 0 1,1 0-1,-1 1 0,1-1 1,-1 0-1,0 1 1,1-1-1,-1 1 0,0-1 1,0 1-1,1-1 0,-1 1 1,0-1-1,0 1 0,-1-1 1,-1 0-46,-1 0 0,1 0 0,-1 1 0,0-1 0,1 1 0,-1 0-1,-4 0 1,-1 1-631,0-1-1,1 2 0,-1-1 1,0 1-1,-11 5 0,-3 6-2992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4930,'0'0'3778,"0"24"-2959,0 147 763,0 92-416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28 5426,'0'0'5539,"162"-17"-5523,-128 12-16,2 2-64,-2 3-1457,-3-3-1712,-7 3-2130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42 129 2817,'0'0'5667,"20"2"-5142,6 0-411,66 3 263,-87-5-349,-1 0 0,0-1 0,0 1 0,0-1 0,1 0 0,-1 0 0,0 0 0,0 0 0,0-1 0,-1 0 0,1 1 0,5-5 0,-7 5-3,0-1 0,0 0 1,0 0-1,0 0 0,0 0 0,-1 0 0,1 0 0,-1-1 0,0 1 0,1 0 0,-1-1 0,0 1 1,0-1-1,-1 1 0,1-1 0,-1 0 0,1 1 0,-1-1 0,0 1 0,0-5 0,1 5-23,-1 0-1,0 1 1,-1-1-1,1 0 0,0 0 1,-1 0-1,1 0 0,-1 0 1,1 0-1,-1 0 0,0 1 1,0-1-1,0 0 1,0 1-1,0-1 0,0 0 1,0 1-1,0-1 0,-1 1 1,1 0-1,-1-1 0,1 1 1,-1 0-1,1 0 1,-1 0-1,0 0 0,1 0 1,-1 1-1,-3-2 0,-4 0-20,0 0 0,0 1 0,0 0 0,0 0 0,-12 2 0,12-1-4,4 0 12,0 1 0,0 0-1,0 0 1,0 1 0,0-1-1,1 1 1,-1 0 0,0 0-1,1 1 1,0-1 0,-1 1 0,1 0-1,0 0 1,-4 5 0,-6 6-23,2-1 1,-19 25 0,27-31 15,1 0 0,0 0 0,0 0 1,0 1-1,1-1 0,0 1 0,1 0 0,-1-1 0,2 1 0,-1 0 1,1 0-1,0 0 0,1 8 0,0 4-7,-1-18 27,0 0 0,0 0 0,0 0 0,0 0-1,1 0 1,-1 0 0,1-1 0,0 1 0,-1 0 0,1 0 0,0-1-1,0 1 1,0 0 0,0-1 0,0 1 0,0-1 0,1 1-1,-1-1 1,2 2 0,1-1 16,-1 0 0,0 0 0,1 0 0,0 0 0,-1 0 0,1-1 0,0 0 0,0 0-1,4 1 1,10 0 99,1 0-1,0-2 0,24-1 1,-28 0-49,-5 0-49,0-1-1,0 0 1,0 0 0,-1-1 0,1-1-1,-1 1 1,0-1 0,0-1-1,16-10 1,-8 3 10,-1 0 1,0-1-1,28-30 0,-42 39 12,1-1 1,0 1-1,-1-1 0,0 0 0,0 0 1,0 0-1,-1-1 0,0 1 1,0 0-1,0 0 0,0-1 0,-1 1 1,0 0-1,0-1 0,-2-7 1,2-4 943,0 16-342,0 9-1337,-1 23 577,0-13 133,1-1 0,4 30 0,-3-41-53,0-1 0,0 0 0,1 0 0,-1-1 0,1 1 0,0 0 0,1-1 0,-1 1 0,1-1 0,0 1 0,0-1 0,0 0 0,8 7 1193,-11-34 365,-2-23-1414,1 22 55,1 1 1,4-35 0,-3 55-159,0-1 0,0 1 0,1-1 0,0 1 0,-1 0 0,1 0 1,0-1-1,1 1 0,-1 1 0,1-1 0,-1 0 0,1 1 1,0-1-1,0 1 0,0 0 0,0 0 0,0 0 0,0 0 0,1 0 1,3-1-1,9-4-46,1 1 1,30-7-1,-21 8-307,2 2 0,-1 0-1,42 2 1,-55 1-452,2 2-3204,-14 7-2827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16 130 480,'0'0'1222,"-3"22"-955,-1 5-193,1-9 4,0 1 0,2-1 0,0 21 1,1-38-57,0 1-1,0-1 1,1 1 0,-1-1 0,1 0 0,-1 1-1,1-1 1,0 0 0,-1 1 0,1-1 0,0 0-1,0 0 1,0 0 0,0 1 0,0-1 0,0 0 0,0 0-1,0-1 1,1 1 0,-1 0 0,0 0 0,0-1-1,1 1 1,-1 0 0,1-1 0,-1 1 0,0-1-1,1 0 1,-1 1 0,1-1 0,1 0 0,8 2 35,1-1 1,-1-1 0,12 0-1,-13 0-35,-7 0-32,-1-1 1,1 1-1,-1 0 1,1-1-1,-1 0 1,1 0 0,-1 0-1,1 0 1,-1 0-1,0 0 1,1 0-1,-1-1 1,0 1 0,0-1-1,0 0 1,0 1-1,0-1 1,-1 0 0,1 0-1,0 0 1,-1 0-1,1-1 1,-1 1-1,0 0 1,0-1 0,0 1-1,1-6 1,1-2 360,0 0 0,-1-1 0,0 1 1,-1-1-1,0-17 742,-1 31-1517,0 5 394,-1 3-28,1 0-1,1 0 1,0 0-1,0-1 1,6 21-1,-6-28 25,0 0 0,1 0 0,-1-1-1,0 1 1,1-1 0,0 1 0,0-1 0,0 1 0,0-1 0,0 0 0,0 0-1,0 0 1,1 0 0,-1-1 0,1 1 0,-1 0 0,1-1 0,0 0 0,0 0-1,0 0 1,-1 0 0,1 0 0,0 0 0,0-1 0,0 1 0,6-1 0,-5 0 24,0 1 1,1-1-1,-1-1 1,0 1 0,0 0-1,0-1 1,0 0-1,0 0 1,0 0 0,0-1-1,0 1 1,-1-1-1,1 0 1,0 0 0,6-5-1,-5 2 141,0 0 0,0 0 1,-1-1-1,0 0 0,0 0 0,0 0 0,0 0 0,3-11 0,-2 4 677,-1 1-1,-1-1 1,0 0-1,-1-1 1,0 1 0,-1 0-1,-1 0 1,0-17-1,0 16-476,-2 8-248,1 0 0,-1 0 0,1 0 0,-2 0 1,1 1-1,-1-1 0,1 0 0,-2 1 0,1 0 1,0 0-1,-1 0 0,0 0 0,0 1 0,-1 0 1,-6-6-1,10 9-454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3009,'0'0'4184,"1"17"-3808,1 325 840,-2-248-1040,0-93-224,2-2-60,0 1 122,-1-1-1,1 0 1,0 0 0,-1 0 0,1 0 0,-1 0 0,1 0 0,-1 0 0,0 0 0,0-1 0,1 1 0,-1 0 0,0-1 0,0 1-1,0-1 1,0 1 0,-1-1 0,2-2 0,3-4-4,4-7-17,1 1 0,0 1 1,1 0-1,0 0 0,1 1 1,1 0-1,0 1 0,0 1 1,21-13-1,-32 22 10,-1 1 0,1-1 0,-1 0 0,1 0 0,0 1 0,0-1 0,-1 1 0,1 0 0,0-1 0,0 1 0,0 0 0,0 0 0,2 1 0,-4-1-10,1 0 1,0 0-1,0 1 1,-1-1-1,1 0 0,0 1 1,-1-1-1,1 1 1,0-1-1,-1 1 1,1-1-1,0 1 0,-1-1 1,1 1-1,-1 0 1,1-1-1,-1 1 0,0 0 1,1-1-1,0 3 1,0 2-28,0 1 1,0 0 0,0-1 0,-1 1 0,0 0 0,0 9 0,-1 1 116,1-8-77,1 2 23,0-1 0,-1 0 0,-1 1 0,0-1 0,0 0-1,0 1 1,-1-1 0,-1 0 0,0 0 0,0 0 0,0-1 0,-1 1 0,-6 8 0,9-16-92,-1 3-129,-1-1 0,1 1 0,0-1 0,0 1 0,0 0 0,0 0 0,1 0 0,-1 0 0,1 0 0,-1 6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1 2369,'0'0'4263,"-12"19"-4311,-40 64 59,49-77-14,1-1-1,-1 1 1,1-1 0,0 1-1,1 0 1,-1 0 0,1 0 0,0 0-1,1 0 1,-1 0 0,1 0-1,0 0 1,2 7 0,-1 9-12,-1-20 13,0-1 0,0 0 0,0 0 1,0 1-1,0-1 0,0 0 0,1 1 1,-1-1-1,0 0 0,1 0 0,-1 1 1,1-1-1,-1 0 0,1 0 0,0 0 0,-1 0 1,1 0-1,0 0 0,0 0 0,0 0 1,0 0-1,0 0 0,0 0 0,0 0 1,0-1-1,0 1 0,0 0 0,1-1 1,-1 1-1,2 0 0,4 0 5,-1 0 0,0-1-1,0 1 1,1-1 0,9-1 0,3 0 27,-9 0-35,0 0 0,-1 0 0,1-1 0,0-1 1,-1 1-1,1-2 0,-1 1 0,0-1 0,0-1 1,-1 1-1,1-2 0,11-8 0,-14 9 80,0 1 0,-1-1 0,0 0 0,0 0 0,0 0 0,-1 0 0,0-1 1,0 0-1,0 0 0,-1 0 0,0-1 0,0 1 0,0-1 0,-1 1 0,0-1 0,0 0 0,-1 0 0,1-11 0,-2 16 4,0 0 0,0 0-1,-1 1 1,1-1 0,0 0 0,-1 0 0,1 1 0,-1-1 0,0 0-1,0 1 1,0-1 0,0 0 0,0 1 0,0 0 0,0-1-1,0 1 1,0-1 0,-1 1 0,-1-1 0,0-1 49,-1 1 0,0-1 0,0 1 1,0 0-1,0 1 0,0-1 0,-9-2 0,5 3-129,0-1-1,0 1 1,-1 0-1,1 1 0,0 0 1,-1 0-1,1 1 0,-16 3 1,20-2-260,0-1 0,0 1 1,0 0-1,1 0 0,-1 0 1,-5 5-1,-20 21-2852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6163,'0'0'880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65 4770,'0'0'2097,"0"46"-533,0-26-1220,0 4-190,0-1 0,-6 31-1,6-48-158,0-5 272,0-3-239,-1-16 120,1 1-1,0-1 1,4-19 0,-3 31-158,1 0 1,0 0-1,0 0 1,1 0-1,-1 0 0,1 0 1,0 1-1,1-1 1,-1 1-1,1 0 0,8-9 1,-4 7-31,0 0 1,0 0-1,1 1 1,0 0-1,0 1 1,0 0-1,1 0 1,0 1-1,-1 0 0,1 1 1,1 0-1,-1 1 1,0 0-1,1 0 1,-1 1-1,21 1 1,-30 0 20,-1 1 1,1 0 0,-1 0 0,1 0-1,-1-1 1,1 1 0,-1 0 0,1 0 0,-1 0-1,0 0 1,0 0 0,1 0 0,-1 0-1,0 0 1,0 0 0,0 0 0,0 0-1,0 0 1,0 1 0,0 29 136,-1-24-95,1 3 30,-1 0 1,0 1 0,-1-1-1,-1 0 1,1 0 0,-2 0 0,1 0-1,-1-1 1,-1 0 0,0 1-1,0-1 1,0-1 0,-1 1-1,-12 12 1,16-18-261,-8 8 477,6-8-3265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69 4322,'0'0'5989,"5"5"-6173,11 17 215,20 36 0,-22-34 53,1 0-1,23 29 0,-27-44-142,-6-9 2,-4-21 15,-1 8 83,-10-216 1237,30 228-1537,6 3-687,0 0 0,0 2-1,0 1 1,42 14 0,-65-18 715,29 7-2290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1 218 3009,'0'0'4173,"26"-5"-3325,81-19-266,-102 23-499,1 0 0,-1 0 1,1-1-1,-1 1 0,0-1 0,1-1 0,-1 1 1,0-1-1,-1 0 0,1 0 0,0 0 1,-1-1-1,0 1 0,0-1 0,0 0 0,6-7 1,-8 5-187,1 0 0,-1 1 0,0-1 0,-1 0 0,1 0 0,-1-1 0,0 1 0,-1 0 1,1 0-1,-2-10 0,1 14 78,0 1 0,0 0 0,0 0 0,-1-1 1,1 1-1,0 0 0,-1 0 0,1-1 0,-1 1 0,1 0 0,-1 0 1,1 0-1,-1 0 0,0 0 0,0 0 0,0 0 0,0 0 1,1 0-1,-1 0 0,0 0 0,-1 0 0,1 1 0,-2-2 0,0 0 12,-1 1-1,0-1 1,0 1-1,1 0 0,-1 0 1,0 1-1,0-1 0,-5 1 1,2-1 29,1 1-1,0 1 1,0-1 0,0 1 0,0 0 0,0 0 0,0 1 0,0 0 0,1 0 0,-1 0 0,-5 4 0,5-1-22,1-1 1,0 2 0,0-1 0,0 0 0,1 1 0,0 0 0,0 0 0,0 0 0,1 1 0,0-1 0,0 1 0,1 0 0,-4 13 0,2 1 25,1 0 1,1 1-1,1 28 0,2-47-12,-1 0 0,0 0 0,1 0 0,0-1 0,0 1 0,0 0 0,0-1 0,0 1 0,0-1 0,0 1 0,1-1 0,-1 1 0,1-1 0,0 0 0,0 0 0,0 0 0,0 0 0,0 0 0,0 0 0,1-1 0,-1 1 0,0-1 0,1 1 0,-1-1 0,1 0 0,0 0 0,-1 0 0,1 0 0,0-1 0,4 1 0,11 3 66,0-2 1,-1 0-1,31-1 0,-40-1-37,9-1-25,-1 0-1,-1 0 1,1-1 0,0-1 0,0-1 0,28-11 0,-35 12-12,0-2 0,0 1 0,0-1 0,-1 0 1,0-1-1,0 0 0,0-1 0,-1 1 0,0-1 1,0-1-1,-1 1 0,8-13 0,-11 14 80,0 0-1,-1-1 1,0 1-1,0-1 0,0 1 1,-1-1-1,0 0 1,0-9-1,0-44 1383,-2 51-995,1 82-483,2 134 305,1-156-247,2 0-1,13 52 1,-17-97-21,9 27-32,-9-31 26,-1-1 0,0 0 1,1 0-1,-1 0 1,1 0-1,0 0 0,-1 0 1,1 0-1,0 0 0,-1 0 1,1-1-1,0 1 1,0 0-1,0 0 0,0-1 1,0 1-1,0 0 1,0-1-1,0 1 0,0-1 1,0 1-1,0-1 1,0 0-1,2 1 0,-1-5-7,0 0-1,-1-1 0,0 1 0,0 0 1,0-1-1,0 1 0,-1-1 0,0 1 0,0-5 1,0 7-27,1-15-296,1-19-1180,-1-1 0,-6-54 0,1 77 1270,1 1-1,-2 0 0,0 0 0,0 0 1,-12-19-1,10 21 348,2 0-1,-1 0 1,1 0 0,1-1 0,0 1-1,1-1 1,0 0 0,-1-13-1,4 24-101,-1-11 268,0 0 1,1 0 0,3-15 0,-3 23-281,1 1 0,0-1 0,0 1 0,1 0 0,-1-1 0,0 1 0,1 0-1,0 0 1,0 0 0,0 0 0,0 0 0,0 1 0,1-1 0,5-4 0,1 0-12,0 1-1,0 0 0,1 0 0,0 1 1,0 0-1,16-4 0,-19 7-6,0 0 0,0 0 0,0 1 0,1 0 0,-1 0 0,0 1 0,0 0 0,0 0 0,1 1 0,-1 0 0,9 2 0,-12-2 2,-1 1 0,0 0 0,0 0 0,1 0 0,-2 0 0,1 0 0,0 1 0,0 0 0,-1-1 0,1 1 0,-1 0 0,0 0 0,0 0 0,0 0 0,0 0 0,-1 1 0,1-1 0,1 5 0,0 2 15,0 1 0,0-1 1,-1 1-1,0-1 0,1 14 1,-3-22 4,1 9 3,-1-1 0,0 1 0,0 0 0,-1 0 0,-4 15 0,4-22 60,0 0 1,-1-1-1,0 1 1,0-1 0,0 1-1,0-1 1,0 0 0,0 0-1,-1 0 1,0 0-1,0-1 1,1 1 0,-2-1-1,1 1 1,0-1-1,0 0 1,-1 0 0,-6 2-1,-2 1 203,-1-1-1,1 0 1,-1-1-1,0-1 1,0 0-1,0 0 1,0-1-1,0-1 1,0-1-1,-20-2 1,31 2-295,0 1 1,0-1-1,0 0 1,0 0-1,0 0 1,1-1-1,-1 1 1,0 0-1,1-1 1,-1 1-1,1-1 1,-1 1 0,1-1-1,0 0 1,-3-3-1,3 3-560,0 0 1,0 0-1,0 0 1,0 0-1,1 0 0,-1 0 1,1 0-1,-1 0 0,0-4 1,1 0-3591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95 4370,'0'0'6088,"3"0"-6091,-1 0-19,-1 1-1,1-1 0,0 1 0,0 0 0,-1 0 0,1 0 0,0 0 0,-1 0 1,1 0-1,-1 0 0,1 1 0,-1-1 0,0 1 0,1-1 0,-1 1 0,1 1 0,25 38 106,-14-21-67,42 63 168,-58-119 496,-3 14-520,1-1 0,1 0 0,1-1 0,0-25 0,3 44-134,0 0 0,0 1 0,0-1 0,0 0 0,1 0-1,0 1 1,0-1 0,0 1 0,4-9 0,-3 11-30,-1 0 0,1 0 1,0 0-1,0 1 0,-1-1 0,1 1 1,0-1-1,0 1 0,1 0 0,-1 0 1,0 0-1,0 0 0,0 0 0,1 0 1,-1 1-1,0-1 0,1 1 0,-1-1 1,1 1-1,-1 0 0,4 0 1,11-1-134,43-2-1436,-50 3 347,0 1 0,0-1 0,15 4 0,-11 3-2149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22 180 288,'0'0'8401,"26"-12"-7723,83-38-382,-39 14-205,-63 31-164,0 0 1,0 0-1,-1-1 1,6-6-1,-11 11 55,0 1 0,0-1 0,-1 0 0,1 0-1,0 0 1,0 1 0,-1-1 0,1 0 0,0 0 0,-1 0 0,1 0 0,-1 0-1,1 0 1,-1 0 0,0 0 0,1 0 0,-1-1 0,0 1 0,0 0 0,0 0 0,0 0-1,0 0 1,0 0 0,0 0 0,0-1 0,0 1 0,-1 0 0,1 0 0,0 0 0,-1 0-1,1 0 1,0 0 0,-1 0 0,0 0 0,1 0 0,-1 0 0,0 0 0,1 0 0,-1 1-1,0-1 1,0 0 0,0 0 0,1 1 0,-1-1 0,0 0 0,0 1 0,0-1 0,0 1-1,0-1 1,0 1 0,-1 0 0,1-1 0,0 1 0,0 0 0,0 0 0,-2 0-1,-8-1 34,0 0 0,0 1-1,0 1 1,0 0 0,0 0 0,-17 5-1,21-4 12,0 1 0,1 0 0,-1 0 0,0 1 1,1 0-1,0 0 0,0 0 0,0 1 0,1 0 0,-8 8 0,1 0 105,1 0 0,0 1 0,-11 19 0,18-27-107,0 1 0,1 0-1,1 0 1,-1 0 0,1 0-1,0 1 1,1-1-1,-1 1 1,1-1 0,1 9-1,0-8 14,-1-3-10,1-1 0,0 1 0,1-1 0,-1 0-1,1 1 1,1 4 0,-1-7-18,-1-1-1,1 0 1,0 0-1,-1 0 1,1 0-1,0 1 1,0-1-1,0 0 1,0 0-1,0-1 1,0 1-1,0 0 1,0 0-1,0 0 1,0-1-1,1 1 1,-1 0-1,0-1 1,0 1-1,1-1 1,-1 0-1,0 1 1,1-1-1,1 0 1,7 2 60,0-1 0,1-1 1,-1 0-1,0 0 0,1-1 1,-1 0-1,0 0 0,18-6 0,-10 0-191,-1 0-1,0-1 1,31-19-1,-32 16-324,3-1-1037,-1 1 1,36-15-1,-36 20-1768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223 1 5699,'0'0'3580,"-26"5"-3343,-82 18 35,103-21-234,0-1 0,0 1 0,0 0-1,0 0 1,0 0 0,1 0-1,-1 1 1,1 0 0,-1 0-1,1 0 1,0 1 0,0-1-1,1 1 1,-7 8 0,8-8-40,-1 1 0,1-1 1,1 1-1,-1 0 0,0-1 0,1 1 1,0 0-1,0 0 0,1 0 0,-1 0 0,1 7 1,1-10-4,-1-1 1,1 1 0,0 0-1,0 0 1,-1-1 0,1 1 0,1-1-1,-1 1 1,0-1 0,0 1-1,0-1 1,1 0 0,-1 1-1,1-1 1,-1 0 0,1 0-1,-1 0 1,1 0 0,0 0-1,-1 0 1,1-1 0,0 1 0,0-1-1,-1 1 1,4 0 0,57 12-182,-50-11 129,45 5-414,-36-6 42,-1 2 1,0 0-1,22 8 1,-41-11 418,0 0 0,-1 0 0,1 0 0,0 1 0,0-1 0,-1 0 0,1 1 0,0-1 0,0 0 0,-1 1 0,1-1 0,-1 1 0,1-1 0,0 1 0,-1 0 0,1-1 0,-1 1 0,1-1 0,-1 1 0,0 0 1,1-1-1,-1 1 0,1 0 0,-1 0 0,0-1 0,0 1 0,0 0 0,1 0 0,-1-1 0,0 1 0,0 0 0,0 0 0,0 0 0,0-1 0,0 1 0,0 0 0,-1 0 0,1-1 0,0 1 0,0 0 0,0 0 0,-1-1 0,1 1 0,-1 1 0,-1 0 71,1 1-1,-1-1 1,1 0-1,-1 1 0,0-1 1,0 0-1,0 0 1,-1 0-1,1-1 1,-5 4-1,-14 6 351,0-1 0,-1 0 0,0-2-1,-1 0 1,0-2 0,0-1 0,-1 0 0,-30 1 0,54-7-666,-1 0 1,1 0-1,-1 0 1,1 0 0,-1 0-1,1 0 1,0 0-1,0 0 1,-1 0-1,1 0 1,0-1 0,0 1-1,0 0 1,0 0-1,0 0 1,1 0 0,-1 0-1,0 0 1,0 0-1,1 0 1,0-2-1,9-16-4782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91 222 5939,'0'0'3567,"8"-4"-3471,3-1-103,17-9 26,29-17 0,-51 27-133,0 0 0,-1 1-1,1-2 1,-1 1 0,0-1 0,0 1-1,0-2 1,-1 1 0,1 0 0,-1-1-1,-1 0 1,5-7 0,-7 9 92,0 0 1,1 0 0,-1 0-1,-1 0 1,1-1 0,-1 1-1,1 0 1,-1 0 0,-1-1-1,1 1 1,0 0 0,-1 0-1,-1-6 1,1 8 27,0 0 0,0 0-1,0 0 1,0 0 0,-1 0 0,1 1 0,0-1 0,-1 0-1,0 1 1,1-1 0,-1 1 0,0 0 0,1-1 0,-1 1-1,0 0 1,0 0 0,0 0 0,0 0 0,0 1 0,0-1-1,0 0 1,0 1 0,0 0 0,-1-1 0,1 1-1,-2 0 1,-7-1 33,1 1 0,-1 0-1,0 0 1,-11 3 0,19-3-26,-1 1 0,0 1 0,1-1 1,-1 0-1,1 1 0,0 0 0,-1-1 1,1 1-1,0 1 0,0-1 0,0 0 1,0 1-1,1-1 0,-4 5 1,-9 12 56,1 0 1,2 0 0,0 1 0,-13 29 0,21-39-57,0 0-1,1 0 1,0 0-1,0 0 1,1 0-1,1 1 1,-1-1 0,2 1-1,0-1 1,0 1-1,0-1 1,3 12-1,-2-20-10,0 0 0,-1-1 0,1 1 0,0-1 0,0 1 0,0-1 0,0 1 0,0-1 0,0 1 0,0-1 0,1 0 0,-1 0 0,1 0 0,-1 0 0,0 0-1,1 0 1,0 0 0,-1 0 0,1 0 0,-1-1 0,1 1 0,0-1 0,0 1 0,-1-1 0,4 1 0,51 1 174,-43-2-100,-2-1-50,-1 0 0,0 0 0,0-1 0,0-1-1,0 1 1,0-2 0,-1 1 0,0-1 0,1-1 0,-1 0-1,0 0 1,-1-1 0,0 0 0,0 0 0,0-1 0,0 0 0,-1 0-1,-1-1 1,1 0 0,-1 0 0,0-1 0,-1 1 0,0-1-1,0-1 1,-1 1 0,0 0 0,-1-1 0,0 0 0,-1 0-1,0 0 1,0 0 0,0-12 456,-2 33-1110,-2 45 553,0-27 103,2-1 0,5 47 1,-5-74-25,0 0 0,0 0 0,0-1 1,0 1-1,0 0 0,0 0 0,0 0 1,1 0-1,-1-1 0,0 1 0,1 0 1,-1 0-1,0 0 0,1-1 0,-1 1 1,1 0-1,-1 0 0,1-1 0,-1 1 1,1-1-1,0 1 0,-1 0 0,1-1 1,0 1-1,-1-1 0,1 1 1,0-1-1,0 0 0,0 1 0,-1-1 1,1 0-1,0 0 0,0 1 0,0-1 1,0 0-1,-1 0 0,1 0 0,0 0 1,0 0-1,0 0 0,0 0 0,0 0 1,0-1-1,-1 1 0,1 0 0,0 0 1,1-1-1,3-2 75,-1 1 1,1-1 0,-1 0-1,1 0 1,-1 0-1,5-6 1,47-45 140,-23 20-261,2 1-1,1 1 1,2 2-1,51-31 1,-88 61 20,-1 0 1,0-1 0,1 1 0,-1 0 0,0 0-1,1 0 1,-1-1 0,0 1 0,1 0-1,-1 0 1,0 0 0,1 0 0,-1 0 0,1 0-1,-1 0 1,0 0 0,1 0 0,-1 0-1,0 0 1,1 0 0,-1 0 0,1 0 0,-1 0-1,0 0 1,1 0 0,-1 0 0,0 1-1,1-1 1,-1 0 0,0 0 0,1 0 0,-1 1-1,0-1 1,1 0 0,-1 0 0,0 1 0,0-1-1,1 0 1,-1 1 0,0-1 0,0 0-1,1 1 1,1 23 71,-13 28 613,-14 9-139,15-40-347,1 1-1,-9 34 1,26-76-4077,14-14 838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7123,'0'0'2372,"6"22"-1614,0-3-573,0-1 3,0 2 0,-1-1 0,-1 1-1,-1 0 1,0 35 0,-4-10 172,-1-1-1,-3 1 1,-19 78-1,16-59 302,6-40-1774,-1-1-3426,6-36 2178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36 5955,'0'0'5634,"147"-27"-5634,-126 27-32,1 0-992,-1-3-1073,4-2-1409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49 628 5523,'0'0'5109,"17"-8"-5032,-4 3-80,8-3-6,-1 0 0,-1-2 0,0 0 0,25-18 0,-42 26-85,0 0 0,0 1 0,0-1 0,0 0 0,0 0 0,-1 0 0,1-1 0,-1 1 0,0 0 0,0 0 0,1-1 0,-1 1 0,-1-1 0,1 1 1,0-1-1,0-4 0,-1 6 65,0-1 1,0 1-1,0 0 0,0 0 1,-1-1-1,1 1 1,-1 0-1,1 0 1,-1 0-1,1 0 1,-1-1-1,1 1 0,-1 0 1,0 0-1,0 0 1,1 0-1,-1 0 1,0 1-1,0-1 1,0 0-1,0 0 0,0 0 1,0 1-1,0-1 1,-1 1-1,1-1 1,0 1-1,0-1 1,0 1-1,-1 0 0,1-1 1,0 1-1,0 0 1,-1 0-1,0 0 1,-71-1-98,70 2 141,-1-1-1,1 1 0,0 0 1,-1 1-1,1-1 1,0 0-1,0 1 0,0 0 1,0 0-1,0 0 0,0 0 1,1 0-1,-1 0 0,1 1 1,-1-1-1,1 1 1,0 0-1,0 0 0,0-1 1,0 2-1,-1 3 0,-7 11 28,1 1 0,-8 25-1,13-35-26,-1 6 5,1 1-1,0 0 1,0 0-1,2 0 0,0 0 1,1 0-1,2 29 0,-1-44-17,0 0-1,0 0 1,1 1-1,-1-1 1,0 0-1,1 0 1,0 0-1,-1 0 1,1 0-1,-1 0 1,1 0-1,0 0 1,0 0-1,0 0 1,-1 0-1,1 0 1,0 0-1,0-1 1,0 1-1,0 0 1,0-1-1,1 1 1,-1-1-1,0 1 1,0-1-1,0 0 1,0 1-1,1-1 1,1 0-1,43 2 35,-30-3-10,-6 2-35,0-1-1,0-1 1,0 0 0,0 0-1,-1 0 1,1-2 0,0 1-1,-1-1 1,1 0 0,-1-1-1,0 0 1,0-1 0,0 0-1,-1 0 1,0-1 0,0 0-1,0 0 1,0-1 0,6-8-1,17-26-409,-30 39 411,-1 1 11,0 11-182,0 48 342,0-57-158,1-1 0,-1 1 1,1 0-1,-1 0 0,1-1 0,0 1 1,-1-1-1,1 1 0,0 0 0,-1-1 1,1 1-1,0-1 0,0 0 0,-1 1 0,1-1 1,0 1-1,0-1 0,0 0 0,0 0 1,0 0-1,0 0 0,-1 1 0,1-1 0,0 0 1,0 0-1,0-1 0,0 1 0,1 0 1,30-3 154,-26 1-159,0-1 0,0 1 0,-1-1 0,1-1 0,-1 1 1,0-1-1,1 0 0,-2 0 0,1 0 0,0-1 0,7-9 0,-7 8-41,0-1-1,-1 1 1,1-1 0,-1 0 0,-1 0 0,1 0-1,-1 0 1,0-1 0,2-10 0,-4 14-180,-1-1 1,1 1 0,-1-1 0,0 0 0,0 1 0,0-1 0,-2-7 0,1 11 177,1 0 0,-1 0 0,1 0 0,-1 0 1,1 0-1,-1 0 0,0 0 0,0 0 0,1 0 1,-1 1-1,0-1 0,0 0 0,0 0 0,0 1 1,0-1-1,0 1 0,0-1 0,0 1 1,0-1-1,0 1 0,0-1 0,0 1 0,-1 0 1,1 0-1,0 0 0,0-1 0,0 1 0,0 0 1,-3 1-1,0-2 58,-1 1 0,1 0 0,-1 0 0,1 0 1,-1 0-1,1 1 0,0 0 0,-1 0 0,1 0 0,0 0 0,-1 1 0,1 0 0,0 0 1,0 0-1,0 0 0,1 0 0,-1 1 0,0 0 0,1 0 0,0 0 0,0 0 1,0 0-1,-3 5 0,-14 15 62,1-1 23,-22 34 1,37-50-71,0 0 1,1 0-1,0 1 1,0 0-1,0-1 0,1 1 1,0 0-1,0 0 1,1 1-1,-2 11 1,8-17 48,3-3-55,1 0 1,-1-1-1,0 0 0,1 0 1,-1-1-1,0 0 1,-1 0-1,1-1 1,0 0-1,-1-1 1,0 1-1,0-1 0,0-1 1,-1 1-1,9-10 1,9-11-474,-1-1 0,28-42 0,113-193-105,-14 22 765,-130 208-44,-14 21 38,1 0 0,0 1 0,1-1 0,14-14 0,-21 25-262,-1 2-166,-1 6 373,0 1 0,0-1 0,-1 0-1,0-1 1,0 1 0,0 0 0,-1 0 0,-1-1-1,-5 11 1,-8 10 414,-23 27 1,11-14-310,0 2 176,2 1 1,-33 74-1,50-95-318,1 1 1,2 0-1,0 1 0,2 0 1,0 0-1,2 0 0,0 32 1,2-55-122,1 0 0,0 0 0,0 0 0,0 0 0,0 0 1,1 0-1,-1 1 0,1-1 0,-1 0 0,1 0 0,0 0 1,1 3-1,-1-4-68,1 0 0,-1 0 1,1-1-1,-1 1 0,1 0 1,-1 0-1,1-1 1,-1 1-1,1-1 0,-1 1 1,1-1-1,0 0 0,-1 1 1,1-1-1,0 0 0,2 0 1,-3 0 30,9 0-913,0 1 0,-1-2 0,16-1 1,5-7-2718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0 6739,'0'0'1870,"0"29"-1454,0 166 161,-3-137-468,-2-1 0,-14 58 0,12-76-25,3-24 146,3-30 54,3 6-273,0 0 0,1 0-1,0 1 1,0-1-1,1 1 1,0 0 0,0 0-1,1 0 1,0 0-1,1 1 1,-1 0-1,1 0 1,1 1 0,-1 0-1,1 0 1,0 0-1,0 1 1,1 0 0,0 0-1,0 1 1,0 0-1,0 0 1,1 1-1,-1 0 1,1 0 0,0 1-1,0 0 1,10 0-1,-14 2-28,-1 0 0,1 0-1,0 0 1,0 1 0,-1 0-1,1 0 1,0 0-1,-1 0 1,1 1 0,-1-1-1,1 1 1,5 4 0,-7-3 2,-1-1 1,1 1-1,-1-1 1,0 1-1,0 0 1,0 0-1,0 0 0,-1 0 1,1 0-1,-1 0 1,1 0-1,-1 1 1,0-1-1,-1 1 1,1-1-1,-1 0 1,1 1-1,-1 5 1,1 8 94,0 0 0,-4 30 0,3-42-9,-1-1 0,0 1 0,0 0 0,-1-1 0,1 1 0,-1-1 0,0 1-1,0-1 1,-1 0 0,1 0 0,-1 0 0,0 0 0,0 0 0,-5 4 0,1-2 61,-1 0 1,0 0-1,0-1 1,-1 0-1,1 0 1,-1-1-1,0 0 1,0-1 0,-10 3-1,1-2-100,0-1 1,0-1-1,-35 1 0,52-4-148,1 1 0,-1 0-1,1 0 1,0 0 0,-1 0-1,1 0 1,-1 0 0,1-1-1,-1 1 1,1 0-1,0 0 1,-1-1 0,1 1-1,0 0 1,-1 0 0,1-1-1,0 1 1,0 0 0,-1-1-1,1 1 1,0-1 0,0 1-1,-1 0 1,1-1 0,0 1-1,0-1 1,0 1 0,0 0-1,0-1 1,0 1-1,0-1 1,0 1 0,0-1-1,0 1 1,0-1 0,0 1-1,0 0 1,0-1 0,0 1-1,0-1 1,0 1 0,0-1-1,1 1 1,-1-1 0,1-2-328,1-11-3175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146 0 4162,'0'0'1966,"0"17"-1323,0 56-176,-1-56-275,-1 0 0,0 0-1,-2-1 1,0 1 0,0 0 0,-2-1-1,0 0 1,-1 0 0,-15 25 0,4-4-34,6-12-152,1 0 0,1 0 0,1 1 0,2 0 1,1 0-1,0 1 0,2 0 0,-1 53 1,25-80 6,-12-1 51,1 0-1,-1 0 1,0-1 0,1 0 0,-1-1-1,0 0 1,0 0 0,-1-1 0,1 0-1,-1 0 1,9-7 0,-5 4-151,1 1 0,0-1 0,0 2 1,13-5-1,-24 10-181,1-1 74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309 32 4434,'0'0'3866,"-8"12"-3890,-5 7 76,0 1 1,-15 33-1,23-41 17,0 0 0,1 1 0,0-1 0,0 1 0,2 0 0,0 0 0,-1 19 0,3-31-65,0 0-1,0 0 0,0 0 0,0 0 1,1 0-1,-1 0 0,0 0 0,1 0 1,-1 0-1,0 0 0,1 0 0,-1 0 1,1 0-1,0 0 0,-1 0 0,1 0 1,0 0-1,0-1 0,-1 1 0,1 0 1,0-1-1,2 2 0,-1-1 1,1 1 0,0-1 0,0 0 0,0 0 0,0 0 0,0 0 0,1-1 1,2 1-1,4-1-41,-1 0 1,0 0 0,1-1-1,-1 0 1,11-3 0,-13 2-78,1-1 0,-1 0 0,0 0 0,0-1 0,0 0 0,-1 0 0,1-1 0,-1 0 0,0 0 0,0 0 0,-1-1 0,0 0 0,0 0 0,0 0 0,6-11 0,-5 8 100,-1-1 1,0-1 0,-1 1 0,0 0 0,-1-1 0,0 0-1,0 0 1,-1 0 0,0 0 0,-1-15 0,-1-39 2769,0 65-2740,0 0 0,0 0 0,0 1 0,0-1 0,0 0 0,-1 0 0,1 0 0,0 1 1,0-1-1,0 0 0,0 0 0,0 0 0,0 0 0,0 0 0,-1 1 0,1-1 0,0 0 0,0 0 0,0 0 1,0 0-1,0 0 0,-1 0 0,1 0 0,0 0 0,0 1 0,0-1 0,-1 0 0,1 0 0,0 0 0,0 0 1,0 0-1,0 0 0,-1 0 0,1 0 0,0 0 0,0 0 0,0 0 0,-1 0 0,1 0 0,0-1 0,0 1 1,0 0-1,0 0 0,-1 0 0,1 0 0,0 0 0,0 0 0,0 0 0,0 0 0,-1-1 0,1 1 0,0 0 0,0 0 1,0 0-1,0 0 0,0 0 0,0-1 0,0 1 0,-1 0 0,1 0 0,0 0 0,0-1 0,0 1 0,0 0 1,-4 28-125,2 0 1,1 1-1,3 42 1,0-3 104,-2-39 69,-2 0 0,-1-1 0,-2 0 0,0 0 0,-2 0 0,-1-1 0,-1 1 0,-2-2 0,0 0 0,-2 0 0,0-1 0,-2-1 0,-1 0 0,-1-1 0,-1 0 0,-1-2 0,-34 31 0,46-46 41,0-1 1,0 1-1,0-2 1,0 1-1,-1-1 1,1 0-1,-1-1 1,0 0 0,0 0-1,0-1 1,-1 1-1,1-2 1,-1 1-1,1-2 1,-1 1 0,1-1-1,-1 0 1,-9-2-1,14 2-84,1-1-1,0 0 1,-1-1-1,1 1 0,0 0 1,0-1-1,0 0 1,0 0-1,0 0 1,0 0-1,1 0 1,-1 0-1,1-1 1,0 1-1,-1-1 0,1 0 1,-3-5-1,2 3 7,1 0 0,-1 0 0,1 0-1,0 0 1,0-1 0,1 1 0,0 0-1,-1-1 1,2 0 0,-1-7 0,1 12-24,0 0 1,1 0-1,-1-1 1,0 1-1,1 0 1,-1 0 0,1 0-1,0 0 1,-1 0-1,1 0 1,0 0-1,-1 0 1,1 0 0,0 1-1,0-1 1,0 0-1,0 0 1,0 1 0,0-1-1,0 0 1,0 1-1,0-1 1,0 1-1,0 0 1,2-1 0,37-9-127,-28 8 99,125-27-169,34-7-3857,-106 22-824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6835,'0'0'3559,"6"11"-3450,64 134 430,-68-142-527,0 1-1,0-1 0,1 1 0,-1-1 0,1 0 0,-1 0 0,1 0 0,0 0 1,0 0-1,4 2 0,-5-4-2,-1 0 1,1 0-1,-1 0 0,1 0 1,0-1-1,-1 1 1,1-1-1,0 1 0,0-1 1,-1 1-1,1-1 1,0 0-1,0 0 0,-1 0 1,1 0-1,0 0 1,0 0-1,-1-1 0,1 1 1,0 0-1,0-1 1,-1 1-1,1-1 0,0 0 1,-1 0-1,3-1 1,4-6 176,1 0 0,-1 0 0,-1-1 0,1 0 0,-2 0 1,7-11-1,1-1-35,-1 4-55,-1-1 0,-1-1 0,0 0 0,13-36 0,-24 53-298,1 1 0,0 0 0,-1-1 0,1 1 0,0 0 0,0 0 0,0 0 0,-1 0 0,1-1 0,0 1 0,1 0 0,-1 1 1,0-1-1,0 0 0,0 0 0,1 0 0,-1 1 0,0-1 0,0 1 0,1-1 0,-1 1 0,1-1 0,-1 1 0,0 0 0,1 0 0,-1-1 0,1 1 0,-1 0 0,1 0 0,1 1 1,12-3-1970,12-3-1198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12 4562,'0'0'3935,"-6"1"-3623,5 0-332,-1-1-1,0 0 0,1 1 1,-1 0-1,1-1 1,-1 1-1,0 0 0,1-1 1,0 1-1,-1 0 0,1 0 1,-1 0-1,1 1 1,0-1-1,0 0 0,0 0 1,0 1-1,-2 2 0,-13 37-94,11-24 197,0 1-1,1 0 0,1 0 0,-1 32 0,4-49-85,0-1 0,1 1 0,-1 0 0,0-1 0,0 1 0,0 0 0,1-1 0,-1 1 0,0 0 0,1-1 0,-1 1 0,0 0 0,1-1 0,-1 1 0,1-1 0,-1 1 0,1-1 0,-1 1 0,1-1 0,-1 1 0,1-1 0,0 0 0,-1 1 0,1-1 0,0 0 0,-1 0 0,1 1 0,0-1 0,-1 0 0,1 0 0,0 0 0,1 0 0,28 1-224,-21-2 166,2 1 93,0-2-1,-1 1 1,1-2-1,0 1 1,-1-2-1,0 1 0,0-1 1,0-1-1,0 0 1,0 0-1,-1-1 0,0 0 1,0-1-1,-1 0 1,0 0-1,0-1 1,-1 0-1,1 0 0,5-10 1,-11 15 89,1-1 0,-1 0 1,0 0-1,0 0 0,-1 0 1,1 0-1,-1 0 0,0 0 1,0-1-1,0 1 0,-1 0 1,1-1-1,-1 1 0,0 0 1,0-1-1,-1 1 0,1 0 1,-2-7-1,1 10-87,0 0-1,0 0 1,0 0-1,0 0 1,0 0-1,0 0 1,0 0-1,0 0 1,-1 0 0,1 0-1,0 1 1,0-1-1,-1 0 1,1 1-1,0-1 1,-1 1-1,1 0 1,-1-1-1,1 1 1,0 0-1,-3 0 1,-38 0-53,29 0-140,-19 3-3569,24-3-33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4898,'0'0'4434,"5"27"-3615,0 3-581,2 3 69,-2 0-1,-2 0 1,0 36 0,-4 1 198,3 86 127,4-117-244,-6-38-552,0 1 0,0-1-1,1 0 1,-1 0 0,0 1-1,1-1 1,-1 0 0,1 0-1,-1 0 1,1 0-1,-1 0 1,1 1 0,0-1-1,0 0 1,0 0 0,-1-1-1,1 1 1,0 0 0,0 0-1,0 0 1,0-1 0,1 1-1,-1 0 1,0-1-1,2 1 1,-3-14-4270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4338,'0'0'6675,"165"-35"-6131,-123 21-544,-2 8-96,-9 6-1152,-10 0-1137,-12 0-881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1 153 7876,'0'0'1558,"31"-5"-1342,98-19-171,-116 22-64,0-1 0,0-1 1,16-6-1,-27 9-28,0 0 0,0 0 0,0-1 1,0 1-1,0 0 0,0-1 0,-1 1 0,1-1 0,-1 0 1,1 1-1,-1-1 0,0 0 0,1 0 0,-1 0 1,1-4-1,-1 4 31,0 0 0,0 0-1,0 0 1,0 0 0,0 0 0,-1 0 0,1-1 0,-1 1 0,0 0 0,1-1 0,-1 1 0,0 0 0,0 0 0,-1-1 0,1 1-1,0 0 1,-1-1 0,0 1 0,0-2 0,0 2-16,-1 0-1,1 0 1,-1 1-1,1-1 1,-1 1-1,1-1 1,-1 1-1,0-1 1,0 1 0,1 0-1,-1 0 1,0 0-1,0 0 1,0 0-1,0 1 1,-3-2-1,-9 0-106,1 0 0,0 1 0,-1 0 0,1 1 0,-15 1 0,22 0 131,2-1 7,-1 0-1,1 1 0,0 0 0,-1 0 1,1 0-1,0 0 0,0 1 0,0-1 1,0 1-1,0 0 0,0 0 1,0 1-1,1-1 0,-1 1 0,1 0 1,0 0-1,-1 0 0,1 0 0,1 0 1,-1 1-1,0 0 0,1-1 1,0 1-1,0 0 0,0 0 0,-2 8 1,-1 3-3,1 1 0,1-1 0,1 1 0,0 0 1,1 31-1,1-44 14,0 0 0,0 0 0,1 0 0,-1 0-1,1 0 1,0 0 0,-1 0 0,2 0 0,-1 0 0,0-1 0,0 1 0,1 0 0,-1-1 0,1 1 0,0-1-1,0 1 1,4 2 0,-2-1-3,0-1-1,1 0 0,0 0 1,-1 0-1,1-1 1,0 1-1,0-1 0,1-1 1,5 3-1,6-1 24,0-1-1,0 0 0,1-1 1,-1 0-1,24-4 1,-38 3-14,0 0 0,1-1 0,-1 0 0,0 0 0,0 0 0,0 0 0,0 0 0,-1 0 0,1-1 0,0 1 0,0-1 0,-1 0 0,1 0 0,-1 0 0,0 0 0,4-4 0,-3 1 42,1 0-1,-1 0 0,0 0 1,-1 0-1,1-1 1,-1 1-1,0-1 0,1-7 1,1-10 383,-1 0 1,0 0-1,-3-36 1,0 45-105,0 10-183,2 12-206,0-1 0,0 0 0,1 0 0,0-1-1,0 1 1,1-1 0,0 1 0,0-1 0,0 0-1,10 9 1,-4-1 0,3 6-30,-1-1 0,-1 2 1,15 39-1,-20-46 78,-6-13 42,0-1 1,0 1-1,0-1 1,0 0 0,0 1-1,0-1 1,1 1-1,-1-1 1,0 1-1,0-1 1,0 1 0,1-1-1,-1 1 1,0-1-1,0 0 1,1 1 0,-1-1-1,0 0 1,1 1-1,-1-1 1,1 0-1,-1 1 1,0-1 0,1 0-1,-1 0 1,1 1-1,0-1 1,1-13 1047,-5-25 21,-2 9-500,2 16-366,0 1-1,1-1 0,0 0 0,2 0 1,-1 0-1,1 0 0,4-22 0,-3 33-241,-1 0-1,1 0 0,0 0 0,1 0 1,-1 1-1,0-1 0,0 0 0,1 0 1,-1 1-1,1-1 0,0 1 0,-1-1 1,1 1-1,0 0 0,0 0 0,0 0 1,3-2-1,38-12-49,-38 13 48,19-3-82,1 0-1,-1 1 1,34 0-1,27 3-3742,-77 1-14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 1 2721,'0'0'6929,"-9"24"-6537,2-2 585,1-2-735,1 0-1,1-1 1,0 2-1,-1 36 1,5-56-260,0 1-1,0-1 1,-1 0 0,1 0 0,1 1-1,-1-1 1,0 0 0,0 1-1,0-1 1,1 0 0,-1 0 0,1 0-1,-1 1 1,1-1 0,-1 0-1,1 0 1,0 0 0,-1 0 0,1 0-1,0 0 1,1 1 0,0-1-36,0 0 0,-1-1 0,1 0 0,0 1 0,0-1 0,0 0 0,0 0 0,0 0 0,-1 0 0,1-1 0,0 1 1,0 0-1,0-1 0,3 0 0,-1-1-196,0 0 0,0 0 0,0 0 0,0 0 0,0-1 0,0 0 0,0 0 1,-1 0-1,0 0 0,1 0 0,2-4 0,16-23-2933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6515,'0'0'4962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73 3265,'7'8'505,"-1"1"-1,0 0 1,-1 0-1,1 0 1,-2 1-1,1 0 0,5 19 1,-1-4-10,22 73 604,-29-97-1014,0-5 99,4-21-147,1 0 0,1 0-1,2 1 1,0 0 0,24-38 0,-30 54-45,1 1 0,0 0 0,0 0 0,1 1 0,0-1 0,0 1 0,1 1 0,0-1 0,0 1 0,0 0 0,0 1 0,1 0 0,0 0 0,-1 0 0,2 1 0,-1 0 0,0 1 0,0 0 0,1 0 0,-1 1 0,14-1 1,-20 2-6,0 0 0,1 0 0,-1 0 1,0 0-1,0 0 0,1 0 0,-1 1 1,0-1-1,0 1 0,0 0 1,0 0-1,1-1 0,-1 1 0,0 1 1,-1-1-1,1 0 0,0 0 1,0 1-1,2 1 0,-3 0 14,1 0 0,0 1-1,-1-1 1,0 0 0,0 1 0,0-1-1,0 0 1,0 1 0,-1-1 0,0 1-1,0 6 1,2 14 25,-2 1-1,-2 25 0,1-41-2,-1-1 0,0-1 0,0 1-1,0 0 1,-1 0 0,0-1 0,0 1 0,-1-1-1,-9 13 1,3-4-1127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178 1 5010,'0'0'5155,"-11"7"-4913,3-1-170,0 0 0,0 1 0,1 0-1,0 0 1,0 0 0,0 1 0,1 0 0,0 1-1,-5 10 1,-11 26 488,-20 61-1,35-85-495,1 1 0,1 0 0,1 0-1,1 1 1,0 28 0,3-49-78,0 0-1,0 0 0,1-1 1,-1 1-1,0 0 0,1 0 1,-1-1-1,1 1 1,-1 0-1,1-1 0,0 1 1,0-1-1,0 1 1,0-1-1,0 1 0,0-1 1,0 0-1,0 1 0,0-1 1,1 0-1,-1 0 1,1 0-1,-1 0 0,1 0 1,-1 0-1,1 0 1,-1 0-1,1-1 0,0 1 1,-1-1-1,1 1 1,0-1-1,2 1 0,7 0-354,-1 0-1,1-1 1,0 0 0,16-2-1,-10 0-407,25-5-1638,-4-10-882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65 5523,'0'0'3217,"158"-51"-3105,-111 43-64,-5 3-48,-10 5-1040,-8 0-1105,-9 0-1313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4882,'0'0'5835,"5"7"-5446,6 8-137,-1 1-1,-1 0 0,0 1 1,8 22-1,-14-29-192,12 27-5,-15-35-48,1-1 0,0 1 0,0 0 0,0-1 0,0 1 0,0 0 0,0-1 0,1 1 0,-1-1 0,0 0-1,1 1 1,-1-1 0,1 0 0,0 0 0,1 1 0,-2-2 43,0 1 0,0-1 1,0 0-1,0 0 0,0-1 0,0 1 0,0 0 1,0 0-1,0 0 0,0-1 0,0 1 0,0 0 0,0-1 1,0 1-1,0-1 0,0 1 0,0-1 0,0 0 1,-1 1-1,1-1 0,0 0 0,0 1 0,-1-1 0,1 0 1,-1 0-1,2-1 0,13-26 536,-12 22-574,10-20 69,-1-1 0,-2 0 0,14-52 0,-24 78-251,1 0 0,-1 0 0,1 0 0,-1 0 0,1 0 0,-1 0 0,1 0 0,0 0 0,-1 0 0,1 1 0,0-1 0,0 0 0,0 0 0,0 1 0,-1-1 0,1 0 0,0 1 0,0-1 1,0 1-1,0-1 0,0 1 0,1 0 0,-1-1 0,0 1 0,1 0 0,6-3-1939,4-4-2068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 2465,'0'0'7900,"24"18"-7292,73 60-205,-93-75-375,0 1-1,1 0 1,-1 0 0,-1 0 0,1 0-1,-1 1 1,0 0 0,0-1 0,0 1-1,0 0 1,-1 1 0,0-1 0,0 0-1,0 1 1,0 6 0,2 1 37,1 13 48,-1 1 0,-2-1 0,0 0 0,-1 1 0,-2-1-1,-5 33 1,3-42-84,-1 0 0,-1-1 1,-1 0-1,0 1 0,-1-2 0,-1 1 0,-1-1 0,0 0 0,0-1 0,-2 0 0,-22 24 1,31-36-56,-1 1 0,0-1 0,0 0 0,-1 1 0,1-1 0,0-1 0,-1 1 0,1 0 0,-1-1 1,1 0-1,-1 0 0,0 0 0,1 0 0,-6 0 0,-18 0-5145,14-1-1878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71 4834,'0'0'6432,"-18"-11"-5639,-60-35-297,74 44-484,1 0 1,-1 0-1,1 1 0,-1-1 1,0 1-1,0 0 0,0 0 1,1 0-1,-1 1 0,0-1 0,0 1 1,0 0-1,0 0 0,0 1 1,0-1-1,0 1 0,0-1 1,0 1-1,0 0 0,1 1 1,-1-1-1,0 1 0,1 0 1,-1 0-1,1 0 0,0 0 0,0 0 1,-1 1-1,2-1 0,-5 5 1,5-5-11,-26 23-26,2 2 0,0 1-1,3 0 1,0 2 0,2 1-1,1 0 1,1 2 0,-27 65-1,40-84-1,1 0-1,1 1 0,0 0 0,0 0 0,2 0 0,0 0 0,0 1 0,2 30 0,1-43 9,-1 0 0,1 0 0,0 0 0,0 0 0,0 0-1,1 0 1,-1 0 0,1 0 0,-1-1 0,1 1 0,0 0 0,0-1 0,0 0 0,0 1 0,1-1 0,-1 0 0,1 0 0,-1 0 0,1 0 0,0-1 0,-1 1 0,1-1 0,0 0 0,0 1 0,0-1 0,0-1 0,0 1 0,6 0-1,10 3-22,0-2 0,1 0 0,29-2 0,-34 0 56,19-1-7,-1-1-1,1-2 0,-1-2 0,1-1 0,-2-1 1,1-2-1,-1-2 0,-1 0 0,45-26 0,-24 10 4,66-47 0,-100 62 63,0-2 1,0 0 0,-1-1 0,-1 0-1,-1-2 1,21-29 0,-31 38 141,0 0-1,0 0 1,-1-1 0,-1 1 0,0-1 0,0 0 0,0 0-1,0-14 1,-2 20-150,-1 1 0,1-1 0,-1 0-1,-1 0 1,1 1 0,0-1 0,-1 0-1,0 1 1,0-1 0,0 0 0,0 1-1,0-1 1,-1 1 0,1 0 0,-1-1-1,0 1 1,0 0 0,-1 0 0,1 0-1,0 0 1,-1 1 0,0-1 0,0 1-1,1-1 1,-8-3 0,-3 0-26,0 1 0,0-1 0,-1 2 0,0 0 0,0 1 0,0 0 0,-16 0 0,-107 0-79,104 4 41,-2 0-227,0 2 0,0 2 0,0 1 0,0 2 0,1 1 0,0 2 1,1 1-1,1 1 0,-53 31 0,-14 16-3926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4514,'0'0'6875,"0"0"-6827,0 0 0,0 0 0,0 0 0,0-1 0,0 1 0,0 0 0,0 0-1,0 0 1,0 0 0,0 0 0,0 0 0,0-1 0,0 1 0,0 0 0,0 0 0,0 0 0,0 0 0,0 0-1,0-1 1,0 1 0,0 0 0,0 0 0,0 0 0,-1 0 0,1 0 0,0 0 0,0 0 0,0 0-1,0-1 1,0 1 0,0 0 0,0 0 0,-1 0 0,1 0 0,0 0 0,0 0 0,0 0 0,0 0 0,0 0-1,-1 0 1,1 0 0,0 0 0,0 0 0,0 0 0,0 0 0,0 0 0,-1 0 0,1 0 0,0 0-1,0 0 1,0 0 0,0 0 0,0 0 0,0 0 0,-1 0 0,1 1 0,0-1 0,0 0 0,0 0 0,0 0-1,0 0 1,0 0 0,0 0 0,-1 0 0,1 0 0,0 1 0,0-1 0,1 14-80,0-1-1,1 1 1,0-1 0,1 1 0,1-1 0,0 0-1,7 16 1,50 87 154,-4-10-85,-53-96-22,8 18 3,-12-27-15,0 0 0,1 0 0,-1 0 1,1 0-1,-1-1 0,1 1 1,0 0-1,-1 0 0,1 0 1,0 0-1,-1-1 0,1 1 1,0 0-1,0-1 0,0 1 0,0-1 1,-1 1-1,1-1 0,2 1 1,-3-1 36,12-9 1342,6-23-1382,1 1-1,30-38 1,-20 28-10,23-26-2,-29 39 46,37-59 0,-57 79 77,-14 14-6956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1489,'0'0'2529,"5"2"-2260,-1-1-174,-3-1-27,0 0 1,1 0-1,-1 0 0,0 1 1,0-1-1,1 0 0,-1 1 0,0-1 1,0 1-1,0 0 0,0-1 1,0 1-1,0 0 0,0 0 1,0-1-1,0 1 0,0 0 1,0 0-1,0 0 0,0 0 0,-1 0 1,1 0-1,0 1 0,-1-1 1,1 0-1,-1 0 0,1 0 1,-1 3 991,4-1-855,-1-1 0,0 1 0,0-1 0,0 1 0,0 0 0,-1 0-1,1 0 1,-1 1 0,0-1 0,3 5 0,-4-6-148,14 22 218,-7-10 55,0-1 1,1 0 0,0-1 0,1 0 0,14 13-1,-17-19-326,0 0 11,0-1 1,-1 1-1,0 0 1,0 1-1,-1-1 0,0 1 1,0 0-1,0 1 0,6 12 1,-11-18 8,0-1 0,0 0 0,1 1 1,-1-1-1,0 0 0,1 0 0,-1 1 0,1-1 0,-1 0 1,1 0-1,0 0 0,0 0 0,-1 0 0,1 0 0,0 0 1,0 0-1,0 0 0,0 0 0,0 0 0,0 0 0,0-1 1,1 1-1,-1 0 0,0-1 0,0 1 0,1-1 0,-1 1 0,0-1 1,0 0-1,1 1 0,1-1 0,0-1 19,0 0-1,0 0 1,0 0-1,0 0 1,0-1-1,-1 1 1,1-1-1,-1 0 1,1 0-1,-1 1 1,1-2-1,2-2 1,12-13-11,-1 0 1,-1 0 0,-1-2 0,0 0-1,-2 0 1,0-1 0,13-33-1,-11 45-1401,-4 6-3566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1 656,'0'0'5008,"22"5"-2964,-5-4-1464,0 1 0,0 1 0,29 8 1,-19-2-76,-1 2 0,33 18 1,22 10 149,1-4 79,-77-32-681,1 0 1,-1 0-1,1 1 0,-1-1 1,0 1-1,-1 0 1,1 1-1,-1-1 0,1 1 1,3 5-1,16 16 104,-10-11-106,0 1-1,-1 0 0,0 1 0,-2 0 1,0 1-1,-1 0 0,8 20 0,-15-31-30,56 101 319,-57-105-325,18 28 51,-2 0 1,27 61-1,-38-74-54,-2-7-5,-1-1-1,-1 1 0,0 0 1,0 0-1,-1 0 0,2 18 0,-4-29 1,-1 1-1,1-1 1,0 0-1,0 1 1,0-1-1,0 0 1,0 1-1,0-1 1,0 0-1,0 1 1,0-1 0,0 0-1,1 1 1,-1-1-1,0 0 1,0 1-1,0-1 1,0 0-1,0 0 1,1 1-1,-1-1 1,0 0-1,0 0 1,0 1-1,1-1 1,-1 0-1,0 0 1,0 1-1,1-1 1,-1 0-1,0 0 1,1 0-1,-1 0 1,1 1-1,-1-1 0,0 0-1,0 0 1,1 0 0,-1 0-1,0 0 1,0 0 0,0 1-1,1-1 1,-1 0 0,0 0-1,0 0 1,0 0-1,1 1 1,-1-1 0,0 0-1,0 0 1,0 1 0,0-1-1,0 0 1,1 0-1,-1 1 1,0-1 0,0 0-1,0 0 1,0 1 0,0-1-1,0 0 1,0 0-1,0 1 1,0-1 0,0 0-1,0 0 1,0 1 0,0-1-1,9 39-62,-8-36 55,-1 1 1,0 1 1,1-1-1,0 0 1,-1 0-1,2 0 1,-1 0-1,0 1 0,1-2 1,0 1-1,0 0 1,3 5-1,2-98 736,1 19-736,2-49 15,-10 84-116,8-58 0,-7 73 58,6 31-820,2 182 865,-4-48 14,2-86-40,-3-34 11,1 34 0,-5-59 57,-1 5 1012,-3-8-1025,1 0-1,0 1 0,-1 0 1,1 0-1,-1 0 1,0 0-1,0 0 0,0 1 1,0-1-1,0 1 1,0 0-1,0 1 1,0-1-1,-6 0 0,-24-6-19,21 3 32,0 0 0,-1 2 0,0-1 0,0 2 0,1 0 0,-1 0 0,-16 3 0,3-2-204,26 0 185,0-2-430,-1-3-37,1 0 1,0 1 0,0-1 0,0 0 0,-1-8-1,2-17-3426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0 1425,'0'0'3393,"-3"3"-2915,-21 20 6,1 1 0,1 0 0,1 2 0,2 1 0,0 0-1,2 1 1,1 1 0,1 1 0,-20 59 0,15-33 332,12-37-756,0 1 1,2-1-1,1 2 0,0-1 1,1 0-1,-1 28 0,-1 331 1389,-3-194-782,9-153-542,0-18-5621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3570,'0'0'4644,"1"0"-4495,0 0 0,0-1 0,0 1 0,1 0 0,-1 0 0,0 0 0,0 0 0,0 0 0,0 0 0,1 0 0,-1 1 0,0-1 0,0 0 0,0 1 0,0-1 0,0 0 0,1 2 0,5 5 50,0 1 0,-1 0 0,-1 0 0,1 0 0,-1 1 0,-1 0 1,5 11-1,3 5-16,49 117 690,-61-142-879,0 1 0,0-1 0,0 0 0,0 0 0,0 0 0,0 1 0,1-1 0,-1 0 0,0 0 0,0 0 1,0 0-1,0 1 0,0-1 0,0 0 0,1 0 0,-1 0 0,0 0 0,0 0 0,0 1 0,0-1 0,1 0 0,-1 0 0,0 0 0,0 0 0,0 0 0,0 0 0,1 0 1,-1 0-1,0 0 0,0 0 0,0 0 0,1 0 0,-1 0 0,0 0 0,0 0 0,0 0 0,1 0 0,-1 0 0,0 0 0,0 0 0,0 0 0,1 0 0,-1 0 0,0 0 1,0-1-1,0 1 0,0 0 0,1 0 0,-1 0 0,0 0 0,0 0 0,0 0 0,0-1 0,0 1 0,1 0 0,6-10-2158,-1-3-1889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4178,'0'0'3271,"-5"7"-3189,-62 87 1279,-56 74 1158,85-115-2042,-1 1-4311,36-50 950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5603,'0'0'7651,"6"-3"-8067,7 0-1313,-1-2-1360,-6 5-961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2945,'0'0'3562,"1"11"-3477,28 184 59,-25-185-91,-1-11 109,-3-1-156,0 1 1,0 0-1,0 0 1,1 0-1,-1 0 1,0 0-1,0-1 1,-1 1-1,1 0 1,0 0-1,0 0 1,0 0-1,-1 0 1,0-3 0,-5-8 32,2 4 121,0-1 1,1 1-1,-1-1 1,2 0-1,-1 0 0,1 0 1,1 0-1,-1-1 1,1-10-1,1 17-156,0-1 0,0 1 1,0-1-1,1 1 0,-1-1 0,1 1 0,0-1 1,0 1-1,0-1 0,0 1 0,1 0 0,-1 0 1,4-6-1,-1 6-14,-1-1 0,1 1 1,0 0-1,0 1 0,0-1 1,0 1-1,0-1 0,0 1 0,1 0 1,4-1-1,2 0-276,1 0 0,1 0-1,-1 1 1,0 1 0,0 0 0,21 1-1,-25 0-561,0 0-1150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1 304,'0'0'6488,"-7"0"-4367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2465,'0'0'7075,"6"-6"-6963,-6 3 64,0 1-176,0-4-80,9-2-736,0-3-1585,3-3-3554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1825,'3'-2'7699,"-3"-1"-6210,3-3-577,0 1-832,9-3-80,3-3-848,1 0-1681,-10 0-2209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3490,'0'0'1670,"4"14"-777,-5-9-730,1 0 0,-1-1 0,1 1 0,-1-1 0,-1 1 0,1-1 0,-1 1 0,1-1 0,-1 0-1,-1 0 1,1 0 0,0 0 0,-1 0 0,-3 4 0,-6 4 166,0 1-1,-21 16 1,-15 13 131,-82 95-81,124-126-757,13-5 312,21-5 490,-21-2-175,145 12 1926,-146 8-8098,-3-13 3458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1 684 2449,'0'0'3039,"6"0"-2823,49 1 283,86-3 1000,-132 1-1418,-1-1 0,1 0-1,-1-1 1,10-3 0,-10 3-40,-1 0 0,1 1 0,-1 0 0,1 0 0,0 0 0,13 0 0,-6 2 51,0-2 0,0 0 0,-1-1 0,1 0 0,25-11 0,-24 9 55,-3 2-16,0 0-1,0 1 1,0 0 0,23 1-1,-24 1-27,0 0 0,-1-1 0,1 0 0,-1-1 0,1-1 0,18-5 0,150-58 1375,-125 45-1094,-2-2 0,0-2 1,57-38-1,-50 31-367,-33 18 220,0-2 0,25-19 0,156-153 425,-87 73 773,-121 116-1446,0-1 0,0 0 0,0 0-1,0 0 1,0 0 0,0 0 0,0 1 0,0-1-1,0 0 1,0 0 0,0 0 0,0 0 0,0 0-1,0 1 1,1-1 0,-1 0 0,0 0 0,0 0-1,0 0 1,0 0 0,0 0 0,0 0 0,0 0-1,1 1 1,-1-1 0,0 0 0,0 0 0,0 0-1,0 0 1,0 0 0,1 0 0,-1 0 0,0 0-1,0 0 1,0 0 0,0 0 0,1 0 0,-1 0-1,0 0 1,0 0 0,0 0 0,0 0 0,0 0-1,1 0 1,-1 0 0,0 0 0,0 0 0,0 0-1,0 0 1,0-1 0,0 1 0,1 0 0,-1 0-1,0 0 1,0 0 0,0 0 0,0 0 0,0 0-1,0-1 1,-5 16-1862,-23 11-2476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1 817 1185,'0'0'3193,"0"-9"-2870,0-206 5344,0-128-1978,0 341-3692,0 0 0,0 0 0,1 1-1,-1-1 1,1 0 0,0 0 0,0 0 0,-1 1-1,1-1 1,0 0 0,1 1 0,-1-1 0,0 1 0,0-1-1,0 1 1,4-3 0,8-11 54,14-18-140,-22 29 91,0-1 0,-1 0 0,0 0 0,7-9-1,-8 11-12,0 0 0,1 0-1,-1 0 1,1 1-1,0-1 1,0 1-1,0 0 1,0 0 0,1 1-1,-1-1 1,0 1-1,9-2 1,7-3 50,-15 5-4,-1-1-1,1 0 1,0 0 0,0 0-1,-1 0 1,1-1 0,-1 0-1,0 0 1,0 0 0,0-1 0,0 1-1,0-1 1,-1 0 0,0 0-1,0 0 1,0-1 0,4-7-1,-5 8-70,1 0 0,-1 0 0,0 1 0,1-1 0,0 1 0,0 0 0,0-1 0,0 1 0,5-3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0 1393,'0'0'4479,"-4"25"-3425,1-14-839,-1 0 0,-1 0 0,1-1 0,-1 1 0,-1-1 0,0-1 0,-11 15 0,-3 0 152,-35 33 0,-33 28 210,61-62-580,2 2 0,1 1 1,-37 52-1,61-75 77,8-6 151,20-12 343,-10 5-368,-13 8-235,1-1 0,0 1-1,0 0 1,0 0 0,0 1 0,0 0-1,0 0 1,0 0 0,1 1 0,-1 0-1,0 0 1,0 0 0,8 2-1,-5 1-141,-4-1-42,1-1 0,-1 1 0,0-1 0,0 0 0,11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0 768 2465,'0'0'3108,"4"0"-2881,64 1 655,92-3 637,-117-8 130,-43 10-1668,22-3 70,-9-2 180,-4 1-198,0 0 0,1 1 0,0 0-1,0 0 1,0 1 0,0 1 0,16-1-1,-17 1 53,1 0 0,-1 0 0,0-1 0,0 0 0,0 0 0,0-1 0,0 0 0,-1-1 0,13-6 0,5-3 610,-12 7-688,21-9 35,64-40 0,-83 46 96,0 0 0,20-7 0,-21 9-111,0 0 1,26-17-1,-32 16-24,1 1-1,0 1 1,1-1 0,0 2-1,0-1 1,0 2 0,0-1-1,13-2 1,-12 4 37,0 0 1,0-1-1,-1 0 0,1-1 0,-1 0 1,0 0-1,0-2 0,-1 1 0,1-1 1,10-10-1,-15 11-29,0 1-1,0 0 1,0 0 0,1 1-1,0 0 1,0 0 0,0 0-1,0 1 1,16-4 0,16-11-14,-11 4 0,39-9-42,-60 18 67,-1 0 1,-1-1-1,1 0 1,-1 0-1,1 0 1,-2 0-1,1-1 1,5-10-1,-6 10-13,6-8 30,-1 2 189,-1 0 1,-1-1-1,12-27 0,-18 37-166,1 0 1,0 0-1,1 0 0,-1 0 0,1 0 1,-1 0-1,1 0 0,1 1 0,-1 0 1,0-1-1,1 1 0,6-4 0,5-3-60,0 1 0,19-7-1,-22 11-336,1-2 0,-1 1 1,13-11-1,-15 4-1874,-9 2-2287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42 992,'0'0'9314,"-9"6"-8756,-14 16-560,2 2 1,-1-2 0,2 4 0,1-1 0,1 2 0,2 0-1,1 1 1,-1 1 0,4 1 0,0-1 0,2 1-1,1 0 1,2 2 0,0 0 0,2-1 0,2 1-1,0 55 1,3-84-4,0 1 0,0-2 0,1 1 0,-1 0-1,2 0 1,-2-1 0,1 2 0,0-1 0,0-1-1,1 1 1,-1-1 0,1 1 0,0-1 0,-1 1 0,1 0-1,0-1 1,0-1 0,1 2 0,-2-1 0,2 0-1,-1 0 1,1-1 0,-1 1 0,1-1 0,-1 0-1,2 0 1,-1 1 0,-1-1 0,1 0 0,0-1 0,0 2-1,-1-2 1,2 0 0,3 0 0,12 2 21,0-2 0,0 0 1,0-1-1,21-3 0,-40 4-14,20-4 46,1-1 1,-1-1 0,-1 0-1,0-2 1,0 0 0,0-1-1,0-1 1,-2 0 0,0-1-1,20-18 1,-15 11 35,0-2 0,-1 0 0,0-2 0,-2-1 0,-2 0 0,26-42 0,-34 49 66,-1 3-1,-2-4 1,0 2 0,1-2 0,-2 2-1,-1-1 1,-1-1 0,0 0 0,-2 0 0,0 1-1,1-1 1,-2 0 0,-5-30 0,2 40-109,2 1 0,-2 1 0,1-1 0,-1 1 0,-1 0 0,2 0 0,-2-2 0,0 3 0,1-1 0,-2 0 0,1 1 0,-1-1 0,1 2 0,-1-1 0,0 0 0,0 1 0,-2 0 0,2 0 0,-6-2 0,-2-1-26,-1 2 1,2-1-1,-2 1 0,1 2 0,-1-1 0,0 1 0,-22-1 1,22 4-97,-2 1 0,1-1 0,1 1 1,0 1-1,-1 1 0,1 1 1,0-1-1,0 2 0,2 0 1,-24 13-1,15-5-809,1 1 0,1 0 0,-2 2 0,4 1 1,-24 26-1,7 3-3451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88 4306,'0'0'1513,"-23"24"-1471,-71 79-18,90-98-5,-1 0 0,0 2 0,1 0 0,0-1 0,0 0 0,0 2 0,1-2 0,0 1 0,1 1 0,-1-1 0,2 1 0,-2-2 0,2 2 1,-1 10-1,-2 11 104,2-13-100,-2 2 0,2-2 0,1 1 0,1 0 0,1 25 0,-1-37-20,2 2 0,-1-2 0,0 2 1,2-2-1,-2 0 0,2 1 0,0-1 1,-1 0-1,1 1 0,1-1 1,-1 1-1,1-2 0,0 1 0,0-1 1,0 0-1,0 0 0,1 0 0,7 5 1,4 1 25,-1-4 0,0 2 0,1-1 0,0-2 0,0 1 0,1-1 0,-1-2 0,19 2 0,21 0 436,61-2 0,-106-3-386,6-1-26,2-1 0,-2 0 0,1-2 1,-1 0-1,0 0 0,1-3 0,-2 0 0,1 1 1,-1-2-1,0 0 0,-1-2 0,16-11 1,-11 6 6,-2-1 0,1 0 1,-2-1-1,1-1 0,-2 0 1,-1-2-1,-1 0 0,17-31 1,-26 39 154,1 0 0,-1 0 0,-1-2 0,0 2 0,-1-1 0,-1 0 0,2-25-1,-4 30-73,0 2-1,0-2 0,-1 1 1,1 0-1,-1-1 0,-1 2 1,1-1-1,-2-1 0,1 1 0,-1 1 1,0-1-1,1 0 0,-2 2 1,0-2-1,-7-9 0,-1 6-23,0-3 0,0 3 0,0 0-1,-2 1 1,1 0 0,0 1 0,-2 0-1,0 1 1,1 0 0,-25-6 0,14 6-58,-1 2 1,1 1 0,-2 1 0,2 2 0,-51 1 0,61 3-220,2-1 1,-2 1 0,2 1 0,-1 0 0,1 1-1,0 1 1,-1 0 0,2 1 0,0 0-1,0 1 1,-19 14 0,2 4-1650,1-1 1,1 3-1,-26 34 0,17-13-3652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278 1 2689,'0'0'3386,"-8"26"-2914,-27 85 14,34-105-416,-1 0 0,0-1 0,0 0 0,0 1 0,-1-1 0,0 0 0,0 0 0,-1 0 0,1-1 0,-1 1 0,0-1 0,0 0 0,0 0 0,-1 0 0,1 0 0,-1-1 0,0 0 0,0 0 0,0 0 0,-1-1 0,1 1 0,0-1 0,-11 2 0,3-1-26,1-1-1,-1-1 1,0 0-1,0 0 1,1-1-1,-15-3 0,25 3-68,1 0 0,-1-1 0,1 1-1,-1-1 1,1 1 0,-1-1 0,1 0-1,0 1 1,-1-1 0,1 0 0,0 0-1,0 0 1,0 0 0,0 0 0,0 0-1,0-1 1,0 1 0,0 0-1,0 0 1,0-1 0,1 1 0,-1-1-1,1 1 1,-1 0 0,1-1 0,-1 1-1,1-1 1,0 1 0,0-1 0,-1 1-1,1-1 1,1-1 0,-2-1-12,1 1 1,0-1 0,0 0 0,1 1-1,-1-1 1,1 1 0,0-1-1,0 0 1,0 1 0,0 0-1,1-1 1,-1 1 0,3-4 0,3-1-59,1 0 0,-1 0 0,2 1 0,-1 0 0,17-11 0,-20 15 164,0 0-1,0 0 1,0 1-1,0-1 1,0 1-1,1 0 1,-1 1-1,1-1 1,-1 1-1,1 0 1,-1 1-1,1-1 1,7 1-1,-8 3 41,1 1-1,-1-1 1,-1 1 0,1 0-1,-1 0 1,1 1 0,-1-1-1,0 1 1,-1 0 0,5 7-1,-2-4 23,0 0-84,-1 0 0,0 0 0,0 0 0,-1 1 0,0 0 0,-1-1 0,1 1 0,1 11 0,2 20-3221,-7-30 344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1056,'0'0'14279,"31"-5"-14103,-19-6-32,0 0-128,-2 0-16,-1 3-752,3 5-1441,0 0-2673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4434,'0'0'10325,"6"0"-10389,0 0-641,6 11-1199,4 2-1346,-4 1-1264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8452,'0'0'6419,"9"-22"-6931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509 118 3970,'0'0'1667,"-31"2"-1549,-99 11-65,124-13-22,1 1 1,-1 0-1,1 0 0,0 0 1,0 1-1,-1-1 0,1 1 1,0 1-1,0-1 0,1 1 0,-1 0 1,0 0-1,1 0 0,0 1 1,-5 4-1,-3 3 188,-17 15 294,0 1 0,2 1 0,2 2 0,0 0 0,-24 41 0,39-56-493,2 1 0,-1 0 1,2 1-1,0 0 0,1 0 1,1 0-1,1 1 0,0-1 0,1 1 1,1 0-1,0 0 0,2 0 1,2 28-1,-1-40-11,1 0 0,0 0 0,0 0-1,0-1 1,1 1 0,0 0 0,0-1 0,1 0 0,-1 0 0,1 0 0,0 0-1,0 0 1,1-1 0,-1 0 0,1 0 0,0 0 0,0 0 0,7 3 0,-1-1 14,1 0 0,-1 0 0,1-2 0,-1 1 0,1-1 0,1-1 0,-1 0 0,15 1 0,-6-2-66,1 0 0,0-1 0,-1-2 0,1 0 1,0-1-1,-1-1 0,0-1 0,0-1 0,0-1 0,0-1 0,-1 0 0,23-13 0,4-10-88,-1-2 1,-1-2-1,-2-1 0,-2-3 0,-1-2 0,-2-1 0,-2-1 0,-1-3 0,-3 0 0,38-72 0,-64 107 431,-1 0 1,0 0 0,-1-1 0,0 0-1,0 1 1,-1-2 0,0 1-1,-1 0 1,-1 0 0,0-1 0,0 1-1,-1-1 1,-2-17 0,1 25-230,-1 1 1,1 0-1,0-1 1,-1 1 0,0 0-1,0 0 1,0 0-1,0 0 1,0 0-1,-1 0 1,1 1 0,-1-1-1,1 1 1,-1-1-1,0 1 1,0 0 0,0 0-1,-1 1 1,1-1-1,0 0 1,-6-1-1,-4-1-15,0 0 0,0 1 0,0 1 0,-25-3 0,-1 3-367,-1 2 1,1 1-1,-1 2 0,1 2 1,0 2-1,-75 22 1,21 4-3639,13-3-2051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1374 47 2769,'0'0'7046,"0"-5"-6326,0 3-638,0 0-1,0 0 0,0 0 0,0 1 0,0-1 0,0 0 0,-1 0 0,1 0 0,0 0 1,-1 1-1,0-1 0,1 0 0,-1 1 0,0-1 0,-2-2 0,1 2-51,0 1-1,0 0 0,0 0 0,0 0 1,-1 0-1,1 0 0,0 0 0,-1 1 1,1-1-1,0 1 0,-1-1 1,1 1-1,-1 0 0,1 0 0,-4 1 1,-59 0-569,-91 14 0,129-12 620,-54-2-1,54-2-88,-55 5-1,64 1-129,0 1 1,1 0-1,-1 2 1,1 0-1,1 1 1,0 0-1,-20 16 0,16-12 110,-44 27-9,-45 30 0,82-48 0,1 2 1,-35 41 0,8-8 9,-194 216-16,229-251 19,1 1-1,1 1 1,-19 37 0,29-47 9,0-1 1,1 2-1,0-1 1,1 0 0,0 1-1,2 0 1,0-1 0,-1 22-1,3-18 1,-1-7 8,1 0-1,0 0 1,1 0-1,0 0 1,0-1-1,1 1 1,1 0-1,0 0 1,0-1-1,6 12 1,4 2-25,1-1 1,1-1 0,1 0-1,1-1 1,26 26 0,-32-38-34,0 0 0,0 0 0,1-1 1,1 0-1,-1-1 0,1-1 0,0 0 1,1 0-1,-1-1 0,1-1 0,25 4 1,20-2-117,0-2 1,68-6 0,-33 1-292,-63-1 233,1 0 0,-1-2 0,0-2 0,0 0 1,-1-2-1,1-2 0,-2 0 0,1-2 0,-2-2 0,43-25 0,-51 27 69,-3 1 58,1 0 0,0 1 0,1 1 0,0 0 0,39-11 0,-33 18 258,0 0-1,42 4 1,-16-1-75,-7-3-163,-1-3-1,0-1 1,56-16-1,-56 11-72,-1 2 0,1 2 0,59-2 0,-100 9 166,0 0-1,0 1 1,1-1-1,-1 1 1,0-1-1,0 1 1,0 0-1,0 0 1,0 0-1,0 0 1,0 0-1,0 0 0,0 1 1,-1-1-1,1 1 1,0-1-1,-1 1 1,1 0-1,-1-1 1,0 1-1,1 0 1,0 2-1,0 0 49,0-1-1,1 0 1,0 0 0,-1 0 0,1-1-1,6 5 1,-3-3-23,0-2 0,1 1 0,-1-1 1,1 0-1,-1 0 0,1 0 0,0-1 0,12 1 1,61-3 389,-43 0-191,198-1 577,-224 3-782,1 0 0,-1 1-1,1 1 1,-1 0 0,0 0-1,0 1 1,0 1 0,17 9 0,23 9 161,244 76 1275,-160-57-653,170 76 0,-287-108-832,0 0 0,-1 1 0,0 1 0,-1 0 0,0 1 1,-1 1-1,0 1 0,-1 0 0,-1 1 0,21 32 0,-22-32 87,1-1 0,0 1 0,1-2 0,1 0 0,0-1 0,19 13 0,104 55 258,-96-58-263,-28-15-67,-1 1 0,0 1-1,0 0 1,-1 1 0,0 0-1,-1 1 1,0 0 0,-1 1-1,14 23 1,-15-25 35,0 1-1,1-1 1,1-1 0,-1 0 0,23 15-1,66 37 133,-40-27-59,-39-22-101,81 44-8,-89-51-17,1-1 0,0 0 0,0-1 0,0-1 0,0 0-1,21 2 1,14-2 79,-1-3-1,67-6 0,-93 4-163,0-2 1,-1 0-1,1-1 0,-1-1 0,-1-1 1,1-1-1,35-19 0,-42 17-130,-1 0 0,0 0-1,0-1 1,-1 0 0,-1-1-1,0-1 1,0 1 0,-2-1-1,1-1 1,9-23 0,6-17-247,24-83 0,-43 119 616,6-15-147,-1-1 1,-2 0-1,-2-1 1,-1 0-1,1-54 0,-4 14-6,0 37 232,-2-1 0,-8-71 1,5 98 4,0 0-1,-1 0 1,-1 1 0,1 0 0,-2 0 0,1 0 0,-2 0-1,1 1 1,-16-17 0,-6-4 448,-50-42-1,1 1 91,-92-94 742,137 138-1067,-1 2 0,-1 2-1,-60-33 1,59 42-418,-1 1 0,0 3 0,-1 1 0,-48-8 0,-46-12 15,-14-19 17,-62-16-47,69 46-29,109 17 60,0-1 0,0-1 0,0-2 1,1 0-1,-38-15 0,-122-53 53,150 63-108,-1 1-1,1 1 0,-44-2 0,62 9 61,0-1 1,-1-1-1,1 0 1,0-2-1,1 0 1,0-1-1,0-1 0,-27-16 1,29 14-26,1 0 1,-2 2-1,1 0 1,-1 1 0,0 0-1,-1 2 1,1 0-1,-1 1 1,0 1-1,-35-1 1,12 5-47,18 0 120,-41-4 0,57 2-32,0 0-1,1-1 1,-1 0 0,1 0 0,0-1-1,-1 0 1,1 0 0,0 0 0,-9-7-1,-2-3 43,-35-19-1,44 28-63,1 1 1,0 0-1,-1 0 0,1 1 1,-1 0-1,0 1 0,-14-1 1,-288 0 236,159 3-1775,131 0 989,0 0 0,0 2 0,0 0-1,0 1 1,1 1 0,-1 1 0,1 1 0,-26 13-1,-78 40-2960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0 314 3057,'0'0'6515,"33"-25"-6357,-3 1-115,12-9 10,2 2-1,1 1 1,52-25-1,-47 31 39,0 2 0,76-23 0,-101 38-125,0 2 0,0 0 1,0 2-1,0 0 0,1 2 0,-1 1 1,43 5-1,-45 0-113,0 0 0,34 14 0,32 9-116,218 11-1317,-170-26-2782,-107-9 1022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4114,'0'0'5136,"16"0"-4363,26 2-531,0 2 0,-1 2-1,1 1 1,71 24 0,-68-18-444,56 9 1,-101-22 215,0 0 1,1 0-1,-1 0 1,0 0-1,1 0 0,-1 0 1,1 0-1,-1 1 0,0-1 1,1 0-1,-1 0 1,0 0-1,0 0 0,1 0 1,-1 1-1,0-1 1,1 0-1,-1 0 0,0 1 1,0-1-1,1 0 0,-1 0 1,0 1-1,0-1 1,0 0-1,1 1 0,-1-1 1,0 0-1,0 1 1,0-1-1,0 0 0,0 1 1,0-1-1,0 0 0,0 1 1,1-1-1,-1 0 1,0 1-1,-1-1 0,1 1 1,0-1-1,0 0 1,0 1-1,0-1 0,0 0 1,0 1-1,0-1 0,0 0 1,-1 1-1,1-1 1,0 0-1,0 0 0,0 1 1,-1-1-1,1 0 1,0 0-1,-1 1 0,-11 13-162,-12 0 271,0-1 1,0 0 0,-42 14 0,-84 19-161,79-26-2324,68-19-213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3714,'0'0'2291,"-13"16"-1960,-76 101 366,60-77-134,7-11-75,1 1-1,-21 41 1,37-61-458,0 0-1,1 0 1,1 1-1,0-1 0,0 1 1,1-1-1,0 1 1,1 0-1,0 0 0,1 0 1,0 0-1,2 11 1,-1-19-38,-1-1 0,1 1 1,0-1-1,1 0 0,-1 0 0,0 1 1,1-1-1,-1 0 0,1 0 1,0-1-1,0 1 0,-1 0 1,1 0-1,0-1 0,0 1 1,1-1-1,-1 0 0,0 0 0,0 0 1,1 0-1,-1 0 0,1 0 1,-1 0-1,6 0 0,6 2-273,0-1-1,28 2 1,-39-4 192,49 0-3027,-33 0 877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3073,'0'0'5107,"9"11"-4798,103 104 83,-94-96-356,-16-16 21,0 0 0,1 0 0,-1 0 0,1 0 0,0 0 1,0 0-1,0-1 0,0 0 0,0 1 0,1-1 0,-1 0 1,1 0-1,0-1 0,-1 1 0,6 0 0,-9-2 5,1 0 0,0 0 1,-1-1-1,1 1 0,0 0 0,-1-1 0,1 1 0,-1-1 0,1 1 1,-1-1-1,1 1 0,-1-1 0,1 1 0,-1-1 0,0 1 1,1-1-1,-1 0 0,0 1 0,1-1 0,-1 0 0,0 1 0,0-1 1,1-1-1,4-21 23,-4 18 131,5-18 134,0 2 0,2-1 0,0 1 0,17-31 0,53-70-27,-72 113-267,5-3-2615,-14 27-863,-10 7-172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0 4226,'0'0'6526,"12"17"-5996,1-1-411,-2-3 15,0 0 0,-1 1 0,-1 0 0,-1 1 0,0 0 0,7 18 0,-5-2 16,-1 1-1,-2 0 1,-1 1 0,-1 0 0,-2 0-1,-1 0 1,-5 57 0,2-83-131,-1 0-1,0 0 1,0 0 0,0-1-1,-1 1 1,0 0 0,0-1 0,-1 0-1,0 0 1,0 0 0,0 0-1,-1-1 1,0 0 0,0 0 0,0 0-1,-1 0 1,-7 4 0,-9 6-644,0-1 1,0-1-1,-34 14 1,-11-1-3997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48.54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210 34 3890,'0'0'3401,"-6"-5"-3019,3 2-366,0 1 0,-1 0-1,1-1 1,-1 1 0,0 0 0,0 1 0,0-1 0,0 1-1,0 0 1,0 0 0,0 0 0,0 0 0,0 0 0,0 1-1,-8 0 1,7 0-9,-1 0 0,1 1-1,0-1 1,0 1-1,0 0 1,-1 1 0,1-1-1,0 1 1,1 0-1,-1 0 1,0 1 0,1-1-1,-1 1 1,1 0-1,0 0 1,-1 1 0,2-1-1,-1 1 1,-5 7-1,4-5 6,1 1 0,0-1 0,1 1 0,-1 0 0,2 1 0,-1-1 0,1 1 0,0-1 0,0 1 0,1 0 0,0-1 0,0 16 0,1-4-2,-1-12 1,1 1 0,0 0 0,0-1 0,1 1 0,0-1 0,3 12 0,-3-17-9,0 0 0,0 0-1,1 0 1,-1 0 0,0 0 0,1 0 0,-1 0-1,1 0 1,-1-1 0,1 1 0,0-1 0,0 1-1,0-1 1,0 0 0,0 1 0,0-1 0,0 0-1,0 0 1,1-1 0,-1 1 0,0 0 0,1-1-1,-1 1 1,0-1 0,4 0 0,18 2 110,-1 0 1,0-2 0,0-1-1,0-1 1,44-10-1,-56 10-87,-1-1-1,1 0 1,-1-1-1,0 0 1,0-1-1,-1 0 1,1-1-1,-1 0 1,0 0-1,-1-1 1,1 0-1,-1 0 1,-1-1-1,14-16 1,-19 19 51,1-1 0,-1 1 0,1-1 0,-1 1 0,-1-1-1,1 1 1,-1-1 0,0 0 0,0 0 0,-1-7 0,0 9-15,1 1 0,-1 0 0,-1-1 0,1 1 0,0 0 0,-1-1 1,0 1-1,0 0 0,0-1 0,0 1 0,0 0 0,-1 0 0,1 0 0,-1 0 0,0 0 0,0 0 0,0 1 0,-4-4 1,0 1 6,-1 1 1,0 0 0,0 0-1,0 0 1,0 1 0,-1 0 0,1 1-1,-1 0 1,-15-3 0,-3 3-117,-45 0 0,43 3 27,23-1-82,1 0-1,-1 0 1,0 1-1,0 0 1,1 0-1,-1 0 1,1 0-1,-1 1 1,1 0-1,0 0 0,-1 0 1,-3 3-1,5-3-396,-1 1 1,1 0-1,0 0 0,0 0 0,0 0 0,1 0 0,-1 1 0,-3 5 0,4 0-3211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0 2977,'0'0'3391,"0"8"-2668,1 63 583,-4 0-1,-21 137 1,13-156-1235,3 1 0,2 0 1,0 58-1,5-78 518,0-18-1612,0 0-5020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6 656,'0'0'6718,"-1"27"-6590,-11 9-70,8-25-71,0 1 1,1-1 0,-4 22-1,5 27-1449,35-60 1025,-28 0 419,1-1 1,-1 0-1,1 0 1,-1 0-1,0-1 1,0 1-1,0-1 1,0-1-1,0 1 1,0-1-1,-1 0 1,1 0-1,-1 0 1,0-1-1,0 1 1,0-1-1,0 0 1,-1 0-1,1 0 1,-1-1-1,5-9 1,0-1 8,0-1 0,0 0 0,-2 0 1,0-1-1,5-25 0,-11 37-4,0 4-51,1 1-296,1 0 279,-2 0 226,0 3-141,0 0 0,0 0 0,0 1 0,0-1 0,-1 0 0,0 0 1,1-1-1,-4 7 0,1-2 37,0 0 0,0 0 0,0 0 0,1 0 1,0 0-1,0 0 0,1 1 0,0-1 0,0 1 0,0-1 0,2 15 0,-1-19-11,0-1-1,0 1 0,0 0 0,0 0 0,0 0 0,1-1 0,0 1 0,-1 0 0,1-1 0,2 6 1,-2-7-129,0 0 1,1 0 0,-1 0-1,0 0 1,0 0 0,1 0-1,-1 0 1,1-1 0,-1 1-1,1-1 1,-1 1 0,1-1-1,-1 1 1,1-1 0,-1 0-1,1 0 1,-1 1 0,1-1-1,0 0 1,2-1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0 2977,'0'0'926,"0"4"-771,3 145 1512,-36-149-1933,5 0 43,29 0 170,11 0 107,13 2 335,-20-1-396,1 0-1,-1-1 1,0 1 0,1-1-1,-1 0 1,0-1 0,0 1-1,7-2 1,-6-3-1375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1 1489,'0'0'3761,"-1"14"-3288,-2-4-415,0 1-1,-1 0 1,-7 13 0,7-16-24,0 0 0,1 1-1,0-1 1,0 1-1,1 0 1,-2 10-1,4-13 21,0 16-206,0-22 144,1 1-1,-1 0 1,0-1 0,0 1 0,1-1-1,-1 1 1,1-1 0,-1 0-1,0 1 1,1-1 0,-1 1 0,1-1-1,-1 0 1,1 1 0,-1-1 0,1 0-1,-1 1 1,1-1 0,-1 0 0,1 0-1,-1 0 1,1 1 0,0-1 0,-1 0-1,1 0 1,-1 0 0,1 0-1,0 0 1,-1 0 0,1 0 0,3 0 7,0-1 0,-1 1 0,1-1 0,0 1 0,-1-1 0,1 0 0,-1 0 0,0-1 1,1 1-1,-1-1 0,0 0 0,0 1 0,0-1 0,0-1 0,0 1 0,3-3 0,3-5 16,0 0 0,-1-1 0,9-15 0,-9 14-19,0 0 0,1 0 1,19-19-1,-27 30 17,0 1-39,1 0 1272,-2 27-1361,-9 82-1334,10-107-229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91 95 1265,'0'0'5175,"-3"0"-4807,2 0-352,0-1-1,0 1 0,0-1 0,0 0 0,0 1 0,0-1 0,1 0 0,-1 1 1,0-1-1,0 0 0,1 0 0,-1 0 0,0 0 0,1 1 0,-1-1 0,1 0 1,-1 0-1,1 0 0,-1 0 0,1-1 0,0 1 0,-1 0 0,1 0 1,0 0-1,0 0 0,0 0 0,0 0 0,0-1 0,0-46 53,1 28-62,-1 19-102,28 7-622,-10 6 535,-16-12 167,0 1 1,-1 0-1,1 0 0,0 0 1,0 0-1,-1 0 1,1 1-1,-1-1 1,1 0-1,-1 1 1,0-1-1,1 1 0,-1-1 1,0 1-1,0 0 1,0 0-1,0-1 1,-1 1-1,1 0 0,0 0 1,-1 0-1,1 0 1,-1 0-1,0 0 1,1 0-1,-1 0 1,0 2-1,-1 8 117,0 1 0,-1-1-1,-1 0 1,0 0 0,0-1 0,-1 1 0,-1-1 0,1 0-1,-2 0 1,0 0 0,0 0 0,-1-1 0,0 0-1,-1-1 1,0 0 0,0 0 0,-1 0 0,-15 10 0,-2-9-669,18-8-921,18-6 976,0 1 510,-1 0 89,0 0 0,-1 0 1,1 1-1,0 1 0,0-1 0,12 1 1,-21 1-38,1 0 0,-1 1 0,1-1 0,-1 0 0,0 0 0,1 1 0,-1-1 0,1 0 0,-1 0 0,0 1 0,1-1 0,-1 0 0,0 1 0,1-1 0,-1 1 0,0-1 0,1 0 0,-1 1 0,0-1 0,0 1 0,0-1 0,0 1 0,1-1 0,-1 1 0,0-1 0,0 1 0,0-1 0,0 1 0,0 0-40,0 0 0,0 0 0,0-1 0,0 1 0,0 0 0,1-1 0,-1 1 0,0 0 0,0-1 0,1 1 0,-1-1 0,0 1 0,1 0 0,-1-1 0,1 1 0,-1-1 0,0 1 1,1-1-1,-1 1 0,1-1 0,0 0 0,-1 1 0,1-1 0,-1 1 0,1-1 0,0 0 0,-1 0 0,1 1 0,0-1 0,-1 0 0,2 0 0,9-2-1757,-1-7-992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44 3570,'0'0'2390,"0"6"1398,4 5-3768,-1 1 0,2-1 0,-1 1 0,2-1 0,6 10 0,13 32-19,-11-20 12,20 38 0,-31-73 636,-2-11-548,1-15-141,1-73 259,-2 97-114,0 0 1,0 0 0,1 1 0,-1-1 0,1 0-1,0 1 1,0-1 0,3-3 0,7-14 161,26-62-131,-43 104-2144,4-17 1763,1 0 1,-1 0-1,0 0 1,0-1-1,0 1 1,-1-1-1,-2 6 0,-32 41-3551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1.7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54 2257,'0'0'2849,"-18"3"-1952,12 4-876,0 0-1,0 1 1,1-1 0,0 1-1,0 0 1,1 1 0,0-1 0,-5 13-1,7-14-26,1 0 0,-1 0-1,1 0 1,0 1-1,1-1 1,0 14-1,1-9-4,-1-11 9,0 0 0,0 0 0,1 0 0,-1 0 0,0 0 0,1 0 0,-1 0 0,1 0 0,0 0 0,-1 0 0,1 0 0,-1-1 0,1 1 0,0 0-1,0 0 1,0-1 0,-1 1 0,1-1 0,0 1 0,0-1 0,0 1 0,0-1 0,0 1 0,0-1 0,0 0 0,0 1 0,0-1 0,0 0 0,0 0 0,0 0-1,0 0 1,1 0 0,45 0 51,-33 0-24,-10 0-16,1-1 0,-1 1 0,1-1 0,-1 0 0,0 0 0,1 0 0,-1 0 0,0-1 0,0 1 0,1-1 0,-2-1 0,1 1 0,0 0 0,0-1 0,-1 0 0,1 0 0,-1 0 0,0 0 0,0 0 0,0-1 0,0 1 0,-1-1 1,1 0-1,-1 0 0,3-7 0,-1 0 50,0 0 1,-1 0-1,0 0 1,-1 0 0,0-1-1,-1 1 1,-1-1 0,0-21-1,0 19 197,0 13-226,-1 0 0,1 0 0,0 0 1,0 0-1,0 0 0,-1 0 0,1 0 0,0 0 0,-1 0 0,1 0 1,-1 0-1,1 0 0,-1 0 0,1 0 0,-1 0 0,0 1 0,0-1 1,1 0-1,-1 0 0,0 1 0,0-1 0,-1-1 0,-1 1-3,-1-1 0,1 1 0,0 0 0,0 0 0,-1 0-1,1 0 1,-6 0 0,-7 0-77,-1 1 0,-22 2 0,28-2 44,9 1-16,0-1-1,0 0 0,0 0 1,-1 1-1,1-1 0,0 1 1,0 0-1,0-1 0,0 1 1,0 0-1,0 0 0,0 1 1,1-1-1,-1 0 0,0 1 1,1-1-1,-1 1 0,0-1 1,1 1-1,0-1 0,-2 4 1,1-2-411,0 1 0,1 0 1,-1 0-1,1 0 0,0 0 0,0 0 1,0 1-1,1-1 0,-1 0 1,1 5-1,0 0-2211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2.1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1185,'0'0'3116,"0"10"-2441,0 129 544,0-139-1218,1 0-1,-1 1 1,0-1 0,0 1-1,1-1 1,-1 0 0,0 1-1,1-1 1,-1 0 0,0 1-1,1-1 1,-1 0 0,0 0-1,1 1 1,-1-1-1,1 0 1,-1 0 0,0 0-1,1 1 1,-1-1 0,1 0-1,-1 0 1,1 0 0,-1 0-1,1 0 1,-1 0 0,1 0-1,0 0 1,17 0 26,-15 0-25,31 1-312,40-3-2277,-54-2-759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2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0 1873,'0'0'3217,"-10"5"-3054,7-3-152,-2 0 9,0 1 0,0 0 0,0 0 0,0 1 0,0-1-1,1 1 1,-1 0 0,1 0 0,0 1 0,0-1 0,1 1 0,-5 7 0,8-12-20,-7 11 26,0 0 0,1 1 0,0 0 0,1 0 0,0 1-1,1-1 1,0 1 0,1 0 0,1 0 0,-2 24 0,4-24-25,-1-10 2,1-1 0,0 1 0,0 0 1,0-1-1,1 1 0,-1 0 0,0-1 0,3 6 0,-3-7 1,1 0-1,0 0 0,0 0 0,0 0 0,0 0 1,-1-1-1,1 1 0,0 0 0,0-1 0,1 1 1,-1 0-1,0-1 0,0 0 0,0 1 0,0-1 1,0 1-1,0-1 0,1 0 0,-1 0 0,0 0 1,0 0-1,1 0 0,-1 0 0,2 0 0,7 1-83,0-1 0,0 0 0,0-1-1,0 0 1,0 0 0,0-1 0,0-1-1,0 1 1,-1-2 0,1 1 0,13-8-1,-3-1-1447,-4 3-1050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3.1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1 1297,'0'0'4458,"-12"1"-4405,-38 9-37,45-8 30,-1 0 0,1 1 0,0 0 0,0 0 0,0 0 0,0 1 0,1-1 1,0 1-1,-1 0 0,1 0 0,0 1 0,1 0 0,-1-1 0,-3 8 0,1-3-8,1 1-1,0 0 1,0-1 0,1 1 0,0 1-1,1-1 1,0 1 0,0-1 0,2 1-1,-1 0 1,1 0 0,1 0-1,0 14 1,1-24-38,-1 0 0,0 0 0,1-1 0,-1 1 0,0 0 0,1 0 0,-1-1 0,1 1 0,-1 0-1,1-1 1,0 1 0,-1-1 0,1 1 0,-1-1 0,1 1 0,0-1 0,0 1 0,-1-1 0,1 0 0,0 1 0,0-1-1,-1 0 1,1 0 0,0 1 0,1-1 0,25 3-9,-23-3 7,124 1-389,-71-2-2310,-47 1 364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3.6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13 145 2913,'0'0'2711,"21"-2"-2658,67-9-34,-84 11-11,-1 0 1,1-1 0,-1 1-1,0-1 1,1 0-1,-1 0 1,0 0-1,1-1 1,-1 1-1,0-1 1,0 0 0,0 0-1,0 0 1,-1 0-1,1 0 1,-1 0-1,1-1 1,-1 1-1,4-6 1,-5 5 12,0 0 0,0-1-1,0 1 1,0 0 0,-1 0 0,1-1 0,-1 1 0,0-1-1,0 1 1,0 0 0,-1-1 0,1 1 0,-1 0 0,0 0-1,-1-4 1,1 5-23,0-1 0,0 1-1,0 0 1,0-1 0,-1 1-1,1 0 1,-1 0 0,0 0 0,1 0-1,-1 0 1,0 0 0,0 1-1,0-1 1,0 1 0,0-1 0,-1 1-1,1 0 1,0 0 0,-1 0-1,1 0 1,-1 0 0,1 0 0,-1 1-1,1-1 1,-1 1 0,-4 0-1,3 0-3,0-1-1,-1 1 0,1 1 0,0-1 0,0 1 0,0-1 0,0 1 0,0 0 0,0 1 1,0-1-1,1 1 0,-1-1 0,0 1 0,1 0 0,-1 1 0,-3 2 0,1 1 2,1 0 0,0 0 0,0 0 1,1 1-1,0 0 0,0 0 0,0 0 0,1 0 0,0 0 0,-2 9 0,2-2 0,0 0 0,1 1-1,0 0 1,1 21 0,1-34 9,1 0-1,-1 0 0,1 0 1,-1 0-1,1 0 0,0 0 1,0 0-1,-1 0 0,2 0 1,-1 0-1,0-1 0,0 1 1,0 0-1,1-1 0,-1 1 1,1-1-1,-1 0 0,1 1 0,0-1 1,0 0-1,-1 0 0,1 0 1,0 0-1,0 0 0,0 0 1,0-1-1,0 1 0,0-1 1,0 1-1,4-1 0,8 3 40,1-1 1,0-1-1,17-1 0,-23 0 23,24 0 195,38 0 365,-25 0-3258,-42 0-289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1 4418,'0'0'4904,"0"0"-4868,1 1 0,-1-1 0,1 1 0,-1-1 1,1 1-1,-1-1 0,1 1 0,-1-1 0,0 1 1,1 0-1,-1-1 0,0 1 0,0 0 0,0-1 1,1 1-1,-1 0 0,0-1 0,0 1 1,0 0-1,0 1 0,-2 25 202,-1 0 0,-1 0 1,-1-1-1,-12 36 0,16-56-247,0-4 88,19-20-5259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4.0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3506,'0'0'2945,"0"25"-2526,3 180 920,6 30-995,-9-235-416,0 0 0,0 0 0,1 0 0,-1 0 0,0 0-1,0 0 1,0 0 0,0 0 0,0 0 0,0 0 0,1 0-1,-1 1 1,0-1 0,0 0 0,0 0 0,0 0 0,0 0 0,1 0-1,-1 0 1,0 0 0,0 0 0,0 0 0,0 0 0,0 0 0,1-1-1,-1 1 1,0 0 0,0 0 0,0 0 0,0 0 0,0 0 0,0 0-1,1 0 1,-1 0 0,0 0 0,0 0 0,0 0 0,0-1 0,0 1-1,0 0 1,0 0 0,0 0 0,0 0 0,0 0 0,1 0 0,-1-1-1,0-10-2208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4.5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 3602,'0'0'2604,"16"-1"-2434,0-1-149,79-3 14,-92 5-40,-1 1 0,0-1 0,0 1 0,0-1 0,0 1 0,0-1 0,0 1 0,0 0 0,0 0 0,0 0 0,0 0 0,0 0 0,0 1 0,-1-1 0,1 1 0,0-1 0,-1 1 0,1-1 0,-1 1 0,0 0 0,0 0 0,1-1 0,-1 1 0,0 0 0,-1 0 0,1 0 0,0 0 0,0 1 0,-1-1 0,1 3 0,1 8 230,0 0 0,0 1 0,-2 22 0,0-28 63,0-6-234,0 0 0,0 0 0,-1 0 0,1-1 0,-1 1 1,1 0-1,-1 0 0,0 0 0,0 0 0,0-1 0,0 1 0,0 0 0,0-1 1,0 1-1,-1-1 0,1 1 0,0-1 0,-1 0 0,1 1 0,-1-1 0,0 0 1,1 0-1,-1 0 0,0 0 0,0-1 0,0 1 0,1 0 0,-1-1 1,0 1-1,0-1 0,-2 1 0,-9 1 261,1 0 1,-1-1-1,-21-1 0,23 0-141,10 0-270,1 0 1,-1-1 0,0 1 0,0 0 0,1 0 0,-1-1 0,0 1 0,1 0 0,-1-1 0,1 1 0,-1-1 0,0 1 0,1-1-1,-1 1 1,1-1 0,-1 1 0,1-1 0,-1 0 0,1 1 0,0-1 0,-1 0 0,1 1 0,0-1 0,-1 0 0,1 1 0,0-1-1,0 0 1,0 0 0,0 1 0,-1-1 0,1 0 0,0 0 0,0 1 0,1-2 0,-2-4-1225,-2-8-2855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5.0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1 4130,'0'0'2740,"3"14"-2017,2 14-281,-2-1 0,0 1 0,-2-1 0,-1 1 0,-1 0 0,-7 41 1,-14 16-3,8-34-319,1-1 0,3 2 1,-6 100-1,36-152-43,-9 0-195,23 1 586,-32-1-704,-1 0 1,1 0 0,0 0 0,-1 0-1,1-1 1,-1 1 0,1-1-1,-1 1 1,1-1 0,-1 1-1,0-1 1,1 0 0,-1 0 0,0 1-1,1-1 1,1-2 0,-3-2-3024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5.3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 4290,'0'0'6387,"148"-8"-6387,-112 6-608,0-1-1601,-7 3-1649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21.0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0 4066,'0'0'2991,"-33"0"-2674,28 0-318,-1 1 1,1 0-1,0 0 0,-1 0 1,1 1-1,0 0 0,0 0 0,0 0 1,0 1-1,0-1 0,1 1 1,-1 0-1,1 0 0,-5 5 1,5-5-12,1 1 0,-1-1 0,1 0 0,0 1 0,1 0 0,-1 0 0,1 0 0,-1 0 0,1 0 0,0 0 0,0 0 0,1 1 0,0-1 0,-1 1 0,1-1 1,0 9-1,1-12 16,0 0 1,-1 0-1,1 1 0,0-1 1,1 0-1,-1 0 1,0 1-1,0-1 1,0 0-1,1 0 1,-1 0-1,1 1 1,-1-1-1,1 0 1,-1 0-1,1 0 1,0 0-1,-1 0 1,1 0-1,1 1 1,0-1 35,0 0 1,0 0 0,0 0 0,1-1 0,-1 1-1,0-1 1,0 0 0,0 0 0,4 0 0,9 2 78,9 0-32,46 7-25,-66-8-67,0 0-1,0 0 1,0 0 0,0 1-1,0 0 1,0 0 0,-1 0 0,1 0-1,-1 0 1,1 1 0,-1-1 0,0 1-1,5 5 1,-7-7 27,-1-1-1,1 1 1,0 0 0,-1 0 0,1-1 0,-1 1-1,1 0 1,-1 0 0,1 0 0,-1 0-1,0 0 1,1 0 0,-1 0 0,0 0-1,0 0 1,0 0 0,0 0 0,0 0-1,0 0 1,0 0 0,0 0 0,0 0-1,0 0 1,0 0 0,-1 0 0,1 0 0,0-1-1,-1 1 1,1 0 0,-1 0 0,1 0-1,-1 0 1,1 0 0,-1-1 0,1 1-1,-1 0 1,0 0 0,0-1 0,1 1-1,-2 0 1,-4 3 89,0-1-1,0 0 1,0-1 0,0 1-1,-9 1 1,-1 2-48,-36 9 264,39-13-238,1 2 1,0-1-1,0 2 0,0 0 0,-12 6 0,16-1-251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29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0 7059,'0'0'499,"-6"26"-430,-16 82-66,18-81 79,1-1-1,2 1 0,2 50 1,1-21 155,-2-9 126,0-35 165,0-34-344,0 16-189,0 0 0,1-1 0,-1 1 0,1 0-1,1 0 1,-1 0 0,1 0 0,0 0 0,1 0 0,-1 0 0,1 1-1,0-1 1,1 1 0,-1 0 0,1 0 0,0 0 0,0 0 0,1 1-1,-1 0 1,1 0 0,0 0 0,0 0 0,0 1 0,1 0-1,-1 0 1,1 0 0,0 1 0,7-3 0,-10 4-47,1 0 0,-1 0 0,1 1 0,-1-1 0,1 1 0,-1 0 0,1 0 0,0 0 0,-1 1 0,1-1 0,-1 1 0,1 0 0,-1 0 0,0 0 0,4 2 0,-3-1-6,-1 0 0,0 1 1,0 0-1,0 0 0,-1 0 1,1 0-1,-1 0 0,1 0 1,-1 1-1,0-1 0,0 1 0,2 6 1,0 1 41,-1 1 0,0 0 0,-1 0 1,0-1-1,-1 1 0,-1 0 0,0 0 1,0 0-1,-1 0 0,-3 14 0,3-22 97,0 0-1,-1 0 0,1 0 1,-1 0-1,0 0 0,-1-1 0,1 1 1,-1 0-1,1-1 0,-1 0 0,0 0 1,0 0-1,0 0 0,-1 0 1,1-1-1,-1 1 0,0-1 0,1 0 1,-1 0-1,0 0 0,0-1 1,0 1-1,0-1 0,-8 2 0,-9 0 143,0 0-1,0 0 0,-35-2 0,50-1-274,3 0 58,1 0 0,-1 0 0,0-1-1,0 1 1,1 0 0,-1-1 0,1 0-1,-6-1 1,7 1-113,0 0 0,0 1 0,0-1 0,1 0 0,-1 1 0,0-1 0,0 0 0,1 0 0,-1 0 0,0 0 0,1 0 0,-1 0 1,1 0-1,-1 0 0,1 0 0,-1 0 0,1 0 0,0 0 0,0 0 0,-1 0 0,1 0 0,0 0 0,0 0 0,0-2 0,3-2-2780,12 2-1731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0.6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24 193 3778,'0'0'477,"18"-1"-445,57-5-10,-72 6-10,1 0 0,-1-1 0,1 0 0,-1 0 0,0 0 0,0 0 0,1 0 0,-1-1 0,0 1 1,0-1-1,0 0 0,0 0 0,-1 0 0,1 0 0,0-1 0,-1 1 0,0-1 0,1 1 0,-1-1 0,0 0 0,0 0 1,-1 0-1,1 0 0,-1 0 0,2-5 0,0-2 139,-1-1-1,-1 1 1,1-1 0,-2 0-1,0 1 1,-1-13 0,1 0-69,0 23-69,-1-1 0,1 0 0,0 0 1,0 0-1,0 1 0,0-1 0,-1 0 0,1 0 0,0 1 0,-1-1 1,1 0-1,-1 1 0,1-1 0,-1 0 0,1 1 0,-1-1 1,1 1-1,-1-1 0,0 1 0,1-1 0,-1 1 0,1-1 0,-1 1 1,0-1-1,0 1 0,-1-1 0,-28-3 642,26 4-621,-1 0-1,1 0 1,-1 1 0,1-1 0,0 1 0,-1 0 0,1 1-1,0-1 1,-1 1 0,-5 3 0,5 0-39,0 1 0,0 0 1,1 0-1,0 0 0,0 0 1,1 0-1,0 1 0,0 0 0,0 0 1,-2 9-1,-11 26 52,9-24 26,0 1 1,2-1 0,0 1 0,1 0 0,1 0-1,0 0 1,2 0 0,1 26 0,0-42-64,0-1 0,0 0 1,0 0-1,1 0 0,-1 1 0,1-1 1,0 0-1,0 0 0,-1 0 1,1 0-1,1 0 0,-1 0 0,0-1 1,0 1-1,1 0 0,-1 0 0,1-1 1,-1 1-1,1-1 0,0 0 0,0 1 1,-1-1-1,1 0 0,4 2 0,-1-1 8,1 0-1,-1 0 1,1 0-1,0-1 1,0 0-1,-1 0 1,1 0-1,8-1 0,-3-1 23,-1 0 0,1-1-1,0-1 1,-1 0 0,1 0-1,-1-1 1,0 0 0,16-10-1,-12 7-1104,-1 0 0,1 2 0,22-7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1.1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4034,'0'0'4162,"-6"169"-3954,6-143-160,0-2-48,0-10 0,0-9-32,0-2-656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1.5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6035,'0'0'2641,"9"-13"-7715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2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58 4786,'0'0'857,"0"23"-777,-1 10-63,0 2-3,3 38 0,2-46 32,0-18-83,0-19-196,1-15-302,-1-2 340,2 0 1,18-50-1,-22 72 265,1-1 0,-1 0 0,1 1 0,0 0 0,0 0 1,0 0-1,1 0 0,0 0 0,0 1 0,0 0 0,0-1 0,1 2 0,0-1 0,-1 0 0,2 1 0,-1 0 0,0 0 1,0 1-1,9-4 0,-13 6-61,1-1-1,-1 0 1,0 1 0,1 0 0,-1-1 0,1 1 0,-1 0-1,1-1 1,-1 1 0,1 0 0,-1 0 0,0 0 0,1 0-1,-1 1 1,1-1 0,-1 0 0,1 1 0,-1-1 0,0 1 0,1-1-1,-1 1 1,0 0 0,1-1 0,-1 1 0,0 0 0,0 0-1,0 0 1,0 0 0,0 0 0,0 0 0,0 0 0,2 3 0,-2 1 115,1 0 1,-1 1 0,0-1 0,0 1-1,-1 0 1,1-1 0,-2 9 0,1-14-121,0 28 401,-5 43 0,3-61-358,0 1 1,-1-1-1,0 0 1,0-1-1,-1 1 0,-1 0 1,-7 11-1,11-18-258,-13 18 622,6-14-3150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6195,'0'0'1360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2.6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3778,'0'0'1881,"-2"1"-1975,-1 1 96,1 0-1,0-1 1,1 1 0,-1 0-1,0 0 1,0 0-1,1 1 1,0-1 0,-1 0-1,1 0 1,0 1-1,0-1 1,0 1 0,0-1-1,0 1 1,1 0-1,-1-1 1,1 1 0,0 3-1,-3 61 38,3-56-38,0-8 2,-1-1 0,1 1 0,1 0-1,-1-1 1,0 1 0,1-1 0,-1 1-1,1-1 1,-1 1 0,1-1 0,0 0-1,0 1 1,1-1 0,0 3 0,0-4-4,0 0-1,-1 1 1,1-1 0,0 0-1,0 0 1,0 0 0,0-1 0,0 1-1,0 0 1,0-1 0,0 1 0,0-1-1,0 1 1,0-1 0,0 0-1,1 0 1,2 0 0,7 0 3,0-1 1,-1 1-1,1-2 0,0 0 1,-1 0-1,0-1 0,15-5 0,-23 6 1,1 1 0,-1-1 0,0 0 0,1 0 0,-1 0 0,0-1 0,0 1 0,0-1 0,-1 0 0,1 1 0,0-1 0,-1 0 0,0-1 0,0 1 0,0 0 0,0-1 0,-1 1 0,1-1 0,-1 1 0,0-1 0,0 0 0,0 0 0,0 1 0,-1-1 0,1 0 0,-1-6 0,0 8 17,0 0 1,1 0 0,-1 0 0,0-1-1,0 1 1,-1 0 0,1 0 0,0 0-1,-1 0 1,1 0 0,-1 0-1,0 0 1,1 0 0,-1 0 0,0 0-1,0 0 1,-1 0 0,1 0 0,0 1-1,-1-1 1,1 0 0,-1 1-1,1-1 1,-1 1 0,0 0 0,1-1-1,-1 1 1,0 0 0,0 0 0,0 0-1,0 0 1,0 1 0,0-1 0,-2 0-1,-11-3-24,1 0 0,-1 1 0,1 0 0,-1 2-1,0 0 1,-18 0 0,30 2-1306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2.9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1 0 4722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4.6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269 1 2481,'0'0'1524,"2"11"-1196,28 141 3076,-24-116-3186,-2 0 0,-1 57 0,-4-91-151,1-1 0,-1 1 0,1-1 0,-1 0 0,1 1 1,-1-1-1,0 0 0,1 0 0,-1 1 0,0-1 1,0 0-1,0 0 0,0 0 0,0 0 0,0 0 1,-1 0-1,1-1 0,0 1 0,0 0 0,0 0 1,-1-1-1,1 1 0,-1-1 0,1 1 0,0-1 1,-1 0-1,-1 1 0,-52 8 687,38-7-441,-23 3 59,5 0 88,-66 16-1,98-20-627,0 1 1,0-1 0,1 0-1,-1 1 1,0-1-1,0 1 1,1 0-1,-1 0 1,1 0 0,-1 0-1,-3 4 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34.15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210 0 4130,'0'0'4172,"4"4"-4001,21 17 161,0-2-1,1 0 1,0-2-1,2-1 1,36 15-1,35 22 252,-78-41-556,1 0-1,1-2 1,44 16 0,-78-27-4,0 1 0,0 1 1,0 0-1,1 0 0,-1 1 0,0 0 0,1 1 1,-1 0-1,-13 7 0,-123 51 273,115-46-283,-86 43-62,67-31-391,-1-3-1,-59 20 0,103-43-2459,13-1-440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34.57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60 1 2609,'0'0'4354,"-21"139"-3537,15-80-497,-3 5 48,0 0-64,3-10-208,1-6 16,2-14-112,3-7-208,0-13-1073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36.482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60 212 656,'0'0'3367,"7"4"-3196,-5-2-148,1 0 0,-1 0 0,1 0 1,0 0-1,0-1 0,0 1 0,0-1 0,0 0 1,0 0-1,0 0 0,0 0 0,0-1 0,0 1 1,1-1-1,-1 0 0,0 0 0,0 0 0,1 0 1,-1-1-1,0 1 0,0-1 0,0 0 0,0 1 0,1-2 1,3-1-1,106-66 405,-43 24-1096,-115 44-263,30 5 1041,0 1 0,1 1 0,-1 1 0,2 0 0,-1 1 0,1 0 0,-13 11 0,-8 4 186,17-13-209,1 1 0,1 0 0,0 1 0,-25 26 0,40-38-105,0 0-1,0 1 1,0-1-1,0 0 1,0 0-1,-1 0 0,1 0 1,0 0-1,0 0 1,0 0-1,0 1 1,0-1-1,0 0 1,0 0-1,0 0 1,0 0-1,0 0 1,0 1-1,0-1 1,0 0-1,0 0 1,0 0-1,0 0 1,0 0-1,0 1 1,0-1-1,0 0 1,0 0-1,0 0 1,0 0-1,0 0 1,0 0-1,0 1 1,0-1-1,0 0 1,0 0-1,1 0 1,-1 0-1,0 0 1,0 0-1,0 0 1,0 1-1,0-1 1,0 0-1,0 0 1,1 0-1,-1 0 1,0 0-1,0 0 1,0 0-1,0 0 0,12 2-134,12-3 242,-7-4-87,-1-1 0,0 0 0,0-1 0,0-1 0,-1 0 0,0-1 0,20-17 0,-33 25-2,41-36-79,-41 35 120,1-1 1,-1 1-1,0-1 0,0 1 1,-1-1-1,1 0 1,0 0-1,-1 0 0,0 0 1,0 0-1,0 0 0,0 0 1,0-1-1,0-4 1,-1 7 168,-4 1-209,-1 0 0,0 0 0,1 0-1,-1 1 1,0 0 0,1 0 0,-1 0-1,1 0 1,-1 0 0,1 1 0,0 0-1,0 0 1,0 0 0,0 1 0,0 0-1,0-1 1,-6 7 0,-16 9 116,-133 74 614,153-89-776,5-2-153,4-4-250,28-19 421,62-51 55,-82 64 2,0-2 1,0 1-1,-1-2 1,-1 1 0,13-22-1,-21 33 1,-1-1 0,0 1-1,0 0 1,0 0 0,1-1-1,-1 1 1,0 0 0,0-1 0,0 1-1,0 0 1,0-1 0,0 1 0,0 0-1,0-1 1,0 1 0,0 0-1,0-1 1,0 1 0,0 0 0,0-1-1,0 1 1,0 0 0,0-1 0,0 1-1,0 0 1,0 0 0,0-1 0,-1 1-1,1 0 1,0-1 0,0 1-1,0 0 1,-1 0 0,1-1 0,0 1-1,0 0 1,-1 0 0,1-1 0,0 1-1,-1 0 1,-18-3 168,-25 10-273,32-2 126,0 0 0,1 0 0,-1 1 0,1 0 0,0 1 1,1 1-1,0-1 0,0 2 0,0-1 0,-10 13 0,20-20-70,0-1 0,-1 1 0,1-1-1,-1 1 1,1-1 0,0 1 0,0 0 0,-1-1-1,1 1 1,0 0 0,0-1 0,0 1 0,-1-1-1,1 1 1,0 0 0,0-1 0,0 1-1,0 0 1,0-1 0,0 1 0,1 0 0,-1-1-1,0 1 1,1 1 0,-1-2-1,0 0-1,1 1 1,-1-1-1,1 0 1,-1 0-1,1 1 1,-1-1-1,1 0 1,-1 0-1,1 0 1,-1 0 0,1 0-1,-1 0 1,1 1-1,0-1 1,-1 0-1,1-1 1,-1 1-1,1 0 1,-1 0-1,1 0 1,-1 0 0,1 0-1,-1 0 1,1-1-1,-1 1 1,1 0-1,-1 0 1,1-1-1,-1 1 1,1-1 0,8-5 46,-1 0 1,0 0 0,-1-1 0,1 0-1,-1-1 1,9-11 0,33-54 36,-46 68-9,0 1 0,0-1-1,-1 0 1,1 0 0,-1 0-1,-1 0 1,3-10 0,-4 15 41,-11 21 384,-6-2-446,13-17 9,8-12 29,15-10-41,-11 13 32,-7 5-28,-1 1-67,0 3-65,0 0 113,0 0 0,0 0-1,0-1 1,0 1 0,0 0-1,0 0 1,1 0 0,-1-1-1,0 1 1,1 0 0,0 0-1,-1-1 1,1 1 0,0 0-1,0-1 1,0 1 0,0-1-1,0 1 1,3 2 0,34 28 606,-32-28-548,0 1 0,-1-1 0,1 1-1,6 8 1,-3 2 422,-1 1 1,8 18-1,-16-37-510,0 0 0,0-1 0,0 1 0,-1 0 0,1 0 0,-1 0 0,0 0 0,0 0 0,0 0 0,0 0 0,-1 1 0,1-1 0,-1 0 0,0 1 0,0-1 0,0 1 0,0-1 0,0 1 0,0 0 0,0 0 0,-1 0 0,-4-3 0,-3 0-61,0 0 0,-1 0 0,0 1 0,-21-5 1,22 7 127,0-1 1,0 0 0,0-1 0,1 0 0,-10-5-1,-17-26-23,35 34-42,0 1 0,1-1 0,-1 0 0,0 1 0,1-1 0,-1 0 0,0 1 0,1-1 1,-1 0-1,1 0 0,-1 1 0,1-1 0,-1 0 0,1 0 0,-1-2 0,1 2-463,0 9 279,0-4 196,0-1-1,1 1 1,-1 0 0,0 0 0,1-1 0,0 1-1,0 0 1,0-1 0,0 1 0,1-1 0,0 0-1,-1 1 1,1-1 0,0 0 0,0 0 0,1 0-1,2 3 1,0-2 4,-1-1-1,1 0 1,0 0 0,-1 0-1,1-1 1,0 1 0,1-1-1,-1 0 1,0-1 0,0 0-1,9 2 1,39 1 20,-41-4-25,1 0-1,-1 2 1,0-1 0,0 1-1,16 6 1,-25-7-3,0 0 1,0 0 0,-1 1-1,1-1 1,0 1-1,-1 0 1,1 0-1,-1 0 1,0 0-1,0 0 1,0 0-1,0 1 1,0-1-1,0 1 1,-1-1-1,1 1 1,-1 0-1,1 0 1,-1 0-1,0-1 1,0 1-1,-1 0 1,1 0-1,0 0 1,-1 7-1,1 28 7,-1-36-294,6-10-3839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8 1761,'0'0'-518,"-4"6"561,1 0 172,1-1 0,-1 1 0,1-1 0,0 1 0,0 0 1,1 0-1,-2 10 0,2-11-45,0 1 1,-1-1-1,0 0 1,0 0-1,0 0 1,0-1-1,-5 8 1,4-8-135,0 0-1,1 0 1,-1 1 0,1-1 0,1 0 0,-1 1 0,0 0-1,1 0 1,0-1 0,-1 9 0,2-11-36,1-1-1,-1 1 1,0 0-1,1-1 1,-1 1 0,1 0-1,-1-1 1,1 1 0,0-1-1,0 1 1,-1-1 0,1 0-1,0 1 1,0-1 0,1 0-1,-1 1 1,0-1 0,0 0-1,1 0 1,-1 0 0,0 0-1,1 0 1,-1 0 0,1-1-1,-1 1 1,1 0 0,-1-1-1,1 1 1,0-1 0,-1 0-1,1 0 1,3 1 0,8 0 24,1 0 0,0 0 0,18-3 0,-7 2 22,-16 0-29,0-1 0,0 1 0,0-2 1,0 1-1,0-1 0,-1 0 0,1-1 1,13-5-1,-19 6-6,1 0-1,-1 0 1,0 0 0,1-1 0,-1 1-1,0-1 1,0 0 0,-1 0 0,1 0 0,-1 0-1,1 0 1,-1 0 0,0-1 0,0 1-1,0-1 1,-1 0 0,1 1 0,-1-1-1,0 0 1,0 0 0,1-7 0,-1 5 135,-1-1 1,1 0 0,-1 1-1,0-1 1,-1 0 0,1 1-1,-3-9 1,2 12-60,0 1 1,0-1-1,0 1 1,0 0-1,-1-1 0,1 1 1,-1 0-1,0 0 1,1 0-1,-1 0 0,0 0 1,0 0-1,-1 0 1,1 1-1,0-1 0,0 1 1,-1 0-1,1-1 1,-5 0-1,-8-3 19,0 2 0,0-1 0,0 2 0,0 0 0,0 1 0,-26 1 0,34 0-109,3 0-44,0 0 1,1 1-1,-1-1 0,0 1 0,0 0 1,0 0-1,0 0 0,1 0 0,-1 1 0,0-1 1,1 1-1,-1 0 0,1 0 0,0 0 1,-5 5-1,6-5-226,-1 1 1,1-1-1,0 1 1,0 0 0,0 0-1,1 0 1,-1 0-1,1 0 1,-1 0-1,1 0 1,-1 6-1,0 10-2736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2 648 1745,'0'0'5493,"0"-10"-5101,-1-82 588,8-212 1658,-5 287-2630,1 0-1,0 0 1,2 0 0,0 0 0,8-18 0,-9 26-14,1 0 1,0 0-1,0 1 1,1-1-1,0 1 1,1 0-1,-1 1 1,2 0-1,15-13 1,-16 14-60,18-12 212,-24 17-167,0 1 0,0-1 0,0 1 0,-1 0 0,1-1 0,0 1 0,0 0 0,0 0 0,0-1 0,0 1 0,-1 0 0,1 0 0,0 0 0,0 0 0,0 0 0,0 0 0,0 1 0,0-1 0,0 0 0,-1 0 0,1 0 0,0 1 0,0-1 0,0 1 0,-1-1 0,1 0 0,0 1 0,0 0 0,0 0 0,4 4-52,0 1-1,0 1 0,0-1 1,-1 0-1,0 1 0,-1 0 1,1 0-1,-1 0 1,-1 0-1,1 1 0,-1-1 1,0 1-1,-1 0 0,0-1 1,0 1-1,-1 0 1,0 10-1,0-1-1731,0-5-685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9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8036,'0'0'3665,"-3"2"-4257,12 1 592,23-3-128,7 0-560,11 0-1873,-5-3-2226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9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3586,'0'0'4415,"-24"1"-4399,-74 4-13,94-5-4,1 0 1,-1 1 0,1 0-1,-1 0 1,1 0-1,0 0 1,-1 0 0,1 1-1,0-1 1,0 1 0,0 0-1,0 0 1,0 0 0,0 0-1,1 1 1,-1-1-1,1 1 1,0 0 0,-1-1-1,1 1 1,0 0 0,1 0-1,-1 0 1,1 1-1,-1-1 1,0 4 0,2-7-1,-1 1-1,1 0 0,-1 0 0,1 0-1,0 0 1,-1 0 0,1 1 0,0-1 0,0 0 0,0 0-1,0 0 1,0 0 0,0 0 0,0 0 0,0 0 0,0 0-1,0 0 1,1 0 0,-1 0 0,0 0 0,1 0 0,-1 0-1,1 0 1,-1 0 0,1 0 0,0 0 0,-1 0 0,1 0-1,0 0 1,-1-1 0,1 1 0,0 0 0,0-1 0,0 1-1,0 0 1,0-1 0,0 1 0,0-1 0,0 1 0,0-1-1,1 1 1,7 1 168,1 1 0,-1-1-1,1 0 1,9 0-1,8 1 80,7 3-52,-25-5-168,-1 0 1,0 1 0,0 0-1,0 0 1,0 0-1,10 6 1,-16-7-25,0 1 0,0-1 0,1 1 0,-1 0 0,-1 0 0,1 0 0,0 0 0,0 0 0,-1 0 0,1 0 0,-1 1 1,0-1-1,1 0 0,-1 1 0,0-1 0,-1 1 0,1 0 0,0-1 0,-1 1 0,1 0 0,-1-1 0,0 1 0,0 0 0,0 2 0,0-3 21,0 0 0,0 0 0,0 0 0,0 0 0,0 0 0,0 0 0,-1 0 0,1 0 0,0 0 0,-1 0 0,0 0 0,0 0 0,-1 3 0,0-4 31,1 0 0,-1-1 0,1 1 0,-1 0 0,0 0 0,1-1 0,-1 1 0,0-1 0,0 0 0,1 1-1,-1-1 1,0 0 0,0 0 0,0 0 0,-3-1 0,-13 2 290,0-1-1,0-2 1,0 0-1,-24-5 1,29 4-326,1 1-1,-1 0 1,1 1-1,-21 1 1,30 0-41,1 0-152,1 0 0,0 1 1,0-1-1,0 0 0,0 1 1,-1-1-1,1 1 0,0-1 1,0 1-1,0 0 1,0-1-1,0 1 0,0 0 1,0 0-1,1 0 0,-1 0 1,0 0-1,0 0 0,1 0 1,-1 0-1,0 0 0,1 0 1,-1 0-1,1 0 0,-1 0 1,1 1-1,0-1 0,0 0 1,-1 0-1,1 0 1,0 1-1,0-1 0,0 0 1,0 0-1,0 1 0,1 0 1,-2 17-4556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20 5378,'0'0'3719,"3"0"-3625,9-1 60,-1 0-1,1-1 1,11-3 0,-11 2-317,1 0 1,-1 1 0,15 0-1,-27 2-122,0 27 61,0-22 229,0 0 1,0 0 0,0 0 0,-1 0-1,0 0 1,0 0 0,0 0 0,-1 0-1,0 0 1,0 0 0,0-1 0,0 1 0,-1-1-1,0 1 1,1-1 0,-2 0 0,1 0-1,0-1 1,-1 1 0,0 0 0,0-1-1,0 0 1,0 0 0,-9 4 0,-37 23 297,35-23-147,1 1-1,0 1 1,-17 14-1,30-22-161,0-1 0,0 1 0,0 0 0,0 0 0,0-1 0,1 1 0,-1 0 0,0 0 0,1 0 0,-1 0 0,1 0 0,-1 0 0,1 0 0,-1 0 0,1 0 0,0 0 0,-1 2 0,1-3 17,0 1 1,1-1 0,-1 1-1,0-1 1,0 0 0,0 1-1,1-1 1,-1 1 0,0-1-1,1 0 1,-1 1 0,0-1-1,1 0 1,-1 1 0,1-1-1,-1 0 1,1 1 0,-1-1-1,0 0 1,1 0 0,-1 0-1,1 1 1,-1-1 0,1 0-1,-1 0 1,1 0 0,45 2 1133,-34-3-821,26 2 34,22 0-579,-23-6-2979,-21 0-295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0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4322,'0'0'6387,"0"0"-6176,-9 113 588,7-98-739,2-14-79,0 0 0,0-1-1,0 1 1,0 0 0,0-1 0,0 1 0,0 0 0,0-1 0,0 1 0,0 0 0,0-1 0,0 1 0,0 0-1,1-1 1,-1 1 0,0-1 0,1 1 0,-1 0 0,0-1 0,1 1 0,-1-1 0,1 1 0,-1-1 0,0 1 0,1-1-1,-1 0 1,1 1 0,0-1 0,-1 1 0,1-1 0,-1 0 0,1 0 0,0 1 0,-1-1 0,1 0 0,-1 0-1,1 0 1,0 1 0,-1-1 0,1 0 0,0 0 0,-1 0 0,1 0 0,0 0 0,-1-1 0,1 1 0,0 0-1,-1 0 1,1 0 0,0 0 0,-1-1 0,1 1 0,-1 0 0,2-1 0,3-1-144,1 0 0,-1-1 0,0 1 0,0-1 0,7-4 0,13-15-1472,-8-1-1439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8020,'0'0'1921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6723,'74'160'616,"-59"-128"-119,157-32 474,-171 1-977,0-1 1,-1 1 0,1-1-1,-1 1 1,1-1-1,-1 1 1,1-1 0,-1 1-1,1 0 1,-1-1-1,0 1 1,1 0 0,-1-1-1,0 1 1,0 0-1,1-1 1,-1 1 0,0 0-1,0 0 1,0-1-1,0 1 1,0 0 0,0 0-1,0-1 1,0 1-1,0 0 1,0 0 0,0-1-1,-1 1 1,1 1 0,-9 27 137,4-23-60,-1 0-1,0-1 1,0 0-1,0 0 1,-13 7-1,-14 11 514,22-14-331,0 1 1,0 1 0,1-1 0,-12 17-1,18-21-246,1-1 0,0 1-1,0 0 1,0 0 0,1 0 0,0 0-1,0 0 1,1 1 0,-1-1 0,1 1-1,1-1 1,-1 8 0,1-13-7,0-1 0,0 1 0,0-1 0,1 1 0,-1-1 1,0 1-1,0-1 0,1 1 0,-1-1 0,0 1 0,0-1 0,1 1 0,-1-1 1,1 1-1,-1-1 0,0 1 0,1-1 0,-1 0 0,1 1 0,-1-1 0,1 0 1,-1 0-1,1 1 0,-1-1 0,1 0 0,-1 0 0,1 0 0,24 5 201,30-8 140,-50 3-352,86-12-3647,-69 9 727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1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152 137 1393,'0'0'6995,"3"0"-6160,7 0-533,0 0 0,0-1 0,0-1 0,0 1 0,0-2 0,10-3 0,-15 4-281,0 0-1,0 0 0,-1 0 1,1-1-1,-1 0 0,0 0 1,0 0-1,0 0 1,0-1-1,0 1 0,-1-1 1,1 0-1,-1 0 0,3-7 1,-5 10-26,0 0 1,0-1 0,0 1-1,0-1 1,-1 0-1,1 1 1,0-1 0,-1 1-1,0-1 1,1 0 0,-1 1-1,0-1 1,0 0-1,0 1 1,0-1 0,0 0-1,0 0 1,-1 1-1,1-1 1,0 0 0,-1 1-1,-1-3 1,1 2-45,0 0 0,-1 0 1,0 0-1,1 1 0,-1-1 0,0 1 0,0-1 1,0 1-1,0 0 0,0 0 0,0 0 0,0 0 1,0 0-1,-4 0 0,-6-2-164,0 0 0,-1 1 1,1 1-1,-20 0 0,26 2 208,1-1-1,0 2 1,0-1 0,0 0-1,0 1 1,0 0 0,0 0 0,0 1-1,1-1 1,-1 1 0,1 0-1,-1 0 1,-5 7 0,-8 6-21,-24 30 1,39-42 24,-3 2 35,1 1 0,-1 0 0,2 0-1,-1 0 1,1 1 0,0-1 0,0 1-1,1 0 1,0 0 0,1 0 0,-1 1-1,2-1 1,-1 1 0,1-1 0,1 1-1,-1 12 1,2-19-21,-1 0 1,0 0-1,1 0 1,0 0-1,-1 0 0,1 0 1,0 0-1,0 0 1,0-1-1,0 1 1,0 0-1,0-1 0,1 1 1,-1 0-1,1-1 1,-1 0-1,1 1 0,-1-1 1,1 0-1,0 0 1,0 0-1,-1 0 0,1 0 1,0 0-1,0 0 1,0-1-1,0 1 1,0-1-1,0 1 0,3-1 1,9 3 199,0-2 1,0 1 0,17-2 0,-27 0-162,97 0-1962,-80 0-1166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9 4258,'0'0'4421,"1"-1"-4355,3-5 54,-3 5 291,-9 8 528,-49 43 95,18-18-855,-65 71 1,100-97-212,-1 0 0,1 0 1,1 0-1,-1 0 0,1 0 0,0 1 0,1-1 0,-1 1 1,1 0-1,0 0 0,1 0 0,0 0 0,0 9 0,14-14 88,123-1 609,-51 0-1695,-28 0-2644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3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3025,'0'0'6531,"71"-8"-6034,-38-3-65,2 3-416,7-3 16,-3 3-32,-1 0-256,-5-3-1617,-9 3-1153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4578,'0'0'2948,"0"24"-2553,1 5-276,0 18 264,-7 77 1,-20 8 180,16-93-455,2 1 0,2 0 0,-2 52 0,9-92-87,0 1-1,0-1 1,0 1 0,0-1-1,0 0 1,1 1 0,-1-1-1,0 0 1,0 0 0,0 0-1,1 0 1,-1 0-1,0 0 1,0 0 0,0 0-1,1 0 1,1-1 0,-1-2 1,1 1 0,-1 0 0,0-1 1,0 1-1,0-1 0,0 0 0,0 0 1,-1 1-1,1-1 0,-1 0 1,0-1-1,0 1 0,0 0 0,0-4 1,11-21-8,0 10 7,2 0 0,0 1-1,1 1 1,1 1 0,19-15 0,35-37 32,-64 61-3,2-2-287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4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1425,'0'0'6109,"25"0"-4663,120-10 585,-120 7-1936,26 2-167,-50 3 45,0 0-1,-1 0 1,1 0-1,0 0 1,-1 0-1,0 1 1,1-1-1,-1 0 1,0 0-1,0 0 1,0 0-1,0 0 1,-1 4-1,1-1 27,0 14 106,0 3-283,0-7-5101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4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8404,'0'0'4370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0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6 5282,'0'0'2503,"-1"-1"-2444,0 1-1,1-1 1,-1 1 0,0-1-1,0 1 1,1-1 0,-1 1-1,0 0 1,0-1 0,1 1 0,-1 0-1,0 0 1,0-1 0,0 1-1,0 0 1,1 0 0,-1 0-1,-1 0 1,-25 1-66,0 0 0,0 2 0,-29 6 0,42-6 5,1 1 1,0 0-1,-1 1 1,1 1-1,1 0 1,-1 0 0,-20 16-1,32-22-3,0 1 0,0-1 0,0 1 0,0-1 0,1 1 0,-1-1-1,0 1 1,0 0 0,1-1 0,-1 1 0,0 0 0,1 0 0,-1 0 0,1-1 0,-1 1 0,1 0 0,-1 0-1,1 0 1,0 0 0,-1 0 0,1 0 0,0 0 0,0 0 0,0 0 0,0 0 0,0 0 0,0 0 0,0 0-1,0 0 1,0 0 0,0 0 0,0 0 0,1 0 0,-1-1 0,0 1 0,1 0 0,-1 0 0,1 0 0,-1 0-1,1 0 1,-1 0 0,1-1 0,0 1 0,-1 0 0,2 0 0,1 2-20,1-1 1,-1 1-1,1-1 0,-1 0 1,1 0-1,0 0 0,0-1 1,7 3-1,34 6 63,-3-1 149,56 20 0,-87-25-163,1 1 1,-1 1-1,0-1 0,0 2 0,-1-1 0,0 2 0,0-1 0,-1 1 0,13 14 0,-18-17-44,0 0 0,-1 0 0,1 1 0,-1-1-1,0 1 1,-1 0 0,0 0 0,3 10 0,-4-13 21,0-1 0,-1 1 1,1 0-1,-1 0 1,0 0-1,0 0 0,0 0 1,0 0-1,0 0 1,-1 0-1,0 0 1,1-1-1,-1 1 0,0 0 1,0 0-1,0-1 1,-1 1-1,1 0 1,-1-1-1,-3 5 0,-7 5 150,0 0 0,-2-1 0,-18 13 0,26-19-24,0-2 0,0 1 0,-1-1 0,1 0 0,-1 0 0,0-1 0,0 0 0,0 0 0,0 0 0,-13 0 0,6-2 154,7 1-220,1-1-1,-1 0 1,0 0 0,0-1-1,1 1 1,-1-2-1,1 1 1,-1-1 0,1 0-1,-1 0 1,-10-6 0,-5-6-352,10 5 173,0 1 1,-21-9-1,29 15-717,-1 0-1,1 1 0,0 0 1,-1 0-1,0 0 0,1 0 1,-6 0-1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102 113 4498,'0'0'4765,"10"0"-4509,-3 0-219,1 0-1,0-1 1,-1 0-1,1 0 1,0-1 0,-1 0-1,0 0 1,14-7-1,-17 7-48,0 0-1,0 0 1,-1-1 0,1 0-1,-1 0 1,1 0-1,-1 0 1,0-1-1,0 1 1,0-1-1,0 0 1,-1 0-1,0 0 1,0 0-1,0 0 1,2-5-1,-4 8-5,1 0-1,-1 0 0,1 1 0,-1-1 1,0 0-1,1 0 0,-1 0 0,0 0 1,0 1-1,0-1 0,0 0 0,0 0 1,0 0-1,0 0 0,0 0 0,0 0 1,0 1-1,0-1 0,0 0 0,-1 0 1,1 0-1,0 0 0,-1 0 0,1 1 1,0-1-1,-1 0 0,1 0 0,-1 1 1,0-1-1,1 0 0,-1 1 0,1-1 1,-1 1-1,0-1 0,0 0 0,1 1 1,-1 0-1,0-1 0,0 1 0,1-1 1,-3 1-1,-2-1-74,-1 0 0,0 1 0,1 0 0,-1 0 0,-10 1 0,-4 0 40,14-1 18,2 0 16,0-1 0,0 1 0,-1 0 0,1 0 0,0 0 0,0 1-1,0-1 1,0 1 0,0 0 0,0 0 0,0 1 0,0-1 0,0 1-1,0 0 1,1 0 0,-1 0 0,1 0 0,-1 1 0,1-1 0,0 1-1,-5 6 1,-4 4 124,0 1 0,-17 29 0,26-36-53,0 0 0,0 0 1,0 0-1,1 0 0,0 0 1,0 0-1,1 0 0,0 1 1,0 13-1,1-14-40,-1-3 24,1 0 0,0-1-1,0 1 1,1 0 0,-1-1-1,1 1 1,0 0 0,2 6-1,-2-9-14,0 1-1,0-1 1,1 0-1,-1 0 1,0 1-1,1-1 1,-1 0-1,1 0 1,-1-1-1,1 1 1,-1 0-1,1 0 1,0-1-1,-1 1 1,1-1-1,0 1 1,0-1-1,-1 0 1,1 0-1,0 1 1,3-2-1,14 2 250,1-1 0,-1-1-1,1 0 1,-1-2 0,21-4-1,47-21-3543,-71 22 392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6755,'0'0'1009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8740,'0'0'864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0 5346,'0'0'3663,"0"24"-3070,0 141 92,0 84-2,0-247-743,1 17 220,-1-19-188,0 1-1,0-1 0,0 1 0,0-1 1,0 1-1,1-1 0,-1 1 0,0-1 0,0 1 1,0-1-1,1 1 0,-1-1 0,0 1 0,1-1 1,-1 1-1,0-1 0,1 0 0,-1 1 0,0-1 1,1 1-1,-1-1 0,1 0 0,-1 0 1,1 1-1,-1-1 0,1 0 0,-1 0 0,1 1 1,-1-1-1,2 0 0,-2-32-1254,0 30 1047,0-1 1,0 1-1,0-1 1,0 1-1,0-1 1,-1 0 0,0 1-1,1-1 1,-1 1-1,0 0 1,0-1-1,0 1 1,0 0-1,-1-1 1,1 1-1,0 0 1,-4-3 0,0 1-156,0 1 1,0 0-1,0 0 1,-1 0-1,1 0 1,-10-2 0,-7-5 2414,13 6-1663,1 1-1,-1 0 1,1 0-1,-10-2 1,15 5-360,0 0-1,-1-1 1,1 1 0,0 0 0,0 1 0,0-1 0,0 0 0,0 1 0,0 0 0,0 0 0,0 0 0,0 0 0,0 0-1,0 1 1,-5 2 0,-2 3 153,0 1 0,0 0 0,1 0 0,1 1 0,-1 0 0,-9 14 0,14-17-97,0-1 0,1 1-1,0 0 1,0 0 0,1 0 0,-1 0 0,1 0 0,1 1 0,-1-1 0,1 0 0,0 1 0,0 0 0,1-1 0,0 7 0,1-10-44,0-1 0,0 0 0,-1 0 0,1 0 0,0-1 0,1 1 0,-1 0 0,0 0 0,0 0 0,1-1 0,-1 1 0,1-1 0,0 1 0,-1-1 0,1 0 0,0 0 0,0 1 0,0-1 0,0 0 0,0-1 0,4 2 0,48 14 557,-18-11-574,1-1 0,-1-1 0,60-4 0,-94 1-186,0-1-1,0 1 1,0 0 0,0 0-1,0-1 1,-1 1 0,1-1-1,0 1 1,0-1 0,-1 0-1,1 0 1,0 1-1,1-3 1,-1-4-2609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62 3986,'0'0'3903,"-5"-3"-3514,2 2-382,1-1 0,-1 1-1,0-1 1,1 1-1,-1 0 1,0 0-1,0 1 1,0-1-1,0 0 1,0 1-1,0 0 1,0 0-1,0 0 1,0 0-1,0 0 1,0 1-1,0-1 1,0 1-1,0 0 1,1-1-1,-1 2 1,0-1-1,0 0 1,1 0-1,-1 1 1,-4 3 0,2 0-24,0 0 0,0 0 0,0 1 0,1 0 1,-1 0-1,1 0 0,1 1 0,-1-1 1,1 1-1,0 0 0,1 0 0,0 0 1,0 0-1,0 0 0,1 0 0,0 1 0,1-1 1,-1 0-1,1 1 0,2 11 0,-2-18 0,1 0 0,-1 0-1,1-1 1,-1 1 0,1 0-1,0 0 1,-1-1 0,1 1-1,0 0 1,-1 0 0,1-1-1,0 1 1,0-1 0,0 1-1,0-1 1,0 1 0,0-1-1,-1 0 1,1 1 0,0-1-1,0 0 1,0 0 0,0 0-1,2 1 1,28 0-124,-24-1 118,-5 0 21,10 0 3,0 1-1,0-1 0,1-1 1,-1 0-1,0-1 0,0 0 1,0-1-1,-1 0 0,1-1 1,-1-1-1,13-5 0,-10 2 164,1-1-1,-1 0 0,23-21 0,-33 27-138,-1-1-1,1 1 0,-1-1 1,0 0-1,0 0 1,0-1-1,0 1 0,-1 0 1,1-1-1,-1 0 0,0 1 1,-1-1-1,1 0 0,-1 0 1,0 0-1,0-9 1,0 11 34,-1 0 0,0-1 0,0 1 0,-1 0 0,1-1 1,-1 1-1,1 0 0,-1 0 0,-2-4 0,2 6-47,0-1-1,0 1 0,0 0 0,-1 0 0,1-1 1,0 1-1,-1 0 0,1 0 0,-1 1 1,1-1-1,-1 0 0,1 0 0,-1 1 1,0-1-1,1 1 0,-1-1 0,0 1 0,1 0 1,-3 0-1,-15-3-248,0 1 0,-1 1 0,1 0 0,-35 5 1,44-2-159,-1 0 0,1 0 0,-1 1 0,1 0 0,0 1 0,0 0 1,1 0-1,-1 1 0,1 0 0,-10 8 0,-3 8-2988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2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51 4034,'0'0'2673,"-2"25"-2329,-22 169 558,16-132-640,6-48-307,7-43-108,0 11 46,0 1 0,1-1 0,1 1-1,1 1 1,0-1 0,1 2 0,1-1 0,0 1 0,1 0-1,1 1 1,23-22 0,-35 36 105,0 0 0,1-1 1,-1 1-1,0-1 0,0 1 0,1 0 1,-1-1-1,1 1 0,-1 0 0,0 0 0,1-1 1,-1 1-1,1 0 0,-1 0 0,0 0 0,1-1 1,-1 1-1,1 0 0,-1 0 0,1 0 0,-1 0 1,1 0-1,-1 0 0,1 0 0,-1 0 1,1 0-1,-1 0 0,1 0 0,-1 0 0,0 0 1,1 0-1,-1 1 0,1-1 0,-1 0 0,1 0 1,-1 1-1,0-1 0,1 0 0,-1 0 0,1 1 1,-1-1-1,0 0 0,1 1 0,-1-1 1,0 0-1,0 1 0,1-1 0,-1 1 0,0-1 1,0 1-1,0-1 0,1 0 0,-1 1 0,4 19-132,-4-20 133,3 24 57,-2 0 1,-1 29 0,-1-15 0,1-38 7,0-8 659,0 1-727,1 0 1,-1 0-1,2 0 1,-1 0 0,1 0-1,0 0 1,0 1-1,0-1 1,1 1-1,0-1 1,1 1-1,0 0 1,0 0-1,0 1 1,0-1 0,6-4-1,3-5 14,0 1 0,1 1 0,0 0 0,1 1 1,1 1-1,21-12 0,-26 16-1,2 1 1,-1 1-1,1 0 1,0 1-1,0 0 1,0 1-1,0 0 1,1 1-1,21-1 0,-34 4-3,0-1 0,0 0 0,0 1 0,0-1 0,0 0 0,0 1 0,0-1 0,0 1 0,0-1 0,0 1 0,0 0 0,0 0 0,0-1 0,0 1 0,0 0 0,-1 0 0,1 0 0,0 0 0,-1 0 0,1 0 0,-1 0 0,1 0 0,-1 0 0,1 0 0,-1 0 0,0 0 0,1 0 0,-1 0 0,0 0 0,0 0 0,0 2 0,3 41 328,-3-37-275,0-2 11,0 0 1,-1 0-1,1-1 0,-1 1 1,1 0-1,-1-1 1,-1 1-1,1-1 1,-1 1-1,0-1 0,0 0 1,-3 6-1,0-4-13,1-1 1,-1 0-1,0 0 0,-1-1 0,1 0 0,-1 0 0,0 0 1,-7 4-1,-43 20-2232,32-19-1810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11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7 912,'0'0'3258,"0"0"-3216,0-1 0,0 1-1,0 0 1,0 0 0,0 0 0,0-1 0,0 1-1,0 0 1,0 0 0,0-1 0,0 1 0,0 0 0,0 0-1,0 0 1,0-1 0,0 1 0,0 0 0,0 0-1,0 0 1,-1-1 0,1 1 0,0 0 0,0 0-1,0 0 1,0 0 0,0 0 0,-1-1 0,1 1 0,0 0-1,0 0 1,0 0 0,-1 0 0,1 0 0,0 0-1,0 0 1,0 0 0,-1 0 0,1 0 0,0-1 0,0 1-1,0 0 1,-1 0 0,1 0 0,0 0 0,-1 1-1,-8 12 853,9-11-773,-1-1 0,0 1 0,0 0 0,0-1 0,0 1 0,-1 0 0,1-1 0,0 0 0,-1 1 0,1-1 0,-1 0 0,1 1 0,-1-1 0,0 0-1,1 0 1,-1-1 0,0 1 0,0 0 0,0 0 0,1-1 0,-1 1 0,0-1 0,0 0 0,0 0 0,0 1 0,-3-1 0,5-1-123,-1 1 0,1 0 0,0 0 0,-1 0 1,1-1-1,0 1 0,0 0 0,-1 0 0,1-1 0,0 1 1,0 0-1,0-1 0,-1 1 0,1 0 0,0-1 0,0 1 1,0 0-1,0-1 0,0 1 0,0 0 0,0-1 0,-1 1 1,1 0-1,0-1 0,0 1 0,0 0 0,1-1 1,-1 1-1,0-1 0,0 1 0,0 0 0,0-1 0,0 1 1,0 0-1,0-1 0,1 1 0,-1-1 0,0 1-84,1-1 0,-1 0-1,0 0 1,0 0 0,1 1 0,-1-1-1,1 0 1,-1 0 0,1 1 0,-1-1-1,1 0 1,-1 1 0,1-1 0,-1 1-1,1-1 1,0 0 0,-1 1 0,1 0-1,0-1 1,1 0 0,18 1-3468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12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25 2065,'0'0'3999,"2"-25"-2142,5 32-3105,-7-7 1323,0 1-1,0 0 1,1-1 0,-1 1-1,0 0 1,0-1-1,0 1 1,0 0 0,0-1-1,0 1 1,0 0 0,0 0-1,0-1 1,0 1-1,0 0 1,0-1 0,0 1-1,-1 0 1,1-1 0,0 1-1,0-1 1,-1 1-1,1 0 1,0-1 0,-1 1-1,1-1 1,-1 1-1,1-1 1,-1 1 0,1-1-1,-1 1 1,1-1 0,-1 1-1,0-1 1,1 0-1,-1 1 1,1-1 0,-1 0-1,0 0 1,1 0 0,-2 1-1,0-1-170,-18 0 1060,12-1-3539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2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5619,'0'0'3457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3025,'0'0'4912,"-5"0"-4925,1 1 19,0 0 0,0 0 1,0 1-1,0-1 1,0 1-1,0 0 1,0 0-1,0 0 0,1 1 1,-1-1-1,1 1 1,-4 5-1,-5 3 30,1 0 0,-14 19 1,24-30-40,0 1 1,1 0 0,-1 0-1,0-1 1,1 1-1,-1 0 1,1 0 0,-1 0-1,1 0 1,0 0-1,-1 0 1,1-1 0,0 1-1,0 0 1,0 0 0,-1 0-1,1 0 1,0 0-1,0 0 1,0 0 0,1 0-1,-1 0 1,0 0-1,0 0 1,0 0 0,1 0-1,-1 0 1,0 0 0,1-1-1,-1 1 1,1 0-1,-1 0 1,1 0 0,0 0-1,-1-1 1,1 1-1,0 0 1,-1-1 0,1 1-1,0-1 1,0 1 0,0-1-1,0 1 1,6 3-25,-1-1 1,1-1-1,0 1 0,13 2 1,-5-1 8,22 7-101,-22-7-16,0 1-1,0 0 1,0 1 0,24 14 0,-38-20 114,0 1 0,0 0 0,0-1 1,0 1-1,0 0 0,0 0 0,0 0 1,-1 0-1,1 0 0,0 0 0,0 0 1,-1 0-1,1 0 0,0 0 0,-1 1 1,0-1-1,1 0 0,-1 0 0,1 1 1,-1-1-1,0 0 0,0 0 0,0 1 1,0-1-1,0 0 0,0 0 0,0 1 1,0-1-1,-1 0 0,1 0 0,0 1 1,-1-1-1,1 0 0,-1 1 0,-1 1 65,1-1 0,0 0 0,-1 0-1,0 1 1,1-1 0,-1 0 0,0-1 0,0 1-1,0 0 1,0-1 0,-1 1 0,1-1 0,0 1-1,-5 1 1,-14 3 107,0-1 0,0-1-1,-1-1 1,1-1 0,-43 0 0,62-3-1419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18 548 5507,'0'0'362,"11"0"-116,-3 0-207,39 0 352,-44-1-367,-1 1-1,1-1 0,0 1 1,0-1-1,0 0 0,0 0 1,-1 0-1,1-1 0,-1 1 1,1-1-1,-1 1 0,1-1 1,-1 0-1,0 0 0,0 0 1,3-3-1,0-3 17,0-1 0,-1 1 1,0-1-1,0 0 0,-1 0 0,0-1 0,0 1 1,-1-1-1,-1 1 0,1-1 0,-2 0 1,0-17-1,-33 27 72,28 1-119,0 1-1,0 0 1,-1 0 0,1 0 0,0 1-1,1 0 1,-1 0 0,0 0 0,1 0 0,0 1-1,0 0 1,0 0 0,0 0 0,-6 9-1,2-4-9,2 1 1,-1 0-1,2 1 0,-1-1 0,1 1 0,-4 13 0,6-11-14,0 0-1,1 0 1,0 0 0,1 1-1,1-1 1,0 0 0,3 23-1,-2-34 33,0 0-1,0 0 1,0 0 0,0 0-1,0 0 1,1 0 0,-1-1-1,1 1 1,0 0-1,-1-1 1,1 1 0,0-1-1,0 0 1,0 1-1,0-1 1,0 0 0,0 0-1,0 0 1,0-1 0,0 1-1,1 0 1,-1-1-1,0 1 1,0-1 0,5 0-1,-3 1 17,1-1 0,-1 0 0,1 1-1,-1-2 1,1 1 0,-1 0 0,1-1-1,-1 0 1,0 0 0,1-1 0,-1 1-1,0-1 1,4-2 0,13-13 60,-2-1 0,0-1-1,-1 0 1,18-26 0,-13 17-55,-1 0-10,-1-1 0,-1-1 0,-2-1 0,-1 0 0,-2-2 0,0 0 0,-3 0 0,-1-1 0,14-67 0,8-44 1399,-33 203-1953,2-39 606,-2 0 0,-2 27 0,-2-29-46,0 0-1,-13 31 1,0 1 39,3-4-18,3 0 0,2 1 0,2-1 0,-3 91 0,10-135-39,1 0 1,-1 0-1,0 0 1,0 0-1,1 0 1,-1 0-1,1 0 1,-1 0-1,1 0 1,-1-1-1,1 1 1,0 0-1,-1 0 1,1-1-1,0 1 1,0 0-1,-1-1 1,1 1-1,0-1 1,0 1-1,0-1 1,0 1-1,0-1 1,0 1-1,-1-1 1,1 0-1,0 0 1,0 1-1,0-1 1,0 0-1,0 0 1,2 0-1,42 0 165,-31-1-122,-5 1-327,-1-1 1,0 0-1,0 0 1,0-1-1,0 0 1,0-1-1,-1 0 1,1 0 0,-1 0-1,1-1 1,10-8-1,-5-1-2595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52 608,'0'0'5758,"-12"-1"-5476,-38-5-90,47 6-165,0 1 0,-1-1 0,1 1 0,0 0 0,0 0 0,0 0 0,0 0 0,0 1 0,0-1 0,0 1 0,0 0 0,1 0 0,-1 0 0,1 0 0,-1 0 0,1 1 0,0-1 0,0 1 0,0-1 0,-2 5 0,-2 1 20,3-4-25,0 0 0,0 0 1,1 0-1,0 0 0,0 1 0,0-1 0,0 1 0,1 0 1,-1 0-1,1-1 0,0 1 0,1 0 0,-1 0 1,1 0-1,0 5 0,3-9-8,-1 0 1,0 0-1,0-1 1,1 1-1,-1-1 1,0 0 0,0 1-1,1-1 1,-1 0-1,0 0 1,1 0-1,2-1 1,-1 1 60,12 0 224,-4 0-129,0 0 0,0 0 0,0-1 0,-1 0 0,20-6 0,-28 6-142,0 0-1,0 0 0,-1-1 1,1 1-1,0-1 0,-1 1 1,1-1-1,-1 0 0,1 0 1,-1 0-1,0-1 0,0 1 1,0 0-1,0-1 0,0 0 0,-1 1 1,1-1-1,-1 0 0,1 0 1,-1 0-1,0 1 0,0-1 1,-1-1-1,1 1 0,-1 0 1,1-5-1,0-1-106,0-1-108,0 0-1,-1 0 0,0-13 0,0 21 183,0 1 0,-1 0 1,1-1-1,0 1 0,0-1 0,0 1 1,-1 0-1,1-1 0,-1 1 0,1 0 1,-1 0-1,0-1 0,1 1 0,-1 0 1,0 0-1,0 0 0,0 0 1,0 0-1,0 0 0,0 0 0,0 0 1,0 0-1,0 1 0,0-1 0,-1 0 1,1 1-1,0-1 0,0 0 0,-1 1 1,1 0-1,-2-1 0,-6 0-68,-1 1 0,1 0 1,0 1-1,-15 2 0,21-3-115,1 0 0,-1 1 1,1 0-1,-1 0 0,1-1 0,-1 1 0,1 1 1,0-1-1,-1 0 0,1 1 0,0-1 1,0 1-1,0-1 0,0 1 0,0 0 0,0 0 1,1 0-1,-1 0 0,1 0 0,-1 0 1,-1 4-1,3-3-2288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8868,'0'0'2993,"199"-24"-3553,-122 18-2561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9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1617,'0'0'2873,"-3"20"-1544,-11 0-1386,-26 28-1,-1-8-3896,32-32 2620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9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5330,'0'0'6259,"0"-3"-6211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1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4514,'0'0'1283,"5"-1"-1245,-2 1 19,2 0 266,0-1 1,0 1 0,-1-1-1,1 0 1,0-1-1,-1 1 1,1-1-1,6-3 1,-6 3-164,1-1-1,0 1 1,0 0 0,-1 0 0,2 1-1,-1 0 1,0 0 0,0 0-1,7 1 1,31-6 1895,-18-1-1376,34-3 0,-52 9-1634,0 0 0,0 1 0,0 0 0,-1 1 0,11 1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06.3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72 3153,'0'0'5024,"8"24"-5035,1-7 123,0 1 1,-2 0-1,0 0 0,-2 1 0,0-1 0,5 36 0,-10-49-82,0-3-17,1 0 0,-1 0-1,0 1 1,1-1 0,0 0-1,-1 0 1,1 0 0,0 0-1,2 4 1,-3-6 37,0 0 0,0 0 0,0 0 0,1 1 0,-1-1 0,0 0 0,0 0 0,0 0 0,1 1 0,-1-1 1,0 0-1,0 0 0,1 0 0,-1 0 0,0 0 0,0 0 0,1 1 0,-1-1 0,0 0 0,0 0 0,1 0 0,-1 0 0,0 0 0,1 0 0,-1 0 0,0 0 0,0 0 0,1 0 0,-1-1 0,0 1 0,0 0 0,1 0 0,-1 0 0,0 0 0,0 0 0,1 0 0,-1 0 0,0-1 0,0 1 0,0 0 0,1 0 1,-1 0-1,0-1 0,0 1 0,0 0 0,1 0 0,-1 0 0,0-1 0,0 1 0,0 0 0,0 0 0,0-1 0,8-11-53,12-33 263,-2-1 1,-1-1-1,16-80 0,-31 119-625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30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1 181 320,'0'0'3717,"0"-6"-3424,0 0-124,1-1-1,0 1 1,0-1-1,1 1 1,0 0-1,0-1 1,0 1-1,1 0 1,0 0-1,0 0 1,6-8-1,-1 12-71,0-1 0,0 1-1,1 0 1,-1 1 0,1-1 0,-1 2-1,11 0 1,-18 0-115,0 0 0,0 0 0,0 0 0,0 0 0,0 0 0,0 0 0,0 0 1,-1 1-1,1-1 0,0 0 0,0 1 0,0-1 0,0 1 0,0-1 0,-1 1 0,1-1 0,0 1 0,0 0 0,-1-1 0,1 1 0,0 0 1,-1 0-1,1-1 0,-1 1 0,1 1 0,0-1 26,-1 0 0,1 0 0,0 0 0,-1 0 0,1 0 0,0 0 0,0-1 0,-1 1 1,1 0-1,0 0 0,0-1 0,0 1 0,0-1 0,0 1 0,0-1 0,0 1 0,0-1 0,0 0 0,0 1 0,0-1 0,0 0 1,0 0-1,1 0 0,-1 0 0,1 0 0,2 0 48,0 0-1,0 0 1,-1-1 0,1 0 0,0 0 0,0 0 0,-1 0-1,1 0 1,-1-1 0,1 1 0,-1-1 0,0 0-1,4-3 1,2-2 12,-1-1-1,-1 1 1,9-12 0,-9 11-159,-1 0 1,2 1 0,-1-1-1,12-7 1,-19 15 46,0 0-1,0-1 1,1 1 0,-1 0-1,0 0 1,0 0-1,0 0 1,0 0 0,0 0-1,1 0 1,-1 0 0,0 0-1,0 0 1,0 0-1,0 0 1,1 0 0,-1 0-1,0 0 1,0 0-1,0 0 1,0 0 0,0 0-1,1 1 1,-1-1 0,0 0-1,0 0 1,0 0-1,0 0 1,0 0 0,0 0-1,1 0 1,-1 0-1,0 1 1,0-1 0,0 0-1,0 0 1,0 0 0,0 0-1,0 0 1,0 0-1,0 1 1,0-1 0,0 0-1,0 0 1,0 0-1,1 0 1,-1 1 0,0-1-1,0 0 1,0 0 0,-1 0-1,1 0 1,0 0-1,0 1 1,0-1 0,0 0-1,0 0 1,0 0 0,0 0-1,0 0 1,0 1-1,0-1 1,0 0 0,0 0-1,0 0 1,-1 0-1,1 1 1,0 2-243,0 16-1957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46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9716,'0'0'3797,"4"20"-3864,25 144 174,-24-119 26,1 59-1,-6-40-3291,0-59 2689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47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0 1105,'0'0'9150,"5"12"-7992,-1 15-708,-1 1-1,-1 0 0,-5 50 1,1-13-231,1-1 31,-2-1 0,-22 112 0,20-150-212,1-10-17,0 1 0,2 0 0,-1 21 1,2-37-126,0 0 0,0 0 0,0 0 0,1 0 1,-1 0-1,0-1 0,0 1 0,0 0 1,1-1-1,-1 1 0,0-1 0,0 1 0,1 0 1,-1-1-1,0 0 0,1 1 0,-1-1 0,1 1 1,-2-2-1,-9-19-4760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4018,'0'0'6504,"3"-1"-5842,-2 0-641,1 1 0,0-1 0,0 1 0,0 0 1,0-1-1,0 1 0,0 0 0,0 0 0,0 0 0,0 0 0,0 1 1,0-1-1,0 1 0,0-1 0,0 1 0,0-1 0,-1 1 1,1 0-1,0 0 0,0 0 0,-1 0 0,1 0 0,-1 0 1,4 4-1,0 1 62,0 0 0,-1 1 0,0 0 0,0 0 0,5 11 0,9 20 139,2 0 1,1-1-1,2-1 1,2-1-1,1-1 1,2-1-1,33 30 0,-60-61-158,0-1-1,1 1 0,-1-1 1,0 0-1,1 0 0,-1 0 1,1 1-1,-1-1 1,1-1-1,-1 1 0,1 0 1,0 0-1,0-1 0,-1 1 1,3 0-1,-2-2-35,0 0 0,0-1-1,-1 1 1,1 0 0,0-1 0,-1 1 0,1-1 0,-1 0 0,0 1-1,1-1 1,-1 0 0,0 0 0,1-3 0,38-53 24,3 1 1,54-56-1,-96 112 17,12-14-409,-14 11-1424,-9 5-1825,-7 4-2960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0 3330,'0'0'2932,"-8"25"-2527,-1 2-155,-2 5 420,-10 46 0,21-75-589,-1-1 1,0 0-1,0 0 0,0 0 1,0 0-1,-1 0 0,1 0 0,0 0 1,-1-1-1,1 1 0,-1 0 1,0-1-1,0 1 0,1-1 1,-1 0-1,0 1 0,0-1 0,0 0 1,0 0-1,-1 0 0,1-1 1,0 1-1,0 0 0,0-1 0,-1 0 1,-2 1-1,-9 1 165,0-1-1,0-1 1,-18-1 0,10 0-281,18 1 39,-1 0 0,1-1 1,0 1-1,0-1 0,0 0 0,0 0 1,0 0-1,0-1 0,0 0 1,0 1-1,0-1 0,1 0 0,-1-1 1,1 1-1,-1-1 0,1 1 0,0-1 1,0 0-1,0 0 0,1-1 1,-1 1-1,1 0 0,-1-1 0,1 0 1,0 1-1,1-1 0,-1 0 0,1 0 1,-1 0-1,1 0 0,0 0 0,1 0 1,-1 0-1,1-8 0,-1 9-12,1 0 0,0 1 0,0-1-1,0 0 1,0 1 0,1-1 0,-1 0 0,1 1-1,0-1 1,-1 1 0,1-1 0,0 1 0,1-1-1,-1 1 1,0 0 0,1-1 0,-1 1 0,1 0-1,0 0 1,-1 0 0,1 0 0,0 0 0,0 1-1,1-1 1,-1 1 0,0-1 0,0 1 0,1 0-1,-1 0 1,1 0 0,-1 0 0,1 0 0,-1 0-1,1 1 1,0-1 0,-1 1 0,1 0 0,0 0-1,3 0 1,7-1 18,-7 0-61,0 0 0,0 1 1,0 0-1,0 0 0,9 2 0,-12-2 40,-1 1 0,0 0 0,1 0 0,-1 0 0,0 1 0,1-1 0,-1 0 0,0 1 0,0-1 0,0 1 0,0 0-1,0 0 1,-1 0 0,1 0 0,0 0 0,1 3 0,25 52 167,-22-44-37,0 0 1,0 0 0,15 20-1,-19-30-265,1 0 0,0 0 1,-1 0-1,1 0 0,0-1 0,1 1 0,-1-1 0,0 0 0,1 0 0,-1 0 0,1 0 0,0-1 0,0 1 0,-1-1 0,1 0 0,0 0 0,7 1 0,21-2-2535,3 0-1110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172 0 3970,'0'0'2046,"-2"16"-1390,-2 15-204,-3 1 0,-12 39 0,-106 313 692,122-371-1142,1-1 0,-1 1 0,2 0-1,0 17 1,-3 20 24,3-49 58,1 0-1,0 0 1,0-1 0,0 1-1,0 0 1,0 0 0,0-1-1,0 1 1,1 0 0,-1 0-1,0-1 1,0 1 0,1 0-1,-1-1 1,0 1 0,1 0-1,-1-1 1,0 1 0,1 0-1,-1-1 1,1 1 0,-1-1-1,1 1 1,0-1 0,-1 1-1,2 0 1,23 7-9,44-9-3296,-46 0 1648,0 1-1925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1 704,'0'0'7505,"4"7"-6819,1 9-221,-1 0 0,-1 0 0,0 1 0,-2-1 0,1 1 0,-3 29 0,1-22-231,-1 1 1,-1-1 0,-9 41 0,0-17-123,1 1 0,3 0 0,-1 80 0,29-129-93,-11-3-153,-1 1 0,0-2 0,0 1 1,0-1-1,0 0 0,-1-1 0,0 0 1,0 0-1,8-8 0,0 2-1565,-7 3-856,-8-3-943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6675,'0'0'5330,"169"-19"-5217,-112 16-113,-7 3-273,-5 0-1423,-12 0-2354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3105,'0'0'6937,"0"35"-6665,0 122 1035,12-160-1413,22-47-92,-22 31-101,25-31 1,-29 41 183,9-11 46,1 1 0,1 1 1,40-31-1,-58 48 60,-1 1 1,1-1-1,0 0 1,-1 1-1,1-1 1,0 1-1,0 0 0,0-1 1,0 1-1,-1-1 1,1 1-1,0 0 1,0 0-1,0 0 0,0-1 1,0 1-1,0 0 1,0 0-1,0 0 1,-1 0-1,1 0 0,0 1 1,0-1-1,0 0 1,0 0-1,0 1 0,0-1 1,-1 0-1,1 1 1,0-1-1,0 1 1,0-1-1,-1 1 0,1-1 1,0 1-1,-1 0 1,1-1-1,0 1 1,-1 0-1,1-1 0,-1 1 1,1 0-1,-1 0 1,1 0-1,-1-1 1,0 1-1,1 0 0,-1 0 1,0 0-1,0 0 1,0 0-1,0 0 0,0 1 1,2 9-28,-1-1 0,0 1 0,-2 18 0,1-17 51,0-4-10,0 1 0,0-1 0,-1 0 0,-1 1 0,1-1 0,-6 16-1,11-27-47,1-1 0,0 1 0,0 0 0,0 0 1,9-3-1,1-1 23,14-8 34,0 1 0,1 1 1,0 2-1,1 1 0,33-7 0,-63 18-15,-1-1-1,1 0 0,-1 0 0,1 1 1,0-1-1,-1 0 0,1 1 0,-1-1 0,1 1 1,-1-1-1,1 1 0,-1-1 0,0 1 1,1-1-1,-1 1 0,1-1 0,-1 1 0,0-1 1,0 1-1,1 0 0,-1-1 0,0 1 1,0-1-1,0 1 0,0 0 0,0-1 1,0 1-1,0 0 0,0-1 0,0 1 0,0 0 1,0-1-1,0 2 0,0 31 259,-1-26-125,2-1-95,-1 0 0,0 1 0,-1-1 0,0 0 0,0 1 0,0-1 0,-1 0 0,1 0 0,-2 0 0,1 0 0,-1 0 0,0-1 0,0 1 0,0-1 0,-5 6 0,1 2-9,-5 3-3546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17 5426,'0'0'1583,"-11"11"-1455,5-6-129,-5 5 91,1-1 1,-14 18-1,21-23-65,0 1 0,0-1 0,1 0 0,-1 1 0,1 0 0,0 0 0,0 0 0,0-1 0,1 2 0,0-1 0,0 0 0,-1 9 0,2-13-24,0 0 1,0 0 0,1 0 0,-1 0 0,0 1 0,1-1-1,-1 0 1,1 0 0,-1 0 0,1-1 0,-1 1 0,1 0-1,0 0 1,0 0 0,-1 0 0,1 0 0,0-1 0,0 1-1,0 0 1,0-1 0,0 1 0,0-1 0,0 1 0,0-1-1,0 1 1,0-1 0,0 0 0,0 1 0,0-1 0,0 0-1,0 0 1,0 0 0,2 0 0,48 0 386,-31-1-105,-9 1-172,0-2-1,0 1 0,-1-1 1,1-1-1,-1 0 0,1 0 1,-1-1-1,0-1 1,11-6-1,-7 3 171,0-1 0,0 0 0,-1-2 1,0 1-1,15-18 0,-26 26-167,0 0 1,0 0 0,0-1-1,0 1 1,0 0-1,-1-1 1,1 1 0,-1-1-1,0 1 1,0-1-1,0 0 1,0 1-1,0-1 1,-1 0 0,1 0-1,-1 0 1,0 0-1,0 1 1,0-6 0,-7 5 58,-26 1-505,-1 0 1,0 2-1,-54 8 1,61 0-920,26-7 957,0-1-1,0 0 1,0 1-1,0-1 1,0 1-1,1-1 1,-1 1-1,0-1 1,0 1 0,0 0-1,0-1 1,1 1-1,-1 0 1,0 0-1,1-1 1,-1 1-1,0 0 1,1 0-1,-1 0 1,1 0 0,-1 1-1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4 4898,'0'0'6310,"-3"-1"-6145,0 0-161,-1 1-1,0-1 0,0 1 0,1 0 1,-1 0-1,0 0 0,0 0 1,-4 2-1,7-2-19,-1 0-1,1 0 1,0 1-1,0-1 1,-1 0-1,1 1 1,0-1 0,0 1-1,0-1 1,0 1-1,0 0 1,0 0-1,0-1 1,0 1-1,0 0 1,0 0 0,0 0-1,0 0 1,0 0-1,1 0 1,-1 0-1,0 0 1,1 0-1,-1 1 1,1-1 0,-1 0-1,1 0 1,0 0-1,-1 1 1,1-1-1,0 2 1,6-2 53,0 0-1,0 0 1,0 0-1,12-1 1,-15 1-28,18-1 54,3 1-35,1 1-1,29 5 1,-48-6-45,0 1 0,0-1 0,0 1-1,-1 0 1,1 1 0,-1-1 0,1 1 0,-1 0-1,0 0 1,0 1 0,0 0 0,0 0-1,-1 0 1,6 7 0,-9-10 25,0 0 0,0-1 0,0 1 1,-1 0-1,1 0 0,0 0 0,-1 0 0,1 1 0,-1-1 0,1 0 0,-1 0 1,0 0-1,1 0 0,-1 0 0,0 1 0,0-1 0,0 0 0,0 0 0,0 0 0,0 1 1,0-1-1,0 0 0,-1 0 0,1 0 0,0 1 0,-1-1 0,1 0 0,-1 0 1,1 0-1,-1 0 0,1 0 0,-1 0 0,0 0 0,0 0 0,1 0 0,-1 0 1,0-1-1,0 1 0,0 0 0,0 0 0,0-1 0,0 1 0,0 0 0,0-1 1,0 1-1,-2-1 0,-6 4 287,0 0 1,-1-1 0,0-1-1,-14 3 1,13-3-195,-7 1-114,0 0-1,-34 0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7603,'0'0'2287,"1"21"-1551,0 4-545,-1 132 1027,-4-132-1040,-1 0-1,-2 0 1,0-1 0,-2 1-1,0-2 1,-21 37 0,-19 50 32,44-99-209,2 0 0,-1 1 0,1-1 0,1 1 1,0 0-1,0 16 0,13-28 60,44 1 103,-20 1-401,55-6 1,-75-1-1337,-14 4 1328,-1 0-1,1 1 1,-1-1-1,0 1 0,1-1 1,-1 0-1,0 1 1,1-1-1,-1 0 1,0 0-1,0 1 1,0-1-1,0 0 1,0 0-1,0 1 1,0-1-1,0 0 1,0 1-1,0-3 1,-2-10-5753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9877,'0'0'1600,"160"-11"-1600,-103 11-688,-7 0-1809,-17 0-3138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 4690,'0'0'7905,"0"-1"-7911,0 1-1,1 0 0,-1 0 1,0 0-1,1 0 1,-1 0-1,0 0 1,1 0-1,-1 0 1,1 0-1,-1 0 1,0 0-1,1 0 1,-1 0-1,0 0 0,1 0 1,-1 0-1,1 0 1,-1 1-1,0-1 1,1 0-1,-1 0 1,0 0-1,1 1 1,-1-1-1,0 0 0,0 0 1,1 1-1,-1-1 1,0 1-1,4 6 40,-1 0 0,0 0 0,-1 1 0,1 0 0,-2-1 0,1 1 0,-1 0 0,0 0 0,-1 11 0,1-7 83,2 14-38,-2 1-1,-1 0 1,-1 0 0,-1-1-1,-2 1 1,0-1 0,-2 0-1,-15 44 1,20-66-79,-1 0 0,1 1 0,0-1 0,0 0 0,1 1-1,-1-1 1,1 1 0,1 5 0,-1-4 6,0-6-53,7-1-222,5-9 315,1 0-1,-2-1 1,1 0-1,16-21 1,8-8 2,-35 39-47,33-33 49,1 1 1,49-35 0,-83 68-617,2-2 1311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5811,'0'0'4917,"15"-2"-4002,1-1-746,19-2 315,0 0 0,1 3 0,52 1 0,-86 2-491,0-1 0,0 1 1,0 0-1,0 0 0,0 0 0,0 0 1,0 0-1,-1 0 0,1 0 1,0 1-1,0-1 0,-1 1 1,1-1-1,-1 1 0,1 0 1,-1-1-1,0 1 0,0 0 0,0 0 1,0 0-1,0 0 0,0 0 1,0 0-1,-1 0 0,1 0 1,-1 0-1,1 5 0,1 7-157,-1 0-1,0 1 0,-2 16 1,1-14-279,-3 29-3551,-3-35 123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0 3554,'0'0'7833,"1"3"-7823,4 23 185,-1-1 0,-1 1 0,-1 0-1,-1 0 1,-4 35 0,2 2-171,1 165 34,1-250-151,0 19 66,-1-1-1,1 0 1,-1 0-1,0 0 1,0 1 0,0-1-1,0 0 1,-1 0-1,1 0 1,-1 1 0,0-1-1,0 0 1,-1 1-1,1-1 1,-1 1-1,1 0 1,-5-6 0,1 3-42,-1 0 1,1 1 0,-1-1 0,-1 1 0,1 0 0,-1 1 0,0 0 0,0 0 0,-10-4 0,14 7 13,-1 0 0,0 0 0,1 0 0,-1 1 0,0-1 0,0 1 1,0 0-1,0 0 0,1 1 0,-1-1 0,0 1 0,0-1 0,1 1 0,-1 1 0,0-1 0,1 0 0,-1 1 0,1 0 0,-1 0 1,1 0-1,-4 3 0,-2 1 49,-4 4 0,0 0 0,0 1 0,-19 20-1,29-27-4,0 0-1,0 0 1,1 0-1,0 0 1,-1 0-1,1 0 1,0 1-1,1-1 1,-1 1-1,1-1 1,0 1-1,0-1 1,0 1-1,1 0 1,0 0-1,0-1 1,1 9-1,-1-12 12,1 1 0,-1-1 0,1 0-1,-1 0 1,1 0 0,0 0 0,-1 0 0,1 0-1,0 0 1,0 0 0,0 0 0,0-1 0,0 1-1,0 0 1,0 0 0,0-1 0,0 1 0,0-1-1,0 1 1,0-1 0,2 1 0,30 8 146,-27-8-69,24 4 148,-1-2 0,1-1-1,35-3 1,-23 1-409,-40 0-2,0 0 0,1 0 0,-1-1 0,1 1 0,-1 0 0,0-1 0,0 1 0,1-1 0,-1 0-1,0 0 1,0 0 0,0 0 0,0 0 0,0 0 0,0-1 0,0 1 0,0-1 0,3-2 0,4-5-2554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67 352,'0'0'256,"-5"2"-853,3-1 1431,-18 5 8942,20 18-9472,0 154-141,0-178-158,0 0 0,0 0 0,0 1 1,0-1-1,0 0 0,0 0 0,0 1 1,0-1-1,1 0 0,-1 0 0,0 0 1,0 1-1,0-1 0,0 0 0,0 0 1,1 0-1,-1 0 0,0 1 0,0-1 1,0 0-1,1 0 0,-1 0 0,0 0 1,0 0-1,0 0 0,1 0 0,-1 0 1,0 1-1,0-1 0,1 0 0,-1 0 0,0 0 1,0 0-1,1 0 0,-1 0 0,0 0 1,0 0-1,0 0 0,1-1 0,-1 1 1,0 0-1,0 0 0,1 0 0,-1 0 1,0 0-1,0 0 0,0 0 0,1-1 1,-1 1-1,12-9 301,1-20-348,1 0 0,1 1 0,2 1 0,1 1 0,1 1 0,1 0 0,29-27 0,-48 51 19,0 0 0,-1 0 0,1 1 0,0-1 1,0 0-1,0 0 0,0 1 0,0-1 0,1 1 0,-1-1 1,0 1-1,0-1 0,0 1 0,0 0 0,0 0 0,1-1 0,-1 1 1,0 0-1,0 0 0,0 0 0,1 0 0,-1 1 0,0-1 0,2 0 1,-1 1-11,0 0 0,-1 0 1,1 1-1,0-1 0,-1 0 0,1 1 1,-1-1-1,1 1 0,-1-1 1,0 1-1,0-1 0,0 1 1,2 2-1,1 4-78,-1 1 0,1-1-1,-1 1 1,4 18 0,-5-9 113,0 0-1,-1 0 1,-1 0-1,-1 1 1,0-1-1,-8 35 1,6-49 675,5-26-322,5 4-352,1 1 0,1 0 0,0 1-1,18-23 1,-6 8 5,-15 21-49,3-4 73,0 0 1,1 0 0,12-11 0,-19 21-67,1 1 1,-1 0 0,0 1 0,1-1 0,-1 1 0,1-1 0,0 1 0,0 0 0,0 0 0,0 1 0,0-1 0,0 1 0,1 0 0,-1 0 0,0 1-1,7-1 1,-10 1 23,0 0 0,0 0 0,0 1 0,0-1-1,-1 1 1,1-1 0,0 1 0,0-1-1,-1 1 1,1-1 0,0 1 0,-1 0 0,1-1-1,0 1 1,-1 0 0,1-1 0,-1 1 0,1 0-1,-1 0 1,0 0 0,1-1 0,-1 1 0,0 0-1,1 0 1,-1 0 0,0 0 0,0 0-1,0 0 1,0 0 0,0 0 0,2 35 75,-2-31-78,0 5 104,-1 0 0,-1 0-1,0 0 1,0 0-1,-1 0 1,0 0 0,-1-1-1,0 0 1,0 1-1,-1-1 1,0-1 0,-7 10-1,6-8-41,3-5-52,0 0-1,1 0 1,0 0-1,0 0 1,-2 8-1,2 4-3477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0 4290,'0'0'4098,"-1"3"-3690,-14 26 413,10-21-680,1 0 0,-1 1 0,2-1 0,-1 1 0,1 0 0,0 0 0,1 1-1,0-1 1,-1 19 0,3-27-144,0 0 0,0-1 0,0 1-1,0 0 1,1 0 0,-1-1 0,0 1-1,0 0 1,1-1 0,-1 1 0,0 0-1,1-1 1,-1 1 0,1-1-1,-1 1 1,1-1 0,-1 1 0,1-1-1,-1 1 1,1-1 0,-1 1 0,1-1-1,0 1 1,-1-1 0,1 0 0,0 0-1,-1 1 1,1-1 0,1 0 0,2 1-81,-1 0 0,1-1 1,0 0-1,-1 1 1,1-1-1,0-1 0,3 0 1,-2 1-292,1-1 1,-1 0 0,0 0-1,0-1 1,0 1-1,0-1 1,-1-1 0,1 1-1,0 0 1,7-6-1,7-18-3749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6771,'0'0'2529,"18"0"-10084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0 5298,'0'0'2391,"-12"1"-2210,2-1-164,5-1-6,-1 1-1,1 0 1,0 0-1,0 1 0,-1 0 1,1 0-1,0 0 1,0 0-1,0 1 0,0 0 1,0 0-1,1 0 1,-8 4-1,4 0 15,-28 25 469,34-30-484,1 0-1,0 1 1,0-1-1,0 1 1,0-1-1,0 1 1,0 0-1,0-1 1,0 1-1,1 0 1,-1 0-1,1 0 1,-1-1-1,1 1 1,0 0-1,-1 0 1,1 0-1,0 0 1,0 0-1,1 0 1,-1 3-1,1-5-7,-1 1-1,1-1 1,0 1 0,-1-1-1,1 1 1,0-1-1,-1 1 1,1-1-1,0 0 1,-1 1 0,1-1-1,0 0 1,0 0-1,-1 1 1,1-1-1,0 0 1,0 0 0,0 0-1,-1 0 1,1 0-1,1 0 1,24-1 116,-18 1-52,20-1 104,-7 1-14,36 3 1,-51-2-165,1 0 0,-1 0 0,0 1 1,0 0-1,0 0 0,0 0 1,0 1-1,0 0 0,-1 0 0,6 4 1,-9-5-1,0 0 0,-1 0 1,1 0-1,-1 0 1,1 0-1,-1 0 0,0 1 1,1-1-1,-1 0 1,-1 1-1,1-1 0,0 1 1,0-1-1,-1 4 1,3 37 219,-3-42-167,0-1-1,-1 0 1,1 1-1,0-1 1,-1 1-1,1-1 1,0 0-1,-1 1 1,1-1-1,-1 0 1,1 1-1,-1-1 1,1 0-1,-1 1 1,1-1-1,-1 0 1,1 0-1,-1 0 1,0 0-1,1 0 1,-1 0-1,1 0 1,-1 0-1,1 0 1,-1 0-1,-1 0 1,-20 0 156,17 0-104,-53 0-301,33 0-4528,16 0-139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3 5298,'0'0'2442,"-15"-1"-2330,-48-1-30,58 2-51,-1 1 0,1 0 0,0 0 0,0 0 0,0 1 0,0-1 0,0 1 0,0 0 0,0 1 0,0-1 0,1 1 0,0 0 0,-1 0 1,1 0-1,-5 6 0,8-9-33,1 0 0,-1 1 0,1-1 0,-1 0 1,1 1-1,0-1 0,-1 0 0,1 1 0,-1-1 1,1 0-1,0 1 0,-1-1 0,1 1 0,0-1 1,-1 1-1,1-1 0,0 0 0,0 1 0,-1-1 1,1 1-1,0-1 0,0 1 0,0 0 0,0-1 1,0 1-1,0-1 0,0 1 0,0-1 0,0 1 1,0-1-1,0 1 0,0-1 0,0 1 0,0-1 1,0 1-1,1-1 0,-1 1 0,0-1 0,0 1 1,1-1-1,-1 1 0,0-1 0,1 1 0,-1-1 1,0 0-1,1 1 0,-1-1 0,1 1 0,-1-1 1,0 0-1,1 0 0,-1 1 0,1-1 1,-1 0-1,1 0 0,-1 1 0,1-1 0,-1 0 1,1 0-1,-1 0 0,1 0 0,0 0 0,-1 0 1,1 0-1,44 5 79,-36-4-53,16 1 20,52 8-48,-70-9 3,-1 1 1,0-1-1,0 2 1,0-1-1,0 0 0,-1 1 1,1 0-1,-1 1 1,9 6-1,-12-8 7,-1 1 1,0-1-1,0 1 0,0 0 0,0-1 1,0 1-1,0 0 0,-1 0 0,1-1 1,-1 1-1,0 0 0,1 0 0,-2 0 1,1 0-1,-1 4 0,1 3 524,0-9-456,-1 0 0,0 0 0,1 0 1,-1 0-1,0 0 0,1-1 0,-1 1 0,0 0 1,0 0-1,0-1 0,0 1 0,0 0 1,0-1-1,0 1 0,0-1 0,0 1 0,0-1 1,0 0-1,0 1 0,0-1 0,-1 0 0,-28 7 623,30-7-660,-24 4 106,-40 1 0,7-5-3024,34 0 202,15 0-114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 3810,'0'0'4404,"0"6"-4094,0-5-308,1 7 196,-1 1 0,0-1 0,-1 1 0,0-1 0,0 1-1,-1-1 1,0 1 0,0-1 0,-1 0 0,0 0 0,-7 13 0,5-15-28,0 1-1,0-1 1,-1 0 0,1 0-1,-1-1 1,-1 0 0,-9 7-1,12-9-115,0-1-1,0-1 1,0 1 0,0 0-1,0-1 1,0 0-1,0 0 1,0 0-1,-1 0 1,1-1 0,0 0-1,-1 0 1,1 0-1,0 0 1,-9-2-1,11 1-63,0 0-1,1 0 1,-1 0-1,1 0 1,-1 0 0,0 0-1,1 0 1,0-1-1,-1 1 1,1-1-1,0 1 1,0-1-1,0 1 1,0-1-1,0 0 1,0 0-1,0 1 1,1-1-1,-1 0 1,1 0-1,-1 0 1,1 0 0,0 0-1,-1-2 1,-2-54-2310,3 51 1596,0 5 663,0 1 0,0 0 0,0-1 0,1 1 0,-1 0 0,0-1 0,1 1 0,-1 0 0,1-1 0,-1 1 0,1 0 0,0 0 0,-1-1 0,1 1 0,0 0 0,0 0-1,0 0 1,0 0 0,0 0 0,0 0 0,0 0 0,2 0 0,-1-1 98,1 1-1,0 0 1,0-1-1,0 1 1,0 1-1,0-1 1,0 0-1,0 1 1,6-1-1,-4 1 157,0 0 0,0 0 0,0 0-1,0 1 1,-1 0 0,1 0-1,0 0 1,-1 1 0,1-1-1,0 1 1,-1 0 0,0 0 0,5 4-1,-2 0-74,-1 0 0,0 1-1,0 0 1,-1 0 0,1 0 0,-2 1-1,1 0 1,4 13 0,-6-14-431,-1 0 1,0 0-1,0 0 1,-1 0-1,0 0 0,0 12 1,0-6-2319,4-4-821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 2225,'0'0'7358,"0"14"-6406,1 23-403,-2 97 1417,0-108-1809,-1 0-1,-2 1 0,-7 28 1,-16 27-53,17-58-93,2 0 1,0 1-1,2 0 1,0 0-1,-3 52 1,30-77 111,22-12 91,-41 11-478,1 1-1,-1-1 1,0 0 0,1 0-1,-1-1 1,0 1 0,0 0-1,0-1 1,0 1-1,0-1 1,0 0 0,0 0-1,-1 0 1,4-4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4882,'0'0'6947,"104"0"-6803,-66-6-128,-5 4-32,-6-1-464,-9 3-1313,-13 0-1088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7828,'0'0'4290,"0"96"-4178,0-82-96,0-1-16,0-8-785,0 1-1968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3554,'0'0'7587,"6"0"-7619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 2065,'0'0'1550,"-8"4"-1281,-13 8-85,-4 2 369,0 1-1,-27 22 0,52-36-576,0 1 14,0-2 42,3-1 136,0 1 1,1-1 0,-1 1 0,0-1 0,1 1 0,-1 0 0,0 1-1,7 0 1,4 0 174,7-2-12,-17 1-325,0-1 0,0 1 1,0-1-1,-1 1 0,1 0 1,0 1-1,0-1 0,0 1 1,0 0-1,0 0 0,-1 0 1,1 0-1,0 0 0,-1 1 0,1 0 1,-1 0-1,1 0 0,2 2 1,-2 0-7,0-1 0,0 1 0,0 0 0,0 0 0,-1 1 0,0-1 0,0 1 0,0-1 0,0 1 0,-1 0 0,0 0 0,0 0 0,0 0 0,0 1 0,-1-1 0,1 8 0,-2-12 37,-1 0-1,1 1 1,-1-1 0,1 0 0,-1 0 0,0 0 0,1 0 0,-1 0 0,0 0 0,0 0 0,0 0-1,1-1 1,-1 1 0,0 0 0,0 0 0,0-1 0,0 1 0,-1-1 0,1 1 0,0-1-1,-2 1 1,-33 12 422,26-10-305,-23 10 118,-18 6 14,17-14-2837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89 119 368,'0'0'8892,"9"0"-8756,8 1-94,-3-1 5,0 1-1,-1-2 1,15-2-1,-24 2-34,0 0 0,0 0 0,1 0 0,-1 0 0,-1-1 0,1 1 0,0-1 0,0 0 0,-1 0-1,1-1 1,-1 1 0,1-1 0,-1 0 0,0 0 0,4-4 0,-5 3-53,1-1 0,-1 1 0,0 0 1,0-1-1,0 1 0,-1-1 0,0 1 0,0-1 0,0 0 0,0 1 0,-1-1 0,0 0 0,0 0 0,0-5 1,-1 9 48,1 0 1,-1 1-1,1-1 1,-1 1-1,0-1 1,1 1-1,-1 0 1,0-1-1,1 1 1,-1-1-1,0 1 1,1 0-1,-1 0 1,0-1-1,0 1 1,1 0-1,-1 0 1,0 0-1,0 0 1,0 0-1,1 0 1,-1 0-1,-1 0 1,-27 1-228,22-1 73,-1 1 137,0 0-1,0 0 0,0 1 1,0 0-1,1 1 0,-1-1 1,1 1-1,0 1 0,0 0 1,0 0-1,0 0 0,1 1 1,-1 0-1,1 0 0,-7 8 1,4-4 48,0 1 1,1 0 0,1 0 0,-1 1-1,2 0 1,-1 0 0,2 0-1,-6 14 1,-1 3-48,11-27 20,0 1 0,0-1 1,0 1-1,1 0 0,-1 0 0,1-1 0,-1 1 0,1 0 0,0 0 1,-1 0-1,1 0 0,0-1 0,0 1 0,0 0 0,1 0 0,-1 0 0,0 0 1,1 0-1,-1-1 0,1 1 0,0 0 0,-1-1 0,1 1 0,0 0 1,0-1-1,0 1 0,0-1 0,1 1 0,-1-1 0,0 1 0,0-1 0,1 0 1,-1 0-1,1 0 0,-1 0 0,1 0 0,0 0 0,-1 0 0,1 0 1,0-1-1,2 2 0,18 3 112,-1-1-1,1-1 1,0 0 0,0-2 0,0 0 0,24-3-1,5 0-2739,-47 2-146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1 692 1521,'0'0'5986,"1"-7"-5463,11-32 451,16-50-32,29-178 0,-53 232-912,2 1 1,2-1-1,1 1 1,2 0-1,1 1 1,24-46-1,-36 78-40,0 1 1,0 0-1,1-1 0,-1 1 1,0 0-1,1-1 0,-1 1 0,0 0 1,1 0-1,-1-1 0,1 1 1,-1 0-1,0 0 0,1-1 1,-1 1-1,1 0 0,-1 0 0,0 0 1,1 0-1,-1 0 0,1 0 1,-1 0-1,1 0 0,-1 0 1,1 0-1,-1 0 0,0 0 0,1 0 1,-1 0-1,1 0 0,-1 1 1,1-1-1,-1 0 0,0 0 1,1 0-1,-1 1 0,0-1 0,1 0 1,-1 0-1,0 1 0,1-1 1,-1 0-1,0 1 0,1-1 1,-1 0-1,0 1 0,0-1 0,1 1 1,-1-1-1,0 0 0,0 1 1,0-1-1,0 1 0,1 0 1,6 41-159,-2 0 0,-2 1 1,-3 82-1,-2-50-5298,2-68 1947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3826,'0'0'2737,"137"0"-3105,-102-5-1489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6275,'0'0'2193,"0"98"-2161,0-84-32,0-6-816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0 185 2769,'71'-182'1249,"-62"182"-1249,9-3-1265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4722,'0'0'2233,"12"3"-1838,-2-1-330,5 1 132,1 0 1,23 1-1,-35-4-192,1 0 0,-1 0 0,0 0 0,0-1 1,1 0-1,-1 1 0,0-1 0,0-1 0,0 1 0,0 0 0,0-1 1,0 0-1,-1 0 0,1 0 0,6-6 0,-7 6-117,0-1 0,-1 0 1,1 0-1,-1 0 0,0-1 0,0 1 0,0 0 0,0-1 1,-1 1-1,1-1 0,-1 0 0,0 0 0,0 1 1,0-1-1,-1 0 0,1 0 0,-1 0 0,0 0 0,0 0 1,0 0-1,-1 1 0,-1-7 0,1 9 67,1 0 0,-1 0 0,0 0 0,0 0 1,0 0-1,0 0 0,-1 0 0,1 0 0,0 1 0,0-1 0,0 0 0,-1 1 0,1-1 0,0 1 0,-1-1 0,1 1 0,0 0 0,-1 0 0,1-1 0,0 1 1,-2 0-1,-35-1-439,31 2 513,2-1-41,0 0 0,0 1 0,1-1 1,-1 1-1,1 1 0,-1-1 0,1 0 0,-1 1 0,1 0 0,0 0 1,0 0-1,0 1 0,0 0 0,0-1 0,1 1 0,-1 0 1,1 1-1,-6 6 0,5-5 128,1 0 0,-1 0 0,1 1 0,0 0 0,0 0-1,1 0 1,0 0 0,0 0 0,0 0 0,1 0 0,0 1 0,0-1 0,0 9 0,1 73 1026,0-87-1111,1 0 1,-1 0-1,0 0 1,1-1-1,-1 1 1,0 0-1,1 0 1,-1 0-1,1-1 1,-1 1-1,1 0 1,0 0-1,-1-1 1,1 1-1,0-1 1,-1 1-1,1-1 1,0 1-1,0-1 1,-1 1-1,1-1 0,0 1 1,0-1-1,0 0 1,0 0-1,0 1 1,0-1-1,-1 0 1,1 0-1,0 0 1,0 0-1,1 0 1,38 0 782,-29 0-653,36 0 127,24 0-3633,-67 0 1072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99 145 1217,'0'0'7790,"-5"-2"-7918,4 1 113,0 1 0,0-1 0,0 1 0,-1-1 0,1 1 0,0 0 0,-1 0 1,1 0-1,0 0 0,-1 0 0,1 0 0,0 0 0,-1 0 0,1 0 0,0 0 0,0 1 1,-1-1-1,1 1 0,0-1 0,0 1 0,-1-1 0,1 1 0,0 0 0,0-1 0,0 1 0,0 0 1,-1 2-1,-4 2 10,1 1-1,1 0 1,-1 0 0,-6 12 0,7-11-5,1 0-1,0 0 1,0 0 0,0 0 0,1 1 0,0-1 0,1 1-1,-1 0 1,2 0 0,-1 13 0,1-21 9,0 1 0,1 0 0,-1-1 0,0 1 0,0-1 0,1 1-1,-1 0 1,1-1 0,-1 1 0,1-1 0,-1 1 0,1-1 0,-1 1 0,1-1 0,-1 0 0,1 1 0,-1-1 0,1 0 0,-1 1 0,1-1 0,0 0 0,-1 0 0,1 1 0,0-1 0,-1 0-1,1 0 1,0 0 0,-1 0 0,1 0 0,1 0 0,27 1 14,-22-2-12,4 2-108,0-2-1,-1 1 0,1-1 1,0-1-1,-1 0 1,16-5-1,-23 5 81,0 1 0,0 0 0,0-1 0,-1 1 0,1-1 0,-1 0 0,1 1 0,-1-1 0,0-1 0,0 1 0,0 0 0,0 0 0,0-1 0,0 1 0,-1-1-1,1 0 1,-1 1 0,1-1 0,-1 0 0,0 0 0,0 0 0,-1 0 0,1 0 0,-1 0 0,1 0 0,-1 0 0,0-5 0,0-5 45,0 7 58,1 0 1,-2 0-1,1 0 0,-1 0 0,-2-11 1,2 15-91,0-1 1,0 1 0,0 0 0,-1 0 0,1 0 0,0 0 0,-1 1 0,0-1 0,1 0 0,-1 1 0,0-1-1,0 1 1,0-1 0,0 1 0,0 0 0,0 0 0,0 0 0,-3-1 0,-2-1-133,1 1 1,-1 0 0,0 1-1,0 0 1,0 0-1,0 0 1,-10 1-1,14 0 82,-1 0-1,1 0 0,-1 1 0,1-1 0,-1 1 0,1 0 1,-1 0-1,1 0 0,0 0 0,0 1 0,-1-1 0,1 1 0,0 0 1,0 0-1,-3 4 0,1-1 2,2-3 44,1 0 0,-1 1 0,1-1 0,0 0-1,0 1 1,0 0 0,0-1 0,0 1 0,1 0-1,-1 0 1,1 0 0,0 0 0,0 0 0,0 1-1,0-1 1,1 0 0,-1 5 0,1-7-291,8-1 33,-4-1 277,1 0 0,-1 0 1,0-1-1,0 1 0,0-1 0,0 0 1,0 0-1,0-1 0,0 1 1,0-1-1,-1 0 0,0 0 0,7-7 1,40-48-598,-3-6-1454,-26 30 933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4:51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45 134 768,'0'0'4880,"5"-21"-4547,14-65-60,-14 60 490,-5 26-542,0 9-376,1 38 912,1-28-627,-2 0 1,0 0-1,-1 1 1,-1-1-1,0 0 1,-2 0 0,-7 25-1,0-19-78,2 0-1,1 0 1,1 1 0,1 0 0,1 0-1,1 1 1,0 43 0,3-12-15,-1-25 35,6 63 0,-2-88-38,0 1 1,1-1-1,0 0 0,1 0 1,-1 0-1,7 9 1,-9-15-17,0 2-1475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5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52 7283,'0'0'5131,"18"-4"-4937,-16 3-187,49-11 253,56-7-1,-62 12-191,-30 4-69,0 0 1,0 2-1,0 0 0,1 0 1,18 3-1,-34 20-242,0 4 264,0-1-1,-2 0 1,-1 0-1,-1 0 1,-13 45-1,12-54-37,1 0 0,1 1 1,-1 16-1,1-5-4,3-27 22,-1 0 0,1 0 0,0 0 0,-1 0 0,1 0 0,-1 0 0,1 0 0,-1 0 0,1 0 0,-1 0 0,0-1 0,1 1 0,-1 0 0,0 0 0,0 0 0,0-1 0,0 1 0,1 0 0,-1-1 0,0 1 0,0-1 0,0 1 0,0-1 0,0 0 0,-1 1 0,1-1 0,0 0 0,0 0 0,-1 0 0,-41 1 346,20-2-377,7 2 52,0 1 1,0 1-1,0 0 1,0 1 0,-16 7-1,-78 36 311,46-18-140,30-14-80,-1 0 150,-2 0 0,-40 9 0,75-24-761,4 0 44,10-4-368,42-16-1915,-6-5-1281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6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3249,'0'0'4515,"136"-48"-4515,-106 42-145,-12 1-2176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0 2817,'0'0'3162,"0"13"-2714,1 2-255,0-2 182,0 0-1,-1 0 1,-1 1 0,0-1-1,-4 19 1,3-28-265,1 0 1,-1 1-1,0-1 1,0 0-1,0 0 1,-1-1-1,1 1 1,-1 0-1,0-1 0,0 1 1,-1-1-1,1 0 1,-1 0-1,1-1 1,-1 1-1,0-1 1,0 1-1,-7 2 0,2-2-17,1 0 0,-1-1-1,0 0 1,0-1 0,0 0-1,0 0 1,0 0-1,-14-2 1,20 0-103,1 1 1,-1-1-1,1 0 0,0 0 1,-1 0-1,1 0 1,0 0-1,-1 0 0,1-1 1,0 1-1,0-1 0,0 0 1,0 1-1,1-1 0,-1 0 1,0 0-1,1 0 0,-1 0 1,1 0-1,0-1 0,0 1 1,-1 0-1,2-1 0,-1 1 1,0 0-1,0-1 0,0-4 1,-2-6-108,1-1 1,1 0-1,-1-24 1,3 38 97,-1-1 0,1 0 0,0 0 1,-1 0-1,1 0 0,-1 0 1,1 1-1,0-1 0,0 0 0,0 1 1,-1-1-1,1 0 0,0 1 0,0-1 1,0 1-1,0 0 0,0-1 0,0 1 1,0 0-1,0-1 0,0 1 0,0 0 1,0 0-1,0 0 0,0 0 0,0 0 1,0 0-1,0 0 0,0 0 0,0 0 1,1 1-1,39 5-118,-21 2 291,1 2 0,-1 1 0,-1 0 0,19 14 0,-15-9-407,48 24 1,-66-36-766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233 16 3970,'0'0'4060,"-10"-3"-3934,-4-1-114,1 1 0,-1 1 1,-22-1-1,31 3-5,-1 0-1,1 0 1,0 1-1,-1-1 1,1 1 0,0 1-1,0-1 1,0 1-1,0 0 1,0 0 0,0 0-1,0 0 1,1 1-1,-1 0 1,-4 4-1,4-2-15,-1 0 0,1 0 0,0 0 0,1 1 0,-1 0 0,1 0 0,1 0 0,-1 0 0,1 1 0,0-1 0,0 1 0,1 0 0,0 0 0,0 0 0,0 0 0,1 0 0,0 0 0,1 0 0,0 1 0,1 12 0,-1-19 31,0 0 1,0 0-1,0 0 1,0 0-1,0 0 0,1 0 1,-1 0-1,0 0 1,1 0-1,-1 0 0,1 0 1,-1 0-1,1 0 1,0 0-1,-1 0 0,1 0 1,0-1-1,0 1 0,-1 0 1,1 0-1,1 0 1,1 1 72,0-1 0,0 1 0,0-1 0,0 0 0,0 0 0,0 0 0,5 0 1,9 1 287,-1-1 0,24-2 0,-20 0-454,20 2 69,-28 0-25,-1 0-1,0-1 0,1 0 1,-1-1-1,0 0 0,0-1 0,0 0 1,22-8-1,-30 9-478,9-5 142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7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3 5426,'0'0'6966,"-3"-1"-6819,2 0-151,0 1 1,0 0-1,-1 0 0,1-1 1,0 1-1,0 0 0,0 0 1,0 1-1,-1-1 0,1 0 0,0 0 1,0 0-1,0 1 0,0-1 1,0 1-1,0-1 0,-1 1 1,1-1-1,-1 2 0,-26 21-73,21-15 60,0 0 0,0 0 1,1 1-1,-9 16 0,15-24 8,-1 0 0,1-1 0,-1 1 0,1-1 0,-1 1 0,1 0 0,0-1 0,-1 1 0,1 0 0,0-1-1,0 1 1,0 0 0,0 0 0,-1-1 0,1 1 0,0 0 0,0-1 0,0 1 0,0 0 0,1 0 0,-1-1 0,0 1 0,0 0-1,0-1 1,0 1 0,1 0 0,-1 0 0,0-1 0,1 1 0,-1-1 0,1 1 0,-1 0 0,0-1 0,1 1 0,-1-1 0,1 1-1,0-1 1,-1 1 0,1-1 0,-1 0 0,1 1 0,0 0 0,4-1-27,-1 1 1,0 0-1,0-1 1,0 0-1,1 0 0,5-1 1,6 0 149,28 0-75,-14 0-33,45 4 1,-68-3-52,1 1-1,0 1 1,0 0-1,-1 0 1,1 0-1,-1 1 1,0 0-1,1 1 1,-1-1-1,10 8 1,-16-10 42,0 0 0,0 0 0,0 0 1,0 0-1,0 0 0,0 0 0,0 0 1,0 1-1,0-1 0,-1 0 1,1 0-1,-1 1 0,1-1 0,-1 0 1,1 1-1,-1-1 0,0 0 1,1 1-1,-1-1 0,0 1 0,0-1 1,0 0-1,0 1 0,0-1 0,-1 1 1,1-1-1,0 0 0,-1 1 1,1-1-1,-1 0 0,1 1 0,-1-1 1,0 0-1,1 0 0,-1 1 0,0-1 1,0 0-1,0 0 0,0 0 1,0 0-1,0 0 0,0 0 0,0 0 1,0-1-1,0 1 0,-1 0 1,0 0-1,-10 4 201,1-1-1,-1 0 1,0-1 0,0 0 0,0-1 0,-18 1-1,-78-2-1196,57-2-4372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8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3 5202,'0'0'3735,"-11"-1"-3711,-37 0-8,44 1 4,1 0-1,-1 0 1,1 0-1,-1 1 1,0 0-1,1-1 0,0 1 1,-1 0-1,1 1 1,-1-1-1,1 1 1,0-1-1,0 1 0,0 0 1,0 0-1,0 1 1,0-1-1,-2 4 0,3-5-17,1 0-4,1-1 0,0 0-1,0 0 1,-1 1 0,1-1-1,0 0 1,0 0 0,0 1-1,-1-1 1,1 0 0,0 1-1,0-1 1,0 0 0,0 1-1,0-1 1,0 0 0,0 1-1,-1-1 1,1 0 0,0 1-1,0-1 1,0 0 0,0 1-1,1-1 1,-1 0 0,0 1-1,0-1 1,0 0 0,0 1-1,0-1 1,0 0 0,0 1-1,1-1 1,-1 0 0,0 1-1,0-1 1,0 0 0,1 0-1,-1 1 1,0-1 0,0 0-1,1 0 1,-1 0 0,0 1-1,1-1 1,-1 0 0,0 0-1,1 0 1,-1 0 0,0 0-1,1 1 1,-1-1 0,0 0 0,1 0-1,-1 0 1,0 0 0,1 0-1,0 0 1,19 4 31,-20-4-30,25 2 102,45-4 0,-54 1-97,0 0-1,0 1 1,0 0-1,0 2 1,0 0-1,29 7 1,-43-8-11,0-1 1,0 1 0,-1 0 0,1 1 0,0-1-1,0 0 1,-1 0 0,1 1 0,-1-1 0,1 1-1,-1-1 1,0 1 0,0 0 0,0-1 0,0 1-1,0 0 1,0 0 0,0 0 0,0 0 0,-1 0-1,1 0 1,-1 0 0,1 0 0,-1 2 0,0-3 61,0 1 0,0-1 0,0 1 0,0-1 1,0 1-1,0-1 0,0 1 0,-1-1 0,1 1 1,-1-1-1,1 1 0,-1-1 0,1 1 0,-1-1 1,0 0-1,0 0 0,0 1 0,0-1 0,0 0 1,0 0-1,0 0 0,0 0 0,0 0 0,0 0 1,0 0-1,-1 0 0,1-1 0,0 1 0,-1 0 1,1-1-1,-3 2 0,-16 1 351,1-1 0,-1 0 0,1-2 0,-31-2 1,24 1-1046,-42 3-1,67-2 371,0 0 0,0 0 0,1 0 0,-1 1 0,0-1 0,0 0 1,0 0-1,0 1 0,0-1 0,0 1 0,1-1 0,-1 1 0,0-1 0,0 1 0,1 0 0,-2 0 0,-2 5-3418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6659,'0'0'2735,"-2"2"-2663,-3 4-25,1 1 1,-1 0-1,1 0 1,1 0-1,-1 0 1,1 1-1,0-1 1,1 1-1,0 0 1,0 0-1,1 0 1,0 0-1,0 0 1,1 11-1,3-18-50,0 0 0,0 0 0,0-1 0,0 1 0,0-1 0,0 0 0,0 0 0,0 0 0,5-1 0,-3 1-26,-2 0-87,1 0 0,0 0 0,-1 0 0,1-1 0,0 0-1,-1 0 1,1 0 0,0 0 0,-1 0 0,0-1 0,1 0 0,-1 0-1,0 1 1,5-5 0,17-17-2466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8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1 129 4258</inkml:trace>
  <inkml:trace contextRef="#ctx0" brushRef="#br0" timeOffset="1">1 129 4258,'20'-128'2769,"-11"128"-2769,9 0-704,-3 0-1505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9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73 1217,'0'0'7069,"-6"-4"-6655,4 1-382,1 2-31,0 0 0,0 0-1,0 0 1,-1 0 0,1 0-1,0 0 1,0 0 0,-1 1-1,1-1 1,0 0 0,-1 1 0,1-1-1,-1 1 1,1-1 0,0 1-1,-1 0 1,1-1 0,-1 1 0,1 0-1,-1 0 1,0 0 0,1 0-1,-1 0 1,1 1 0,-1-1 0,1 0-1,0 1 1,-1-1 0,-1 2-1,-2 1-5,1 0-1,0 1 1,0 0-1,0 0 0,0 0 1,1 0-1,-1 1 1,1-1-1,0 1 0,1 0 1,-1 0-1,1 0 1,0 0-1,0 1 0,0-1 1,1 0-1,0 1 1,0-1-1,0 1 1,1 9-1,0-14 3,1 0-1,-1-1 1,1 1 0,-1 0 0,1-1-1,-1 1 1,1-1 0,-1 1 0,1-1-1,-1 1 1,1-1 0,0 1-1,-1-1 1,1 0 0,0 1 0,0-1-1,-1 0 1,1 1 0,0-1 0,0 0-1,-1 0 1,1 0 0,0 0-1,0 0 1,0 0 0,1 0 0,28 0-9,-20-1 3,-4 1 12,1 0 0,-1-1 1,1 1-1,-1-1 1,0-1-1,1 0 0,-1 1 1,0-2-1,0 1 1,0-1-1,0 0 0,-1 0 1,1-1-1,6-5 1,-8 6 20,0-1 1,0 0 0,-1 0-1,0 0 1,0-1 0,0 1-1,0-1 1,-1 1 0,0-1 0,0 0-1,0 0 1,0 0 0,-1 0-1,0-1 1,0 1 0,0 0-1,-1 0 1,0-6 0,0 9-19,0 0-1,0 0 1,-1 0 0,1 1-1,-1-1 1,1 0 0,-1 0 0,0 1-1,1-1 1,-1 0 0,0 1-1,0-1 1,-1 0 0,1 1-1,0 0 1,0-1 0,-1 1 0,1 0-1,-1-1 1,1 1 0,-1 0-1,1 0 1,-1 0 0,0 1 0,1-1-1,-1 0 1,0 1 0,0-1-1,0 1 1,1-1 0,-1 1 0,-3 0-1,-10-2-68,1 0 0,-1 2 0,-21 1 0,11 0-57,23-1 104,0 0-1,-1 0 1,1 0 0,0 0 0,0 1 0,0-1-1,0 1 1,0-1 0,0 1 0,0 0 0,-2 1 0,3-2-36,0 1 1,0 0 0,0 0-1,1 0 1,-1-1 0,0 1-1,1 0 1,-1 0 0,1 0-1,-1 0 1,1 0 0,-1 0-1,1 0 1,0 0 0,0 0-1,-1 1 1,1-1 0,0 0-1,0 0 1,0 0 0,0 2-1,1-3 29,0 1 0,0-1 0,0 1 0,0-1 0,-1 1 0,1-1 0,0 0 0,0 1-1,0-1 1,0 0 0,0 0 0,0 0 0,0 0 0,0 0 0,0 0 0,0 0 0,0 0-1,0 0 1,2-1 0,0 1 5,8 0 117,-1 0-1,0 0 0,0 1 1,0 1-1,0 0 0,11 3 1,-16-3-43,-1 0 1,1 1-1,-1-1 1,1 1-1,-1 0 1,0 0-1,0 1 1,0-1 0,-1 1-1,1 0 1,-1 0-1,0 0 1,0 0-1,3 7 1,1 2 31,0 1-1,-2 1 1,1-1 0,-2 1-1,0 0 1,-1 0 0,3 22 0,-1 112 167,-5-127-182,0-14 27,1 0 0,-2 0 1,0 0-1,0 0 0,0 0 1,-1 0-1,0 0 0,0-1 1,-1 1-1,0-1 0,0 1 1,-1-1-1,0 0 0,0 0 1,-1-1-1,0 1 0,0-1 1,-1 0-1,1 0 0,-1-1 1,0 0-1,-1 0 0,1 0 1,-1-1-1,0 0 0,0 0 1,-10 3-1,10-4 8,0-1 1,-1 0-1,1-1 1,-1 0-1,1 0 0,-1-1 1,1 0-1,-1 0 1,-13-2-1,16 1-96,1 0 0,-1 0 0,0-1 0,1 1 0,0-1 0,-1 0 0,1-1 0,0 1 0,0-1 0,0 1 0,0-1 0,1 0 0,-1 0 1,1-1-1,0 1 0,-4-5 0,3 2-11,1 0 0,-1 0 1,1 0-1,0-1 0,0 1 1,1-1-1,0 0 0,0 0 1,1 0-1,0 0 0,0 0 1,0 0-1,1-11 0,1 15-44,-1 1-1,1-1 0,-1 1 1,1-1-1,0 1 0,0-1 1,0 1-1,0-1 0,1 1 1,-1 0-1,1 0 0,-1 0 1,1 0-1,0 0 0,0 0 1,0 0-1,0 0 0,0 1 1,4-3-1,51-27-1950,-46 26 1364,32-15-1659,-4-1-465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09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6499,'0'0'2863,"3"8"-2661,4 17 69,-1 0 0,-1 1 0,-1 0 0,-1 0-1,-1 33 1,-2-71-225,0 0 0,1 0 0,1 0 0,0 0 0,1 0 0,0 0 0,9-22 0,-10 29-37,1 0 0,-1 1 0,1-1 0,0 0-1,1 1 1,-1 0 0,1-1 0,0 2 0,0-1-1,0 0 1,1 1 0,-1 0 0,1 0 0,-1 0-1,1 0 1,0 1 0,0 0 0,1 0 0,8-2-1,-5 2-26,0 1-1,1 1 0,-1 0 1,1 0-1,12 2 0,-21-1 11,1-1 0,-1 1 0,0 0 0,1-1-1,-1 1 1,0 0 0,0 0 0,1 0 0,-1 0-1,0 0 1,0 0 0,0 0 0,-1 0-1,1 0 1,0 1 0,0-1 0,0 0 0,-1 0-1,1 1 1,-1-1 0,1 1 0,-1-1 0,0 0-1,1 1 1,-1-1 0,0 1 0,0 1 0,1 50 167,-1-40 18,1-6-123,-1 0-1,0 0 1,0 0-1,-1 0 1,0-1-1,0 1 1,0 0-1,-1 0 1,0-1 0,0 1-1,-1-1 1,0 0-1,-5 10 1,4-9 3,2-3-126,1-27-12349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0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6451,'0'0'2190,"4"10"-1717,0 2-275,0-1 0,-1 1 0,0 0 0,-1 0 0,0 0 1,-1 14-1,-1 43 461,0-68-528,1-11 287,1-2-487,0 1 0,1 0 0,1 0 0,0 0 0,0 0 0,1 1 0,10-16 0,-11 19 34,0 0 0,0 1 1,1-1-1,0 1 0,1 0 1,-1 1-1,1-1 0,0 1 1,0 0-1,1 1 1,0-1-1,7-2 0,-13 6-30,-1 1-1,1-1 1,0 1-1,0 0 0,0 0 1,0 0-1,0-1 1,-1 1-1,1 0 0,0 0 1,0 0-1,0 0 1,0 0-1,0 1 1,0-1-1,0 0 0,0 0 1,-1 0-1,1 1 1,0-1-1,0 1 1,0-1-1,-1 0 0,1 1 1,0 0-1,0-1 1,0 1-1,1 1 16,-1 0 0,0 0 0,0 0 0,1 1 0,-1-1 0,0 0 0,-1 0 0,1 0 0,0 1 0,0 3 0,1 9 133,-1 0 0,-1 26 1,0-29-202,0-9 130,0 0 0,0 1-1,-1-1 1,1 0 0,-1 0 0,1 0 0,-1 0 0,0 0-1,0 0 1,0 0 0,-1 0 0,1 0 0,-1-1 0,0 1-1,-3 4 1,5-7 18,0 0 0,0-1 0,0 1 0,0 0-1,0 0 1,0-1 0,0 1 0,0 0 0,0 0 0,0-1-1,0 1 1,-1 0 0,1 0 0,0-1 0,0 1 0,0 0-1,0 0 1,0-1 0,-1 1 0,1 0 0,0 0 0,0 0-1,0 0 1,-1-1 0,1 1 0,0 0 0,0 0 0,-1 0 0,1 0-1,0 0 1,0 0 0,-1 0 0,1 0 0,0-1 0,0 1-1,-1 0 1,1 0 0,0 0 0,0 0 0,-1 0 0,1 0-1,0 1 1,-1-1 0,1 0 0,0 0 0,0 0 0,-1 0-1,1 0 1,0 0 0,0 0 0,0 0 0,-1 1 0,1-1-1,0 0 1,0 0 0,-1 0 0,1 0 0,0 1 0,0-1-1,0 0 1,0 0 0,0 1 0,-1-1 0,1 0 0,0 0-1,0 1 1,0-1 0,0 0 0,0 1 0,0-15 221,1 10-254,0 0 0,0 0 0,0 0 0,0 0 0,1 0 0,-1 0 0,1 1 0,0-1-1,0 1 1,1-1 0,-1 1 0,1 0 0,0-1 0,4-3 0,48-40-438,-55 47 437,63-43-685,-57 40 667,0 0 0,0 0 0,0 1 0,1-1 0,-1 1 0,1 1 0,-1-1 0,1 1-1,8-1 1,-14 2-63,0 14 166,-1 0 1,-1-1-1,0 1 0,0-1 1,-1 1-1,-1-1 1,-1 0-1,0 0 0,-7 18 1,-7 9 150,17-39-827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1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92 5907,'0'0'2806,"9"1"-2155,3 0-504,-1 0 1,1-1-1,0 0 0,-1-1 0,1 0 0,16-5 0,-24 6-179,-1-1-1,0 0 0,0-1 0,0 1 0,1-1 1,-1 1-1,-1-1 0,1 0 0,0 0 0,0 0 1,-1 0-1,1 0 0,-1-1 0,1 1 0,-1-1 1,0 0-1,0 0 0,0 1 0,-1-1 0,1 0 1,-1-1-1,0 1 0,1 0 0,-1 0 0,-1-1 1,1 1-1,0 0 0,-1-1 0,0 1 0,0-5 1,-1 7-23,-1 0 0,0 0 1,0 0-1,0 1 0,0-1 1,0 0-1,0 1 0,0 0 1,0-1-1,0 1 0,0 0 1,0 0-1,0 0 0,0 0 0,-2 1 1,1-1-13,-7 0 48,-1 0 0,1 1 1,-1 0-1,1 1 0,0 0 0,0 1 0,-14 5 1,19-6 38,1 1 0,-1-1 1,1 1-1,-1 0 0,1 0 1,0 0-1,1 0 0,-1 1 1,0 0-1,1-1 0,0 1 1,0 1-1,0-1 1,0 0-1,1 1 0,0-1 1,-3 8-1,3-4 14,0 0 0,0 1 0,1-1 0,0 0 0,0 0 0,1 1 1,1-1-1,1 17 0,-1-24-27,-1 0 0,1 0 0,0 0 0,-1-1 1,1 1-1,0 0 0,0 0 0,-1 0 0,1-1 0,0 1 1,0 0-1,0-1 0,0 1 0,0-1 0,0 1 0,0-1 1,0 1-1,0-1 0,0 0 0,0 1 0,1-1 0,-1 0 1,0 0-1,0 0 0,1 0 0,37 0 474,-26 0-174,-7-1-220,1 1 1,-1-1 0,1 0 0,-1-1 0,1 1-1,-1-1 1,0-1 0,0 1 0,0-1 0,0 0 0,0 0-1,6-6 1,6-5 45,-1 0 0,20-23-1,2-1-116,-32 29 103,-5 7-924,-1 14 301,-1 6 499,-1 1 1,0-1-1,-8 35 0,7-46 7,1-1 0,0 1-1,1 0 1,0 11 0,0-18-3,0 1 156,1-2-97,1 1 0,-1-1 0,1 1 0,-1-1 0,1 0 0,-1 0-1,1 0 1,-1 0 0,0 0 0,0 0 0,1 0 0,-1 0 0,0-1 0,0 1 0,1-3 0,3-2 29,21-19-12,1 0 0,0 2 1,2 1-1,42-24 0,-66 43-77,-1 1 0,1-1 0,0 1 0,0 0-1,0 0 1,0 1 0,0-1 0,0 1 0,11-1 0,-16 2-60,1 43-390,1-26 553,-2 0-1,-3 24 0,3-35-38,-2 0 0,1 0 0,-1 0-1,0-1 1,0 1 0,0-1 0,-1 1-1,0-1 1,0 0 0,-6 8 0,-7 6-38,-31 29 0,47-58-5643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2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0 768,'0'0'11080,"8"6"-10682,-7-5-389,3 2 25,1 0 0,-1 1 1,0-1-1,0 1 1,0 0-1,-1 0 1,0 1-1,1-1 1,-1 1-1,-1 0 1,1-1-1,-1 1 0,1 1 1,-2-1-1,3 7 1,-1 7 72,-1 0 0,-1 0 0,-1 19 0,-1-31-88,1 0-1,-1 0 0,0 0 0,-1 0 1,0 0-1,0 0 0,0 0 1,-1 0-1,0-1 0,-7 11 0,-22 30 172,-33 42-142,55-85 27,9-4-74,1 0 1,0 0 0,0 0 0,0-1 0,0 1 0,0 0-1,-1 0 1,1 0 0,0 0 0,0-1 0,0 1-1,0 0 1,0 0 0,0-1 0,0 1 0,0 0-1,0 0 1,0 0 0,0-1 0,0 1 0,0 0 0,0 0-1,0-1 1,0 1 0,0 0 0,0 0 0,0 0-1,0-1 1,0 1 0,0 0 0,0 0 0,1 0 0,-1-1-1,0 1 1,0 0 0,0 0 0,0 0 0,0 0-1,1-1 1,-1 1 0,0 0 0,0 0 0,0 0-1,0 0 1,1 0 0,-1 0 0,0 0 0,0 0 0,1-1-1,37-25 211,-31 22-242,0 0-1,-1 0 1,1-1-1,-1 1 1,7-9-1,-11 11-287,0-1 0,0 1-1,0-1 1,0 0-1,-1 0 1,1 0-1,-1 0 1,0 0 0,0 0-1,1-4 1,-1-7-3260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5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3714,'0'0'6659,"77"-14"-6515,-62 14-144,6 0 96,6 0 64,2 0-128,7 0-32,3-2-16,5-14-1137,4-3-1232,-4-5-976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49.26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7 32 3570,'0'0'338,"11"-2"-276,-8 2-68,9-1 177,0-1 1,0 0-1,0-1 0,0-1 0,17-7 1,-12 5-314,-130 73 1935,102-56-2157,11-10 358,0-1 0,-1 0 0,1 0 0,0 0 0,0 0 0,0 0 0,0 1 0,-1-1 0,1 0 0,0 0 0,0 0 0,0 1 0,0-1 0,0 0 0,0 0 0,-1 0 0,1 1 0,0-1 0,0 0 0,0 0 0,0 1 0,0-1 1,0 0-1,0 0 0,0 1 0,0-1 0,0 0 0,0 0 0,0 1 0,0-1 0,1 0 0,-1 0 0,0 0 0,0 1 0,0-1 0,0 0 0,0 0 0,0 0 0,0 1 0,1-1 0,-1 0 0,0 0 0,0 0 0,0 0 0,0 1 0,1-1 0,-1 0 0,0 0 0,0 0 0,1 0 0,-1 0 0,0 0 0,0 0 0,0 1 0,1-1 0,-1 0 0,0 0 1,0 0-1,1 0 0,-1 0 0,0 0 0,0 0 0,1 0 0,-1-1 0,19 2 8,1-2 0,-1 0-1,0-1 1,0-2 0,0 1 0,20-9 0,-28 8-121,13-3-143,-23 7 232,-4 2 161,-92 57 1414,92-54-1816,11-5-170,-1 1-1731,-7 4-64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3201,'0'0'3381,"0"15"-2837,-3 224 2353,-4-154-2416,-1 25-367,7-90-107,1 0 0,1 0 0,1-1 0,0 1 0,2 0 0,0-1 0,11 29 0,-9-22-7,-2-11 867,-2-28-504,-2-2-420,1 0-1,1 1 1,0 0 0,1-1-1,0 1 1,1 0 0,8-16-1,-10 24 48,0 0-1,1 1 1,0-1-1,0 1 1,1 0-1,-1 0 0,1 0 1,0 1-1,1-1 1,-1 1-1,1 0 1,-1 0-1,1 0 1,1 1-1,-1 0 1,0 0-1,1 0 1,-1 1-1,11-4 0,-15 6-10,-1 0-1,1 0 0,0 0 0,0 0 0,0 1 0,0-1 0,0 0 1,0 0-1,-1 1 0,1-1 0,0 0 0,0 1 0,0-1 0,-1 1 1,1-1-1,0 1 0,-1-1 0,1 1 0,0 0 0,-1-1 0,1 1 1,-1 0-1,1-1 0,-1 1 0,1 0 0,-1 0 0,1-1 0,-1 1 1,0 0-1,0 0 0,1 0 0,-1 0 0,0-1 0,0 1 0,0 1 1,6 37 128,-6-34-148,1 8 65,0 0-1,-1 0 1,0-1-1,-4 17 1,3-24 19,0 0 0,-1 0 0,0 0 0,0 0 0,0 0 0,0-1 0,-1 1 0,0-1 0,0 0 0,0 0 0,0 0 0,-1 0 0,-4 4 0,2 1-306,6-1-3168,0-6 2491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6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2753,'0'0'3890,"0"7"-4005,0 146 435,0-152-325,0-1 0,0 1 0,0-1 0,0 1 0,1 0 0,-1-1 0,0 1 0,0-1-1,0 1 1,1-1 0,-1 1 0,0-1 0,1 1 0,-1-1 0,0 1 0,1-1 0,-1 1-1,1-1 1,-1 1 0,0-1 0,1 0 0,-1 1 0,1-1 0,-1 0 0,1 1 0,0-1-1,0 0 1,22 3-65,-18-4 74,0 1 0,-1-1-1,0 0 1,1 0 0,-1-1 0,0 1 0,1-1 0,3-2 0,-3 0 9,0 0 0,-1 1 0,1-2 0,-1 1 0,0 0 0,-1-1 0,1 0 0,-1 1 0,0-2 0,0 1 0,0 0 0,-1 0 0,0-1 0,0 0 0,0 1 0,1-12 0,5-6 8,-8 23-45,0 0-1,1-1 1,-1 1-1,0 0 1,1-1-1,-1 1 1,0 0-1,1 0 0,-1-1 1,1 1-1,-1 0 1,0 0-1,1 0 1,-1 0-1,1-1 1,-1 1-1,1 0 1,-1 0-1,1 0 1,-1 0-1,1 0 1,-1 0-1,0 0 1,1 0-1,-1 0 1,1 0-1,0 1 0,1 0-40,0 0 0,-1 0 0,1 0 0,0 1 0,0-1 0,-1 1 0,1-1 0,-1 1-1,1 0 1,-1 0 0,0 0 0,0 0 0,1-1 0,-2 1 0,2 3 0,0-2 15,1 5-34,0 0 0,1-1 0,0 0 0,7 9 0,-9-14 80,-1 0 0,1 0 0,0-1 0,0 1 0,-1-1 0,1 1 0,0-1 0,1 0 0,-1 0 0,0 0 0,0 0 0,0 0 0,1 0 0,-1-1 0,0 1 0,1-1 0,-1 1 0,0-1 0,4 0 0,-2 0 163,1 1 1,0-2-1,0 1 0,-1 0 1,1-1-1,0 0 0,-1 0 1,1 0-1,-1-1 0,5-2 0,-6 2 60,0 0-1,0-1 1,0 0-1,0 0 1,-1 1-1,1-2 0,-1 1 1,0 0-1,0 0 1,0-1-1,0 1 0,-1-1 1,2-3-1,1-5 421,-1 0-1,0 0 1,-1-1-1,0 1 1,-1-1-1,0 1 0,-2-21 1,1 11-566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7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5138,'0'0'3954,"0"14"-3036,0-6-676,-1-1-1,1 1 1,-2 0-1,1 0 1,-1-1-1,0 1 1,0-1 0,-6 11-1,6-12-209,0 1-1,1 0 1,-1-1-1,1 1 1,0 0-1,1 0 1,0 12-1,0-13-29,1-5 0,-1 0 1,1-1 0,-1 1 0,1-1 0,0 1-1,-1-1 1,1 0 0,0 1 0,0-1 0,-1 0-1,1 1 1,0-1 0,0 0 0,-1 0 0,1 0-1,0 1 1,0-1 0,0 0 0,0 0-1,-1 0 1,1-1 0,1 1 0,29 0 129,-23 0-78,-4 0-72,1 0-38,0 1 0,-1-1 0,1 0 0,0-1 1,-1 1-1,1-1 0,0 0 0,-1 0 0,1 0 0,-1-1 0,1 1 1,-1-1-1,0 0 0,6-4 0,-8-1-1937,-2-1-867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7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1473,'0'0'11653,"-3"0"-11653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8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6339,'0'0'1545,"0"19"-1038,0 136 848,0-144-1228,-6 146 1001,4-135-1063,-2 1-1,-1-1 1,0 0 0,-1-1 0,-10 22-1,4-21-32,9-17-29,0 1-1,0 0 0,0-1 1,1 1-1,0 0 0,0 0 1,-2 11-1,4-16-45,14-1 3,-4 0 225,0 1-1,0-2 1,0 0-1,14-2 1,-22 2-308,0 1 0,0-1 0,-1 1 0,1-1 0,0 1 0,-1-1 0,1 0 0,0 0 0,-1 0 0,1 0-1,-1 0 1,0 0 0,1 0 0,-1-1 0,0 1 0,0 0 0,0-1 0,0 1 0,0-1 0,0 1 0,0-1 0,0 0 0,0 1 0,-1-1 0,1 0 0,-1 1 0,1-1 0,-1 0 0,0 0 0,0 0 0,0-1-1,0-10-3096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18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5042,'0'0'7044,"119"-43"-6948,-89 38-96,-4-3 0,-2 5-433,-3 0-1007,-6-2-1378,-9-3-1888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20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3057,'0'0'4739,"-1"0"-4683,1 0 0,0 0 0,-1 0 0,1 0 1,0 1-1,-1-1 0,1 0 0,0 0 0,-1 0 0,1 1 1,0-1-1,0 0 0,-1 0 0,1 1 0,0-1 1,0 0-1,0 1 0,-1-1 0,1 0 0,0 1 1,0-1-1,0 0 0,0 1 0,0-1 0,0 0 1,0 1-1,0-1 0,0 1 0,0-1 0,0 0 1,0 1-1,-2 36 521,-2 0 0,-17 71 0,13-72-600,1 1 0,-5 75 0,12-67 16,-1 32 92,2-54-189,1-18-23,0-7-64,0-3 171,1 1 1,0 0-1,0 0 1,0 1-1,0-1 1,1 0-1,0 1 1,-1 0 0,1 0-1,0 0 1,7-3-1,-6 3 20,0-1-1,1 1 0,-1-1 1,-1 0-1,1-1 1,6-7-1,-4 2-11,23-28 60,-28 36-48,0 0 0,-1 0 1,1 1-1,1-1 0,-1 1 0,0 0 1,0 0-1,0 0 0,1 0 0,-1 0 1,1 0-1,-1 0 0,0 1 0,1-1 1,-1 1-1,4 0 0,-5-1-13,1 1 0,-1 0-1,0 0 1,1 0-1,-1 0 1,1 0 0,-1 1-1,1-1 1,-1 0 0,1 1-1,-1-1 1,0 1-1,1-1 1,-1 1 0,0 0-1,1 0 1,-1-1 0,2 3-1,-2-1 21,0 0-1,0 0 1,0 0 0,-1 1-1,1-1 1,0 0-1,-1 1 1,0-1 0,1 0-1,-1 5 1,1 10 119,0 0 0,-4 30 0,2-40-81,0 0-1,-1 0 0,0 0 1,0 0-1,0-1 0,-1 1 1,0-1-1,-1 0 0,-4 8 1,6-12-175,1-1 3,0 1 0,0-1 0,0 1 0,0 0 0,0-1 0,0 1 1,1 0-1,-1-1 0,0 1 0,1 0 0,-1 0 0,1 3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46.038"/>
    </inkml:context>
    <inkml:brush xml:id="br0">
      <inkml:brushProperty name="width" value="0.1" units="cm"/>
      <inkml:brushProperty name="height" value="0.6" units="cm"/>
      <inkml:brushProperty name="color" value="#00B0F0"/>
      <inkml:brushProperty name="inkEffects" value="pencil"/>
    </inkml:brush>
  </inkml:definitions>
  <inkml:trace contextRef="#ctx0" brushRef="#br0">34 0 1553,'0'0'1456,"0"0"-1200,0 0-256,0 0-80,0 0-688,0 0 528,0 0 16,-2 4-112,-1 1-96,1 0-81,-1-1 337,0 0 176,0-1 96,0 0 336,-1 0 49,1 0-81,0 0 112,1 1-128,1 0-64,0-1-79,1 0-113,0 1 176,0-1 32,0 1 32,0 0 0,1 2-112,3 3 32,1 1 65,3 1 143,1 3-240,2-1 48,2 1-240,0-2 224,1-2-96,3-1-64,1-1 193,4-2 95,2 0-80,1-2-176,0-1-96,0 1 96,-1-2-160,-3 1 0,-2 0-16,-3 0 16,-3 1-32,-1 0 16,-2 0 16,-1 0 80,0-1-80,0 0 128,0-1-16,0-1 0,1 0 80,0-1-144,-2 0 0,0 0 273,-1-1-177,0 1 0,-2 0-48,0 0-32,-1 0-64,-2 0-32,0 0 32,-1 0 48,0 0-48,-1 0 0,0 0 0,0 0 32,0 0 64,0 0-80,0 0 80,0 0 80,0 0-176,0 0-432,-1 0-2610,-1 0-4289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3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6323,'0'0'1534,"8"6"-1462,4 5 94,0 0 0,-1 1 0,0 1 1,-1-1-1,0 1 0,12 24 0,-7-6 223,-1 1-1,19 61 1,-33-92-340,0 0 0,0 0 0,0-1 0,0 1-1,0 0 1,1 0 0,-1 0 0,0-1 0,0 1 0,1 0 0,-1 0 0,1-1 0,-1 1-1,1 0 1,-1-1 0,1 1 0,-1 0 0,1-1 0,-1 1 0,1-1 0,0 1 0,-1-1-1,1 1 1,0-1 0,0 1 0,-1-1 0,1 0 0,0 0 0,0 1 0,1-1-1,0 0 14,0-1-1,-1 1 0,1-1 0,0 1 0,-1-1 0,1 0 0,-1 0 0,1 0 0,-1 0 0,1 0 1,-1 0-1,0 0 0,3-2 0,4-6 69,-1 1 0,0-2 1,8-11-1,28-47 231,-21 35-289,-1-1 0,-1-1 0,25-63-1,-42 86 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53 3009,'0'0'3205,"-8"1"-3171,5-1 1,0 0-1,0 1 0,0 0 1,0-1-1,0 1 0,0 0 1,0 0-1,0 1 0,0-1 1,1 1-1,-1-1 1,0 1-1,1 0 0,-1 0 1,1 0-1,0 0 0,0 0 1,-1 1-1,2-1 0,-1 1 1,0-1-1,0 1 0,1 0 1,-1 0-1,1-1 1,0 1-1,0 0 0,0 0 1,1 0-1,-1 0 0,0 1 1,1 2-1,-2 2 38,1 0 0,1 0 1,-1 1-1,1-1 0,1 0 0,1 13 0,-1-18-68,0-1 0,0 1 0,-1-1 0,1 1 0,1-1 0,-1 0 0,0 1 0,0-1 0,1 0 0,0 0 0,-1 0 0,1 0 0,0 0 0,0-1 0,0 1 0,0 0 0,0-1 0,0 0 0,1 1-1,-1-1 1,0 0 0,1 0 0,4 1 0,1 0 29,0 0 0,1 0 0,-1-1 1,1 0-1,-1-1 0,0 0 0,1 0 0,-1-1 0,1 0 0,-1-1 0,0 1 0,0-2 0,1 1 0,-2-1 0,1 0 0,8-5 0,-11 5 46,0 0-1,0-1 0,0 0 0,-1 1 0,1-2 1,-1 1-1,0 0 0,0-1 0,0 0 1,-1 0-1,1 0 0,-1 0 0,-1-1 0,1 1 1,-1-1-1,0 0 0,0 1 0,0-1 1,-1 0-1,0 0 0,0 0 0,-1-12 0,1 14 49,-1-1 0,-1 1 0,1-1-1,0 1 1,-1-1 0,0 1 0,0-1-1,-1 1 1,1 0 0,-1-1-1,0 1 1,-2-4 0,1 5-90,1 0 0,-1 0 0,0 1 0,0 0 0,0-1-1,0 1 1,0 0 0,0 0 0,0 1 0,-1-1 0,1 1 0,-1 0 0,1-1 0,-1 2 0,-6-2 0,1 0 10,0 0 1,0 1 0,1 0 0,-1 1-1,0 0 1,-14 2 0,20-2-252,1 1 0,-1 0 1,1-1-1,-1 1 0,1 0 1,-1 0-1,1 0 0,0 0 1,-1 1-1,1-1 0,0 1 0,0-1 1,0 1-1,0 0 0,0 0 1,1 0-1,-1 0 0,0 0 0,1 0 1,0 0-1,-1 1 0,1-1 1,0 0-1,0 1 0,-1 3 0,1 3-3285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4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 3906,'0'0'4503,"-1"16"-3897,-2 34 401,-17 85 0,11-98-584,-3 13-208,1 1-1,3 0 0,-2 67 1,10-118-211,0 0 0,1 1 0,-1-1 0,0 1 0,1-1 0,-1 1 0,1-1 0,-1 0 0,0 1 0,1-1 0,-1 0 0,1 0 0,-1 1 0,1-1 1,-1 0-1,1 0 0,0 0 0,-1 0 0,1 1 0,-1-1 0,1 0 0,-1 0 0,1 0 0,-1 0 0,1 0 0,0-1 0,23 1 115,-16 0-51,1 0-356,36-3 1008,-44 3-887,1 0 1,-1 0-1,0 0 1,0-1-1,0 1 1,0-1-1,0 1 1,1-1-1,-1 1 1,0-1-1,0 0 1,0 1-1,0-1 1,-1 0-1,1 0 1,0 1-1,0-1 1,0 0-1,-1 0 1,1 0-1,0 0 1,-1 0 0,1 0-1,-1-1 1,1 1-1,-1 0 1,1 0-1,-1 0 1,0 0-1,0-1 1,0 0-1,0-9-4085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271 1 5603,'0'0'1902,"-5"10"-1198,-3 4-372,-1 1 0,-1-1 1,0-1-1,-1 0 0,-18 17 0,17-18-103,-4 2 107,0 0 0,-27 17-1,39-28-256,0 0 0,-1-1-1,1 0 1,-1 1-1,0-2 1,0 1 0,0-1-1,0 1 1,0-1 0,0-1-1,0 1 1,0-1 0,0 1-1,0-2 1,-9 0-1,13 0-76,0 1 0,0-1-1,0 1 1,0-1-1,0 0 1,0 1-1,1-1 1,-1 0-1,0 0 1,0 0-1,1 0 1,-1 1-1,1-1 1,-1 0-1,1 0 1,-1 0 0,1 0-1,0 0 1,-1 0-1,1-1 1,0 1-1,0 0 1,0 0-1,0-2 1,-1-32-485,1 28 143,-1 4 302,1 1 0,0-1 0,0 1 0,0-1-1,0 1 1,1-1 0,-1 1 0,1 0 0,-1-1 0,1 1 0,0 0-1,0-1 1,0 1 0,0 0 0,0 0 0,1 0 0,-1 0 0,0 0 0,1 0-1,0 0 1,-1 0 0,1 1 0,0-1 0,0 1 0,0-1 0,0 1-1,0 0 1,0 0 0,1 0 0,-1 0 0,0 0 0,0 0 0,4 0 0,3-3-21,1 0 0,0 1 0,0 1 1,0 0-1,20-2 0,-29 4-162,0 20 500,1 0 0,2 0 0,9 33 0,-3-11-112,-9-40-220,0 1 0,0 0 0,0-1 0,0 1 0,1-1 1,-1 1-1,1-1 0,-1 0 0,1 1 0,2 1 0,-2-2-355,0 0 0,0 0-1,0-1 1,0 1 0,0-1 0,1 1 0,-1-1 0,0 0 0,1 0 0,-1 0-1,4 1 1,9-1-2892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5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11 704,'0'0'12454,"107"0"-12342,-62 0-112,2 0 0,1 0-992,-1-5-1554,-8-1-1455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5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 3922,'0'0'3898,"13"3"-3271,12 2-207,1-1 1,35 0-1,-59-4-406,1 0 0,-1-1 0,0 1-1,1 0 1,-1-1 0,0 0-1,0 0 1,1 1 0,-1-1 0,0-1-1,0 1 1,0 0 0,0 0-1,0-1 1,-1 1 0,1-1-1,0 0 1,-1 1 0,1-1 0,-1 0-1,1 0 1,-1 0 0,0 0-1,0 0 1,0 0 0,0 0 0,0-1-1,-1 1 1,1 0 0,0-3-1,2-7 29,-1 0-1,-1-1 1,0 1-1,0-15 1,-2 26-45,1 0 1,0 1 0,0-1-1,-1 0 1,1 1-1,0-1 1,-1 0 0,1 1-1,0-1 1,-1 0-1,1 1 1,-1-1 0,1 0-1,-1 1 1,0-1 0,1 1-1,-1-1 1,0 1-1,1 0 1,-1-1 0,0 1-1,1 0 1,-1-1-1,0 1 1,0 0 0,1 0-1,-1 0 1,0-1 0,0 1-1,1 0 1,-1 0-1,-1 0 1,-33 0-135,24 1 97,7-1 35,-1 0 0,1 0 0,0 1 1,0-1-1,0 1 0,0 0 0,0 0 1,0 1-1,0-1 0,1 1 0,-1 0 1,0 0-1,1 0 0,-1 0 0,1 1 1,-4 2-1,3 0-8,0 0 1,0 0-1,1 0 0,0 0 1,-1 0-1,2 1 1,-1-1-1,1 1 0,-4 10 1,1 7-21,1 0-1,1 0 1,1 1-1,1 32 1,1-54 38,1 1 0,-1 0 0,0-1 0,1 1 0,0-1 0,-1 1 0,1-1 0,0 1 0,0-1 0,0 1 0,1-1 0,-1 0 0,1 0 0,-1 0 0,1 0 1,0 0-1,-1 0 0,1 0 0,0 0 0,0-1 0,0 1 0,1-1 0,-1 1 0,0-1 0,1 0 0,-1 0 0,0 0 0,1 0 0,0 0 0,-1-1 0,4 1 0,10 2 167,1-1 0,-1-1 0,33-1 0,-28 0-15,-12 0-325,38-2 613,-44 2-792,0 0 0,1-1 0,-1 1 0,0-1 0,0 0 0,0 0 0,0-1 0,0 1 0,0 0 0,0-1 0,4-2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5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5635,'0'0'4100,"2"2"-3782,3 5-156,0 1 0,0-1 1,-1 1-1,0 0 1,0 1-1,-1-1 1,0 1-1,3 13 1,12 80 276,-15-77-406,3 16 114,-6-41 199,0-15-71,0 1-304,0-8 102,1 0 1,4-31 0,-3 44 0,0 1 0,0 0 0,1-1 0,0 1 0,1 1-1,0-1 1,0 0 0,1 1 0,8-12 0,-9 14-123,-1 0 0,1 0 0,0 1 0,1-1 0,-1 1 1,1 0-1,0 0 0,0 1 0,0 0 0,0-1 0,1 2 0,-1-1 0,1 0 0,0 1 0,-1 0 0,1 1 0,0-1 0,0 1 0,11-1 0,-15 3-143,-1-1 1,1 1-1,-1-1 1,1 1-1,-1-1 0,1 1 1,-1 0-1,1-1 0,-1 1 1,0 0-1,0 0 0,1 0 1,-1 0-1,0 1 0,0-1 1,0 0-1,0 0 0,0 1 1,0-1-1,1 2 0,4 6-1212,8 7-1776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6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5 5811,'0'0'4749,"-6"-1"-4683,2 0-44,-1 0 0,0 0 0,0 1 0,0 0 0,0 0 0,0 0 1,0 0-1,0 1 0,0 0 0,0 0 0,1 0 0,-1 1 0,0-1 0,1 1 0,-1 0 0,1 1 0,0-1 0,-6 5 0,5-4 103,-33 26 684,36-27-810,1 0 0,-1 0-1,1 0 1,-1 0 0,1 0 0,0 1 0,0-1 0,0 0-1,0 1 1,0-1 0,0 1 0,1-1 0,-1 1-1,1 0 1,-1 4 0,3-6 1,0 1 0,0-1 0,0-1 0,0 1 0,0 0 0,0 0-1,0-1 1,0 1 0,0-1 0,0 0 0,0 1 0,1-1 0,3-1 0,-2 2 14,22 1 68,13 2-28,55 12 0,-83-13-59,-1 0 0,-1 0 0,1 1 0,0 0 0,-1 0-1,0 1 1,0 1 0,0-1 0,-1 1 0,13 12 0,-19-16-10,0 1 0,0 0 0,0 0 0,-1 0 0,1 1 0,-1-1 0,0 0 0,0 1 0,0-1 0,0 0 0,-1 1 0,1-1 0,-1 1 0,0-1 0,0 1 0,-1 6 0,1-1 110,0-8-87,0 0 0,0-1 1,-1 1-1,1 0 0,0-1 1,-1 1-1,1 0 0,0-1 1,-1 1-1,1-1 0,-1 1 1,1-1-1,-1 1 0,1-1 1,-1 1-1,1-1 0,-1 1 1,0-1-1,1 0 0,-1 1 1,0-1-1,1 0 0,-1 1 1,0-1-1,1 0 0,-2 0 1,-24 5 216,18-3-115,-30 4 312,21-5-374,1 2 0,-1 0 1,1 0-1,0 2 0,0 0 1,1 1-1,-24 12 0,31-7-1068,8-3-3020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5:56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11125,'0'0'1169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29.54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164 1 1217,'0'0'8654,"0"5"-8336,0-4-282,0 1 0,0 0 0,0-1 0,0 1 0,0 0 0,1 0 1,-1-1-1,1 1 0,-1 0 0,1-1 0,-1 1 0,1 0 0,0-1 0,0 1 1,0-1-1,0 0 0,2 3 0,27 22 722,-20-19-648,46 38 501,-22-17-370,1-1 0,45 25 0,-11-18-1,108 37 0,-11-6-203,-161-62 6,0-1 0,0 0 0,0 0 0,1 0 0,-1-1 0,1 0 0,8 1 2311,-20-6-2135,-13-3-253,-2 1 0,1 1 1,-1 0-1,1 2 1,-1 0-1,0 2 1,0 0-1,-1 1 1,1 1-1,0 1 1,1 1-1,-1 1 1,0 0-1,1 2 1,-24 9-1,-32 19-68,-84 31 77,137-58-11,0-1 1,0-1-1,0 0 0,-1-2 0,-30 0 1,52-3 45,-1 0-125,-1-1 0,0 1-1,1 0 1,-1 1 0,0-1 0,1 0 0,-1 1 0,0 0 0,1 0 0,-1 0-1,1 0 1,0 1 0,-1-1 0,1 1 0,0 0 0,0 0 0,-3 2 0,5-3 114,0-1 0,1 1 1,-1 0-1,0-1 0,1 1 0,-1-1 1,0 1-1,0-1 0,0 1 1,1-1-1,-1 0 0,0 1 1,0-1-1,0 0 0,0 0 1,0 0-1,1 0 0,-1 0 1,0 1-1,0-2 0,0 1 1,0 0-1,0 0 0,0 0 1,0 0-1,0 0 0,1-1 1,-1 1-1,0 0 0,0-1 1,0 1-1,1-1 0,-1 1 1,0-1-1,0 1 0,-1-2 1,1 0 15,0 1 0,-1-1 1,1 0-1,0 0 0,0 0 0,0 0 0,0 0 1,0 0-1,0 0 0,0 0 0,1 0 1,-1-4-1,-3-47-33,3-1 0,6-54 1,-1 79 7,13-46 1,-11 52 110,0 0 1,-2 0-1,3-43 0,-4 99-331,11 52 0,-5-42 206,-2 1 1,1 46 0,-6-84-58,1-7 242,2-12-57,1-30-143,16-58 1,0 4 64,-16 59-26,3 62-1716,24 167 1676,-33-189 21,0 1 0,1-1-1,-1 0 1,1 1-1,0-1 1,0 0 0,0 1-1,0-1 1,0 0 0,0 0-1,0 0 1,1 0-1,-1 0 1,3 2 0,-3-4-19,-1-4 119,0-1 0,1 0 0,-1 0 0,1 0 0,2-8 0,1-3-36,1-9 9,0 1 93,-2-1 1,2-29-1,-5 54-24,24 1-987,-16 4 860,1-1-1,-1 1 1,0 0 0,10 10 0,-10-9 7,-1 0 1,2 0-1,-1-1 1,1 0-1,9 4 1,-4-5 19,0 0 0,0-1 0,1-1 0,-1 0 0,19-1 0,9 2 9,-40-3-35,0 1-1,-1-1 0,1 1 1,-1-1-1,1 1 0,0 0 0,-1 0 1,0-1-1,1 1 0,-1 0 0,1 0 1,-1 1-1,0-1 0,0 0 1,2 2-1,-2-2 2,0 0 0,0 0 0,0 0 1,0 0-1,0 0 0,0 0 0,0 0 1,0 0-1,0 0 0,1-1 0,-1 1 1,0 0-1,0-1 0,1 1 0,-1-1 0,1 0 1,-1 1-1,2-1 731,-14 0-67,-8 4-668,0 0 1,0 1-1,0 1 1,1 1-1,-29 15 1,-29 10 8,50-24 56,0-1 0,0 0-1,-1-2 1,0-2 0,0 0 0,-28-1-1,50-1-117,0 0 0,0 0-1,1 1 1,-1 0 0,0 0 0,0 0-1,1 0 1,0 1 0,-1 0-1,1 0 1,0 0 0,0 0 0,1 1-1,-1-1 1,1 1 0,-1 0-1,-2 6 1,9-14-17,0 1-1,0 0 1,1 0 0,0 0-1,0 0 1,0 1 0,0-1-1,0 1 1,0 0-1,0 0 1,1 1 0,-1-1-1,8-1 1,12-1 70,36-4-1,-5 2-53,-23-2-142,54-20 0,-58 18-482,0 0-1,46-8 1,-71 18 676,1-1 0,-1 0 0,0 0-1,1 0 1,-1 0 0,0 0 0,0-1 0,0 0 0,0 0-1,0 1 1,-1-2 0,1 1 0,-1 0 0,4-4 0,3-2 125,-9 8-74,0-1-1,0 1 1,0 0 0,0 0 0,0-1-1,0 1 1,0 0 0,0 0 0,-1 0-1,1-1 1,0 1 0,0 0 0,0 0-1,0 0 1,0-1 0,-1 1 0,1 0 0,0 0-1,0 0 1,0 0 0,0-1 0,-1 1-1,1 0 1,0 0 0,0 0 0,-1 0-1,1 0 1,0 0 0,0 0 0,0 0-1,-1 0 1,1 0 0,0 0 0,0 0-1,-1 0 1,1 0 0,0 0 0,0 0 0,-1 0-1,1 0 1,0 0 0,0 0 0,-1 0-1,-15-1-285,14 1 408,-19-2-53,1 1 0,-1 1 0,1 1 0,-1 1 1,1 1-1,-1 1 0,1 1 0,1 0 0,-29 12 0,18-5-21,18-7-48,0 0-1,0 0 0,0-1 0,-1-1 0,1 0 0,-16 1 1,27-4 293,9-4-963,12-9 215,26-13-299,-45 26 1001,-3-24 1453,1 23-1712,-1 0 1,0 0-1,0 0 1,1 0-1,-1 0 1,0 0-1,0 1 1,0-1-1,0 0 1,0 1 0,0 0-1,0-1 1,0 1-1,0 0 1,-4 0-1,-33 4 153,37-3-211,-1 1 0,0-1-1,1 1 1,-1 0 0,0 0 0,1 0 0,0 0 0,0 0-1,0 0 1,0 1 0,0-1 0,0 1 0,0-1 0,1 1 0,-1 0-1,1 0 1,0 0 0,0 0 0,0 0 0,0 0 0,0 0-1,1 0 1,-1 0 0,1 0 0,0 0 0,0 0 0,1 5 0,-1-7-3,0 0 0,1 0 0,-1 0 0,0 0 0,1 0 0,-1 0 0,1 0 0,-1 0 0,1 0 0,0 0 0,-1 0 0,1 0 0,0 0 0,0 0 0,0-1 0,-1 1 0,1 0 0,0-1 0,0 1 1,0-1-1,0 1 0,0-1 0,0 1 0,0-1 0,1 1 0,-1-1 0,0 0 0,0 0 0,0 0 0,0 0 0,2 0 0,46 1-249,-36-1 164,22 1-138,-25 0 140,-1 0-1,1-1 0,0 0 1,-1 0-1,1-1 0,0-1 1,-1 1-1,1-1 0,-1-1 1,0 0-1,14-6 0,-6-1-126,0 2 0,0 0 0,26-7 1,-23 8 12,-1 0-1,26-14 1,-39 18 232,32-25 1,-37 27-25,-11 20 236,3-12-52,1-1 0,-1 1 0,0-2 0,-1 1 0,0-1 0,0 0 0,0 0 0,0-1 0,0 0 0,-12 3 0,-13 3 804,-49 9 1,26-7-504,21-4-426,1 1 0,1 2 0,-62 29 0,78-27-1705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2.657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1 118 3185,'0'0'9554,"0"-8"-8687,0-24-277,0 24-321,0 8-275,0 0-1,0 0 1,1 0 0,-1 0-1,0 0 1,0 0-1,0 0 1,1 0-1,-1 0 1,0 0-1,0 0 1,1 0-1,-1 0 1,0 0 0,0 0-1,0 1 1,1-1-1,-1 0 1,0 0-1,0 0 1,0 0-1,1 0 1,-1 0 0,0 1-1,0-1 1,0 0-1,0 0 1,0 0-1,1 0 1,-1 1-1,0-1 1,0 0 0,0 0-1,0 0 1,0 1-1,0-1 1,0 0-1,0 0 1,0 0-1,0 1 1,0-1 0,0 0-1,0 0 1,0 1-1,0-1 1,0 0-1,0 1 1,32 122-25,-2-7 123,-25-98-88,10 26-120,-16-52 106,0 0 0,1-1 1,-1 1-1,2 0 0,0-12 0,1-8-171,-2-9 131,10-66 1,-7 86 41,0 0 0,2 0 0,0 0 0,1 0 0,15-28 0,-20 43-2,1 0 1,-1 1-1,1 0 0,-1-1 0,1 1 0,0 0 0,0 0 0,0-1 0,0 2 0,0-1 0,0 0 1,0 0-1,0 0 0,0 1 0,0-1 0,0 1 0,0 0 0,0 0 0,0 0 0,3 0 1,48 3-261,-46-3 256,8 3-282,0-1-1,22 8 1,4 7-4142,-34-12 1564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3.34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1 161 2993,'0'0'4197,"15"1"-3711,50 2-262,-60-4-203,-1 1-1,1-1 1,0 1 0,-1-1 0,1-1 0,-1 1 0,0-1 0,1 1 0,-1-1 0,0 0 0,0-1 0,0 1 0,0-1 0,-1 0 0,1 0 0,-1 0 0,1 0 0,-1-1-1,0 1 1,0-1 0,2-4 0,-1 1-1,0 1 0,-1-1 0,0 0 0,0 0 0,-1 0 0,0-1 0,0 1 0,0-1 0,-1 1 0,0-13 0,-1 19-26,-1 0 0,1 0 0,-1 0 0,0 0 0,1 0 0,-1 0 0,0 1 0,1-1 0,-1 0 0,0 0 0,0 0 0,0 1 0,0-1 1,1 0-1,-1 1 0,0-1 0,0 1 0,0-1 0,-1 1 0,1 0 0,0-1 0,0 1 0,0 0 0,0 0 0,-1 0 0,-31-5 9,21 5 45,-27 3 101,37-2-157,0 0 0,0 0 0,0 0 0,0 0 0,0 0 0,0 0 0,1 1 0,-1-1 0,0 1 0,1-1 0,-1 1 0,1 0 0,0-1 0,-1 1 0,1 0 0,-1 2 0,-5 10-7,1-1 0,0 1 0,1 0 0,1 0 0,0 0 0,-2 20 0,2 3 44,1 50-1,3-85-21,0-1 0,0 1 0,0-1 0,1 0 0,-1 1 0,1-1 0,-1 0 0,1 1 0,-1-1 0,1 0 0,0 0 0,-1 0-1,1 1 1,0-1 0,0 0 0,0 0 0,0 0 0,0 0 0,0 0 0,0-1 0,0 1 0,0 0 0,1 0 0,-1-1 0,0 1 0,0-1 0,1 1 0,-1-1 0,0 1 0,1-1-1,-1 0 1,3 0 0,6 2 263,0-1 0,1-1 0,15-1 0,-7 0 345,-9 0-541,1 0 1,-1-1 0,0 0 0,0-1-1,16-6 1,0 1-1260,-24 7 702,0-9-6597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3.86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21 5218,'0'0'1735,"2"11"-1322,4 31 19,2 11 591,27 97 1,-35-149-1000,0 0 0,0-1 0,0 1 0,1 0 0,-1 0 0,0 0 0,1-1 0,-1 1 0,0 0 0,1 0 0,-1-1 0,1 1 0,-1 0 0,1-1 0,0 1 0,-1 0 0,1-1 0,0 1 0,-1-1 0,1 1 0,0-1 0,0 1 0,-1-1 0,1 0 0,0 1 0,1-1 0,-1 0 7,1-1 1,-1 1 0,0 0 0,0-1 0,0 0 0,0 1 0,0-1 0,0 0-1,0 1 1,0-1 0,-1 0 0,1 0 0,0 0 0,0 0 0,-1 0 0,1 0-1,0-1 1,6-10 191,0-1 0,7-21-1,-9 23-207,7-17 37,3-4 424,-1 0 0,-2-1 0,11-47 0,-22 75-423,-1 19-5811,0-4 4065,0 13-2533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4.54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1 139 4482,'0'0'1579,"15"2"-1320,127 7 1633,-137-9-1854,0 0 0,0-1 0,0 0 0,0 1 1,-1-1-1,1-1 0,8-2 0,-11 3 23,-1 0 0,1 1-1,-1-1 1,0 0 0,1 0-1,-1 0 1,1 0 0,-1 0-1,0-1 1,0 1 0,0 0 0,0-1-1,0 1 1,0 0 0,0-1-1,0 1 1,-1-1 0,1 0-1,0 1 1,-1-1 0,1 1 0,-1-1-1,0 0 1,0 1 0,1-4-1,-1 2-38,0 0 0,-1 0 0,1 0-1,0 0 1,-1 0 0,0 0 0,0 0-1,0 0 1,0 0 0,0 0 0,0 0-1,-4-5 1,-29-24-206,33 31 187,-3-2-29,1 0 0,-1 1 0,0-1 1,0 1-1,0 0 0,0 0 1,-1 0-1,1 0 0,0 1 0,-1 0 1,1 0-1,-9-1 0,11 2-12,-1 0-1,0 0 0,0 1 0,0-1 1,0 1-1,0 0 0,0-1 1,0 1-1,1 1 0,-1-1 1,0 0-1,1 1 0,-1-1 0,1 1 1,-1 0-1,1 0 0,0 0 1,0 0-1,0 0 0,-3 4 0,-2 4 5,-1 1 0,2 0 0,-1 0 0,2 1-1,-1-1 1,2 1 0,-1 0 0,2 1 0,0-1-1,0 1 1,1-1 0,1 1 0,0 0 0,0 0-1,1 0 1,3 18 0,-2-29 43,0 1-1,0-1 1,0 0-1,1 1 1,-1-1 0,0 0-1,1 0 1,0 0 0,-1 0-1,1-1 1,0 1 0,0 0-1,0-1 1,0 1 0,0-1-1,0 0 1,0 1 0,1-1-1,4 1 1,0 2 82,1-2 1,0 1-1,0-1 0,14 2 0,-2-2 428,-1-1-1,1-1 1,26-3-1,-37 2-407,1-1 0,-1 0 1,1-1-1,-1 0 0,0 0 0,0-1 0,0 0 0,13-9 0,-20 12-76,-1 0-23,0 1 1,0-1-1,0 1 1,-1-1-1,1 1 1,0-1-1,0 0 1,-1 1-1,1-1 1,0 0-1,-1 0 1,1 1-1,-1-1 1,1 0 0,-1 0-1,1 0 1,-1 0-1,1 0 1,-1 0-1,0 0 1,0 0-1,1-1 1,-1 1-603,-16 1-5455,-1 0 1307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6067,'0'0'5119,"15"2"-5145,-15 186 226,0-188-288,0-29 96,0 20-99,1 1 0,-1 0 0,1 0 0,1 0 1,0 0-1,0 0 0,0 0 0,1 0 0,0 0 0,9-14 0,-4 11-40,0-1-1,2 1 0,-1 1 0,1 0 0,18-15 1,-24 22 83,0-1 0,0 1 0,0 0 0,0 0 0,1 0 0,-1 1 0,1 0 0,0-1-1,0 1 1,-1 1 0,1-1 0,0 1 0,1 0 0,-1 0 0,0 1 0,7-1 0,-10 5 43,-1 0-1,0 0 0,0 0 1,-1 0-1,1 0 0,-1 0 1,0 8-1,0-10 22,1 12 207,-1 0 1,0-1-1,-1 1 1,-1-1 0,0 1-1,0-1 1,-2 0-1,0 0 1,-5 14 0,3-14-165,4-8-99,-1 1 0,1-1 0,-1 0 1,0 0-1,0 0 0,0-1 1,-5 6-1,6-10-88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5.125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0 87 1185,'0'0'8881,"0"-1"-8880,1 1 1,-1 0-1,0 0 1,1 0-1,-1 0 1,0 0-1,1 0 1,-1-1-1,0 1 1,1 0-1,-1 0 1,0 0-1,1 0 1,-1 0-1,0 0 1,1 0-1,-1 0 1,0 1-1,1-1 1,-1 0-1,0 0 1,1 0-1,-1 0 1,0 0-1,1 0 0,-1 1 1,0-1-1,1 0 1,-1 0-1,0 1 1,0-1-1,1 0 1,-1 0-1,0 1 1,1-1-1,11 21 110,-1 0 0,-1 1-1,10 32 1,-9-15 43,-9-29-87,0 1 0,2 0 0,-1-1-1,6 11 1,-10-91 2025,-3 32-1941,2-53 0,2 71-87,0 16-65,0 1 0,1-1 1,-1 0-1,1 0 0,0 1 1,0-1-1,0 0 0,0 1 1,1-1-1,-1 1 1,1-1-1,0 1 0,0 0 1,0 0-1,0 0 0,1 0 1,-1 0-1,1 0 1,0 1-1,0-1 0,0 1 1,0 0-1,0 0 0,0 0 1,1 0-1,-1 1 1,1-1-1,-1 1 0,1 0 1,0 0-1,-1 0 0,1 0 1,6 0-1,0 1-337,0 0-1,-1 0 1,1 1-1,-1 0 1,1 1-1,-1 0 1,0 0-1,15 6 0,-19-5-524,1-1-1,0 0 1,0 0-1,0 0 1,6 1-1,4-1-3482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5.735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176 21 5010,'0'0'5595,"-6"-4"-5139,5 3-438,-1-1-7,0 1 0,0-1 0,0 1-1,0-1 1,-1 1 0,1 0 0,0 0 0,-1 0-1,1 0 1,0 0 0,-1 1 0,1-1-1,-1 1 1,1-1 0,-1 1 0,1 0 0,-1 0-1,0 0 1,1 1 0,-1-1 0,1 0 0,-1 1-1,1 0 1,0-1 0,-1 1 0,1 0-1,-5 3 1,-5 4 24,0 1-1,0 0 0,-17 17 1,26-22-90,0 0-1,0-1 1,0 1 0,0 0 0,1 0 0,-1 0 0,1 1 0,0-1 0,1 1 0,-1-1-1,1 1 1,-1-1 0,2 1 0,-1 0 0,0 5 0,2-9 59,1 0 0,0 0 0,0-1 0,-1 1 0,1-1 1,0 1-1,0-1 0,0 0 0,-1 1 0,5-1 0,-5 0 15,33 3 33,-13-2-59,-1 1-1,1 1 0,-1 0 0,0 2 0,36 13 0,-51-16-17,0 0 0,-1 1 0,1 0 0,-1 1 0,1-1 0,5 6-1,-3-3-49,-7-5 89,0-1 0,0 0-1,0 0 1,0 1-1,0-1 1,0 0-1,0 0 1,1 0-1,-1 1 1,0-1-1,0 0 1,0 0-1,0 1 1,0-1 0,0 0-1,-1 0 1,1 1-1,0-1 1,0 0-1,0 0 1,0 0-1,0 1 1,0-1-1,0 0 1,0 0-1,0 1 1,-1-1 0,1 0-1,0 0 1,0 0-1,0 0 1,0 1-1,-1-1 1,1 0-1,0 0 1,0 0-1,0 0 1,-1 0-1,1 0 1,-14 7 341,0-1-1,0 0 1,-1-1 0,0-1-1,-17 3 1,-15 4-37,23-3-65,16-5-210,-1 0 1,0 0-1,0-1 1,0 0 0,0-1-1,-11 1 1,19-2-626,23-2-5287,6-7 1584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6.597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63 88 6051,'0'0'723,"5"2"-246,15 1 287,0 0-1,1-2 0,39-1 1,-22-1-867,-37 1 132,0-1 0,-1 0 1,1 1-1,0-1 0,0 0 0,0 0 0,0 0 1,-1 0-1,1 0 0,-1 0 0,1 0 0,0 0 1,-1 0-1,1 0 0,-1 0 0,0 0 0,1 0 1,-1-1-1,0 1 0,0 0 0,0 0 0,0 0 1,0-2-1,2-30 286,-2 31-300,0 1 0,0-1-1,-1 0 1,1 0 0,-1 1-1,1-1 1,-1 0-1,0 1 1,0-1 0,0 1-1,0-1 1,0 1 0,0 0-1,0-1 1,0 1-1,0 0 1,-1 0 0,1-1-1,0 1 1,-1 0 0,1 0-1,-1 1 1,0-1-1,1 0 1,-1 0 0,0 1-1,1-1 1,-1 1 0,0 0-1,1-1 1,-1 1-1,0 0 1,0 0 0,1 0-1,-4 0 1,-2 0-15,0 0-1,0 1 1,0 0-1,0 0 1,0 0 0,1 1-1,-1-1 1,-7 5-1,2-1-14,1 2 0,0-1 0,0 2 0,0-1 0,-17 18 0,24-21-5,0 0 0,0 0 1,1 1-1,0-1 0,-1 1 1,2 0-1,-1 0 0,0 0 1,1 0-1,0 0 0,0 0 1,1 1-1,0-1 0,0 1 1,-1 10-1,2 85-55,0-100 91,1 0 1,-1-1-1,0 1 0,1 0 1,-1-1-1,1 1 0,-1-1 0,1 1 1,0 0-1,-1-1 0,1 1 1,0-1-1,-1 0 0,1 1 0,0-1 1,-1 0-1,1 1 0,0-1 1,0 0-1,-1 0 0,1 1 0,0-1 1,0 0-1,0 0 0,-1 0 1,1 0-1,0 0 0,1 0 1,31 0 787,-26 0-483,167 0 970,-156 5-6095,-12 1-652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7.936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199 1 5507,'0'0'3697,"3"5"-1955,8 39-1225,-2 0 0,-2 1 0,-2 0 0,-2 58 0,5 34-338,-8-129-172,1 0 0,0-1 0,0 1 0,1-1 1,0 0-1,0 1 0,0-1 0,1 0 0,0 0 0,1-1 0,0 1 0,0-1 0,7 10 512,-11-35-180,1 16-338,-1 1-1,0-1 1,0 0-1,-1 0 1,1 1-1,-1-1 1,1 0-1,-1 1 1,0-1-1,0 1 1,0-1-1,0 1 1,0-1-1,-1 1 1,1 0-1,-1-1 1,0 1-1,1 0 1,-1 0-1,0 0 1,0 0-1,0 1 1,-1-1-1,1 0 1,0 1-1,-1 0 1,1-1 0,-1 1-1,1 0 1,-5-1-1,-2-1-24,0-1 0,0 2-1,0-1 1,0 1 0,0 1 0,0-1 0,-1 2-1,1-1 1,-1 1 0,1 1 0,0-1 0,-1 2 0,-11 2-1,16-3 10,0 1 1,0 0-1,0-1 0,0 2 0,1-1 0,-1 1 0,0-1 1,1 1-1,0 0 0,0 1 0,0-1 0,0 1 0,0 0 1,1 0-1,-1 0 0,1 0 0,0 1 0,0-1 0,1 1 1,0 0-1,-1-1 0,2 1 0,-1 0 0,-2 10 0,3-11-11,0 1 0,1 0-1,-1-1 1,1 1 0,0 0-1,0 0 1,1-1-1,-1 1 1,1 0 0,2 6-1,-2-9 29,0 0 0,0 0 0,0 0 0,0-1 0,0 1 0,1 0 0,-1-1 0,1 1 0,-1-1 0,1 1 0,0-1 0,-1 0 0,1 0 0,0 0 0,0 0 0,0 0 0,0 0 0,0 0 0,0 0 0,0-1 0,0 1 0,0-1 0,0 0 0,4 1 0,10 0 44,-1-1 0,0 0-1,0-1 1,1 0 0,-1-1-1,0-1 1,29-9 0,-22 9-530,-5 1-1555,-5-2-3967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8.41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3 0 2321,'0'0'8425,"0"20"-8577,-3 179 1702,8-198-1433,-1 0 1,0 0-1,1 0 0,-1-1 0,1 0 0,8-1 1,-9 1 78,6 0 8,-9 1-316,0-1 1,1 0 0,-1 0-1,0 1 1,1-1 0,-1 0-1,0 0 1,0 0 0,1 0-1,-1-1 1,0 1 0,1 0-1,-1-1 1,0 1 0,0 0-1,1-1 1,-1 0 0,0 1 0,0-1-1,0 0 1,0 1 0,0-1-1,0 0 1,0 0 0,0 0-1,0 0 1,0 0 0,0 0-1,-1 0 1,1 0 0,0 0-1,-1 0 1,1-1 0,0-1-1,2-12-3257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8.81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32 6515,'0'0'4258,"0"-32"-7636,0 38-159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6:59.23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0 5010,'113'145'1697,"-92"-118"-1052,-17-21-24,-6-4-337,3 15 113,1 0-1,1 1 1,0-1 0,8 22-1,-5-20-118,-2 1-1,5 35 0,0 28 907,-9-85-986,0-150 101,0 148-266,1-1 0,-1 1 1,1 0-1,0 0 1,1 0-1,-1 0 0,1 0 1,-1 0-1,1 0 1,1 1-1,-1-1 1,0 1-1,1-1 0,0 1 1,-1 0-1,1 0 1,0 0-1,1 0 1,-1 1-1,6-4 0,-3 2-37,0 0-1,1 1 1,0 0 0,0 0-1,0 0 1,0 1-1,0 0 1,0 0-1,0 1 1,1 0-1,7-1 1,-12 3-140,-1 0 1,1-1-1,-1 1 1,1 0 0,-1 0-1,1 0 1,-1 0-1,0 1 1,0-1-1,1 1 1,-1-1 0,0 1-1,1 2 1,20 12-2502,-19-15 2070,0 0 0,0 0 0,0 0 0,0 0-1,0-1 1,7 1 0,4-1-2482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0.105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129 114 1409,'0'0'8062,"-1"0"-8049,1 1-1,0-1 1,-1 0-1,1 0 1,0 1 0,0-1-1,-1 0 1,1 1-1,0-1 1,0 0 0,0 1-1,-1-1 1,1 0-1,0 1 1,0-1 0,0 0-1,0 1 1,0-1-1,0 0 1,0 1 0,0-1-1,0 1 1,0-1-1,0 0 1,0 1 0,0-1-1,0 0 1,0 1 0,52 2 1395,-49-3-1386,0 0 1,0 0-1,0 0 1,0-1-1,0 1 1,0-1-1,0 0 0,0 0 1,0 0-1,0 0 1,-1 0-1,1-1 0,0 1 1,4-5-1,-3 2-4,-1-1-1,1-1 1,-1 1-1,0-1 0,0 1 1,0-1-1,-1 0 1,0 0-1,0 0 1,0 0-1,-1 0 0,0 0 1,0-1-1,-1-11 1,-3 17-144,-1 0 1,0 0 0,0 1 0,0-1-1,1 1 1,-1 0 0,-7 1-1,6-1-29,-33-4-249,-15-1 813,51 4-413,-1 1 0,0 1 0,0-1 0,1 0 0,-1 1 0,0-1 0,1 1 1,-1 0-1,0 0 0,1 0 0,-1 0 0,1 0 0,0 1 0,-4 1 1,-6 8-59,1 0 0,0 0 0,-13 18 0,21-24 45,0 0 0,0 0 0,0 1 1,1-1-1,0 1 0,0-1 0,0 1 0,0 0 0,1 0 0,0 0 0,1 0 1,-1 7-1,1-8 81,0 1 0,0-1 0,0 1 0,1-1-1,0 1 1,0-1 0,1 0 0,-1 1 0,5 8 0,-4-12-28,-1 0 1,1 0-1,0 0 0,-1 0 0,1 0 0,0 0 0,0-1 1,0 1-1,0-1 0,1 1 0,-1-1 0,0 0 0,1 0 0,-1 0 1,1 0-1,-1 0 0,1-1 0,-1 1 0,1-1 0,-1 0 1,1 0-1,0 0 0,3 0 0,31 2 993,28-1-442,-59-1-622,0-1 0,-1 1 0,1-1 1,0 0-1,-1-1 0,1 0 0,-1 1 0,8-5 0,54-34-5333,-48 24 2100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0.681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167 0 6371,'0'0'3487,"-3"0"-3370,-2 1-53,0-1 0,0 0 0,0 1 0,0 0 0,0 0 0,1 1-1,-1-1 1,0 1 0,1 0 0,-1 0 0,1 1 0,0-1 0,0 1 0,0 0 0,0 0-1,0 0 1,0 1 0,-5 6 0,0-1-81,0 0-1,1 0 1,0 1-1,-11 17 1,16-21 7,0 0 0,0 0 0,1 0 1,0 1-1,0-1 0,0 1 0,1-1 1,0 1-1,0 0 0,0 8 0,2-13 13,-1-1 1,0 1-1,1 0 0,-1-1 0,1 1 0,0-1 0,0 1 0,-1-1 0,1 1 0,0-1 1,0 0-1,0 1 0,0-1 0,0 0 0,1 0 0,-1 0 0,0 0 0,1 0 0,-1 0 1,0 0-1,1 0 0,-1 0 0,1-1 0,-1 1 0,1-1 0,0 1 0,-1-1 0,1 0 1,-1 1-1,1-1 0,0 0 0,2 0 0,12 1 350,0 0 0,25-2 0,-18 0 614,-2-1-1060,1 0-1,-1-1 1,0-1 0,39-13-1,-49 13-444,-10 4 236,0 0 1,0 0 0,0-1-1,0 1 1,0 0 0,0-1-1,0 1 1,0-1 0,0 1-1,0-1 1,-1 0 0,1 1 0,0-1-1,0 0 1,0 0 0,0-5-3714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1.276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84 0 2577,'0'0'4413,"4"5"-3661,-1 1-585,1-1 0,-1 1 1,0 0-1,-1 0 0,1 1 0,-1-1 0,-1 0 0,1 1 0,-1-1 0,0 1 1,0 0-1,-1-1 0,0 8 0,-3 26 193,-2 0-1,-1 0 1,-2-1 0,-21 64 0,6-24-203,11-35-127,3 1 1,1 0 0,3 1 0,0 46 0,19-91 356,-4-2-294,0 0-1,-1-1 0,1 0 1,0 0-1,0-1 1,-1 0-1,0-1 0,0 0 1,0-1-1,11-6 1,25-12-523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1 3986,'0'0'3116,"-3"3"-2553,-22 27 1288,10-13-844,-23 35 0,34-47-1005,1 1 0,0 1 0,0-1 0,0 0 0,1 1 0,0-1 0,0 1 0,1 0 0,-1 0 0,1 11 0,1-17 0,1-1 0,-1 1 0,1-1 0,-1 1 0,0-1 0,1 1 0,-1-1 0,1 0 1,0 1-1,-1-1 0,1 0 0,-1 1 0,1-1 0,-1 0 0,1 0 0,0 0 0,-1 1 0,1-1 0,0 0 0,-1 0 0,1 0 0,0 0 1,-1 0-1,1 0 0,-1 0 0,1 0 0,0-1 0,0 1 0,0 0 13,34 1 306,-22 0-691,-1 0 0,1-1 0,-1-1 0,15-2 0,-24 1-1796,-2-3-932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1.634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46 5314,'0'0'7140,"178"-45"-7060,-148 45-80,-4 0-432,-2 0-1938,-6 0-863,-3 0-2594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2.00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1 209 4690,'0'0'6099,"18"99"-5635,-18-70 80,0-2-336,0-3-47,0-8-161,3-6 64,-3-4-64,2-6-1361,4 0-848,-3-11 96</inkml:trace>
  <inkml:trace contextRef="#ctx0" brushRef="#br0" timeOffset="1">1 209 3970,'41'-182'5218,"-41"174"-3249,0 0-368,0 2-913,0 4-352,0-1-208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2.52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105 1 4130,'0'0'4397,"0"2"-4311,0-1 1,0 1 0,0 0-1,-1-1 1,1 1 0,-1 0 0,1-1-1,-1 1 1,0 0 0,0-1-1,-1 3 1,-14 13 123,3-5-59,1 1 0,-19 25 0,28-33-154,0 1 0,0 0 0,0-1-1,0 1 1,1 0 0,0 0 0,1 0-1,-1 0 1,1 1 0,0-1 0,0 11-1,1-15 3,0-1-1,0 1 0,0-1 0,0 1 0,0 0 0,0-1 1,1 1-1,-1 0 0,0-1 0,1 1 0,-1-1 1,1 1-1,0-1 0,0 1 0,-1-1 0,1 1 1,0-1-1,0 0 0,1 2 0,1-2 10,-1 0-1,1 1 0,-1-2 1,1 1-1,0 0 1,-1 0-1,1-1 1,0 1-1,-1-1 1,1 0-1,3 0 1,12 1 242,-2 0-324,1 0-1,-1-1 1,1-1 0,26-4 0,-40 4 174,0 1 0,0-1 0,0 0 1,-1 0-1,1 0 0,0 0 0,0 0 1,-1-1-1,1 1 0,0-1 0,-1 0 0,0 0 1,1 0-1,-1 0 0,0 0 0,0 0 1,0-1-1,0 1 0,-1-1 0,1 1 1,-1-1-1,1 1 0,-1-1 0,0 0 1,0 0-1,0 0 0,-1 0 0,1 0 1,0 0-1,-1 0 0,0-5 0,0 1-2,0 0 0,0 1 0,0-1 0,-1 1 0,0 0 0,0-1 0,-1 1-1,0 0 1,-5-11 0,5 14-85,0 0 0,-1 0 0,1 0 0,-1 0 0,0 1 0,0-1 0,0 1 0,0-1 0,0 1 0,0 0-1,-1 0 1,1 1 0,-1-1 0,1 1 0,-1 0 0,0 0 0,1 0 0,-6-1 0,-6 0-337,0 0-1,-1 1 1,1 1-1,-27 2 1,41-1 130,0-1 0,0 0 1,0 1-1,1-1 0,-1 0 0,0 1 0,0-1 1,0 1-1,1-1 0,-1 1 0,0 0 0,1-1 1,-1 1-1,0 0 0,1-1 0,-1 1 0,1 0 1,-1 0-1,1-1 0,0 1 0,-1 0 0,1 0 1,0 0-1,-1 0 0,1 0 0,0 0 0,0-1 1,0 1-1,0 0 0,0 0 0,0 0 0,0 0 1,0 0-1,0 0 0,0 0 0,1 1 0,-1-1-102,0 13-3490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03.095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0 30 1745,'0'0'9620,"4"-1"-9134,-3 0-477,0 1 0,0-1 1,0 0-1,0 1 0,0 0 1,0-1-1,0 1 1,0-1-1,0 1 0,1 0 1,-1 0-1,0 0 0,0 0 1,0 0-1,0 0 1,0 0-1,0 0 0,0 0 1,0 0-1,0 0 0,0 1 1,0-1-1,0 0 1,0 1-1,0-1 0,0 1 1,0-1-1,0 1 0,0 0 1,0-1-1,0 1 1,0 0-1,-1 0 0,1-1 1,0 1-1,0 0 0,-1 0 1,1 0-1,-1 0 0,1 0 1,-1 0-1,1 2 1,4 11 74,-2 0 0,1 0 0,-2 0 0,0 1 0,0 16 0,5 31 185,-5-63 625,2-9-578,4-21-417,-5 20 174,0 3-84,-1 1 0,1-1 0,1 1 0,-1 0 0,1 0 0,0 0 0,1 0 0,0 1 0,0-1 0,0 1 0,1 1 0,0-1 0,0 1-1,0 0 1,1 0 0,0 1 0,0 0 0,0 0 0,12-4 0,-1 1-68,1 1 0,0 1 0,0 1 0,1 1 0,-1 1 0,38 0 0,-55 2 70,-1 1-1,1-1 1,-1 1-1,1 0 1,0-1-1,-1 1 0,0 0 1,1 0-1,-1 0 1,1 0-1,-1 0 0,0 1 1,0-1-1,0 0 1,0 1-1,0-1 0,0 0 1,0 1-1,0-1 1,0 1-1,-1 0 1,1-1-1,0 1 0,-1-1 1,0 1-1,1 0 1,-1 0-1,0-1 0,0 4 1,2 6 35,-1 1 1,-1-1 0,0 14-1,-2-21 25,1 0 0,0 0-1,-1 0 1,0 0 0,1 0-1,-2-1 1,1 1 0,0-1 0,-1 1-1,0-1 1,1 0 0,-1 1-1,0-2 1,-1 1 0,-5 4 0,-60 38 450,63-41-485,-3 1-204,-13 8 24,8-9-4057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1.5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38 6371,'0'0'6339,"19"1"-5403,2 0-717,6 0 60,-1-1 1,45-6-1,191-26 54,-256 31-1601,-37 0-10131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2.3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95 0 4370,'0'0'6937,"0"8"-6497,-2 36 388,-3 1 0,-13 59 0,9-60-731,2 1 0,-2 63-1,9-75 41,-7 52 0,5-71-99,-2 0-1,1-1 1,-1 1-1,-1 0 1,-1-1-1,-7 15 1,12-26-22,1-1 365,26-1-58,291-10-270,-263 9-61,-52 1-24,0-2 19,-2-1-140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3.0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 11 1825,'0'0'6760,"0"0"-6690,0 0 0,0-1-1,0 1 1,0 0 0,0-1 0,0 1-1,-1 0 1,1 0 0,0-1-1,0 1 1,0 0 0,0-1-1,-1 1 1,1 0 0,0 0 0,0 0-1,0-1 1,-1 1 0,1 0-1,0 0 1,0 0 0,-1-1 0,1 1-1,0 0 1,-1 0 0,1 0-1,0 0 1,-1 0 0,1 0-1,0 0 1,0 0 0,-1 0 0,1 0-1,0 0 1,-1 0 0,1 0-1,0 0 1,-1 0 0,-3 2-97,0 1 0,1 0 1,0 0-1,-1 0 0,1 0 1,0 1-1,1-1 0,-1 1 1,1-1-1,-1 1 0,1 0 1,0 0-1,0 0 0,1 0 1,-1 0-1,1 1 0,0-1 1,0 0-1,0 9 0,5-12 30,1 0-1,-1 0 1,1-1-1,-1 1 1,1-1-1,0 0 1,6-1-1,-6 1 34,18 1-2,-16 0-8,0-1-1,0 0 1,0 0-1,0 0 0,0-1 1,0 0-1,11-3 1,-16 3-4,-1 0 0,0 0 1,0 0-1,1 0 0,-1 0 0,0-1 1,0 1-1,0 0 0,0-1 1,-1 1-1,1-1 0,0 1 0,-1-1 1,1 1-1,-1-1 0,1 1 1,-1-1-1,0 0 0,1 1 0,-1-1 1,0 0-1,0 1 0,0-1 1,0 0-1,-1 1 0,0-3 1,1 2-15,0 0 0,0 0 0,0 0 0,-1 0 0,1 0 0,-1 1 0,0-1 0,1 0 0,-1 0 0,0 0 0,0 1 0,0-1 0,0 1 0,0-1 0,-1 1 0,1-1 0,0 1 1,-1-1-1,1 1 0,-1 0 0,-2-2 0,1 2-155,0 0 0,0 0 0,-1 0 0,1 1 1,0-1-1,0 1 0,0 0 0,-1 0 0,1 0 1,0 0-1,0 0 0,-1 1 0,1-1 0,0 1 1,0 0-1,0 0 0,0 0 0,0 1 0,0-1 0,0 0 1,0 1-1,0 0 0,1 0 0,-1 0 0,1 0 1,-1 0-1,1 1 0,0-1 0,0 1 0,0-1 0,-3 6 1,-2 3-2821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3.8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42 4274,'0'0'1393,"0"29"-1113,0 27 667,1-55-940,0-1-1,-1 1 1,1 0 0,-1 0-1,1-1 1,0 1 0,-1 0-1,1-1 1,0 1 0,0-1-1,0 1 1,-1-1 0,1 1-1,0-1 1,0 1 0,0-1-1,0 0 1,0 0 0,0 1-1,0-1 1,0 0 0,0 0 0,0 0-1,1 0 1,31 0 651,-26 0-269,2 0-87,0 0 1,-1 0-1,1-1 0,-1 0 1,1-1-1,14-4 1,-20 5-221,-1 0 1,0 0 0,0-1-1,0 1 1,0 0 0,0-1-1,0 0 1,0 0 0,0 1-1,-1-1 1,1 0 0,-1 0-1,1 0 1,-1-1 0,0 1-1,0 0 1,0 0-1,0-1 1,0 1 0,0-1-1,-1 1 1,1-1 0,-1 1-1,0-1 1,1 1 0,-1-1-1,-1-3 1,1 1-28,1 1 70,-1 0 0,0-1 0,-1 1 0,1 0 0,-1-1 0,0 1-1,-2-7 1,2 9-115,0 1-1,0-1 1,0 1-1,0 0 0,0 0 1,0-1-1,-1 1 1,1 0-1,0 0 1,-1 0-1,1 0 1,-1 0-1,1 1 0,-1-1 1,1 0-1,-1 1 1,0-1-1,1 1 1,-1-1-1,0 1 0,0 0 1,1 0-1,-3 0 1,-1-1-114,1 1 0,0 0 1,0 0-1,-1 0 0,1 0 1,0 1-1,-1-1 0,1 1 1,0 0-1,0 0 0,0 1 1,0 0-1,0-1 0,0 1 1,0 0-1,-6 5 0,6-2-163,0-1 0,0 1-1,0 0 1,1 0 0,-1 0-1,1 1 1,0-1 0,1 1-1,0 0 1,0-1 0,-2 9-1,-4 15-1546,7-4-1107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4.7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 0 1889,'0'0'5573,"-21"0"-4487,16 1-1094,0 0 0,1 0 0,-1 1 0,0-1 0,0 1 0,1 0 0,0 0 0,-1 1 0,1 0 0,0-1 0,0 1 0,0 0 0,0 1 0,1-1 0,-1 1 0,-2 4 0,3-5-2,0 1-1,0 0 1,0-1 0,0 1 0,1 0-1,0 0 1,0 0 0,0 0 0,0 1 0,1-1-1,-1 1 1,1-1 0,0 1 0,1-1-1,-1 1 1,1-1 0,0 9 0,1-12 11,-1-1 0,0 1 0,1-1 1,-1 1-1,1-1 0,-1 1 0,1-1 1,0 1-1,-1-1 0,1 1 0,-1-1 0,1 0 1,0 1-1,-1-1 0,1 0 0,0 1 0,0-1 1,-1 0-1,1 0 0,0 0 0,-1 0 1,1 0-1,0 0 0,0 0 0,25 1 52,-20-2-40,120 1 384,-125 0-370,1-1 1,-1 1-1,0 0 0,1-1 0,-1 1 0,0-1 0,0 0 0,1 1 1,-1-1-1,0 0 0,0 0 0,0 0 0,0 0 0,0 0 0,0 0 1,0 0-1,0 0 0,-1 0 0,1 0 0,0-1 0,-1 1 0,1 0 1,-1 0-1,1-1 0,-1 1 0,1 0 0,-1-1 0,0 1 0,0-1 1,0 1-1,0-2 0,1-5 181,-1 0 1,0 0-1,-1 1 0,-1-11 1,2 17-173,-1-1 1,0 1 0,0 0 0,0 0 0,0 0-1,0 0 1,0 0 0,0 0 0,0 0-1,0 0 1,0 0 0,0 0 0,0 0 0,-1 1-1,1-1 1,0 1 0,-1-1 0,1 1 0,0-1-1,-1 1 1,1 0 0,-1-1 0,1 1 0,-1 0-1,1 0 1,-1 0 0,1 0 0,-2 1 0,-2-1-253,0 0 1,1 0-1,-1 1 1,0 0-1,1-1 1,-1 2-1,1-1 1,-5 2-1,-5 8-1539,4-2-646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5.7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117 22 1265,'0'0'7502,"16"1"-6803,33 1-473,1-1-1,94-13 1,-121 7-208,21-3 12,-44 7-29,0 1-1,0 0 0,0 0 0,0 0 1,0 0-1,1 0 0,-1 0 0,0 0 1,0 0-1,0 0 0,0 0 1,0 0-1,0 0 0,1 0 0,-1 0 1,0 0-1,0 0 0,0 0 0,0 1 1,0-1-1,0 0 0,0 0 1,1 0-1,-1 0 0,0 0 0,0 0 1,0 0-1,0 0 0,0 0 0,0 0 1,0 0-1,0 1 0,0-1 0,0 0 1,0 0-1,1 0 0,-1 0 1,0 0-1,0 0 0,0 0 0,0 1 1,0-1-1,0 0 0,0 0 0,0 0 1,0 0-1,0 0 0,0 0 1,0 1-1,0-1 0,0 0 0,0 0 1,0 0-1,-1 0 0,1 2 12,14 527 1565,-12-391-1558,-3-79-4,1-57 115,3 10-341,3-1 3411,-12-10-2778,-29 8-297,-53 21 0,55-17-5,-69 16 1,19-15 240,24-5-1647,20-2-2672,15-1-4171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1 196 2593</inkml:trace>
  <inkml:trace contextRef="#ctx0" brushRef="#br0" timeOffset="1">1 196 2593,'59'-195'7860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7.0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 0 4082,'0'0'8820,"0"136"-8468,0-82 160,0 2-432,0-5 48,0 0-32,-9-9 16,3-7-112,-3-8-112,6-8-1872,-3-11-2194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7.3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3378,'0'0'8115,"217"10"-7250,-146-10-369,-3 0 0,-2 0-240,-4 0-112,-5 0-32,-13 0-112,-2 0-384,-10 0-1745,-14 0-2161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7.7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4530,'0'0'7203,"92"134"-6770,-86-94-193,0 5-96,-6-2 64,0-3-208,0-2 16,0-9 208,0-2-224,0-6-1025,0-2-1824,0-9-416,-6-2-1938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8.1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1072,'0'0'9197,"13"0"-7204,134-1-1081,177 2 737,-305-1-1858,-9 0-360,0 0 0,0 0-1,0 1 1,0 1 0,0-1 0,0 2 0,11 3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8.4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6403,'0'0'6419,"136"139"-5907,-97-104-288,2-3-112,-2 0-16,-3 0 176,-1-5-272,-5 0-816,0-6-945,-9 0-1408,-7-4-401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18.8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782 0 4770,'0'0'6499,"-181"102"-6083,106-57 113,-8 1 191,-9 2-656,3 0-64,9-5 96,6-6-96,14-5-2865,13-18-2498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5:35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0 573 2609,'0'0'3581,"1"-4"-3264,24-175 4556,11-90-3199,-37 259-1535,1 9-134,-1 0-1,1 0 1,0-1 0,0 1-1,0 0 1,0 0-1,0-1 1,0 1 0,0 0-1,0-1 1,1 1 0,-1 0-1,0 0 1,1 0 0,0-3-1,-1 4-13,1 0 0,-1-1-1,0 1 1,0 0 0,1 0 0,-1-1-1,0 1 1,1 0 0,-1-1-1,0 1 1,1 0 0,-1 0-1,0 0 1,1 0 0,-1-1-1,1 1 1,-1 0 0,0 0-1,1 0 1,-1 0 0,1 0 0,-1 0-1,1 0 1,-1 0 0,0 0-1,1 0 1,-1 0 0,1 0-1,-1 0 1,0 0 0,1 1-1,-1-1 1,1 0 0,-1 0-1,0 0 1,1 1 0,-1-1 0,0 0-1,1 0 1,-1 1 0,0-1-1,0 0 1,1 1 0,-1-1-1,0 0 1,1 1 0,12 16 17,95 139 33,68 111-50,-153-236 10,-22-30-13,0 0 0,0 0 0,0 0 0,1 0 0,-1-1 0,0 1 0,0 0 0,1-1 0,-1 1 0,0 0 0,1-1 0,-1 0 0,1 1 0,-1-1 0,1 0 0,-1 0 0,1 0 0,-1 0 0,1 0 0,-1 0 0,0 0 0,3-1 0,-2-3 25,0 1-1,0-1 1,-1 0 0,0-1-1,0 1 1,0 0 0,0 0-1,0-8 1,-1 10-10,7-163 156,-8 114 206,13-95 0,-9 131-253,0-7 250,1 1 1,1 0-1,1 0 0,12-29 0,-8 38-628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5:47.5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0 660 2289,'0'0'2905,"4"-4"-2854,12-17 88,-15 20 78,0-1 0,0 0 0,0 0 0,-1-1 1,1 1-1,-1 0 0,1 0 0,-1 0 0,0 0 0,0 0 1,0-1-1,0 1 0,0 0 0,0 0 0,-1-3 0,0-4 14,2-8-103,2-1 0,0 0 0,0 0 0,10-27 0,-5 21 54,6-38 0,-4-1 47,-4 24 181,4-73-1,-9 112-419,-1-1-1,0 1 1,0 0 0,0-1-1,1 1 1,-1 0-1,0 0 1,0 0 0,1-1-1,-1 1 1,0 0 0,1 0-1,-1 0 1,0-1-1,1 1 1,-1 0 0,0 0-1,1 0 1,-1 0-1,0 0 1,1 0 0,-1 0-1,0 0 1,1 0 0,-1 0-1,0 0 1,1 0-1,-1 0 1,0 0 0,1 0-1,-1 0 1,0 0 0,1 1-1,-1-1 1,0 0-1,1 0 1,-1 0 0,0 0-1,0 1 1,1-1-1,-1 0 1,0 0 0,0 1-1,1-1 1,-1 0 0,0 0-1,0 1 1,0-1-1,1 0 1,-1 1 0,0-1-1,0 0 1,0 1 0,0 0-1,11 54 16,-5-23 1,1 0-1,14 38 1,-3-21-472,17 76 0,-23-98 323,-12-26 109,1 0-1,-1 0 0,1 0 0,-1-1 0,1 1 0,-1 0 0,1-1 0,-1 1 0,1 0 1,0-1-1,-1 1 0,1-1 0,0 1 0,0-1 0,-1 1 0,1-1 0,0 1 0,0-1 1,0 0-1,-1 1 0,1-1 0,0 0 0,0 0 0,0 0 0,0 0 0,0 0 0,0 0 1,0 0-1,-1 0 0,3 0 0,-2-1 43,0 0 0,0-1 0,-1 1 0,1 0 1,0 0-1,-1-1 0,1 1 0,-1 0 0,1-1 0,-1 1 0,0 0 1,1-1-1,-1-2 0,7-18 158,-6 21-172,1 0-1,-1 1 1,0-1 0,0 0-1,0 0 1,1 0 0,-1 1-1,0-1 1,1 1 0,-1-1-1,1 1 1,-1 0-1,0-1 1,1 1 0,-1 0-1,1 0 1,-1 0 0,3 0-1,-2 0-26,0 0-1,0 0 1,-1 0 0,1 0-1,0 0 1,-1 0-1,1-1 1,0 1-1,-1-1 1,1 1-1,0-1 1,-1 0-1,1 1 1,-1-1-1,1 0 1,-1 0-1,2-2 1,0 0-10,-1 0-1,0 0 1,0 0 0,0-1 0,0 1-1,0-1 1,-1 1 0,0-1-1,0 0 1,0 0 0,0 1-1,0-8 1,0-53 129,-1 16 295,5-5 430,10-187 2028,-15 180-1983,-10 85-5237,2-8-1032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34 1889,'0'0'6344,"-22"-2"-5322,20 2-1026,0 1 1,-1 0 0,1 0-1,0 1 1,0-1-1,0 0 1,0 1 0,0-1-1,0 1 1,0 0-1,1-1 1,-1 1-1,0 0 1,1 0 0,-3 4-1,-20 37-31,21-37 32,-1 3-19,1-1 0,0 1 1,0 0-1,0 0 0,1 1 1,1-1-1,0 0 0,-1 17 1,3-24 7,-1-1 1,0 0-1,0 1 1,0-1 0,1 0-1,-1 0 1,1 1-1,-1-1 1,1 0-1,0 0 1,-1 0 0,1 0-1,0 1 1,0-1-1,0 0 1,0 0-1,0-1 1,0 1-1,0 0 1,0 0 0,0 0-1,0-1 1,0 1-1,0 0 1,1-1-1,-1 1 1,0-1 0,0 0-1,1 1 1,-1-1-1,3 0 1,6 2-88,0-1 1,0-1-1,15 0 1,-11-1 38,3 1-53,-1 0-1,1-2 1,0 0-1,-1-1 1,29-8 0,-36 7 87,1 0 0,-1 0 0,0-1 1,0 0-1,-1-1 0,1 0 0,-1 0 1,0 0-1,-1-1 0,12-15 0,-15 17 117,0 0-1,-1 0 0,1 0 1,-1-1-1,-1 1 0,1-1 0,-1 0 1,0 0-1,0 0 0,-1 0 1,0 0-1,0 0 0,0-1 1,-1 1-1,0 0 0,0 0 1,0-1-1,-3-8 0,3 14-45,-1-1-1,1 1 0,-1 0 1,0 0-1,1 0 1,-1 0-1,0 0 0,0 0 1,0 0-1,0 0 0,0 0 1,0 0-1,0 1 1,0-1-1,-1 0 0,1 1 1,0-1-1,0 0 0,0 1 1,-1 0-1,1-1 1,0 1-1,-2 0 0,-35-3 255,29 2-247,-5 1-217,-1 0 1,1 1 0,0 0-1,-1 1 1,1 1 0,0 0 0,0 1-1,0 0 1,1 1 0,0 1-1,0 0 1,0 1 0,0 0-1,-13 11 1,4 0-2510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94 6659,'0'0'592,"5"20"-445,15 62 24,-18-77-160,-1 0-1,0 1 1,0-1 0,-1 1 0,1-1 0,-1 9 0,-1-4 25,1-9-27,0-1 0,0 0 1,0 0-1,1 1 0,-1-1 1,0 0-1,0 0 0,0 1 0,0-1 1,0 0-1,0 0 0,1 0 1,-1 1-1,0-1 0,0 0 1,0 0-1,1 0 0,-1 0 0,0 1 1,0-1-1,1 0 0,-1 0 1,0 0-1,0 0 0,1 0 0,-1 0 1,0 0-1,0 0 0,1 0 1,-1 0-1,0 0 0,0 0 0,1 0 1,-1 0-1,0 0 0,0 0 1,1 0-1,-1 0 0,0 0 0,0 0 1,1 0-1,-1 0 0,0-1 1,0 1-1,0 0 0,1 0 1,-1 0-1,0 0 0,0 0 0,0-1 1,1 1-1,-1 0 0,0 0 1,0-1-1,0 1 0,14-11 282,8-19-404,1 2-1,1 0 1,1 2-1,2 1 1,40-30 0,-47 41 119,-12 7 141,1 0-1,0 1 1,1 1-1,10-5 1,-20 10-147,0-1 0,1 1 1,-1 0-1,0 0 1,1 0-1,-1 0 0,0 0 1,0 0-1,1 0 1,-1-1-1,0 1 0,1 0 1,-1 0-1,0 0 1,1 0-1,-1 0 0,0 0 1,1 1-1,-1-1 1,0 0-1,1 0 0,-1 0 1,0 0-1,0 0 1,1 0-1,-1 0 0,0 1 1,1-1-1,-1 0 1,0 0-1,0 0 1,0 1-1,1-1 0,-1 0 1,0 0-1,0 1 1,0-1-1,1 0 0,-1 0 1,0 1-1,0-1 1,0 0-1,0 1 0,0-1 1,0 0-1,0 1 1,0 17-146,0-11 217,0 8 24,0 0-1,0 0 1,-1 1-1,-1-1 0,-1 0 1,0 0-1,-1-1 1,-8 21-1,-7 2 167,11-22-161,1 0 1,-10 27-1,17-39-83,-1-1-161,1-28-7637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128 1 2289,'0'0'5080,"-3"0"-4835,-6 3-229,-52 18 155,57-19-129,0-1 1,0 1-1,0 0 1,1 1-1,-1-1 1,0 1-1,1 0 1,0 0-1,-1 0 1,1 0-1,-5 7 0,7-9-56,1 0-1,-1 0 0,0 0 0,1 0 0,-1 1 0,1-1 0,-1 0 0,1 0 0,-1 1 0,1-1 0,0 0 0,0 0 0,0 1 0,0-1 0,0 0 0,0 1 0,0-1 0,0 0 0,0 0 0,1 1 0,-1-1 1,0 0-1,1 0 0,-1 1 0,1-1 0,-1 0 0,1 0 0,0 0 0,0 0 0,-1 0 0,1 0 0,0 0 0,0 0 0,0 0 0,0 0 0,0 0 0,0-1 0,0 1 0,0 0 0,0-1 0,1 1 1,-1-1-1,0 1 0,0-1 0,0 0 0,1 1 0,1-1 0,51 0 919,12 1-240,-61-1-647,-1 1 0,0-1 0,0 1 0,0 0 0,0 0-1,0 1 1,0-1 0,-1 1 0,1 0 0,0 0 0,-1 0-1,5 4 1,-6-3-30,0 0-1,-1 1 0,1-1 1,0 1-1,-1-1 0,0 1 1,0 0-1,0-1 1,0 1-1,-1 0 0,1 0 1,-1 0-1,0 0 0,0-1 1,-1 1-1,-1 7 0,2 8-42,-1-16 64,1 0 0,-1 0-1,0-1 1,0 1 0,0 0-1,0 0 1,0 0 0,0-1-1,-1 1 1,0-1 0,1 1-1,-1-1 1,0 0 0,0 1-1,0-1 1,0 0 0,-1 0-1,1 0 1,0-1 0,-1 1-1,1-1 1,-1 1 0,0-1-1,0 0 1,1 0 0,-4 1-1,-5 2 316,1-1 0,0-1 0,-1 0 0,0 0 0,1-1 0,-12 1 0,13-2-532,-12-1 658,20 1-698,1 0 0,-1 0 0,1 0 0,0 0 0,-1-1 0,1 1 0,-1 0 0,1 0 0,0-1 0,-1 1 0,1 0 0,0-1 0,-1 1 0,1 0 0,0-1 0,-1 1 0,1-1 0,0 1 0,0 0 0,-1-1 0,1 1 0,0-1 0,0 0 0,-1-6-5015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5314,'0'0'3730,"0"181"-3298,0-137-80,0-3-111,0 1 31,0-9-240,0-3 80,0-5-112,0-6-144,0-3-1297,0-2-752,0-8-816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291 2 1553,'0'0'4207,"-2"20"-3970,-1 6-209,0-4-16,0-1 0,2 27 0,1-47-17,0 0 0,0-1-1,0 1 1,1 0-1,-1-1 1,0 1 0,0 0-1,0-1 1,1 1-1,-1-1 1,0 1 0,1 0-1,-1-1 1,1 1-1,-1-1 1,0 1 0,1-1-1,-1 1 1,1-1-1,0 1 1,-1-1-1,1 0 1,-1 1 0,1-1-1,0 0 1,0 1-1,24 3-207,-18-4 102,-1 0 1,1-1-1,-1 1 0,0-2 1,1 1-1,6-3 1,-9 2 52,0 0 0,0 0 1,0-1-1,0 0 0,-1 1 1,1-1-1,-1 0 0,0-1 1,0 1-1,0-1 0,0 1 1,-1-1-1,1 0 0,-1 0 1,0 0-1,3-8 0,-3 5 277,0 0 1,-1 1-1,1-1 0,-1 0 0,-1 0 0,1 0 0,-1 0 0,0 0 0,-1 0 0,-2-11 1,3 18-194,0 0 1,0 0-1,0 0 1,0 1-1,0-1 0,0 0 1,0 0-1,0 0 1,0 0-1,0 1 1,0-1-1,-1 0 1,1 0-1,0 0 1,0 0-1,0 0 1,0 1-1,0-1 1,0 0-1,-1 0 1,1 0-1,0 0 1,0 0-1,0 0 1,0 0-1,-1 0 1,1 0-1,0 0 1,0 1-1,0-1 1,0 0-1,-1 0 1,1 0-1,0 0 0,0 0 1,0 0-1,0 0 1,-1 0-1,1-1 1,0 1-1,0 0 1,0 0-1,0 0 1,-1 0-1,1 0 1,0 0-1,0 0 1,0 0-1,0 0 1,-1 0-1,1-1 1,0 1-1,0 0 1,0 0-1,0 0 1,0 0-1,0 0 1,0-1-1,0 1 1,-1 0-1,1 0 0,0 0 1,0 0-1,0-1 1,0 1-1,0 0 1,0 0-1,-5 103-330,4-67 135,-9 71-1,2-68 105,-2-1 0,-18 45-1,20-62 57,-2 0 1,0-1-1,-1 0 1,-1-1-1,-20 24 0,27-37 22,0 0-1,-1-1 1,0 0-1,0 1 1,0-2-1,-1 1 1,0-1-1,0 0 1,0 0-1,-10 3 1,5-3 96,0-1 0,-1-1 0,1 0 0,0 0 1,-24-1-1,33-1-92,-1 0 0,0 0 0,1-1 0,-1 0 0,0 1 0,1-1 0,-1 0 0,1 0 0,-1-1 0,1 1 0,0-1 0,0 0 0,-1 0 0,1 0 0,0 0 0,1 0 0,-1-1 0,0 1 0,1-1 0,-1 0 0,1 0 0,0 0 1,-3-4-1,1-1 8,1 1 0,0-1 0,0 0 1,1 0-1,0 0 0,1 0 0,-1 0 1,2-1-1,-1-12 0,1 18-34,1 0-1,-1 0 0,1 0 0,-1 1 0,1-1 0,0 0 1,0 1-1,1-1 0,-1 0 0,0 1 0,1 0 0,0-1 1,-1 1-1,1 0 0,0 0 0,0 0 0,0 0 1,0 0-1,1 0 0,-1 0 0,0 1 0,5-3 0,7-3-213,-1 1-1,1 0 1,17-4-1,-18 6-40,38-12-1185,1 2-581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1873,'0'0'3108,"3"1"-2321,8 2-335,-1-1-1,1-1 1,0 0 0,0 0-1,19-2 1,62-10-247,-41 4-9,463-97 542,-38 5 1016,-444 96-1530,38 0 0,-70 3-179,-14 1-5821,-19 6 3898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1265,'0'0'4153,"30"-1"-3336,99-4-340,-79 1-240,0-3-1,72-19 1,-55 11-130,509-96 1758,-386 73-508,45-9-4,-180 39-1172,139-18 852,-138 20-739,-55 6-428,-24 1-3596,-25 4 401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1681,'0'0'1355,"-3"1"-1398,2-1 398,1 0 0,-1 0-1,0 1 1,1-1 0,-1 0 0,1 0 0,-1 1 0,0-1 0,1 0-1,-1 1 1,1-1 0,-1 1 0,1-1 0,-1 0 0,1 1 0,-1-1-1,1 1 1,-1 0 0,0 0 0,-7 133 286,-1 4 385,9-112-834,-3 72-18,2-86-153,-1-1 1,0 1-1,-1-1 0,0 1 1,0-1-1,-7 13 0,-29 69 214,35-85-224,1 0-1,-1 0 1,1 1 0,0-1-1,1 1 1,0-1 0,0 11-1,7-21-1632,40-30-3665,-21 10 516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3826,'0'0'3239,"13"1"-2767,2 0-370,238 11 2893,478-12-1146,-684-3-1695,65-10 1,-65 5-75,69-1 1,239 2 858,-169 6-1206,-232 1-3946,-22 0-3822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 3282,'2'-1'6704,"-1"9"-6539,-5 78 303,-4 0 0,-28 129 0,4-112-1965,32-98 568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1873,'0'0'3948,"-1"19"-3051,-4 146 960,4-133-1723,-2 0 0,-1 0 0,-1 0 0,-2-1 0,-1 0 0,-2 0 0,-1-1-1,-16 32 1,25-58-356,1 1 0,-1 0 0,1 0-1,0 0 1,0 0 0,0 0-1,1 0 1,-1 6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0 335 1681,'0'0'2561,"22"-4"-2449,69-13 43,-67 14 50,-1 1 1,31 1 0,12-3 159,71-23 597,201-68 1,-3-1-506,-267 82-370,1 3-1,0 3 1,88 1 0,-113 5 184,0-2 0,69-16 0,-7 1 1698,-75 18-2676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2417,'0'0'2457,"-1"0"-2406,1 0 0,0 0 0,0 0 0,0 0 0,0 0 0,0 0 0,-1 1 0,1-1 0,0 0 0,0 0 0,0 0 0,0 0 0,0 1 0,0-1 0,0 0 0,0 0 0,0 0 0,0 1 0,-1-1 0,1 0 0,0 0 0,0 0 0,0 1 0,0-1-1,0 0 1,1 0 0,-1 0 0,0 1 0,0-1 0,0 0 0,0 0 0,0 0 0,0 1 0,0-1 0,0 0 0,0 0 0,0 0 0,1 0 0,-1 1 0,0-1 0,0 0 0,0 0 0,0 0 0,0 0 0,1 0 0,-1 0 0,0 0 0,0 1 0,0-1 0,1 0 0,-1 0 0,0 0 0,0 0 0,0 0 0,0 0 0,1 0 0,317 19 2961,166-18-2910,-227-3 289,-213 0-243,74-13 0,-73 8-219,78-3 1,107 7 1270,-264 16-4204,-9-5 651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41 3970,'0'0'7811,"0"-3"-8016,1 17 212,-1 17 111,-1 0 1,-9 61 0,5-77-277,7-32-12,0-2 130,-1 15 11,1-1 1,-1 0-1,1 1 1,0 0 0,0-1-1,0 1 1,1 0-1,-1 0 1,1 0-1,0 0 1,0 1 0,7-7-1,-2 3-34,0 0 0,0 0-1,0 1 1,18-10 0,-23 15 4,-1-1 1,1 1-1,-1 0 1,1 0-1,0 0 1,-1 0-1,1 1 1,0-1-1,0 1 1,-1 0-1,1-1 1,0 1-1,0 0 1,5 1-1,-7 4 53,0-1 0,0 1 0,0-1-1,-1 1 1,1-1 0,-1 1 0,0-1-1,-1 1 1,0 5 0,0 3 2,1 7 2,1-6 12,-1-1 0,-1 1 0,0-1 0,-4 19 0,5-50 974,-1 14-1003,1-1 1,0 0 0,0 0-1,0 0 1,1 1 0,0-1-1,0 0 1,2-6 0,1 2-2,2 0-1,-1 1 1,1 0 0,0-1 0,1 2 0,0-1 0,0 1 0,1 0 0,0 0 0,14-9 0,6-1-97,59-27 1,-79 41 123,-1-1 1,1 2-1,-1-1 1,1 1-1,0 0 1,0 1-1,0 0 0,16 0 1,-23 1-6,-1 1 0,1-1 1,-1 1-1,1-1 0,0 1 1,-1-1-1,1 1 0,-1-1 1,1 1-1,-1-1 0,1 1 1,-1 0-1,0-1 0,1 1 1,-1 0-1,0 0 0,0-1 1,1 1-1,-1 0 0,0 0 0,0-1 1,0 1-1,0 0 0,0 0 1,0-1-1,0 1 0,0 1 1,0 32 212,-1-25-124,2-1 48,-1-1 0,0 1 0,0 0 0,0 0 0,-1-1 0,-1 1 0,1 0 0,-1-1 1,-1 1-1,1-1 0,-1 0 0,0 0 0,-7 12 0,2-9-348,-16 23 795,17-13-4743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1 107 864,'0'0'6102,"6"-1"-5545,113-11 1531,222 7 0,-83 12-1416,-2-18 387,-252 11-1056,179-21 645,-108 10-430,99-2-1,-87 14 174,0-5 1,86-14-1,-55-1-853,-202 19-5492,31 0-2424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1761,'0'0'5029,"15"67"-3050,-12-47-1737,0 0 0,-1 0 1,-1 1-1,-1-1 0,-1 0 0,-5 32 0,-1-19-47,-1 0 0,-2 0 1,-14 34-1,13-37-145,1 1 0,2 0 0,1 0-1,2 1 1,-3 59 0,3-37 192,-2-1 0,-27 101 0,33-151-346,-2-10-5803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0 1201,'0'0'5007,"-2"2"-4367,-17 24-228,1 0 0,2 1 0,0 0 0,2 1 0,1 1 0,-11 39 0,12-26-183,3 1 0,1 1-1,-3 59 1,2-14-47,5-64-118,-12 40-1,10-47-50,1 1 0,1 0 0,1 0 0,-2 29 0,5 70 441,0-118-585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46 800,'0'0'449,"1"-6"-412,2-15-189,-1 3 6859,-23 48-6451,12-17-60,0 0-1,1 1 1,0 0 0,2 1 0,-1-1-1,2 1 1,0 1 0,1-1 0,0 1-1,-2 28 1,5-24-109,-1 0 1,-1 0-1,-1-1 0,0 0 0,-1 0 0,-1 0 1,-1 0-1,-1-1 0,-14 25 0,17-35-73,1 1 0,1-1 0,0 1 0,0-1 0,0 1-1,1 0 1,1 0 0,-1 1 0,1 11 0,1 13 179,4 41 1,1 2 19,-5-38-1310,0-1-4601,0-34 3801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17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1 813 368,'0'0'10253,"0"-16"-9498,-1-21-694,2 0 1,2-1-1,11-55 0,2 29 77,-4 23 197,9-71 1,-17 89-79,2-1 1,1 0 0,0 1 0,2 0-1,1 1 1,18-31 0,6-16 782,-29 59-923,-1-1 1,-1 1 0,1-1-1,-2 0 1,1 0 0,-2 0-1,1 0 1,-1-16 0,-1 27-393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8:04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185 0 5202,'0'0'2151,"-5"3"-1612,-8 6-421,1 1 1,0 0-1,0 1 1,1 0 0,0 1-1,-11 16 1,-3 6-177,-24 46 1,47-75 38,0 0 0,0 0 0,1 0 0,-1 1 1,1-1-1,-1 11 0,2-15 4,0 1 0,-1-1 0,1 1 0,0-1 0,0 1 1,0-1-1,0 1 0,0-1 0,1 1 0,-1-1 0,0 1 0,1-1 0,-1 1 0,1-1 0,-1 0 0,1 1 0,0-1 0,-1 0 0,1 1 0,0-1 1,0 0-1,0 0 0,0 0 0,0 0 0,0 0 0,1 0 0,1 2 0,11-1-9,0 0-1,1 0 1,-1-2-1,0 1 1,18-3 0,9 0-83,-36 2 94,0 0 0,0-1 0,0 1 0,1-1 0,-1 0 0,0-1 0,0 1 0,0-1 0,-1 0 0,1 0-1,0-1 1,6-4 0,-8 5 21,0-1 0,-1 1-1,1-1 1,-1 1 0,0-1-1,1 0 1,-1 0 0,-1 0-1,1 0 1,0 0 0,-1 0-1,1 0 1,-1 0 0,0-1-1,0 1 1,-1-1 0,1 1-1,-1-1 1,1-5 0,-1-8-21,0 11 83,1 0 0,-2 0 0,1 0 0,-1 0 0,-1-6 1,1 9-24,0 1 0,0-1 0,0 1-1,0 0 1,-1-1 0,1 1 0,-1 0 0,1 0 0,-1 0 0,0 0 0,0 0 0,0 0 0,0 1 0,-4-4 0,-4-1-42,1-1 0,-1 1 1,0 1-1,-1 0 0,1 0 0,-1 1 0,0 1 0,0 0 0,0 0 1,-1 1-1,1 0 0,0 1 0,-23 0 0,32 2-38,1-1-1,0 1 0,0-1 1,-1 1-1,1 0 1,0 0-1,0-1 1,0 1-1,0 0 1,0 0-1,0 0 1,0 0-1,0 0 0,0 1 1,0-1-1,0 0 1,1 0-1,-1 0 1,1 1-1,-1-1 1,1 0-1,-1 1 1,1-1-1,0 0 0,-1 3 1,-3 38-3115,29-41 2545,-18-2 639,1 0 1,-1 0-1,0 0 1,13-6-1,25-4 107,-41 11-69,1 0 0,-1-1 1,0 0-1,1 0 0,-1 0 0,0 0 0,0-1 0,0 1 0,0-1 0,0 0 1,0-1-1,0 1 0,4-4 814,1 43-363,-8-23-424,0-1 0,1 1 0,0-1 0,1 0 0,9 24 0,-11-34-76,1 0 0,0 0-1,0 0 1,0-1 0,0 1 0,0-1 0,1 1 0,-1-1 0,1 0-1,-1 0 1,1 0 0,0 0 0,0 0 0,0-1 0,0 1 0,0-1-1,0 0 1,0 0 0,0 0 0,0 0 0,1-1 0,-1 1 0,0-1-1,6 0 1,-1 0 98,0 0 0,0-1-1,0 0 1,0-1 0,-1 1 0,1-1-1,0-1 1,-1 0 0,11-5 0,-2 5-2922,-14 3 1313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8:04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2353,'0'0'5877,"9"25"-5332,1 38-34,-2 0 0,-2 103 1,4-222 611,-7 40-1131,2 0 0,0 1 0,1-1 1,0 1-1,2 0 0,-1 1 0,2-1 0,0 2 1,1-1-1,0 1 0,1 1 0,0 0 0,17-14 1,-26 25-6,-1 0 0,0 0 0,1 1 0,-1-1 0,1 1 0,-1-1 0,1 1 0,-1-1 0,1 1 1,-1 0-1,1 0 0,0 0 0,-1 0 0,1 0 0,-1 0 0,1 0 0,-1 1 0,1-1 1,-1 0-1,1 1 0,-1-1 0,1 1 0,-1 0 0,1-1 0,-1 1 0,0 0 0,1 0 0,-1 0 1,0 0-1,0 0 0,0 0 0,0 0 0,0 1 0,1 1 0,4 2 20,-1 1 1,0 0-1,-1 0 0,1 0 0,4 12 0,-5-6 62,-1 1 0,-1-1 0,0 1-1,-1 0 1,-1 0 0,0 0 0,0-1 0,-3 15-1,-6-1 376,8-23-971,-1 0 0,1 0 0,0 0 0,0 0 0,0 0 0,1 0 0,-1 6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8:04.5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70 4898,'0'0'1524,"0"9"-1482,0 137 1025,0-144-1065,0-1 0,1 1 0,-1-1-1,1 1 1,-1-1 0,1 1 0,-1-1-1,1 1 1,0-1 0,-1 0-1,1 1 1,0-1 0,0 0 0,0 0-1,0 0 1,0 1 0,0-1 0,1 0-1,-1-1 1,0 1 0,1 0-1,-1 0 1,0 0 0,1-1 0,-1 1-1,1-1 1,-1 1 0,1-1 0,-1 1-1,1-1 1,-1 0 0,1 0-1,-1 0 1,1 0 0,0 0 0,-1 0-1,3-1 1,1 1 48,0 0-1,0-1 1,0 0 0,0 0-1,0 0 1,-1 0 0,1-1-1,-1 0 1,1 0 0,-1 0-1,7-4 1,-4-1 47,1 0-1,-1 0 0,0-1 1,0 0-1,-1-1 1,0 1-1,-1-1 0,1 0 1,-2 0-1,6-16 1,-5 9 163,-1-1 0,0 1 1,-2-1-1,0 0 0,0-31 1,-2 48-299,-3 24-306,-20 216 223,5-34 117,15-185 7,-1-1 0,-1 1 0,0-1-1,-2 0 1,-13 30 0,17-43 43,-1 0 0,0 0 0,0-1 0,0 1-1,-1-1 1,0 0 0,0 0 0,-1 0 0,1-1 0,-1 0-1,-1 0 1,1-1 0,-1 1 0,1-1 0,-1-1 0,0 1-1,0-1 1,-8 2 0,13-4-8,1-1 1,0 1-1,-1-1 1,1 1-1,-1-1 0,1 1 1,0-1-1,-1 0 0,1 0 1,-1 0-1,1 0 0,-1 0 1,1 0-1,-1 0 0,1-1 1,0 1-1,-1 0 0,1-1 1,0 1-1,-1-1 1,1 1-1,0-1 0,-1 0 1,1 0-1,0 0 0,0 1 1,0-1-1,0 0 0,0 0 1,0 0-1,0-1 0,-2-1 1,2-2-75,0 0 0,0 0 0,0 0 1,0 0-1,1 0 0,0 0 0,1-10 1,0-4-281,-1 17 232,0-1-1,0 1 1,0-1-1,1 1 0,-1 0 1,1-1-1,-1 1 0,1 0 1,0 0-1,0 0 1,0-1-1,0 1 0,1 0 1,-1 0-1,0 0 0,1 1 1,-1-1-1,1 0 1,0 0-1,0 1 0,0-1 1,4-1-1,-3 1-412,0 1 0,0-1 0,0 1-1,0 0 1,0 0 0,1 0 0,-1 1 0,0-1 0,7 1 0,1 0-3326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4.284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111 34 4402,'0'0'4586,"-7"0"-4354,-23 1-50,28 0-174,0 0 1,0 0 0,-1 0-1,1 0 1,0 0 0,0 0 0,0 1-1,0-1 1,0 1 0,0-1-1,0 1 1,1 0 0,-1 0-1,1 0 1,-1 0 0,1 0-1,0 0 1,-1 0 0,1 0 0,0 0-1,1 1 1,-1-1 0,-1 4-1,-1 2 16,-3 8-13,0 1 0,1 0 1,1 0-1,0 1 0,2-1 0,0 1 1,1 0-1,1 22 0,0-37-17,0 0 0,1 0 0,-1 0 0,1 0 0,-1-1 0,1 1 0,0 0 0,0 0 0,0 0 0,1-1 0,-1 1 0,1 0 0,-1-1 0,1 0 0,0 1 0,0-1 0,0 0 0,0 0 0,0 0 0,1 0 0,-1 0 0,0 0 0,1-1 0,0 1 0,-1-1 0,1 0 0,0 0 0,0 0 0,-1 0 0,6 1 0,8 1-8,0 0 0,0-1 0,1-1 0,21-1-1,-28 0 27,-4 0 1,-1-1 0,0 1 0,-1-1 0,1 0 0,0-1 0,0 1 0,0-1 0,-1 0 0,1 0 0,0 0 0,-1 0 0,0-1 0,0 0 0,0 0 0,0 0 0,0-1 0,0 1 0,-1-1 0,4-4 0,-3 2 72,0 0 1,0 0-1,0-1 1,-1 1-1,0-1 1,-1 0-1,1 1 1,-1-1-1,-1 0 1,1-1-1,-1 1 0,0-13 1,-1 18-74,1-5 21,-1 1 0,0 0 0,0 0 1,0 0-1,-1-1 0,0 1 1,-1 0-1,1 0 0,-1 0 0,0 0 1,0 1-1,-1-1 0,-6-9 1,-7-10 182,9 15-105,0-1-1,-1 1 0,0 0 0,-1 1 0,-9-9 0,14 17-165,1 0-1,-1 0 1,0 0-1,0 1 0,0-1 1,0 1-1,0 0 1,0 0-1,0 0 1,0 0-1,0 1 1,0 0-1,0 0 0,0 0 1,1 0-1,-6 3 1,-4 5-132,1 1 0,0 0 1,1 1-1,0 1 0,1 0 0,-12 17 1,21-29 86,0 1 0,1 0 0,-1 0 0,1 0 1,-1 0-1,1-1 0,-1 1 0,1 0 0,-1 0 1,1 0-1,0 0 0,0 0 0,-1 0 0,1 0 1,0 2-1,0-2 33,0-1 0,1 0 1,-1 1-1,0-1 0,0 1 1,0-1-1,1 1 0,-1-1 1,0 0-1,1 1 0,-1-1 1,0 0-1,1 1 0,-1-1 0,0 0 1,1 0-1,-1 1 0,1-1 1,-1 0-1,0 0 0,1 0 1,-1 1-1,1-1 0,0 0 1,35 1-1784,-24-1 2217,25 0-487,-5 1-810,-1-1 0,43-7 0,-72 6 1009,0 1 1,0-1 0,0 0-1,0 0 1,0 0-1,0 0 1,0 0 0,0 0-1,-1-1 1,1 1-1,0-1 1,-1 1 0,1-1-1,2-3 1,14-10 2245,-15 57 788,-3-26-2878,-1-1-105,1-1 1,1 1-1,5 26 0,-6-38-122,1 0 0,0 0 0,0 0 0,0 0 0,0 0-1,0 0 1,1 0 0,-1-1 0,1 1 0,0 0 0,0-1-1,0 1 1,0-1 0,0 0 0,0 0 0,1 0 0,-1 0 0,1 0-1,0 0 1,-1-1 0,1 1 0,0-1 0,0 0 0,3 1 0,8 0 2,0 0 1,0-2 0,1 0-1,-1 0 1,15-4 0,9-9-2410,-22 11-133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4.690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 1 6323,'0'0'6456,"1"5"-6421,24 180 917,-15-97-695,3-1-1,33 110 0,-45-180-2564,-10-17-168,-13-17-1408,4-5 578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6 176,'0'-6'11008,"0"494"-9693,1-487-1587,1-1-1,0 0 0,0 0 1,0 1-1,-1-1 1,1 0-1,0-1 1,0 1-1,0 0 1,-1 0-1,1-1 1,3-1-1,7-13-2472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5.049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21 336 400,'0'0'1660,"-3"-25"-1148,3 25-500,-17-198 3028,17 190-2574,-1 2 171,1 0 0,1 0 1,-1 0-1,1-1 0,2-9 0,-2 13-511,1 1 0,-1-1 0,0 1 0,1-1 0,0 1 0,-1 0 0,1 0 0,0 0 0,0 0 0,1 0 0,-1 0 0,0 1 0,0-1 0,5-2 0,1 0-113,-1 1 1,1 0-1,0 0 1,0 0-1,0 1 1,1 0-1,-1 0 1,0 1-1,1 1 1,-1-1-1,1 1 1,-1 0-1,1 1 1,9 2-1,-16-2-14,1 1-1,0 0 0,0 0 0,0 0 0,-1 0 0,0 0 0,1 1 0,-1-1 0,0 1 0,0-1 0,0 1 0,0 0 0,0 0 0,-1 0 0,0 0 0,1 0 0,-1 0 0,0 0 0,0 0 0,-1 1 0,2 4 0,0 9 43,0 0 0,0 28 1,-2-28 0,0-12-9,0 1 0,0-1 0,0 1 0,0-1 0,-1 0 0,-2 7 0,2-10-9,0 0 0,0 0 0,0 0 0,0 0 0,0 0 1,-1 0-1,1-1 0,-1 1 0,1 0 0,-1-1 0,0 1 0,0-1 0,1 0 0,-1 0 0,0 1 0,0-1 0,0 0 0,-4 0 1,-1 2 43,-1-1 0,0 0 0,0-1 0,0 0 0,0 0 0,-13-1 0,12 0-532,1 0 0,-1 1 0,0 0 0,-11 3 0,14-3-1006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5.534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21 6067,'0'0'5557,"6"-3"-5293,1 0-196,0 0 0,-1 0-1,1 1 1,0 0 0,0 1 0,0-1-1,1 1 1,12 0 0,-16 1-49,-1 0 1,1 1 0,-1-1 0,1 1-1,-1-1 1,0 1 0,1 0 0,-1 0-1,0 0 1,0 1 0,0-1 0,0 1-1,0 0 1,0 0 0,0 0-1,0 0 1,-1 0 0,1 0 0,-1 1-1,0 0 1,0-1 0,1 1 0,1 4-1,2 8 31,-1 1 0,0 0-1,-1 0 1,0 0-1,-2 1 1,0-1 0,0 1-1,-2 23 1,2 18 82,-2-56-128,0 0 1,1 0-1,-1 0 0,1 0 1,-1 0-1,1 0 0,0-1 0,0 1 1,-1 0-1,1 0 0,1 0 1,-1-1-1,0 1 0,0 0 0,1-1 1,-1 0-1,1 1 0,-1-1 0,1 0 1,-1 1-1,1-1 0,0 0 1,0 0-1,-1 0 0,1-1 0,0 1 1,0 0-1,0-1 0,4 1 1,5 1 2,1-1 0,-1 0 0,1-1 0,15-2 0,-1 1-21,-25 1-70,28-3-901,-28 3 781,0 0-1,-1-1 1,1 1 0,0 0 0,0-1 0,0 1 0,-1-1 0,1 1-1,0-1 1,-1 1 0,1-1 0,0 1 0,-1-1 0,1 0 0,-1 1-1,1-1 1,-1 0 0,1 1 0,0-2 0,0-8-3622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5.895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428 0 1345,'0'0'6456,"-13"10"-5939,-1 0-276,7-6-93,0 1 0,0 0 0,1 1 0,0 0 0,0 0 0,0 0 0,0 1 0,1-1 0,-8 15 0,-20 35 815,-48 61-1,64-94-959,-2-2 0,0 0 0,-1-2 0,-1 0 0,-32 22-1,17-22-1545,10-14-3383,19-5 406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7.297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25 8724,'0'0'3858,"110"-19"-3874,-89 14-96,0 5-1185,-3 0-1184,-3 0-1601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7.675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1 5523,'0'0'4255,"6"19"-3335,-2-2-679,28 118 1252,-23-81-1069,4 22-336,6 138 1,-16-212-1174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8.082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1 143 1377,'0'0'6096,"11"-19"-5064,41-62-23,-50 77-901,1 1 0,0 0-1,0 0 1,0 0 0,0 0 0,1 0 0,-1 0 0,1 1 0,-1 0 0,1 0 0,0 0 0,0 0 0,0 0 0,0 1 0,0 0-1,0 0 1,1 0 0,-1 0 0,0 1 0,0-1 0,1 1 0,-1 0 0,8 1 0,-1 0-62,-1-1-18,0-1-34,0 1-1,0 1 0,17 3 1,-23-3-2,-1 0 0,1 0 0,-1 0 1,0 1-1,0 0 0,1 0 0,-1 0 0,0 0 1,-1 0-1,1 0 0,0 1 0,-1-1 1,4 5-1,1 2-1,-1-1 0,-1 1 1,0 0-1,0 0 0,0 0 0,-1 1 1,-1 0-1,5 16 0,-5-5 59,0 0-1,-1 0 1,-1 25 0,-1-44-31,-1 0-1,1 0 1,-1 0 0,0 0-1,0 0 1,1 0 0,-1-1 0,0 1-1,-1 0 1,1-1 0,0 1-1,0-1 1,-1 1 0,1-1-1,-1 0 1,1 1 0,-1-1 0,0 0-1,1 0 1,-1 0 0,0 0-1,-3 1 1,-51 19 240,37-15-214,10-3-244,1 0 1,-1-1 0,1 1 0,-1-2 0,0 1-1,-17-1 1,26-1 97,0 0 0,-1 1 0,1-1 0,-1 0 0,1 0 0,-1 0 0,1-1 0,-1 1 0,1 0 0,0 0 0,-1 0 0,1 0 0,-1 0 0,1 0 0,0-1 0,-1 1 0,1 0 0,-1 0 0,1-1 0,0 1 0,-1 0 0,1-1 0,0 1-1,-1 0 1,1-1 0,0 1 0,0 0 0,-1-1 0,1 1 0,0-1 0,0 1 0,0 0 0,0-1 0,-1 1 0,1-1 0,0 1 0,0-1 0,0 1 0,0 0 0,0-1 0,0 1 0,0-1 0,0 1 0,0-1 0,1 0 0,-2-20-4008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8.577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6 3586,'0'0'5042,"11"17"-4244,2 1-617,-5-7-109,0 1 0,-1-1-1,-1 1 1,0 1-1,0-1 1,7 26 0,-5-11 88,5 20 59,10 54-1,-20-211 668,-6-51-64,3 158-810,1 1 1,-1 0 0,0 0 0,1 0-1,0 0 1,-1 0 0,1-1 0,0 1-1,0 0 1,0 0 0,0 1-1,0-1 1,1 0 0,-1 0 0,1 1-1,-1-1 1,1 0 0,-1 1 0,1 0-1,0-1 1,0 1 0,0 0-1,0 0 1,0 0 0,0 0 0,0 0-1,0 0 1,0 1 0,0-1 0,0 1-1,4-1 1,9-1-124,0 0 1,0 1-1,24 1 1,-22 1-157,-10-1-44,32 2-1922,-37-1 2027,0-1 0,0 1 0,0 0 0,0-1 0,-1 1 0,1 0 0,0 0 0,-1 0-1,1 0 1,-1 1 0,1-1 0,-1 0 0,1 0 0,-1 1 0,0-1 0,0 1 0,1 1 0,6 14-2852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9.121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28 178 2177,'0'0'6974,"19"-4"-6731,61-11-177,-77 14-46,1 1-1,-1-1 0,0 0 0,1 0 1,-1 0-1,0-1 0,0 1 0,0-1 1,0 0-1,0 1 0,0-1 1,0 0-1,-1-1 0,1 1 0,-1-1 1,1 1-1,-1-1 0,0 1 0,0-1 1,0 0-1,0 0 0,1-4 1,-1-1 75,0 1 0,-1 0 1,0 0-1,-1-1 1,0 1-1,0-1 1,-1-11-1,-1-9-74,2 27-10,0 1 0,-1-1 0,1 0 0,0 1 0,-1-1 0,1 0 0,-1 1 0,1-1 0,-1 1 0,1-1 0,-1 1 0,1-1 0,-1 1 0,0-1 0,1 1 1,-1-1-1,0 1 0,1 0 0,-1-1 0,0 1 0,1 0 0,-1 0 0,0 0 0,0-1 0,1 1 0,-1 0 0,0 0 0,0 0 0,1 0 0,-3 0 0,-31 1-170,23-1 157,6 1-4,0 0 0,0 0 0,1 0 0,-1 1 0,0 0-1,1-1 1,-1 2 0,1-1 0,0 0 0,0 1 0,0 0 0,0 0 0,0 0 0,0 0 0,1 1 0,0 0 0,0-1-1,0 1 1,0 0 0,-4 9 0,1-3 40,0 1 0,1 0 0,0 0 0,1 0 0,0 1 0,1-1 0,-3 20 0,5-24-24,1-1 1,0 0-1,0 1 1,0-1-1,1 0 0,-1 0 1,2 1-1,-1-1 1,1 0-1,0 0 0,0 0 1,6 10-1,-6-13 35,0 0 0,1 0-1,-1 0 1,1 0 0,0 0-1,0-1 1,0 1 0,0-1-1,0 0 1,0 0 0,1 0 0,-1 0-1,1-1 1,0 0 0,-1 1-1,1-1 1,0 0 0,0-1-1,-1 1 1,1-1 0,0 1 0,6-2-1,13 1 144,0-2 0,-1 0 0,1-2 0,27-8-1,13-2-5578,-48 8 1685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39.665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137 1 5250,'0'0'4605,"-11"0"-4621,6 0 5,0 0 8,1 0-1,-1 0 0,0 0 0,0 0 1,1 1-1,-1-1 0,0 1 0,1 1 0,-1-1 1,1 1-1,-1-1 0,1 1 0,0 1 0,0-1 1,0 0-1,0 1 0,0 0 0,-4 4 0,5-3-15,-1 0-1,1 0 1,0 1-1,0 0 0,0 0 1,1-1-1,0 1 1,0 1-1,0-1 0,0 0 1,1 0-1,0 1 0,0-1 1,0 1-1,1-1 1,0 8-1,0-12 19,1-1 0,-1 1 1,0 0-1,1-1 0,-1 1 0,0 0 1,1-1-1,-1 1 0,1-1 0,-1 1 1,1-1-1,-1 1 0,1-1 0,0 1 0,-1-1 1,1 0-1,0 1 0,-1-1 0,1 0 1,0 1-1,-1-1 0,1 0 0,0 0 1,0 0-1,-1 0 0,2 1 0,25 2 188,-22-3-78,42 4 763,-30-4-661,0 1-1,-1 1 1,33 7 0,-45-8-213,0 1 1,0-1-1,0 1 1,0 0-1,-1 0 1,1 0-1,-1 0 1,1 1-1,-1-1 1,0 1-1,0 0 1,0 0-1,0 0 1,0 0-1,-1 1 1,1-1-1,-1 1 1,0-1-1,0 1 1,2 6-1,-1 4 14,0 1 0,0 0-1,-2-1 1,0 1 0,0 0-1,-3 16 1,1 4 122,1-35-91,0 1-1,0-1 0,0 1 0,0-1 0,0 1 1,-1-1-1,1 1 0,0-1 0,0 1 1,-1-1-1,1 1 0,0-1 0,0 1 1,-1-1-1,1 0 0,-1 1 0,1-1 0,0 0 1,-1 1-1,1-1 0,-1 0 0,1 1 1,-1-1-1,1 0 0,-1 0 0,1 0 1,-1 1-1,1-1 0,-1 0 0,0 0 1,-26 1 989,18-2-934,1-1 1,0 1-1,-1-1 0,-8-4 1,2-1-163,3 0-116,0 1 0,0 1 0,-1 0-1,1 0 1,-1 2 0,0-1 0,-27-2 0,39 6 27,0 0 0,1 0 0,-1 0 1,0-1-1,1 1 0,-1 0 0,0 1 0,0-1 0,1 0 1,-1 0-1,0 0 0,1 0 0,-1 0 0,0 1 0,1-1 1,-1 0-1,0 1 0,1-1 0,-1 0 0,1 1 0,-1-1 1,1 1-1,-1-1 0,1 1 0,-1-1 0,1 1 0,-1-1 1,1 1-1,0-1 0,-1 1 0,1 0 0,0-1 0,-1 1 1,1 0-1,-1 12-4223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0.270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1 148 4690,'0'0'3495,"15"3"-2983,-13-3-488,26 6 390,0-2 1,42 1 0,-67-4-394,-1-1 0,1 0 0,0 0 1,-1-1-1,1 1 0,-1-1 1,1 1-1,0-1 0,-1 0 0,1 0 1,-1 0-1,0 0 0,1 0 1,-1 0-1,0-1 0,0 1 0,0-1 1,0 0-1,0 0 0,0 0 1,0 1-1,0-2 0,1-2 0,0 0 43,-1-1-1,0 0 0,0 0 0,-1 1 0,1-1 0,-1 0 0,-1 0 0,1 0 0,-1-11 0,0 14-70,-1 0-1,1 0 1,-1 0-1,0-1 1,1 1-1,-1 0 0,-1 1 1,1-1-1,0 0 1,-1 0-1,1 1 1,-1-1-1,0 0 0,0 1 1,0 0-1,0-1 1,-1 1-1,1 0 0,0 0 1,-1 0-1,1 1 1,-1-1-1,0 0 1,0 1-1,0 0 0,1 0 1,-1 0-1,0 0 1,-1 0-1,1 1 1,0-1-1,0 1 0,0 0 1,0-1-1,0 2 1,0-1-1,0 0 1,-1 1-1,1-1 0,0 1 1,0 0-1,0 0 1,1 0-1,-1 0 0,0 1 1,0-1-1,0 1 1,1 0-1,-4 2 1,-2 5 6,0 1 0,0-1 0,1 2 0,1-1 0,-1 1 1,2 0-1,0 0 0,0 0 0,1 1 0,-6 22 1,4-5 14,2 1 0,1-1 0,0 41 1,3-69-2,0 0 0,1 1 0,-1-1 0,0 0 0,1 0 0,-1 0 1,1 0-1,-1 0 0,1 1 0,0-1 0,-1 0 0,1 0 0,0 0 1,0-1-1,0 1 0,0 0 0,0 0 0,0 0 0,0-1 0,0 1 0,0 0 1,0-1-1,0 1 0,0-1 0,1 1 0,-1-1 0,0 0 0,0 0 1,0 1-1,1-1 0,-1 0 0,2 0 0,49 1 1261,-39-2-908,3 1-169,1-1 0,-1 0 1,0-2-1,0 0 1,22-7-1,-26 7-264,0 1 0,1-1-1,18 1 1,-3 1-4034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44 1777,'0'0'4354,"0"-4"-3407,0-7-234,0 2 3734,31 3-4562,-3 1-45,-1 1 1,1 1 0,53 2-1,-60 1-405,-20 3 483,0 0 0,0 0 1,0 0-1,0 0 1,-1 0-1,0 0 1,0 1-1,1-1 0,-2 0 1,0 6-1,1-4 33,0 1 61,0-1 1,0 1 0,0-1 0,-1 0 0,0 1-1,0-1 1,-1 0 0,1 0 0,-1 1-1,0-2 1,-1 1 0,1 0 0,-1 0 0,0-1-1,0 1 1,0-1 0,-1 0 0,0 0 0,1 0-1,-2 0 1,1-1 0,0 0 0,0 0 0,-1 0-1,0 0 1,0-1 0,1 1 0,-1-1-1,-1-1 1,1 1 0,0-1 0,0 1 0,-11-1-1,6 0-241,-18 2 640,19 1-5659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0.998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3 44 592,'0'0'9418,"0"9"-9197,-1 40 543,0-28-691,0 1-1,1-1 1,1 1-1,2-1 1,0 0 0,0 0-1,11 30 1,-10-39-55,-3-10-25,-1-1 0,0 1 0,0-1 0,1 1-1,-1-1 1,1 0 0,-1 1 0,1-1 0,0 1 0,0-1 0,-1 0 0,1 0 0,0 1 0,0-1 0,0 0-1,0 0 1,1 0 0,-1 0 0,0 0 0,0 0 0,0-1 0,1 1 0,-1 0 0,1 0 0,-1-1 0,0 1-1,1-1 1,-1 0 0,3 1 0,-3-16 418,-3-47-356,0 37 88,1-1-1,1 1 1,2 0 0,5-33-1,-5 50-40,0 0-1,1 0 0,0 0 0,0 1 1,1-1-1,0 1 0,0 0 0,6-7 1,-7 11-102,-1 0 0,1 0 0,0 0 0,0 1 1,0 0-1,0-1 0,0 1 0,0 0 0,1 1 1,-1-1-1,1 0 0,-1 1 0,1 0 0,0 0 1,-1 0-1,1 0 0,0 1 0,7-1 1,7 1 134,23 1-2334,-39-1 1907,-1 0 0,1 1 1,0-1-1,-1 1 0,1-1 0,0 1 0,-1 0 0,1 0 0,-1 0 0,1 0 0,-1 0 0,0 0 1,1 0-1,-1 0 0,0 1 0,0-1 0,0 0 0,0 1 0,0-1 0,1 2 0,2 10-4430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1.558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90 108 880,'0'0'7302,"-6"-2"-7158,-19-4-109,24 6-33,0 0 1,0 0-1,0 1 0,0-1 1,1 0-1,-1 1 0,0-1 1,0 1-1,0-1 0,0 1 1,1-1-1,-1 1 0,0 0 1,0-1-1,1 1 0,-1 0 0,0 0 1,1-1-1,-1 1 0,1 0 1,-1 0-1,1 0 0,0 0 1,-1 0-1,1 0 0,0 0 1,0 0-1,-1-1 0,1 1 1,0 2-1,-1 1 17,-7 14 50,1 0 1,2 1-1,-1 1 0,2-1 1,1 0-1,0 1 0,1 0 1,2 31-1,0-50-70,0 0 0,0 0 0,1 0-1,-1 0 1,0 0 0,1 0 0,-1 0 0,1 1 0,-1-1 0,1 0-1,-1-1 1,1 1 0,0 0 0,0 0 0,-1 0 0,1 0-1,0 0 1,0-1 0,0 1 0,0 0 0,0-1 0,0 1-1,0-1 1,0 1 0,0-1 0,0 0 0,0 1 0,0-1-1,1 0 1,-1 0 0,0 1 0,2-1 0,46 0 89,-34 0-12,-4-1 158,0-1 1,0 0 0,-1-1 0,1 0-1,-1 0 1,0-1 0,0 0 0,0-1 0,0 0-1,-1-1 1,0 0 0,0 0 0,-1-1-1,1 0 1,-2-1 0,11-11 0,-16 15-99,1 0 1,-1 0 0,0 0-1,0-1 1,-1 1-1,1-1 1,-1 1 0,0-1-1,0 0 1,0 1 0,-1-1-1,0-6 1,-2-63 1292,0 57-1305,1 9 37,0-1-1,-1 0 1,0 1-1,0 0 1,-1 0 0,0-1-1,-1 2 1,0-1-1,0 0 1,-11-13-1,10 17-80,4 4-181,-4 4-4443,0 15 2173,5-18 1707,-1 23-4165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1.940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42 1 1297,'0'0'10396,"-3"12"-9441,1 15-635,0 0-1,-13 51 0,8-52-273,2 0-1,-3 52 0,8-77-285,0-19-10973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2.307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59 4834,'0'0'9573,"0"-58"-9573,3 58-289,0 0-1775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2.683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0 2577,'130'89'3508,"-126"-86"-3221,0 0-1,0-1 1,-1 1-1,1-1 0,1 0 1,-1-1-1,0 1 1,0-1-1,9 2 0,-13-3-269,0 0 0,1 0 0,-1 1-1,0-1 1,1 0 0,-1 0-1,0 0 1,1 0 0,-1 0 0,0 1-1,1-1 1,-1 0 0,0 0-1,0 0 1,1 1 0,-1-1 0,0 0-1,0 1 1,1-1 0,-1 0-1,0 0 1,0 1 0,0-1 0,1 0-1,-1 1 1,0-1 0,0 0-1,0 1 1,0-1 0,0 1 0,0-1-1,0 0 1,0 1 0,0-1-1,0 0 1,0 1 0,0-1 0,0 0-1,0 1 1,1 3-68,2 14 444,-1-1-1,-1 0 1,0 1 0,-3 25 0,0-2-124,-7 60-58,9-99-147,1-6 152,3-8-185,0 1 0,1 0-1,0 1 1,1-1 0,1 1 0,13-18-1,-6 8-32,5-8 25,34-47-270,-48 68 354,1 1 0,0-1 0,0 2-1,1-1 1,0 1 0,0 0-1,0 0 1,9-4 0,-12 7-93,-1 1 1,1 0-1,-1 1 1,1-1-1,-1 0 1,1 1-1,-1 0 1,5 0-1,-8 0-99,0 23 35,1 10 176,-1 0-1,-2 1 1,-1-1 0,-2 0 0,-13 48-1,18-80-282,-4 16 282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3.414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161 38 2609,'0'0'8850,"-9"-3"-8568,-30-10-114,37 13-166,0 0 0,0-1 0,0 1 0,0 0-1,0 0 1,1 0 0,-1 0 0,0 0-1,0 1 1,0-1 0,0 0 0,0 1 0,0-1-1,1 1 1,-1 0 0,0 0 0,1 0 0,-1 0-1,0 0 1,-1 1 0,-23 29 17,18-20-1,4-5-21,-1 1-1,1-1 0,0 1 1,1 0-1,0 0 1,0 1-1,0-1 1,1 1-1,0-1 1,0 1-1,1 0 0,0 0 1,1 0-1,0-1 1,0 1-1,0 0 1,3 14-1,-2-20-11,0-1 0,-1 0-1,1 0 1,0 0 0,0 0 0,0 0 0,-1 0-1,1 0 1,0 0 0,1 0 0,-1 0-1,0 0 1,0 0 0,0-1 0,0 1-1,1 0 1,-1-1 0,0 1 0,1-1 0,-1 0-1,0 1 1,2-1 0,33 2-143,-31-2 141,5 1-18,-1-2 1,0 1 0,1-1 0,17-4 0,-22 3 19,0 0 0,-1 0 0,1-1 0,-1 1 0,1-1 0,-1 0 0,0 0 0,0-1 0,0 1-1,5-7 1,-2 3 82,-1 0-1,0-1 0,0 1 0,-1-2 1,0 1-1,-1-1 0,1 1 0,-2-1 1,1 0-1,-1 0 0,-1-1 0,1 1 1,-2-1-1,1 1 0,-1-1 0,-1 0 1,0-14-1,0 23-71,-1 0 1,1-1-1,0 1 0,-1 0 1,1 0-1,-1 0 0,1 0 1,-1 0-1,1-1 0,-1 1 1,0 0-1,1 0 1,-1 1-1,0-1 0,0 0 1,0 0-1,0 0 0,0 0 1,0 1-1,0-1 0,0 0 1,0 1-1,0-1 0,0 1 1,-1 0-1,1-1 0,0 1 1,0 0-1,0-1 0,-1 1 1,1 0-1,-2 0 1,-48-1-1098,37 2 353,14-1 734,-1-1 0,1 1 1,-1 0-1,1 0 0,-1 0 0,1 0 0,-1 1 0,1-1 0,-1 0 0,1 0 0,-1 0 0,0 0 0,1 0 0,0 1 0,-1-1 0,1 0 0,-1 0 0,1 1 0,-1-1 1,1 0-1,-1 1 0,1-1 0,0 0 0,-1 1 0,1-1 0,0 1 0,-1-1 0,1 1 0,0-1 0,0 1 0,0-1 0,-1 1 0,1-1 0,0 1 0,0-1 0,0 1 1,0-1-1,0 1 0,0-1 0,0 1 0,0-1 0,0 1 0,0-1 0,0 1 0,0-1 0,0 1 0,0-1 0,0 1 0,1-1 0,-1 1 0,0 0 0,1 1 65,0 0 0,0 1 0,1-1 0,-1 0 0,0 0 0,1 0-1,-1 0 1,1 0 0,0 0 0,-1 0 0,3 1 0,18 13 329,-2 2 1,0 0 0,-1 1-1,-1 1 1,28 41 0,64 120 143,-105-173-509,41 83 40,-41-81-13,-1 1 1,-1 0-1,0 0 0,0 0 1,-1 0-1,1 23 0,-4-33 31,0 0 0,0-1 0,-1 1 0,1 0 1,-1-1-1,1 1 0,-1-1 0,1 1 0,-1-1 0,1 0 0,-1 0 0,1 1 0,-1-1 0,1 0 0,-1-1 0,1 1 0,-1 0 0,1 0 0,-2-1 0,-5 1 96,-444 0 550,449-2-2498,3-10-1957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49.404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1 1153,'0'0'7555,"1"9"-7419,0 6 152,2 0 0,-1 0 0,2 0 1,9 23-1,-5-13 154,-1 0 0,-1 0 1,-1 0-1,2 44 0,-2-44-360,-4-25-54,-1 1-1,0 0 1,1 0 0,-1 0-1,0-1 1,1 1 0,-1 0 0,1-1-1,-1 1 1,1 0 0,-1-1-1,1 1 1,0 0 0,-1-1 0,1 1-1,0-1 1,-1 0 0,1 1-1,0-1 1,0 1 0,0-1 0,-1 0-1,1 0 1,0 1 0,0-1-1,1 0 1,2-34 540,-1-116-424,-3 148-147,0 0-1,1 0 0,0 0 0,-1 0 0,1 0 1,0 0-1,0 1 0,0-1 0,0 0 0,0 0 1,0 1-1,1-1 0,-1 1 0,1-1 0,-1 1 1,2-1-1,32-24-26,-26 20 87,7-5-65,1 2 0,21-10 0,-35 19-307,2-1-589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0.483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35 112 2497,'0'0'3917,"2"3"-3280,0 1-464,0-1 0,1 0-1,0 0 1,0 0 0,0 0 0,0-1-1,0 1 1,1-1 0,-1 0 0,1 1 0,-1-2-1,1 1 1,0 0 0,0-1 0,0 0-1,7 2 1,-4-2 30,1 1 0,0-1-1,0-1 1,0 0 0,0 0 0,0 0 0,0-1 0,12-3-1,-17 3-167,1 0-1,-1 0 0,0-1 1,0 0-1,0 1 0,0-1 1,0 0-1,-1 0 0,1-1 0,-1 1 1,1-1-1,-1 1 0,0-1 1,0 0-1,0 0 0,0 1 1,0-2-1,-1 1 0,1 0 0,1-6 1,-1 3 12,0-1 1,-1 0 0,0 0 0,0 0 0,0 0-1,-1 0 1,0 0 0,0-1 0,-2-10-1,1 17-49,1-1 0,-1 1 0,0 0 1,0 0-1,0 0 0,1-1 0,-1 1 0,0 0 0,-1 0 0,1 1 0,0-1 0,0 0 0,0 0 0,0 0 0,-1 1 0,1-1 0,0 0 0,-1 1 0,1 0 0,-1-1 0,1 1 1,0 0-1,-1-1 0,1 1 0,-1 0 0,-2 1 0,-51-1-590,35 1 657,17-1-81,0 0-1,-1 0 1,1 0-1,0 0 1,0 1-1,-1-1 1,1 1-1,0 0 1,0 0 0,0 0-1,0 0 1,0 1-1,0-1 1,0 1-1,0 0 1,1 0-1,-1 0 1,1 0-1,-1 0 1,1 0-1,0 1 1,0-1-1,0 1 1,0-1-1,0 1 1,1 0-1,-3 5 1,1-3 13,-4 4-10,1 0 0,1 1 0,0-1 0,0 1-1,0 0 1,1 0 0,1 1 0,0-1 0,0 1 0,1 0 0,1 0 0,-1 20-1,2-22 31,-1-8-8,1 0 1,0 0-1,0 0 0,-1 0 1,1 0-1,0 0 0,0 0 1,0 0-1,0 0 0,0 0 0,1 0 1,-1 0-1,0 0 0,0 0 1,1 0-1,-1 0 0,0 0 1,1 0-1,-1 0 0,1 0 1,-1 0-1,1 0 0,0 0 1,-1-1-1,1 1 0,0 0 1,0 0-1,-1-1 0,1 1 1,0-1-1,0 1 0,0-1 1,0 1-1,0-1 0,0 1 1,0-1-1,0 0 0,0 1 1,0-1-1,0 0 0,2 0 1,168 35 643,-135-33-547,-35-2-349,1 0-1,-1 0 1,1-1 0,-1 1 0,1 0-1,-1-1 1,0 1 0,1-1-1,-1 0 1,0 1 0,1-1 0,-1 0-1,1-1 1,7-10-4210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1.428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153 0 2977,'0'0'5299,"5"6"-4427,3 4-530,-1 1-1,0 1 1,-1-1-1,0 1 1,-1 1-1,0-1 1,-1 1-1,0-1 1,1 15-1,8 69 441,-10-63-695,2-1 0,10 40 0,-12-62-75,-1-1 0,-1 1 0,2 18 0,-3-26 783,-9-21-816,6 17 4,-9-12 11,-2 1 1,-21-16-1,30 26-22,0 0 0,0 0 0,0 0-1,0 1 1,0 0 0,0 0 0,-1 0 0,1 1-1,-1-1 1,1 1 0,-1 1 0,-7-1 0,-5 0-84,-29 0 88,46 1 15,-1 0 0,0 0 0,1 1 0,-1-1 0,0 0 0,1 1 0,-1-1 1,1 1-1,-1-1 0,0 1 0,1 0 0,-1 0 0,1-1 0,0 1 0,-1 0 0,1 0 1,0 1-1,0-1 0,-1 0 0,-1 3 0,1 3-18,-1 0-1,1 0 1,1 0-1,-1 1 1,1-1 0,0 1-1,1-1 1,1 15 0,-1-10-31,0-11 56,0 0 1,0 0 0,1-1-1,-1 1 1,0 0-1,1 0 1,-1-1-1,1 1 1,-1 0 0,1 0-1,-1-1 1,1 1-1,0-1 1,-1 1 0,1 0-1,0-1 1,0 1-1,-1-1 1,1 0 0,0 1-1,0-1 1,-1 0-1,1 1 1,0-1-1,0 0 1,1 1 0,32 5 141,-17-3 27,-7 0-196,0-1 0,1 0 0,18 0 0,0-1-5673,-23-2 2927,0-4-2302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2.347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13 31 1377,'0'0'6981,"0"14"-6506,-12 145 654,12-158-1148,1 0 0,0-1 1,0 1-1,-1-1 0,1 1 0,0-1 1,0 1-1,-1-1 0,1 1 0,0-1 1,0 0-1,0 1 0,0-1 0,0 0 1,0 0-1,0 0 0,0 0 0,0 1 1,0-1-1,-1-1 0,1 1 0,0 0 1,1 0-1,28-2 111,-26 1-32,0 0 0,0 0 0,1 0 0,-1 0-1,0-1 1,0 0 0,-1 0 0,1 0-1,0 0 1,-1-1 0,1 0 0,-1 1 0,0-1-1,0 0 1,0-1 0,0 1 0,0 0-1,-1-1 1,0 0 0,1 1 0,-1-1 0,-1 0-1,1 0 1,-1 0 0,1 0 0,0-8-1,0-3-38,1-1 0,0 2 0,1-1 0,1 0 0,0 1 0,8-17 0,-11 24-113,-2 20 48,3 31 799,-2-27-559,1 0 0,1 0 0,5 21 1,-3-17-158,-4-14-30,1 1 0,0-1 0,1 0 0,-1 0 0,6 10 0,8-16-5017,-5-1 1876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2785,'0'0'3701,"1"5"-3747,2 33 145,-2-22 46,0-1-1,1 1 1,1-1-1,7 25 1,-7-31-126,9 22 68,23 46-1,-36-83-196,0 0-1,1 0 0,-1-1 1,2 1-1,0-11 1,0-17-246,-2 17 327,0-39-8,1 53 22,1 0 1,-1 0-1,1 0 0,0 0 1,0 0-1,0 0 1,1 0-1,-1 0 0,1 0 1,-1 0-1,1 1 0,0-1 1,0 1-1,4-5 0,-1 2-22,1 1 0,-1-1 0,1 1 0,0 0 0,11-6 0,-15 9-181,1 0 0,0 1 0,0-1-1,0 1 1,0-1 0,0 1 0,0 0-1,0 0 1,0 0 0,0 0 0,0 0-1,0 1 1,-1 0 0,1-1 0,0 1-1,5 2 1,9 5-1375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3.082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154 11 80,'0'0'8108,"0"0"-8081,0-1 0,0 0 0,0 1 0,0-1 0,0 1 0,0-1 0,-1 1 0,1-1 0,0 1 0,0-1 0,-1 1 0,1-1 0,0 1 0,-1-1 0,1 1 0,0 0 0,-1-1 1,1 1-1,-1 0 0,1-1 0,-1 0 0,-6 2 31,0 0 0,0 0 0,0 1 0,1-1 0,-1 2 0,1-1 1,-1 1-1,1 0 0,0 0 0,0 0 0,0 1 0,0 0 0,1 0 0,0 1 1,-1-1-1,2 1 0,-1 0 0,0 1 0,1-1 0,0 1 0,0 0 0,1 0 0,0 0 1,0 0-1,0 0 0,1 1 0,-3 10 0,5-15-37,-1 0 0,0 0-1,1 0 1,0 0 0,-1 0 0,1 1 0,0-1-1,0 0 1,1 0 0,-1 0 0,0 0 0,1 1-1,-1-1 1,1 0 0,-1 0 0,1 0 0,0 0-1,0 0 1,0 0 0,0-1 0,0 1 0,1 0-1,-1 0 1,1-1 0,-1 1 0,1-1 0,-1 1-1,1-1 1,2 2 0,4 4 62,1 8-54,-9-15-2,0 1 0,0 0-1,0-1 1,1 1-1,-1 0 1,0 0 0,1-1-1,-1 1 1,0-1-1,1 1 1,-1 0 0,1-1-1,-1 1 1,1-1 0,-1 1-1,1-1 1,-1 1-1,1-1 1,0 0 0,-1 1-1,1-1 1,0 0-1,-1 1 1,1-1 0,0 0-1,-1 0 1,1 1-1,0-1 1,0 0 0,-1 0-1,1 0 1,0 0-1,-1 0 1,2 0 0,12 0 401,14 0 24,-1 0 0,0-2-1,30-6 1,-36 7-465,-21 1-46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3.701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63 0 4178,'0'0'4378,"0"11"-3380,-1 35-331,1-14-176,-1 0 0,-1 0-1,-2 0 1,-12 50 0,8-60-425,1 0-1,0 0 0,2 0 1,0 1-1,-1 31 0,6-53-89,18-1 59,-1 1-255,-7 0 377,0-1 0,-1 0 0,1-1 0,9-1 0,-17 1-304,0 1 1,0-1 0,0 0 0,0 1-1,0-1 1,0 0 0,0 0 0,-1 0 0,1 0-1,2-2 1,-3 2-127,0 0-1,-1 0 1,1 0-1,0 0 1,0-1 0,-1 1-1,1 0 1,-1 0-1,1 0 1,-1-1 0,1 1-1,-1 0 1,0-1-1,0 1 1,1 0-1,-1-1 1,0 0 0,0-8-4439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4.059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46 4882,'0'0'7684,"83"-29"-7220,-59 29-272,3-6-192,0 6-16,-1 0-48,1 0-896,0-5-1458,0 5-351,-4-5-16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4.393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1 3009,'0'0'7172,"9"53"-6676,0-29 224,-3 6-304,0-9-352,0-2-64,0-11 0,0-3-528,0-5-1617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4.768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0 180 5138,'104'-161'4354,"-104"153"-2305,0 3-896,0 0-785,0 23-11045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5.156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122 42 3858,'0'0'3356,"-4"-1"-2878,-2-1-217,1 1 1,-1 0-1,1 1 1,0-1 0,-1 1-1,1 0 1,-1 0 0,-10 2-1,13-1-264,0 0 1,0 1-1,0-1 0,1 0 0,-1 1 0,0 0 0,1 0 0,-1-1 0,1 2 0,-1-1 0,1 0 1,0 0-1,0 1 0,0-1 0,0 1 0,1-1 0,-1 1 0,-1 3 0,1-1-22,0-1-1,1 1 0,-1-1 0,1 1 1,0 0-1,0 0 0,0-1 0,1 1 1,0 0-1,0 0 0,0 0 1,0-1-1,3 10 0,-3-13 20,1-1 1,0 1-1,0 0 1,0 0-1,0-1 1,0 1-1,0-1 0,0 1 1,0-1-1,0 1 1,0-1-1,0 1 1,0-1-1,0 0 0,0 0 1,0 0-1,0 1 1,2-1-1,27-1 24,-17 1 38,38 1 119,-31 1-144,0-1 0,0-1 1,0-1-1,0-1 0,37-8 1,-55 9-17,0 0 1,1 1 0,-1-1-1,0 0 1,0-1-1,0 1 1,0 0-1,-1-1 1,1 1-1,0-1 1,0 1-1,-1-1 1,1 0-1,-1 0 1,0 1-1,1-1 1,-1 0 0,0 0-1,0 0 1,1-4-1,-1 1 93,0-1-1,0 0 1,0 1 0,-1-1-1,0 1 1,0-1-1,-1-7 1,0 11-28,1 0-1,-1-1 0,0 1 1,0 0-1,-1-1 0,1 1 1,0 0-1,-1 0 1,1 0-1,-1 0 0,0 0 1,0 0-1,1 1 1,-1-1-1,0 0 0,-1 1 1,1 0-1,0-1 1,0 1-1,-3-1 0,-5-2 72,0 0-1,0 0 0,-15-3 0,7 4-237,1 1 0,0 1 0,-25 1 0,17 0-838,21 1 666,1 0 0,0 0 0,0 0 0,0 1 0,0-1 0,0 0 0,0 1 0,0 0 0,0 0 0,1 0 0,-1 0 1,0 0-1,1 1 0,0-1 0,0 1 0,0 0 0,0-1 0,0 1 0,-2 5 0,-4 2-1253,-7 11-1716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5.749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52 5651,'0'0'5882,"4"0"-5524,-2 1-350,1 0 0,0 0 0,-1 0 0,1 1 0,0-1 1,-1 1-1,0-1 0,1 1 0,-1 0 0,0 0 0,0 0 0,0 0 1,0 0-1,0 0 0,0 1 0,-1-1 0,1 1 0,-1-1 0,0 1 1,1 0-1,-1-1 0,1 5 0,4 8 109,-1 0-1,0 1 1,2 16-1,-3-12-56,-1 1 0,-2 0 0,0 21 1,1-54-9,1 0 1,0-1 0,5-11 0,-3 10-83,-1-1 12,1 0 0,1 1-1,0 0 1,2 0 0,-1 1 0,1 0-1,18-21 1,-20 27 35,1 0-1,1 0 1,-1 1-1,1 0 1,0 0-1,0 1 1,0 0-1,1 1 1,0-1-1,0 2 1,0-1-1,1 1 1,10-2-1,-18 5-28,0-1 0,0 1 0,1-1 0,-1 1 1,1 0-1,-1-1 0,0 1 0,1 1 0,-1-1 0,0 0 0,1 0 0,-1 1 0,0-1 0,1 1 0,1 1 0,-2-1 20,-1 1 1,1 0-1,-1-1 1,0 1-1,1 0 0,-1 0 1,0 0-1,0 0 1,0 0-1,-1 0 0,1 0 1,0 0-1,-1 0 1,1 0-1,-1 0 0,0 1 1,1 1-1,0 6 72,0 1 1,0-1-1,-1 1 0,0-1 0,0 0 0,-1 1 1,-3 10-1,2-15-47,0 0 0,0 1 0,-1-1 0,0 0 0,0-1 0,0 1 0,-1 0 0,0-1 0,0 0 0,0 0 0,-10 9 0,-41 33-462,68-46-10198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6.469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113 0 2113,'0'0'12414,"0"10"-12406,-3 25 103,-1-1 1,-1 1-1,-3-1 0,-18 55 1,-3 14 35,23-80-137,-1 0 0,-15 32-1,22-55-11,0 1 0,-1-1 0,1 0 0,0 1 0,0-1 0,0 1 0,-1-1 0,1 1 0,0-1 0,0 0 0,0 1 0,0-1 0,0 1 0,0-1 0,0 1 0,0-1 0,0 1 0,0-1 0,0 1 0,0-1 0,0 1 0,0-1 0,0 1 0,0-1 0,1 0 0,-1 1 0,0-1 0,0 1 0,0-1 0,1 1 0,-1-1 0,0 0 0,1 1 0,-1-1 0,0 0 0,1 1 0,-1-1 0,0 0 0,2 1 0,23 0 34,32-14 68,-57 13-101,43-10 18,-31 8-511,1 0-1,-1-1 0,0-1 1,-1 0-1,12-6 0,-21 6-2426,-2-2-699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6.841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0 41 7619,'0'0'5331,"131"-30"-5331,-98 25-80,-1 5-1809,1-5-1857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0:57.231"/>
    </inkml:context>
    <inkml:brush xml:id="br0">
      <inkml:brushProperty name="width" value="0.05" units="cm"/>
      <inkml:brushProperty name="height" value="0.05" units="cm"/>
      <inkml:brushProperty name="color" value="#EDE3C3"/>
    </inkml:brush>
  </inkml:definitions>
  <inkml:trace contextRef="#ctx0" brushRef="#br0">164 4 4786,'0'0'4701,"-12"0"-4666,-38 3-27,47-1 0,1-1 0,-1 0 0,0 1 0,1 0 0,-1-1 0,1 1 0,0 0-1,-1 0 1,1 1 0,0-1 0,0 0 0,1 1 0,-1-1 0,0 1 0,1 0 0,0-1 0,-1 1 0,1 0 0,-1 5 0,-2 1 33,1-2-31,0 1 1,0-1-1,1 1 0,0 0 1,0 0-1,0 0 1,1 0-1,1 0 0,0 11 1,0-18-13,0 0 0,0-1 0,0 1 0,0-1 1,1 1-1,-1 0 0,0-1 0,0 1 0,1-1 0,-1 1 0,0-1 1,1 1-1,-1-1 0,1 1 0,-1-1 0,0 1 0,1-1 0,-1 1 1,1-1-1,-1 0 0,1 1 0,0-1 0,-1 0 0,1 0 1,-1 1-1,1-1 0,0 0 0,-1 0 0,1 0 0,-1 0 0,1 0 1,0 1-1,0-1 0,31 0 101,-17-1-4,39 1 152,66-10 0,-95 6-271,-1-1 0,0 0-1,0-2 1,0-1 0,24-12 0,-44 18 12,1 0 0,-1-1 0,1 1 1,-1-1-1,0 0 0,5-5 0,-7 6 109,-1 1-1,0-1 1,0 1 0,0-1-1,0 0 1,0 1-1,-1-1 1,1 0 0,0 0-1,-1 0 1,1 0 0,-1 1-1,0-1 1,0 0-1,0 0 1,1 0 0,-2 0-1,1-4 1,-1 5-17,0-1 0,1 1 1,-1-1-1,0 1 0,0 0 0,0-1 0,0 1 1,0 0-1,0 0 0,0 0 0,-1 0 0,1 0 1,0 0-1,-1 0 0,1 0 0,0 0 1,-1 0-1,1 1 0,-1-1 0,1 1 0,-1-1 1,-2 0-1,-40-8 182,38 8-157,-51-6-85,1 3 1,-1 3 0,-66 5-1,113-3-337,0 1 0,1-1 0,-1 2 0,0-1 0,0 1-1,1 1 1,-13 5 0,-5 8-3599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10.28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720 90 3682,'0'0'3967,"-4"-6"-3663,-14-15-144,16 20-153,0-1 0,0 1 0,0 1 0,0-1 0,0 0 0,0 0 0,0 1 0,0-1 0,0 1 0,0 0 0,0 0 0,-1 0 0,1 0 0,0 0 0,0 0 0,0 0 0,-3 1 0,-4 0 8,-11 1 139,1 1 0,-1 1-1,1 0 1,0 2-1,0 0 1,-27 13 0,22-9 22,-7 3-64,0 2 0,1 0 0,1 3 0,0 0-1,2 2 1,0 0 0,1 2 0,2 1 0,-43 51 0,50-52-74,1 0-1,1 1 0,2 0 0,0 1 0,1 1 1,2 0-1,0 0 0,2 1 0,0 0 0,2 1 1,1 0-1,-2 48 0,6-49-21,3 174 40,-1-188-55,0-1 0,1 0-1,1 1 1,0-1 0,0 0-1,1-1 1,1 1 0,-1-1-1,2 1 1,-1-1 0,2-1-1,10 15 1,-5-12 9,0 0-1,0-1 1,1 0 0,0-1-1,1-1 1,0 0 0,28 14-1,-5-9 5,0-1 0,0-1 0,1-3 0,1 0 0,-1-3 0,64 3 0,-45-7-5,98-8 0,-128 3-7,-1-2-1,0-1 1,1 0-1,-2-2 0,45-21 1,-49 19 47,-1-1 1,0 0-1,-1-2 1,-1 0-1,0-1 1,0-1-1,-2-1 1,0 0-1,-1-1 1,0-1-1,-1 0 1,-2-1-1,0-1 1,0 0-1,-2 0 1,-1-1-1,0 0 0,-2-1 1,0 0-1,-2 0 1,6-44-1,-6-20 690,-7-104 0,0 152-478,-2 0 0,-2 1 0,-17-60 0,17 75-141,-2 0-1,-1 0 1,-1 0 0,0 1-1,-2 1 1,0 0 0,-16-19-1,19 29-110,-1 1 0,1 0 0,-1 1 0,-1 0 0,0 0 0,0 1-1,0 1 1,-1 0 0,0 1 0,0 0 0,0 0 0,0 1 0,-1 1 0,-16-2-1,-4 0-263,0 3 0,0 0 0,0 2 0,-46 6 0,37 0-1203,1 3 0,0 1 0,-79 30 0,4 9-4758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55 848,'0'0'3250,"-10"5"-3237,-34 16-7,41-19 20,0 0 1,-1 0 0,1 0 0,0 1-1,0-1 1,1 1 0,-1 0 0,0 0-1,1 0 1,0 0 0,0 0 0,0 1 0,0-1-1,0 1 1,1-1 0,-1 1 0,0 6-1,-1 1-11,2 0 0,0 0 0,0 1 0,1 12 0,0-10-81,0-13 62,1 0 1,-1 0-1,0 0 0,1 0 0,-1 0 0,1 0 0,-1 0 0,1 0 0,0 0 0,-1 0 0,1 0 0,0 0 0,0 0 0,0 0 0,-1-1 0,1 1 0,0 0 0,0-1 0,0 1 0,0-1 0,0 1 0,0-1 0,0 1 0,0-1 0,1 1 0,-1-1 0,0 0 0,0 0 0,0 0 0,0 0 0,3 0 0,46 1 119,-37-2-47,-8 1-37,1 0 0,-1-1 0,0 0 0,0 0 0,1-1 0,-1 1 0,0-1-1,0 0 1,0 0 0,-1-1 0,1 0 0,0 0 0,-1 0 0,0 0 0,0 0-1,0-1 1,0 0 0,0 0 0,-1 0 0,0 0 0,6-10 0,-5 8 32,-1-1 1,0 0 0,0 0 0,0 0-1,-1 0 1,0 0 0,0 0 0,-1-1 0,0 1-1,0-1 1,-1 1 0,0-1 0,0 1-1,-1-1 1,-1-9 0,1 14-19,0 0 0,0 1 1,0-1-1,0 1 0,0-1 0,0 1 0,-1-1 1,1 1-1,-1 0 0,0 0 0,1 0 1,-1 0-1,0 0 0,0 0 0,0 0 0,-1 1 1,1-1-1,0 1 0,-1-1 0,1 1 1,-1 0-1,1 0 0,-3-1 0,-4 0-70,1 1-1,0-1 1,-1 1-1,1 1 1,0 0-1,-11 1 1,15 0-160,-1 0 0,1 1 1,0-1-1,0 1 0,1 0 0,-1 0 0,0 1 1,1-1-1,-1 1 0,1-1 0,0 1 0,0 0 0,0 1 1,0-1-1,1 0 0,-1 1 0,1 0 0,0-1 1,0 1-1,0 0 0,-2 5 0,0 8-3019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3.95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348 1 5555,'0'0'6677,"-14"0"-4204,-5 0-2375,6 0-111,1 0 0,-1 0 0,0 1 1,0 1-1,0 0 0,-24 7 0,20-2-15,-1 0-1,2 1 0,-1 0 1,1 1-1,0 1 0,1 1 1,-19 17-1,33-28 2,0 1 1,0-1-1,1 1 1,-1 0-1,0-1 1,1 1-1,-1 0 1,1 0 0,-1 0-1,0-1 1,1 1-1,0 0 1,-1 0-1,1 0 1,0 0-1,-1 0 1,1 0-1,0 0 1,0 0-1,0 0 1,0 0-1,0 0 1,0 0-1,0 0 1,0 0-1,0 0 1,1 1-1,-1-1 8,1 0-1,0-1 1,0 1-1,-1 0 1,1 0-1,0-1 1,0 1-1,0-1 1,0 1-1,0 0 1,0-1-1,0 0 1,0 1-1,0-1 1,0 0-1,0 1 1,0-1-1,0 0 1,1 0 0,-1 0-1,0 0 1,1 0-1,188 0 714,-186 0-697,1 1 0,0 0 0,0 0 0,-1 0-1,1 0 1,-1 1 0,1 0 0,-1 0 0,1 0 0,-1 0 0,0 1 0,0 0 0,0 0 0,-1 0 0,1 0 0,5 7 0,-6-6 2,1 0 1,-1 0-1,0 1 0,0-1 1,0 1-1,0 0 0,-1 0 1,0 0-1,0 0 1,0 0-1,-1 1 0,0-1 1,0 0-1,1 7 0,-3-11 28,1 0-1,0 1 0,-1-1 1,1 0-1,-1 1 0,1-1 1,-1 0-1,1 0 0,-1 0 1,0 1-1,0-1 0,1 0 1,-1 0-1,0 0 0,0 0 1,0 0-1,0-1 0,0 1 1,-1 0-1,1 0 0,0-1 1,0 1-1,0 0 0,-1-1 1,1 1-1,0-1 0,-1 0 1,-1 1-1,-50 6 340,34-5-340,-36 6-3,0 3 0,-84 27 0,137-37-477,-12 4 1300,11-2-2538,29-2-8749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4.41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38 4834,'0'0'7268,"71"0"-6500,-38-5-416,-1-3-224,1-3-80,-6 6-48,-12-1-16,-6 4-496,-30 2-7364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4.7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1 0 1024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5.2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13 0 1024,'11'36'8130,"-5"23"-7357,-3-29 284,-1 0-438,0 0 0,-2 0 0,-4 35-1,2-55-588,-1-1-1,1 1 0,-8 15 1,-5 20 26,15-40-48,0-4 125,12-1 193,1-1-239,1-1 1,0 0 0,-1-1-1,24-8 1,-23 6-109,0 1 0,1 0 0,0 1 0,28-2 0,-42 5-224,2-8-6065,0-3 3810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5.5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13 6499,'0'0'5923,"48"0"-5811,-21 0-64,2 0-48,10-5-1441,0-3-2545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5.89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54 2753,'0'0'6158,"3"0"-5619,29-2 802,-1-2 0,1-1 0,35-10 0,28-4-1140,-80 15-96,0-1-842,-7 5-4298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6.2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 1 6451,'0'0'3719,"0"16"-2601,0-15-1099,0 35 544,-1 1 0,-1-1-1,-2 0 1,-13 51 0,7-64-426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6.57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5282,'0'0'2946,"50"8"-3138,-29-8-1441,0 0-2945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7.05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360 1 2881,'0'0'7417,"-11"0"-6937,-9 0-292,-82 2 219,88-1-301,1 0 0,0 1-1,-1 1 1,1 0 0,-24 9 0,25-6-50,-1 0 1,2 1-1,-1 0 0,1 1 0,-13 12 0,20-17-63,0 1-1,1 0 1,0 0 0,0 0-1,0 0 1,0 0-1,1 1 1,-1-1-1,1 1 1,0 0-1,1 0 1,-1 0-1,1 0 1,0 0-1,0 0 1,0 0-1,1 5 1,-1-7 6,1 0 1,0 0-1,0-1 1,0 1 0,1 0-1,-1 0 1,1 0-1,0-1 1,-1 1-1,1 0 1,0-1-1,3 6 1,-2-6 24,0-1-1,0 1 1,0-1 0,0 1 0,1-1 0,-1 0 0,0 0 0,1 0 0,-1 0 0,1 0-1,-1 0 1,1-1 0,4 1 0,29 4 273,1-2 1,-1-1-1,50-4 1,-8 0-2995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7.5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185 8 704,'0'0'7961,"-14"-2"-7803,-48-4-137,58 7-13,1-1 0,-1 0 0,1 1 1,0 0-1,-1 0 0,1 0 0,0 0 0,0 0 0,-1 0 1,1 1-1,0 0 0,1 0 0,-1 0 0,0 0 0,0 0 0,1 0 1,-1 1-1,1-1 0,-4 6 0,-2 1 45,5-6-38,-1 0 0,1 0 0,0 0 0,1 1-1,-1-1 1,1 1 0,-1 0 0,1-1 0,0 1 0,0 0 0,1 1 0,-1-1-1,1 0 1,0 0 0,0 1 0,0-1 0,1 0 0,0 1 0,0-1-1,0 9 1,1-12-15,-1 0 0,0 0 1,1 0-1,-1 0 0,1 0 0,-1 0 0,1 0 0,-1 0 0,1 0 0,0 0 0,0 0 0,-1 0 0,1 0 0,0-1 1,0 1-1,0 0 0,0 0 0,0-1 0,0 1 0,0-1 0,0 1 0,0-1 0,0 1 0,0-1 0,0 0 0,1 0 0,-1 1 1,0-1-1,0 0 0,2 0 0,43 2 101,-40-2-69,4 0 72,14 1-65,1-2 1,34-5-1,-51 4 163,0 0 0,0 0 0,0-1 0,0 0 0,0-1 0,-1 1 0,1-1 0,-1-1 0,0 1 0,11-11 0,-17 14-110,1-1-1,-1 1 1,-1 0-1,1-1 1,0 1-1,0 0 1,0-1-1,-1 1 1,1-1 0,-1 1-1,1-1 1,-1 0-1,1 1 1,-1-1-1,0 1 1,0-1-1,0 0 1,0 1-1,0-1 1,0 0-1,-1 1 1,1-1 0,0 1-1,-1-1 1,1 1-1,-2-3 1,1 1-74,0 1 0,0-1 0,-1 1 0,1-1 0,0 1 0,-1 0 0,0 0 0,0 0 0,0-1 0,0 2 0,0-1 0,0 0 0,-4-2 0,-6-1-234,0 1 0,0 1 0,-1 0 0,1 1 1,-1 0-1,0 1 0,0 0 0,-18 2 0,26-1-122,-9 1-2605,4 6-1387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46 4978,'0'0'2836,"0"7"-2894,2 22 236,7 47 1,-7-47-41,1 11-23,-3-39-111,0 1 0,1 0 0,-1-1 0,0 1 0,1-1 0,-1 1 1,1-1-1,0 1 0,-1-1 0,1 1 0,0-1 0,0 1 0,0-1 0,0 0 1,0 0-1,2 2 0,-2-2 34,-1-1 1,1 0 0,-1 1-1,1-1 1,-1 0-1,1 0 1,-1 0 0,1 0-1,0 1 1,-1-1 0,1 0-1,-1 0 1,1 0-1,0 0 1,-1 0 0,1 0-1,-1-1 1,1 1-1,-1 0 1,1 0 0,-1 0-1,1 0 1,-1-1-1,1 1 1,0 0 0,-1-1-1,0 1 1,1 0-1,-1-1 1,1 1 0,-1 0-1,1-2 1,10-15 716,-8 11-738,27-46 542,2 2 1,55-66-1,-84 112-591,4-1-3049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8.05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3 7603,'0'0'2490,"8"8"-1815,9 11-428,-1 1 0,-1 0 1,18 32-1,-24-33-119,-1-3-37,1 0-1,0-1 1,15 19 0,-24-34-27,1 0-1,-1-1 0,1 1 1,-1 0-1,1 0 0,-1 0 1,1-1-1,-1 1 0,1 0 1,-1-1-1,1 1 0,-1 0 1,1-1-1,-1 1 0,1 0 1,-1-1-1,0 1 1,1-1-1,-1 1 0,0-1 1,1 1-1,-1-1 0,0 1 1,0-1-1,0 1 0,1-1 1,-1 1-1,0-2 0,15-29 204,-5 10-204,81-129 1188,-90 149-1577,1 1 1,-1-1-1,0 0 1,0 0-1,1 1 1,-1-1-1,1 1 1,-1-1-1,0 1 1,1-1-1,-1 1 1,1 0-1,-1 0 1,1 0-1,-1 0 0,1 0 1,-1 0-1,1 0 1,-1 0-1,2 1 1,5 0-2302,4-1-1767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8.39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41 288,'0'0'13078,"74"0"-12342,-47-11-223,2 0-337,-5 3-112,-6 3-64,-6 0-272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8.76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39 1 7075,'-3'4'203,"1"0"0,0 0 0,0 0-1,0 1 1,1-1 0,-1 1 0,1-1 0,0 1-1,1 0 1,-1-1 0,1 10 0,-5 21 450,-1 3 252,1 0 1,-1 73-1,6-109-828,36-2 225,-23-1-270,0-1 0,-1 0 0,1-1 1,-1 0-1,1-1 0,16-8 0,34-9-41,-39 17-18,26-9-2040,-46 8-1468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9.11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44 3009,'0'0'8836,"143"-38"-8836,-125 38-48,2 0-1232,-5 0-1425,-3-5-2914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09.51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3810,'0'0'7107,"0"88"-6403,0-56 33,0 3-129,0-6-320,0 1-240,0-6 16,0-5-48,0-9-16,0-4-704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10.04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70 6915,'0'0'3370,"29"-10"-2629,91-30-231,-48 21-105,-65 19-433,0-1 0,0 1 0,-1 1-1,14 2 1,-20-3 6,1 1 0,0-1 0,-1 1 0,1-1 0,0 1 0,-1-1 0,1 1 0,-1 0 0,1-1-1,-1 1 1,1 0 0,-1 0 0,1-1 0,-1 1 0,0 0 0,1 0 0,-1 0 0,0 0 0,0-1 0,0 1 0,1 0 0,-1 0 0,0 0 0,0 0 0,-1 1 0,1 32-251,0-22 233,-1-7 43,0 0-1,0 0 1,0-1-1,0 1 1,-1 0-1,0-1 1,0 1-1,0-1 1,0 1-1,-1-1 1,1 0-1,-1 0 0,0 0 1,0-1-1,-1 1 1,1-1-1,-6 4 1,-9 8 86,-2 0 1,-26 14-1,21-13 151,19-12-272,-1 0 1,1-1-1,-1 0 1,1 0 0,-1 0-1,0-1 1,0 0-1,-1 0 1,1-1 0,0 0-1,-1 0 1,-10 0-1,17-1 15,1 0 1,0 0-1,0 0 0,0 0 0,0 0 0,0 0 0,-1 0 0,1 0 0,0 0 0,0 0 0,0 0 0,0 0 0,-1 0 0,1 0 0,0 0 0,0 0 0,0 0 0,0 0 1,-1 0-1,1 0 0,0 0 0,0 0 0,0 0 0,0 0 0,0 0 0,-1 0 0,1 0 0,0 0 0,0-1 0,0 1 0,0 0 0,0 0 0,0 0 0,-1 0 1,1 0-1,0 0 0,0-1 0,0 1 0,0 0 0,0 0 0,0 0 0,0 0 0,0 0 0,0-1 0,0 1 0,0 0 0,0 0 0,0 0 0,0 0 0,0-1 1,0 1-1,0 0 0,-3-14-585,2 13 735,9 1-61,37-1 895,-20 0-348,1 0-1,-1 2 0,33 6 1,-51-6-559,1 1 1,-1 0-1,0 0 0,-1 0 1,1 1-1,0 0 0,-1 1 1,0-1-1,0 1 0,0 1 1,0-1-1,0 1 0,-1 0 1,0 0-1,0 0 0,6 9 1,12 24-43,-17-27-114,1 0-1,0 0 0,1 0 1,0-1-1,0 0 0,1-1 1,0 0-1,12 9 0,-3-10-2613,3-6-1828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41:12.1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3217,'0'0'10184,"0"20"-10000,0 45 90,0-34-4126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4:40:23.7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3730,'0'0'4498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8836,'0'0'5040,"9"12"-5392,-2 0 354,1-1 1,-2 2 0,1-1-1,-2 0 1,0 1 0,0 0-1,5 27 1,8 143 694,-1-7-292,-12-144-358,1-1 0,2 1 1,15 40-1,-13-56-15,-5-24-999,-4-33-2991,-1 34 2686,0-34-5142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4770,'0'0'4664,"24"-10"-3851,152-65 417,-127 56-1019,0 2-1,59-11 0,-80 22-225,1 2 0,0 1 1,0 1-1,0 1 0,39 5 0,-65-4-2,-1 1-1,1 0 1,-1 0 0,1 0 0,-1 0 0,0 0 0,1 1-1,-1-1 1,0 1 0,0-1 0,0 1 0,0 0 0,0 0-1,-1 0 1,1 0 0,0 0 0,-1 0 0,0 1-1,1-1 1,-1 0 0,0 1 0,0-1 0,0 1 0,-1-1-1,1 1 1,0 0 0,-1-1 0,0 6 0,2 2 1,-1 0-1,-1 1 1,0-1 0,-1 1 0,0-1 0,-2 12 0,0-15 70,0 0 0,0 0 0,0 0 0,-1 0 0,0 0 0,-1 0 0,1-1 0,-1 0 0,0 0 0,-1-1 0,0 1 0,1-1 0,-2 0 0,1 0 0,0-1 0,-13 6 0,-8 4 376,-1-1-1,-55 17 0,57-21-266,-1-2 0,-1-1-1,1-2 1,-1 0 0,-34-1 0,91-8-3470,-19 2 2270,45-15-4888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144 1 1601,'0'0'1480,"-14"9"-1146,-46 29 90,54-34-325,0 0 0,0 1 0,1 0 0,0 0 0,0 0 0,0 0 1,1 1-1,0 0 0,0 0 0,-6 12 0,8-14-80,1 1 0,-1-1 0,1 1 0,0-1 0,0 1 1,1-1-1,-1 1 0,1 0 0,0-1 0,0 1 0,0 0 0,1-1 0,0 1 1,1 6-1,-1-10-32,0 0 1,-1-1-1,1 1 1,0 0-1,0 0 1,0-1 0,0 1-1,-1-1 1,1 1-1,0-1 1,0 1-1,0-1 1,0 1-1,0-1 1,0 0-1,1 0 1,-1 1-1,0-1 1,0 0 0,0 0-1,2 0 1,29 0-68,-25-1 84,3 2 2,0-2 0,-1 1 0,1-1-1,0-1 1,0 0 0,0 0 0,17-7 0,-24 7-8,1 0-1,-1 0 1,0 0 0,0 0 0,0-1 0,0 1 0,0-1-1,0 1 1,-1-1 0,1 0 0,-1 0 0,0 0 0,0-1-1,0 1 1,0 0 0,0-1 0,-1 1 0,0-1 0,0 0 0,0 1-1,0-1 1,0 0 0,0-6 0,-1-66-465,0 75 412,0 0 0,0 0 0,-1 1 0,1-1 0,0 0 0,-1 1 0,1-1 0,-1 0 0,1 1-1,0-1 1,-1 1 0,1-1 0,-1 1 0,0-1 0,1 1 0,-1-1 0,1 1 0,-1-1 0,0 1 0,1 0 0,-1-1 0,0 1 0,0 0 0,1 0 0,-1-1 0,0 1 0,1 0-1,-1 0 1,0 0 0,0 0 0,0 0 0,1 0 0,-1 0 0,0 0 0,-1 1 0,0-2-164,-15 1-1206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4466,'0'0'3978,"11"13"-3415,1 1-419,-6-8-88,0 1 1,0 0-1,-1 0 0,0 1 0,0-1 1,-1 1-1,0 0 0,0 0 1,3 12-1,1 7 144,37 129 336,-42-147 592,-1-9-384,1-20-83,-4-36-371,-3 33-226,-1-6 135,0 0 1,2-1-1,1 0 1,4-55 0,-2 81-197,1 0 1,0 0-1,0 0 1,1 0 0,-1 0-1,1 0 1,-1 0-1,1 0 1,1 0 0,-1 1-1,0-1 1,1 1 0,0 0-1,0 0 1,0 0-1,0 0 1,0 0 0,1 1-1,-1-1 1,7-2-1,-3 1-99,0 1 0,0 1-1,1-1 1,-1 1-1,1 1 1,0-1 0,-1 1-1,1 0 1,0 1 0,10 1-1,-16-1-21,0 0 0,-1 0 0,1 1 0,0-1 0,-1 0 0,1 1 0,0 0 1,-1-1-1,1 1 0,-1 0 0,1 0 0,-1 0 0,0 0 0,1 0 0,-1 0 0,0 0 0,0 0 0,0 1 0,1-1 0,-1 0 0,-1 1 0,3 2 0,-1 0-484,0 1 0,-1-1 0,1 1-1,-1 0 1,0 0 0,0 8 0,0 17-4235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39 5090,'0'0'5320,"-15"0"-5216,-49 4-112,61-3 4,0 0 0,1 0 1,-1 0-1,1 0 0,-1 0 0,1 1 0,0-1 0,0 1 0,-1-1 1,1 1-1,0 0 0,0 0 0,1 0 0,-1 0 0,-2 4 1,-16 35-30,15-30 28,2 0 4,-1 0-1,2 0 1,-1 1-1,1-1 0,1 1 1,0-1-1,2 20 1,-1-30 0,0 0-3,0 1-1,1-1 1,-1 1-1,1-1 1,-1 1 0,1-1-1,-1 1 1,1-1-1,0 1 1,0-1 0,0 0-1,0 1 1,0-1-1,0 0 1,0 0 0,0 0-1,0 0 1,1 0-1,-1 0 1,0 0 0,1 0-1,-1 0 1,1-1-1,-1 1 1,1 0 0,-1-1-1,1 0 1,-1 1-1,1-1 1,-1 0 0,4 0-1,7 2-6,1-1 1,-1 0-1,14-1 0,-13-1 30,-7 1-2,1-1 1,-1 0 0,1-1-1,-1 1 1,1-1-1,-1-1 1,0 1 0,0-1-1,0 0 1,-1 0 0,1-1-1,-1 0 1,1 0-1,-1 0 1,0 0 0,-1-1-1,6-6 1,-5 5 135,0 0 0,0-1 0,-1 0 0,1 0 0,-1 0 0,-1 0 0,0 0 0,0-1 0,0 0 0,-1 1 0,0-1 0,0 0 0,0-16 0,-2 17-9,1 1-1,-1 0 1,0 0-1,-1-1 1,1 1-1,-1 0 1,-1 0-1,-1-7 0,2 11-119,-1 0 1,1 0-1,0 0 0,-1 0 0,1 0 0,-1 1 0,0-1 0,1 0 0,-1 1 0,0 0 0,0-1 0,0 1 0,0 0 0,0 0 0,0 0 0,-1 0 0,1 0 0,0 1 0,0-1 0,-1 1 0,1-1 0,-5 1 0,4-1-116,-1 1 0,0-1 0,0 1 0,0 0 0,1 0 0,-1 0 0,0 1 0,0-1 0,1 1 0,-1 0 0,0 0 0,1 0 0,-1 1 0,1-1 0,-1 1 0,-4 2 0,5-1-504,0 0 0,-1 1 0,1-1 0,0 0 0,1 1 0,-1-1 0,1 1 0,-4 6-1,-1 9-4493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4882,'0'0'4552,"-25"6"-4366,-77 23-135,99-28-49,0 0-1,0 0 0,1 1 1,-1-1-1,0 1 1,0-1-1,1 1 1,-1 0-1,1 0 0,-1 0 1,1 0-1,0 0 1,0 1-1,0-1 1,0 1-1,1-1 1,-1 1-1,0 0 0,1-1 1,0 1-1,-2 4 1,-1 3 1,-2 5 4,1 0-1,1 1 1,0-1 0,1 1 0,0 0 0,2 0 0,-1 0-1,3 20 1,-1-34-8,0 0-1,0 0 0,0 0 1,0 0-1,1-1 1,-1 1-1,1 0 0,-1 0 1,1-1-1,0 1 1,-1 0-1,1-1 1,0 1-1,0-1 0,0 1 1,1-1-1,-1 1 1,0-1-1,0 0 1,3 2-1,0-1-3,-1 0 0,1 0 0,0 0 0,-1 0 0,1-1 0,0 0 0,0 0 0,0 0 0,5 0 0,6 0 1,0 0-1,0-2 0,0 1 0,19-5 0,-25 3 146,0 0 0,-1-1 0,1 0-1,-1-1 1,0 0 0,0 0 0,0-1-1,-1 0 1,0 0 0,1-1 0,-2 0-1,1 0 1,-1-1 0,0 0 0,0 0-1,-1 0 1,0 0 0,0-1 0,-1 0 0,0 0-1,0 0 1,-1-1 0,0 1 0,0-1-1,-1 0 1,0 0 0,-1 0 0,1-14-1,-1 16 51,-1 0 0,0 0-1,0 0 1,-1-1 0,0 1 0,0 0-1,-3-9 1,3 14-176,0 0 1,0 0-1,0 0 0,0 0 0,-1 1 1,1-1-1,-1 0 0,1 1 0,-1-1 1,1 1-1,-1-1 0,0 1 0,0 0 1,0 0-1,0 0 0,0 0 0,0 0 1,0 0-1,0 0 0,0 1 0,0-1 1,-1 1-1,1 0 0,0-1 0,0 1 1,-1 0-1,-3 1 0,3-1-205,-1 0 1,1 0-1,0 1 0,-1-1 0,1 1 0,0 0 1,0 0-1,0 0 0,-1 0 0,1 1 1,0 0-1,1-1 0,-1 1 0,0 0 0,0 0 1,1 0-1,-1 0 0,1 1 0,0-1 1,0 1-1,-4 5 0,-12 16-4031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5 668 2465,'-3'3'10584,"2"-78"-9803,2-92-263,1 134-472,2 0 0,1 1 0,10-35 0,0 17 19,3 0 1,1 1-1,33-57 0,-52 105-62,1 1 0,-1-1-1,0 1 1,0-1-1,0 1 1,1 0-1,-1-1 1,0 1-1,1-1 1,-1 1-1,0 0 1,1-1-1,-1 1 1,1 0-1,-1-1 1,0 1-1,1 0 1,-1 0 0,1-1-1,-1 1 1,1 0-1,-1 0 1,1 0-1,-1 0 1,1 0-1,-1-1 1,1 1-1,-1 0 1,1 0-1,-1 0 1,1 0-1,-1 1 1,1-1 0,-1 0-1,1 0 1,-1 0-1,1 0 1,-1 0-1,0 1 1,1-1-1,-1 0 1,1 0-1,-1 1 1,1-1-1,-1 0 1,1 1-1,15 19-286,-13-15 353,49 63-1004,-25-18-3031,-20-26 365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7235,'0'0'3394,"190"-34"-5347,-127 15-3169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6931,'0'0'5896,"9"8"-4946,-9 144-675,0-152-282,0 1 1,0-1 0,0 1-1,0-1 1,0 1 0,0-1-1,0 1 1,0-1 0,1 0-1,-1 1 1,0-1-1,0 1 1,0-1 0,1 0-1,-1 1 1,0-1 0,1 1-1,-1-1 1,0 0 0,1 0-1,-1 1 1,1-1-1,-1 0 1,0 0 0,1 1-1,-1-1 1,1 0 0,-1 0-1,1 1 1,20 0-435,-16-2 241,0 0-1,0 0 1,-1 0-1,1-1 0,0 0 1,5-2-1,19-20-1987,-2-5-1301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7972,'0'0'4466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5523,'0'0'4284,"4"16"-4188,5 18 270,-2 0 1,-2 1-1,2 49 0,-7-64-179,5 117 418,-4-118-604,2-1 1,0 0-1,1 0 0,1 0 1,10 23-1,-11-36-164,-2-9 262,-5-11 88,-6 0-123,-1 0 0,-1 1 0,0 1 0,-1-1 0,-1 2 0,-22-18 0,31 27-73,0 1 0,0 0 0,0 1-1,0-1 1,0 1 0,0-1 0,-1 1 0,1 1-1,0-1 1,-1 1 0,1-1 0,-1 1 0,1 0-1,0 1 1,-1-1 0,1 1 0,0 0 0,-7 2-1,4-1 0,-1 1 0,0 0 0,1 1-1,0 0 1,0 0 0,0 0 0,0 1 0,-10 9-1,13-10-1,0 0 0,1 0 0,-1 1 0,1-1 0,0 1 0,0-1 0,0 1 0,1 0 0,-1 0 1,1 0-1,-2 9 0,2 0-2,0-1 0,1 0 0,1 20 0,0-22 67,0-10-44,0 1 0,1 0 0,-1-1 0,0 1 0,1-1 0,-1 1 0,1 0 0,0-1 0,-1 1 0,1-1 0,0 0 0,0 1 0,0-1 0,0 0 0,0 1 0,1-1 0,-1 0 0,0 0 0,0 0 0,1 0 0,-1 0 0,1 0 0,-1 0-1,1-1 1,-1 1 0,1 0 0,-1-1 0,1 1 0,0-1 0,-1 0 0,1 1 0,2-1 0,8 1 64,0 0-1,0 0 1,18-3-1,-18 1-18,48-9-543,-5 0-4144,-39 10 967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53 155 6323,'0'0'3639,"4"0"-3506,120 0 820,-123 0-942,1 0 0,0 0 1,-1 0-1,1-1 1,0 1-1,-1-1 0,1 1 1,0-1-1,-1 1 0,1-1 1,-1 0-1,1 0 0,-1 0 1,0 0-1,1 0 1,-1 0-1,0 0 0,0 0 1,1 0-1,-1-1 0,0 1 1,0 0-1,0-1 0,-1 1 1,1-1-1,0 1 0,-1-1 1,1 0-1,0 1 1,-1-1-1,0 0 0,1 1 1,-1-3-1,1-7 22,0-1-1,0 0 1,-3-22 0,0 7-166,3 27 119,-1-1 0,0 0 0,0 0 0,0 1 1,0-1-1,0 0 0,0 1 0,0-1 0,0 0 0,0 0 0,0 1 0,0-1 1,-1 0-1,1 1 0,0-1 0,0 0 0,-1 1 0,1-1 0,0 0 1,-1 1-1,1-1 0,-1 1 0,1-1 0,-1 1 0,1-1 0,-1 1 0,1-1 1,-1 1-1,1-1 0,-1 1 0,0 0 0,1-1 0,-1 1 0,0 0 0,1 0 1,-1-1-1,0 1 0,1 0 0,-1 0 0,0 0 0,0 0 0,1 0 1,-1 0-1,0 0 0,1 0 0,-1 0 0,0 0 0,0 0 0,1 0 0,-1 1 1,0-1-1,-10 1-9,2 0 19,1 2 0,-1-1 0,1 1 1,-1 0-1,1 1 0,0 0 0,0 0 1,0 1-1,1 0 0,-11 10 0,-8 2 19,23-14-13,-1 0 0,1 0 0,0 1 0,0-1 0,0 1 1,1 0-1,-1 0 0,1 0 0,0 0 0,0 0 0,0 0 0,-1 7 0,-13 55 638,12-44-453,2-1 0,0 1 1,2 0-1,2 29 0,-2-49-160,1 0-1,0 0 1,-1 0-1,1 0 1,0-1-1,0 1 1,0 0-1,0-1 1,0 1-1,0-1 1,0 1-1,1-1 1,-1 1-1,1-1 1,-1 0-1,1 0 1,-1 0-1,1 1 1,0-2-1,-1 1 1,1 0-1,0 0 1,0 0 0,0-1-1,0 1 1,0-1-1,-1 0 1,4 1-1,8 0 186,0 1 0,0-2 0,15 0 0,-12-1-111,-6 0-15,1 0-1,-1-1 0,1 0 0,-1-1 0,19-7 0,-20 6-748,1 1 0,0 0 0,0 0-1,0 1 1,19-1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1601,'0'0'9276,"-16"5"-9177,-50 17-11,61-19-41,0 0 1,0 0 0,0 0 0,1 1-1,-1 0 1,1 0 0,0 0-1,0 0 1,0 0 0,1 1 0,-1 0-1,1 0 1,0 0 0,-2 7-1,-7 8 153,4-10-185,1 1 0,0 0 0,1 0 0,0 1 0,1 0 0,0 0 0,1 0 0,0 1 0,1-1 0,0 1 0,1 0 0,-1 23 0,3-35-20,0 0 0,1 0 1,-1 0-1,0 0 1,1 0-1,-1 0 0,0 0 1,1 0-1,-1 0 1,1 0-1,0 0 0,-1 0 1,1-1-1,0 1 1,-1 0-1,1 0 0,0-1 1,0 1-1,0 0 0,0-1 1,-1 1-1,1-1 1,0 1-1,0-1 0,0 1 1,0-1-1,0 0 1,0 0-1,0 1 0,1-1 1,-1 0-1,1 0 1,44 1-24,-33-2 85,-5 1-44,1-1-1,0 0 1,-1-1 0,0 1 0,1-2-1,-1 1 1,0-1 0,0 0-1,0-1 1,-1 0 0,1 0 0,-1-1-1,0 0 1,0 0 0,0-1 0,-1 0-1,0 0 1,7-8 0,-6 5-9,-1 0 0,0 0-1,0 0 1,-1-1 0,0 0 0,0 0 0,-1-1 0,-1 1 0,1-1-1,-2 0 1,0 0 0,0 0 0,0-18 0,-2 27 0,1-1-1,-1 0 1,-1 0 0,1 0 0,0 0-1,-1 1 1,1-1 0,-1 0 0,0 1-1,0-1 1,0 0 0,0 1-1,-1-1 1,1 1 0,-3-4 0,1 3-4,0 1 0,0 0 1,0 0-1,0 0 0,0 1 1,0-1-1,-1 1 1,1 0-1,-1-1 0,1 1 1,-8 0-1,5-1-40,0 0 0,0 1 0,0 0 0,0 1 0,0 0 0,0-1 1,-1 2-1,1-1 0,0 1 0,0 0 0,0 0 0,0 1 0,0-1 0,0 2 0,0-1 0,1 0 0,-1 1 0,1 0 0,0 0 0,0 1 1,0 0-1,0 0 0,0 0 0,1 0 0,0 1 0,0-1 0,0 1 0,-5 8 0,7-9-24,-1-1-197,1 0 0,0 1 0,0-1 1,0 1-1,1-1 0,-1 1 0,1 0 1,0 0-1,0 0 0,0-1 0,0 7 1,7-9-1653,6-2 1934,0-1 0,1 0 1,-1 0-1,0-1 0,0-1 0,0 0 1,-1-1-1,1 0 0,-1 0 0,13-10 1,7-1-35,-12 6 40,-13 5 6,1 1 0,1 0 0,-1 1 1,0 0-1,1 0 0,0 0 0,0 1 0,10-2 2946,-18 11-2736,1 0 1,-2 0-1,1 0 1,-1 0-1,0 0 0,0 0 1,-1 0-1,0-1 1,0 1-1,0 0 0,-1-1 1,-4 7-1,1-1-192,1 0-1,0 1 0,1 0 1,1 0-1,0 0 1,0 0-1,1 1 1,1-1-1,0 25 0,2-38-44,-1 1 0,0-1 0,0 1 0,1-1 0,-1 1 0,0-1 0,1 1 0,-1-1-1,0 1 1,1-1 0,-1 0 0,1 1 0,-1-1 0,1 0 0,-1 1 0,1-1 0,-1 0-1,1 1 1,-1-1 0,1 0 0,-1 0 0,1 0 0,0 0 0,-1 1 0,1-1 0,-1 0-1,1 0 1,-1 0 0,1 0 0,0-1 0,25 1 263,-19 0-198,9-2-48,0 0 0,-1-1 0,0-1 0,0 0-1,0-1 1,0-1 0,-1 0 0,19-12 0,-23 15-1333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1 1 1473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 4066,'0'0'3591,"-5"3"-3356,2-2-179,0 1 0,0 0 0,0 0 1,1 1-1,-1-1 0,1 0 0,-1 1 1,1 0-1,0 0 0,0-1 0,0 1 0,0 0 1,0 1-1,1-1 0,-1 0 0,1 0 1,0 1-1,0-1 0,0 1 0,0-1 1,1 1-1,0-1 0,-1 1 0,2 6 1,2-10-57,-1 1 0,1-1 0,0 0 0,0 0 0,0 0 0,0-1 0,-1 1 0,5-2 0,-4 0-3,-1 0 1,0 0 0,1 0-1,-1-1 1,0 1 0,0-1 0,0 1-1,-1-1 1,1 0 0,0 0-1,-1 0 1,0 0 0,1-4-1,1 0 655,-2 0 0,1 0 0,-1 0 0,0 0 0,0-8 0,-9 14-527,3 2-431,0-1 0,1 1 0,-1 0 0,0 0 0,0 0 0,1 1 0,-1 0 0,0 0 0,1 0 0,0 0 0,0 1-1,-1 0 1,2-1 0,-1 2 0,-6 5 0,-5 3-2584,5-4-2257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16 784,'0'0'3578,"-7"-8"1755,5 8-5273,1 0 0,-1 1 1,1-1-1,-1 0 0,1 0 0,-1 1 0,0-1 0,1 1 1,-1 0-1,1-1 0,0 1 0,-1 0 0,1 0 0,0 0 1,-1 0-1,1 0 0,0 0 0,0 0 0,0 0 0,0 1 1,0-1-1,0 0 0,0 1 0,0-1 0,0 0 0,0 4 1,-1 0-75,0 1 0,1 0 1,0 0-1,0 0 0,0 0 0,1 10 1,8-15 197,-1-3-59,0 0-1,0-1 1,0 0 0,-1 0 0,1 0-1,-1-1 1,1 0 0,-1 0 0,-1-1 0,1 0-1,-1 0 1,1 0 0,-1 0 0,-1-1-1,1 0 1,6-12 0,-55 15 1524,39 3-1931,0 1 0,-1 0 1,1 0-1,0 0 1,0 0-1,-1 1 1,1-1-1,0 2 0,1-1 1,-6 3-1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49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536 191 672,'0'0'3578,"0"-4"-2604,0 3-914,0 1 0,0-1 0,0 0 0,0 1 0,0-1 0,0 0 0,0 1 0,0-1 0,0 1 0,-1-1 1,1 0-1,0 1 0,0-1 0,-1 1 0,1-1 0,0 0 0,-1 1 0,1-1 0,-1 1 0,1-1 0,0 1 0,-1 0 0,1-1 0,-1 1 1,1-1-1,-1 1 0,0 0 0,1-1 0,-1 1 0,0 0 0,-25-2 1027,15 2-1347,-44-1 582,-60 3-49,106 0-286,-1 0-1,1 1 1,0 1-1,0-1 1,0 2 0,1-1-1,0 1 1,-10 7 0,-17 9 42,28-17-23,-1 1-1,1 0 1,1 0-1,-1 1 1,1 0-1,0 0 1,-7 9 0,-35 54-10,26-35 14,2-8 7,12-16 118,0 1 0,0 0 0,-6 13 0,12-17-100,1 1 0,0-1-1,0 1 1,0-1 0,1 1-1,0-1 1,2 15 0,-1 4 37,2 211 1182,-2-226-1178,1 0 0,0-1 0,0 1 1,1-1-1,0 1 0,1-1 0,0 0 0,0-1 0,1 1 1,1-1-1,9 14 0,5 4 157,2-2 1,34 34-1,-33-40-91,0-2 1,2 0-1,0-2 1,1 0-1,52 20 1,27 15 96,-87-40-202,-1-2 0,1-1 1,1 0-1,-1-1 0,27 5 1,-6-5 234,64 2 0,77 9 153,32 0-242,-43-16-41,182-2-110,-324-1 2,0-2 0,-1 0 0,1-1-1,-1-2 1,0-1 0,-1-1 0,0-1 0,0-1 0,-1-1 0,-1-1 0,0-1 0,-1-1-1,0-2 1,-1 0 0,-1-1 0,24-27 0,-34 31 107,-1 0 0,-1 0 0,0-1 0,-1 0 0,7-21 0,20-38 8,27-23-105,-39 65 163,-1 0 0,-2-1-1,-2-2 1,24-62 0,-40 95-201,8-25 73,-1 0-1,-2-1 1,0 1-1,-2-1 1,1-31 0,-6-99 382,0 153-451,0 0-1,0 1 1,0-1-1,-1 0 1,0 0-1,0 1 1,0-1-1,-1 1 1,1-1-1,-1 1 1,0 0-1,-1 0 1,1 0 0,-1 1-1,1-1 1,-1 1-1,0 0 1,0 0-1,-6-3 1,-5-3-20,0 1 0,-1 0 0,0 1 0,-23-7 1,-57-13-6,-2 4 1,-168-17 0,-207 21-320,401 19-188,0 4 0,0 3 0,1 3 0,0 3 0,-94 31 0,-22 25-2682,-6 16-3225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0:2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10901,'0'0'1649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8836,'0'0'5040,"9"12"-5392,-2 0 354,1-1 1,-2 2 0,1-1-1,-2 0 1,0 1 0,0 0-1,5 27 1,8 143 694,-1-7-292,-12-144-358,1-1 0,2 1 1,15 40-1,-13-56-15,-5-24-999,-4-33-2991,-1 34 2686,0-34-5142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4770,'0'0'4664,"24"-10"-3851,152-65 417,-127 56-1019,0 2-1,59-11 0,-80 22-225,1 2 0,0 1 1,0 1-1,0 1 0,39 5 0,-65-4-2,-1 1-1,1 0 1,-1 0 0,1 0 0,-1 0 0,0 0 0,1 1-1,-1-1 1,0 1 0,0-1 0,0 1 0,0 0 0,0 0-1,-1 0 1,1 0 0,0 0 0,-1 0 0,0 1-1,1-1 1,-1 0 0,0 1 0,0-1 0,0 1 0,-1-1-1,1 1 1,0 0 0,-1-1 0,0 6 0,2 2 1,-1 0-1,-1 1 1,0-1 0,-1 1 0,0-1 0,-2 12 0,0-15 70,0 0 0,0 0 0,0 0 0,-1 0 0,0 0 0,-1 0 0,1-1 0,-1 0 0,0 0 0,-1-1 0,0 1 0,1-1 0,-2 0 0,1 0 0,0-1 0,-13 6 0,-8 4 376,-1-1-1,-55 17 0,57-21-266,-1-2 0,-1-1-1,1-2 1,-1 0 0,-34-1 0,91-8-3470,-19 2 2270,45-15-4888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4466,'0'0'3978,"11"13"-3415,1 1-419,-6-8-88,0 1 1,0 0-1,-1 0 0,0 1 0,0-1 1,-1 1-1,0 0 0,0 0 1,3 12-1,1 7 144,37 129 336,-42-147 592,-1-9-384,1-20-83,-4-36-371,-3 33-226,-1-6 135,0 0 1,2-1-1,1 0 1,4-55 0,-2 81-197,1 0 1,0 0-1,0 0 1,1 0 0,-1 0-1,1 0 1,-1 0-1,1 0 1,1 0 0,-1 1-1,0-1 1,1 1 0,0 0-1,0 0 1,0 0-1,0 0 1,0 0 0,1 1-1,-1-1 1,7-2-1,-3 1-99,0 1 0,0 1-1,1-1 1,-1 1-1,1 1 1,0-1 0,-1 1-1,1 0 1,0 1 0,10 1-1,-16-1-21,0 0 0,-1 0 0,1 1 0,0-1 0,-1 0 0,1 1 0,0 0 1,-1-1-1,1 1 0,-1 0 0,1 0 0,-1 0 0,0 0 0,1 0 0,-1 0 0,0 0 0,0 0 0,0 1 0,1-1 0,-1 0 0,-1 1 0,3 2 0,-1 0-484,0 1 0,-1-1 0,1 1-1,-1 0 1,0 0 0,0 8 0,0 17-4235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39 5090,'0'0'5320,"-15"0"-5216,-49 4-112,61-3 4,0 0 0,1 0 1,-1 0-1,1 0 0,-1 0 0,1 1 0,0-1 0,0 1 0,-1-1 1,1 1-1,0 0 0,0 0 0,1 0 0,-1 0 0,-2 4 1,-16 35-30,15-30 28,2 0 4,-1 0-1,2 0 1,-1 1-1,1-1 0,1 1 1,0-1-1,2 20 1,-1-30 0,0 0-3,0 1-1,1-1 1,-1 1-1,1-1 1,-1 1 0,1-1-1,-1 1 1,1-1-1,0 1 1,0-1 0,0 0-1,0 1 1,0-1-1,0 0 1,0 0 0,0 0-1,0 0 1,1 0-1,-1 0 1,0 0 0,1 0-1,-1 0 1,1-1-1,-1 1 1,1 0 0,-1-1-1,1 0 1,-1 1-1,1-1 1,-1 0 0,4 0-1,7 2-6,1-1 1,-1 0-1,14-1 0,-13-1 30,-7 1-2,1-1 1,-1 0 0,1-1-1,-1 1 1,1-1-1,-1-1 1,0 1 0,0-1-1,0 0 1,-1 0 0,1-1-1,-1 0 1,1 0-1,-1 0 1,0 0 0,-1-1-1,6-6 1,-5 5 135,0 0 0,0-1 0,-1 0 0,1 0 0,-1 0 0,-1 0 0,0 0 0,0-1 0,0 0 0,-1 1 0,0-1 0,0 0 0,0-16 0,-2 17-9,1 1-1,-1 0 1,0 0-1,-1-1 1,1 1-1,-1 0 1,-1 0-1,-1-7 0,2 11-119,-1 0 1,1 0-1,0 0 0,-1 0 0,1 0 0,-1 1 0,0-1 0,1 0 0,-1 1 0,0 0 0,0-1 0,0 1 0,0 0 0,0 0 0,0 0 0,-1 0 0,1 0 0,0 1 0,0-1 0,-1 1 0,1-1 0,-5 1 0,4-1-116,-1 1 0,0-1 0,0 1 0,0 0 0,1 0 0,-1 0 0,0 1 0,0-1 0,1 1 0,-1 0 0,0 0 0,1 0 0,-1 1 0,1-1 0,-1 1 0,-4 2 0,5-1-504,0 0 0,-1 1 0,1-1 0,0 0 0,1 1 0,-1-1 0,1 1 0,-4 6-1,-1 9-4493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4882,'0'0'4552,"-25"6"-4366,-77 23-135,99-28-49,0 0-1,0 0 0,1 1 1,-1-1-1,0 1 1,0-1-1,1 1 1,-1 0-1,1 0 0,-1 0 1,1 0-1,0 0 1,0 1-1,0-1 1,0 1-1,1-1 1,-1 1-1,0 0 0,1-1 1,0 1-1,-2 4 1,-1 3 1,-2 5 4,1 0-1,1 1 1,0-1 0,1 1 0,0 0 0,2 0 0,-1 0-1,3 20 1,-1-34-8,0 0-1,0 0 0,0 0 1,0 0-1,1-1 1,-1 1-1,1 0 0,-1 0 1,1-1-1,0 1 1,-1 0-1,1-1 1,0 1-1,0-1 0,0 1 1,1-1-1,-1 1 1,0-1-1,0 0 1,3 2-1,0-1-3,-1 0 0,1 0 0,0 0 0,-1 0 0,1-1 0,0 0 0,0 0 0,0 0 0,5 0 0,6 0 1,0 0-1,0-2 0,0 1 0,19-5 0,-25 3 146,0 0 0,-1-1 0,1 0-1,-1-1 1,0 0 0,0 0 0,0-1-1,-1 0 1,0 0 0,1-1 0,-2 0-1,1 0 1,-1-1 0,0 0 0,0 0-1,-1 0 1,0 0 0,0-1 0,-1 0 0,0 0-1,0 0 1,-1-1 0,0 1 0,0-1-1,-1 0 1,0 0 0,-1 0 0,1-14-1,-1 16 51,-1 0 0,0 0-1,0 0 1,-1-1 0,0 1 0,0 0-1,-3-9 1,3 14-176,0 0 1,0 0-1,0 0 0,0 0 0,-1 1 1,1-1-1,-1 0 0,1 1 0,-1-1 1,1 1-1,-1-1 0,0 1 0,0 0 1,0 0-1,0 0 0,0 0 0,0 0 1,0 0-1,0 0 0,0 1 0,0-1 1,-1 1-1,1 0 0,0-1 0,0 1 1,-1 0-1,-3 1 0,3-1-205,-1 0 1,1 0-1,0 1 0,-1-1 0,1 1 0,0 0 1,0 0-1,0 0 0,-1 0 0,1 1 1,0 0-1,1-1 0,-1 1 0,0 0 0,0 0 1,1 0-1,-1 0 0,1 1 0,0-1 1,0 1-1,-4 5 0,-12 16-4031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5 668 2465,'-3'3'10584,"2"-78"-9803,2-92-263,1 134-472,2 0 0,1 1 0,10-35 0,0 17 19,3 0 1,1 1-1,33-57 0,-52 105-62,1 1 0,-1-1-1,0 1 1,0-1-1,0 1 1,1 0-1,-1-1 1,0 1-1,1-1 1,-1 1-1,0 0 1,1-1-1,-1 1 1,1 0-1,-1-1 1,0 1-1,1 0 1,-1 0 0,1-1-1,-1 1 1,1 0-1,-1 0 1,1 0-1,-1 0 1,1 0-1,-1-1 1,1 1-1,-1 0 1,1 0-1,-1 0 1,1 0-1,-1 1 1,1-1 0,-1 0-1,1 0 1,-1 0-1,1 0 1,-1 0-1,0 1 1,1-1-1,-1 0 1,1 0-1,-1 1 1,1-1-1,-1 0 1,1 1-1,15 19-286,-13-15 353,49 63-1004,-25-18-3031,-20-26 365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1473,'103'45'563,"-84"-34"-121,-22-7-53,0-2-137,-15 47 2646,14-40-2714,0-1 0,1 0 0,0 1 0,0 0 0,1 0 0,0 0 0,1 0 0,-1 10 0,3-18-169,-1 0 1,0 0-1,1 0 0,0 0 1,-1 0-1,1 0 1,-1-1-1,1 1 1,0 0-1,0-1 0,-1 1 1,1 0-1,0-1 1,0 1-1,0-1 0,0 1 1,0-1-1,0 1 1,0-1-1,0 0 0,0 1 1,0-1-1,0 0 1,0 0-1,0 0 0,0 0 1,0 0-1,0 0 1,2 0-1,45-1 203,-31 1-258,-15 0-172,0-1-1,1 1 1,-1 0-1,0-1 1,1 1-1,-1-1 1,0 0-1,0 0 1,1 0-1,-1 0 1,0 0-1,0 0 1,0 0-1,0-1 1,0 1-1,1-3 1,7-6-3240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7235,'0'0'3394,"190"-34"-5347,-127 15-3169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6931,'0'0'5896,"9"8"-4946,-9 144-675,0-152-282,0 1 1,0-1 0,0 1-1,0-1 1,0 1 0,0-1-1,0 1 1,0-1 0,1 0-1,-1 1 1,0-1-1,0 1 1,0-1 0,1 0-1,-1 1 1,0-1 0,1 1-1,-1-1 1,0 0 0,1 0-1,-1 1 1,1-1-1,-1 0 1,0 0 0,1 1-1,-1-1 1,1 0 0,-1 0-1,1 1 1,20 0-435,-16-2 241,0 0-1,0 0 1,-1 0-1,1-1 0,0 0 1,5-2-1,19-20-1987,-2-5-1301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7972,'0'0'4466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5523,'0'0'4284,"4"16"-4188,5 18 270,-2 0 1,-2 1-1,2 49 0,-7-64-179,5 117 418,-4-118-604,2-1 1,0 0-1,1 0 0,1 0 1,10 23-1,-11-36-164,-2-9 262,-5-11 88,-6 0-123,-1 0 0,-1 1 0,0 1 0,-1-1 0,-1 2 0,-22-18 0,31 27-73,0 1 0,0 0 0,0 1-1,0-1 1,0 1 0,0-1 0,-1 1 0,1 1-1,0-1 1,-1 1 0,1-1 0,-1 1 0,1 0-1,0 1 1,-1-1 0,1 1 0,0 0 0,-7 2-1,4-1 0,-1 1 0,0 0 0,1 1-1,0 0 1,0 0 0,0 0 0,0 1 0,-10 9-1,13-10-1,0 0 0,1 0 0,-1 1 0,1-1 0,0 1 0,0-1 0,0 1 0,1 0 0,-1 0 1,1 0-1,-2 9 0,2 0-2,0-1 0,1 0 0,1 20 0,0-22 67,0-10-44,0 1 0,1 0 0,-1-1 0,0 1 0,1-1 0,-1 1 0,1 0 0,0-1 0,-1 1 0,1-1 0,0 0 0,0 1 0,0-1 0,0 0 0,0 1 0,1-1 0,-1 0 0,0 0 0,0 0 0,1 0 0,-1 0 0,1 0 0,-1 0-1,1-1 1,-1 1 0,1 0 0,-1-1 0,1 1 0,0-1 0,-1 0 0,1 1 0,2-1 0,8 1 64,0 0-1,0 0 1,18-3-1,-18 1-18,48-9-543,-5 0-4144,-39 10 967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53 155 6323,'0'0'3639,"4"0"-3506,120 0 820,-123 0-942,1 0 0,0 0 1,-1 0-1,1-1 1,0 1-1,-1-1 0,1 1 1,0-1-1,-1 1 0,1-1 1,-1 0-1,1 0 0,-1 0 1,0 0-1,1 0 1,-1 0-1,0 0 0,0 0 1,1 0-1,-1-1 0,0 1 1,0 0-1,0-1 0,-1 1 1,1-1-1,0 1 0,-1-1 1,1 0-1,0 1 1,-1-1-1,0 0 0,1 1 1,-1-3-1,1-7 22,0-1-1,0 0 1,-3-22 0,0 7-166,3 27 119,-1-1 0,0 0 0,0 0 0,0 1 1,0-1-1,0 0 0,0 1 0,0-1 0,0 0 0,0 0 0,0 1 0,0-1 1,-1 0-1,1 1 0,0-1 0,0 0 0,-1 1 0,1-1 0,0 0 1,-1 1-1,1-1 0,-1 1 0,1-1 0,-1 1 0,1-1 0,-1 1 0,1-1 1,-1 1-1,1-1 0,-1 1 0,0 0 0,1-1 0,-1 1 0,0 0 0,1 0 1,-1-1-1,0 1 0,1 0 0,-1 0 0,0 0 0,0 0 0,1 0 1,-1 0-1,0 0 0,1 0 0,-1 0 0,0 0 0,0 0 0,1 0 0,-1 1 1,0-1-1,-10 1-9,2 0 19,1 2 0,-1-1 0,1 1 1,-1 0-1,1 1 0,0 0 0,0 0 1,0 1-1,1 0 0,-11 10 0,-8 2 19,23-14-13,-1 0 0,1 0 0,0 1 0,0-1 0,0 1 1,1 0-1,-1 0 0,1 0 0,0 0 0,0 0 0,0 0 0,-1 7 0,-13 55 638,12-44-453,2-1 0,0 1 1,2 0-1,2 29 0,-2-49-160,1 0-1,0 0 1,-1 0-1,1 0 1,0-1-1,0 1 1,0 0-1,0-1 1,0 1-1,0-1 1,0 1-1,1-1 1,-1 1-1,1-1 1,-1 0-1,1 0 1,-1 0-1,1 1 1,0-2-1,-1 1 1,1 0-1,0 0 1,0 0 0,0-1-1,0 1 1,0-1-1,-1 0 1,4 1-1,8 0 186,0 1 0,0-2 0,15 0 0,-12-1-111,-6 0-15,1 0-1,-1-1 0,1 0 0,-1-1 0,19-7 0,-20 6-748,1 1 0,0 0 0,0 0-1,0 1 1,19-1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1601,'0'0'9276,"-16"5"-9177,-50 17-11,61-19-41,0 0 1,0 0 0,0 0 0,1 1-1,-1 0 1,1 0 0,0 0-1,0 0 1,0 0 0,1 1 0,-1 0-1,1 0 1,0 0 0,-2 7-1,-7 8 153,4-10-185,1 1 0,0 0 0,1 0 0,0 1 0,1 0 0,0 0 0,1 0 0,0 1 0,1-1 0,0 1 0,1 0 0,-1 23 0,3-35-20,0 0 0,1 0 1,-1 0-1,0 0 1,1 0-1,-1 0 0,0 0 1,1 0-1,-1 0 1,1 0-1,0 0 0,-1 0 1,1-1-1,0 1 1,-1 0-1,1 0 0,0-1 1,0 1-1,0 0 0,0-1 1,-1 1-1,1-1 1,0 1-1,0-1 0,0 1 1,0-1-1,0 0 1,0 0-1,0 1 0,1-1 1,-1 0-1,1 0 1,44 1-24,-33-2 85,-5 1-44,1-1-1,0 0 1,-1-1 0,0 1 0,1-2-1,-1 1 1,0-1 0,0 0-1,0-1 1,-1 0 0,1 0 0,-1-1-1,0 0 1,0 0 0,0-1 0,-1 0-1,0 0 1,7-8 0,-6 5-9,-1 0 0,0 0-1,0 0 1,-1-1 0,0 0 0,0 0 0,-1-1 0,-1 1 0,1-1-1,-2 0 1,0 0 0,0 0 0,0-18 0,-2 27 0,1-1-1,-1 0 1,-1 0 0,1 0 0,0 0-1,-1 1 1,1-1 0,-1 0 0,0 1-1,0-1 1,0 0 0,0 1-1,-1-1 1,1 1 0,-3-4 0,1 3-4,0 1 0,0 0 1,0 0-1,0 0 0,0 1 1,0-1-1,-1 1 1,1 0-1,-1-1 0,1 1 1,-8 0-1,5-1-40,0 0 0,0 1 0,0 0 0,0 1 0,0 0 0,0-1 1,-1 2-1,1-1 0,0 1 0,0 0 0,0 0 0,0 1 0,0-1 0,0 2 0,0-1 0,1 0 0,-1 1 0,1 0 0,0 0 0,0 1 1,0 0-1,0 0 0,0 0 0,1 0 0,0 1 0,0-1 0,0 1 0,-5 8 0,7-9-24,-1-1-197,1 0 0,0 1 0,0-1 1,0 1-1,1-1 0,-1 1 0,1 0 1,0 0-1,0 0 0,0-1 0,0 7 1,7-9-1653,6-2 1934,0-1 0,1 0 1,-1 0-1,0-1 0,0-1 0,0 0 1,-1-1-1,1 0 0,-1 0 0,13-10 1,7-1-35,-12 6 40,-13 5 6,1 1 0,1 0 0,-1 1 1,0 0-1,1 0 0,0 0 0,0 1 0,10-2 2946,-18 11-2736,1 0 1,-2 0-1,1 0 1,-1 0-1,0 0 0,0 0 1,-1 0-1,0-1 1,0 1-1,0 0 0,-1-1 1,-4 7-1,1-1-192,1 0-1,0 1 0,1 0 1,1 0-1,0 0 1,0 0-1,1 1 1,1-1-1,0 25 0,2-38-44,-1 1 0,0-1 0,0 1 0,1-1 0,-1 1 0,0-1 0,1 1 0,-1-1-1,0 1 1,1-1 0,-1 0 0,1 1 0,-1-1 0,1 0 0,-1 1 0,1-1 0,-1 0-1,1 1 1,-1-1 0,1 0 0,-1 0 0,1 0 0,0 0 0,-1 1 0,1-1 0,-1 0-1,1 0 1,-1 0 0,1 0 0,0-1 0,25 1 263,-19 0-198,9-2-48,0 0 0,-1-1 0,0-1 0,0 0-1,0-1 1,0-1 0,-1 0 0,19-12 0,-23 15-1333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 4066,'0'0'3591,"-5"3"-3356,2-2-179,0 1 0,0 0 0,0 0 1,1 1-1,-1-1 0,1 0 0,-1 1 1,1 0-1,0 0 0,0-1 0,0 1 0,0 0 1,0 1-1,1-1 0,-1 0 0,1 0 1,0 1-1,0-1 0,0 1 0,0-1 1,1 1-1,0-1 0,-1 1 0,2 6 1,2-10-57,-1 1 0,1-1 0,0 0 0,0 0 0,0 0 0,0-1 0,-1 1 0,5-2 0,-4 0-3,-1 0 1,0 0 0,1 0-1,-1-1 1,0 1 0,0-1 0,0 1-1,-1-1 1,1 0 0,0 0-1,-1 0 1,0 0 0,1-4-1,1 0 655,-2 0 0,1 0 0,-1 0 0,0 0 0,0-8 0,-9 14-527,3 2-431,0-1 0,1 1 0,-1 0 0,0 0 0,0 0 0,1 1 0,-1 0 0,0 0 0,1 0 0,0 0 0,0 1-1,-1 0 1,2-1 0,-1 2 0,-6 5 0,-5 3-2584,5-4-2257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16 784,'0'0'3578,"-7"-8"1755,5 8-5273,1 0 0,-1 1 1,1-1-1,-1 0 0,1 0 0,-1 1 0,0-1 0,1 1 1,-1 0-1,1-1 0,0 1 0,-1 0 0,1 0 0,0 0 1,-1 0-1,1 0 0,0 0 0,0 0 0,0 0 0,0 1 1,0-1-1,0 0 0,0 1 0,0-1 0,0 0 0,0 4 1,-1 0-75,0 1 0,1 0 1,0 0-1,0 0 0,0 0 0,1 10 1,8-15 197,-1-3-59,0 0-1,0-1 1,0 0 0,-1 0 0,1 0-1,-1-1 1,1 0 0,-1 0 0,-1-1 0,1 0-1,-1 0 1,1 0 0,-1 0 0,-1-1-1,1 0 1,6-12 0,-55 15 1524,39 3-1931,0 1 0,-1 0 1,1 0-1,0 0 1,0 0-1,-1 1 1,1-1-1,0 2 0,1-1 1,-6 3-1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4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1 212 5699,'0'0'61,"37"0"-56,-6 0 40,424-6 695,507-56 2150,-214 10-1749,189 17-963,-23 0-97,-890 34-77,-18 2 1,-1-1-1,0-1 1,0 1-1,0-1 0,1 0 1,-1 0-1,6-3 1,-15 0 130,-11 0-81,-26 0-774,-73 3 0,64 1-436,-41 0-1682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5.2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485 1 1345,'0'0'6349,"-4"30"-5983,4-27-351,-24 229 1005,10-77 181,-68 290-1,-85 142-448,29-207-708,98-278-42,38-96-22,-1 0-7,1-1 0,0 1 0,1 0-1,-1-1 1,1 1 0,0 0-1,0 8 1,1-14-360,33 0-3145,16-2 4871,74-13 0,-15 0-607,547-9 531,66-8-1254,-700 30 19,-9 1 54,-1 0 0,1-1 0,-1 0 1,0-1-1,1 0 0,14-6 0,-26 8-40,1 1-1,0 0 0,0-1 1,0 1-1,-1-1 0,1 1 1,0-1-1,0 1 0,-1-1 1,1 0-1,0 1 1,-1-1-1,1 0 0,-1 1 1,1-1-1,-1 0 0,1 0 1,-1 1-1,0-1 0,1 0 1,-1 0-1,0 0 1,1 0-1,-1 1 0,0-1 1,0 0-1,0 0 0,0 0 1,0 0-1,0 0 1,0 0-1,0 0 0,0 1 1,-1-1-1,1 0 0,0 0 1,0 0-1,-1 0 0,1 1 1,-1-1-1,1 0 1,-1 0-1,1 0 0,-1 1 1,1-1-1,-2 0 0,-1-3-529,0 1-1,0 0 1,0 0-1,-1 0 1,1 0 0,-1 0-1,-6-2 1,-13-6-3576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0 304,'0'0'5050,"0"15"-4476,0 9-387,1 14 35,-1 0-1,-3 1 0,-7 43 1,4-60-193,2 0 0,0 1 1,-1 24-1,5-38-24,0 1 0,1-1 0,0 0 0,0 0 0,1 0 0,0 0 1,1 0-1,-1 0 0,2 0 0,5 10 0,-7-15 1,0 1 0,-1-1-1,1 1 1,-1 0 0,0-1 0,0 6 0,0-9-4,-1 1 0,0 0 0,0 0 0,0 0 0,0-1 0,0 1 0,0 0 0,0 0 0,0-1 0,-1 1 0,1 0 0,-1 0 0,1-1 0,-1 1 0,0 0 0,0-1 0,-1 3 0,1-2-10,1-2-18,8 0 156,99 0-890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7.0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 4306,'0'0'4754,"6"5"-4692,3 5 60,-1-1 1,-1 2 0,1-1 0,-2 1 0,1 0 0,-2 0 0,1 1 0,-2 0 0,1-1 0,-2 2 0,1-1-1,-2 0 1,2 17 0,3 30 704,-3 91 1,-4-134-786,-17 412 959,10-356-417,7-78 112,-1-12-831,-1 1 0,-1-1 0,-6-23 0,4 21-585,0-1 0,-2-32 0,8-82-4192,1 90 4532,-2 1-1,-1-1 1,-3 1 0,-12-62-1,10 80 836,1-1 0,-3-48 0,6-13 4231,18 92-4699,-5 5 79,1 2 1,-2-1-1,0 2 0,15 20 1,13 15 393,7-3-198,2-2 0,1-3-1,76 49 1,170 83-71,-229-136-164,-9-9 120,-113-24 696,-16 5-930,2 3 0,-122 33 0,93-18 91,65-18-2,-282 53 20,339-60-6001,-7 1 5709,0-1 0,0-1 0,0 0 1,17-4-1,214-87 310,-241 90-108,0 0 0,0-1 0,-1 1 1,1-1-1,0 0 0,7-7 0,-10 8 153,-1 0 0,1 0 0,-1 0 0,1 0 0,-1 0-1,0 0 1,0 0 0,0-1 0,0 1 0,-1 0 0,1-1 0,0 1 0,-1 0 0,0-1-1,1 1 1,-1-5 0,-4 6-2,0 0-1,1 0 1,-1 1 0,0-1-1,0 1 1,1 0 0,-1 0-1,-6 1 1,4-1-37,-36-1-34,25 0 5,-1 0-1,1 1 1,0 1-1,0 0 1,0 2-1,0 0 1,-33 10-1,49-12 3,10-2 23,8-2-94,-1-1 0,0-1 0,0 0-1,-1-1 1,19-9 0,31-12-464,-49 18 504,-24 5 301,-29 2 29,36 2-369,-130 0 454,131 0-289,1-2-61,0 0-1,0 0 1,0 0-1,1 0 1,-1 0-1,0 0 1,1 0-1,0 0 1,-1 1-1,1-1 0,0 0 1,3-1-1,3-4-13,3-3-41,-1-1 0,0-1 1,12-16-1,-19 23 72,0 0 0,0-1 0,0 0 0,-1 1 0,0-1 0,0 0 0,0 0-1,-1 0 1,0 0 0,0 0 0,0-8 0,-2 14-55,1-1 0,0 0 0,-1 1-1,1-1 1,-1 1 0,0-1 0,1 0 0,-1 1-1,1 0 1,-1-1 0,0 1 0,1-1 0,-1 1-1,0 0 1,1-1 0,-1 1 0,0 0 0,1 0-1,-1-1 1,0 1 0,0 0 0,0 0 0,1 0-1,-1 0 1,0 0 0,0 0 0,0 1 0,-31-1-97,24 0 88,0 0 5,4 1-209,-1-1 0,0 0 1,0-1-1,1 1 0,-1-1 0,0 0 1,0 0-1,-7-3 0,-17-13-2923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49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536 191 672,'0'0'3578,"0"-4"-2604,0 3-914,0 1 0,0-1 0,0 0 0,0 1 0,0-1 0,0 0 0,0 1 0,0-1 0,0 1 0,-1-1 1,1 0-1,0 1 0,0-1 0,-1 1 0,1-1 0,0 0 0,-1 1 0,1-1 0,-1 1 0,1-1 0,0 1 0,-1 0 0,1-1 0,-1 1 1,1-1-1,-1 1 0,0 0 0,1-1 0,-1 1 0,0 0 0,-25-2 1027,15 2-1347,-44-1 582,-60 3-49,106 0-286,-1 0-1,1 1 1,0 1-1,0-1 1,0 2 0,1-1-1,0 1 1,-10 7 0,-17 9 42,28-17-23,-1 1-1,1 0 1,1 0-1,-1 1 1,1 0-1,0 0 1,-7 9 0,-35 54-10,26-35 14,2-8 7,12-16 118,0 1 0,0 0 0,-6 13 0,12-17-100,1 1 0,0-1-1,0 1 1,0-1 0,1 1-1,0-1 1,2 15 0,-1 4 37,2 211 1182,-2-226-1178,1 0 0,0-1 0,0 1 1,1-1-1,0 1 0,1-1 0,0 0 0,0-1 0,1 1 1,1-1-1,9 14 0,5 4 157,2-2 1,34 34-1,-33-40-91,0-2 1,2 0-1,0-2 1,1 0-1,52 20 1,27 15 96,-87-40-202,-1-2 0,1-1 1,1 0-1,-1-1 0,27 5 1,-6-5 234,64 2 0,77 9 153,32 0-242,-43-16-41,182-2-110,-324-1 2,0-2 0,-1 0 0,1-1-1,-1-2 1,0-1 0,-1-1 0,0-1 0,0-1 0,-1-1 0,-1-1 0,0-1 0,-1-1-1,0-2 1,-1 0 0,-1-1 0,24-27 0,-34 31 107,-1 0 0,-1 0 0,0-1 0,-1 0 0,7-21 0,20-38 8,27-23-105,-39 65 163,-1 0 0,-2-1-1,-2-2 1,24-62 0,-40 95-201,8-25 73,-1 0-1,-2-1 1,0 1-1,-2-1 1,1-31 0,-6-99 382,0 153-451,0 0-1,0 1 1,0-1-1,-1 0 1,0 0-1,0 1 1,0-1-1,-1 1 1,1-1-1,-1 1 1,0 0-1,-1 0 1,1 0 0,-1 1-1,1-1 1,-1 1-1,0 0 1,0 0-1,-6-3 1,-5-3-20,0 1 0,-1 0 0,0 1 0,-23-7 1,-57-13-6,-2 4 1,-168-17 0,-207 21-320,401 19-188,0 4 0,0 3 0,1 3 0,0 3 0,-94 31 0,-22 25-2682,-6 16-3225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0:2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10901,'0'0'1649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8836,'0'0'5040,"9"12"-5392,-2 0 354,1-1 1,-2 2 0,1-1-1,-2 0 1,0 1 0,0 0-1,5 27 1,8 143 694,-1-7-292,-12-144-358,1-1 0,2 1 1,15 40-1,-13-56-15,-5-24-999,-4-33-2991,-1 34 2686,0-34-5142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4770,'0'0'4664,"24"-10"-3851,152-65 417,-127 56-1019,0 2-1,59-11 0,-80 22-225,1 2 0,0 1 1,0 1-1,0 1 0,39 5 0,-65-4-2,-1 1-1,1 0 1,-1 0 0,1 0 0,-1 0 0,0 0 0,1 1-1,-1-1 1,0 1 0,0-1 0,0 1 0,0 0 0,0 0-1,-1 0 1,1 0 0,0 0 0,-1 0 0,0 1-1,1-1 1,-1 0 0,0 1 0,0-1 0,0 1 0,-1-1-1,1 1 1,0 0 0,-1-1 0,0 6 0,2 2 1,-1 0-1,-1 1 1,0-1 0,-1 1 0,0-1 0,-2 12 0,0-15 70,0 0 0,0 0 0,0 0 0,-1 0 0,0 0 0,-1 0 0,1-1 0,-1 0 0,0 0 0,-1-1 0,0 1 0,1-1 0,-2 0 0,1 0 0,0-1 0,-13 6 0,-8 4 376,-1-1-1,-55 17 0,57-21-266,-1-2 0,-1-1-1,1-2 1,-1 0 0,-34-1 0,91-8-3470,-19 2 2270,45-15-4888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4466,'0'0'3978,"11"13"-3415,1 1-419,-6-8-88,0 1 1,0 0-1,-1 0 0,0 1 0,0-1 1,-1 1-1,0 0 0,0 0 1,3 12-1,1 7 144,37 129 336,-42-147 592,-1-9-384,1-20-83,-4-36-371,-3 33-226,-1-6 135,0 0 1,2-1-1,1 0 1,4-55 0,-2 81-197,1 0 1,0 0-1,0 0 1,1 0 0,-1 0-1,1 0 1,-1 0-1,1 0 1,1 0 0,-1 1-1,0-1 1,1 1 0,0 0-1,0 0 1,0 0-1,0 0 1,0 0 0,1 1-1,-1-1 1,7-2-1,-3 1-99,0 1 0,0 1-1,1-1 1,-1 1-1,1 1 1,0-1 0,-1 1-1,1 0 1,0 1 0,10 1-1,-16-1-21,0 0 0,-1 0 0,1 1 0,0-1 0,-1 0 0,1 1 0,0 0 1,-1-1-1,1 1 0,-1 0 0,1 0 0,-1 0 0,0 0 0,1 0 0,-1 0 0,0 0 0,0 0 0,0 1 0,1-1 0,-1 0 0,-1 1 0,3 2 0,-1 0-484,0 1 0,-1-1 0,1 1-1,-1 0 1,0 0 0,0 8 0,0 17-4235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39 5090,'0'0'5320,"-15"0"-5216,-49 4-112,61-3 4,0 0 0,1 0 1,-1 0-1,1 0 0,-1 0 0,1 1 0,0-1 0,0 1 0,-1-1 1,1 1-1,0 0 0,0 0 0,1 0 0,-1 0 0,-2 4 1,-16 35-30,15-30 28,2 0 4,-1 0-1,2 0 1,-1 1-1,1-1 0,1 1 1,0-1-1,2 20 1,-1-30 0,0 0-3,0 1-1,1-1 1,-1 1-1,1-1 1,-1 1 0,1-1-1,-1 1 1,1-1-1,0 1 1,0-1 0,0 0-1,0 1 1,0-1-1,0 0 1,0 0 0,0 0-1,0 0 1,1 0-1,-1 0 1,0 0 0,1 0-1,-1 0 1,1-1-1,-1 1 1,1 0 0,-1-1-1,1 0 1,-1 1-1,1-1 1,-1 0 0,4 0-1,7 2-6,1-1 1,-1 0-1,14-1 0,-13-1 30,-7 1-2,1-1 1,-1 0 0,1-1-1,-1 1 1,1-1-1,-1-1 1,0 1 0,0-1-1,0 0 1,-1 0 0,1-1-1,-1 0 1,1 0-1,-1 0 1,0 0 0,-1-1-1,6-6 1,-5 5 135,0 0 0,0-1 0,-1 0 0,1 0 0,-1 0 0,-1 0 0,0 0 0,0-1 0,0 0 0,-1 1 0,0-1 0,0 0 0,0-16 0,-2 17-9,1 1-1,-1 0 1,0 0-1,-1-1 1,1 1-1,-1 0 1,-1 0-1,-1-7 0,2 11-119,-1 0 1,1 0-1,0 0 0,-1 0 0,1 0 0,-1 1 0,0-1 0,1 0 0,-1 1 0,0 0 0,0-1 0,0 1 0,0 0 0,0 0 0,0 0 0,-1 0 0,1 0 0,0 1 0,0-1 0,-1 1 0,1-1 0,-5 1 0,4-1-116,-1 1 0,0-1 0,0 1 0,0 0 0,1 0 0,-1 0 0,0 1 0,0-1 0,1 1 0,-1 0 0,0 0 0,1 0 0,-1 1 0,1-1 0,-1 1 0,-4 2 0,5-1-504,0 0 0,-1 1 0,1-1 0,0 0 0,1 1 0,-1-1 0,1 1 0,-4 6-1,-1 9-4493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4882,'0'0'4552,"-25"6"-4366,-77 23-135,99-28-49,0 0-1,0 0 0,1 1 1,-1-1-1,0 1 1,0-1-1,1 1 1,-1 0-1,1 0 0,-1 0 1,1 0-1,0 0 1,0 1-1,0-1 1,0 1-1,1-1 1,-1 1-1,0 0 0,1-1 1,0 1-1,-2 4 1,-1 3 1,-2 5 4,1 0-1,1 1 1,0-1 0,1 1 0,0 0 0,2 0 0,-1 0-1,3 20 1,-1-34-8,0 0-1,0 0 0,0 0 1,0 0-1,1-1 1,-1 1-1,1 0 0,-1 0 1,1-1-1,0 1 1,-1 0-1,1-1 1,0 1-1,0-1 0,0 1 1,1-1-1,-1 1 1,0-1-1,0 0 1,3 2-1,0-1-3,-1 0 0,1 0 0,0 0 0,-1 0 0,1-1 0,0 0 0,0 0 0,0 0 0,5 0 0,6 0 1,0 0-1,0-2 0,0 1 0,19-5 0,-25 3 146,0 0 0,-1-1 0,1 0-1,-1-1 1,0 0 0,0 0 0,0-1-1,-1 0 1,0 0 0,1-1 0,-2 0-1,1 0 1,-1-1 0,0 0 0,0 0-1,-1 0 1,0 0 0,0-1 0,-1 0 0,0 0-1,0 0 1,-1-1 0,0 1 0,0-1-1,-1 0 1,0 0 0,-1 0 0,1-14-1,-1 16 51,-1 0 0,0 0-1,0 0 1,-1-1 0,0 1 0,0 0-1,-3-9 1,3 14-176,0 0 1,0 0-1,0 0 0,0 0 0,-1 1 1,1-1-1,-1 0 0,1 1 0,-1-1 1,1 1-1,-1-1 0,0 1 0,0 0 1,0 0-1,0 0 0,0 0 0,0 0 1,0 0-1,0 0 0,0 1 0,0-1 1,-1 1-1,1 0 0,0-1 0,0 1 1,-1 0-1,-3 1 0,3-1-205,-1 0 1,1 0-1,0 1 0,-1-1 0,1 1 0,0 0 1,0 0-1,0 0 0,-1 0 0,1 1 1,0 0-1,1-1 0,-1 1 0,0 0 0,0 0 1,1 0-1,-1 0 0,1 1 0,0-1 1,0 1-1,-4 5 0,-12 16-4031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5 668 2465,'-3'3'10584,"2"-78"-9803,2-92-263,1 134-472,2 0 0,1 1 0,10-35 0,0 17 19,3 0 1,1 1-1,33-57 0,-52 105-62,1 1 0,-1-1-1,0 1 1,0-1-1,0 1 1,1 0-1,-1-1 1,0 1-1,1-1 1,-1 1-1,0 0 1,1-1-1,-1 1 1,1 0-1,-1-1 1,0 1-1,1 0 1,-1 0 0,1-1-1,-1 1 1,1 0-1,-1 0 1,1 0-1,-1 0 1,1 0-1,-1-1 1,1 1-1,-1 0 1,1 0-1,-1 0 1,1 0-1,-1 1 1,1-1 0,-1 0-1,1 0 1,-1 0-1,1 0 1,-1 0-1,0 1 1,1-1-1,-1 0 1,1 0-1,-1 1 1,1-1-1,-1 0 1,1 1-1,15 19-286,-13-15 353,49 63-1004,-25-18-3031,-20-26 365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7235,'0'0'3394,"190"-34"-5347,-127 15-3169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51 5795,'0'0'6787,"101"-16"-6755,-86 13-32,3-2-144,2-1-1569,7-2-704,3 0-689,0 3-1616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6931,'0'0'5896,"9"8"-4946,-9 144-675,0-152-282,0 1 1,0-1 0,0 1-1,0-1 1,0 1 0,0-1-1,0 1 1,0-1 0,1 0-1,-1 1 1,0-1-1,0 1 1,0-1 0,1 0-1,-1 1 1,0-1 0,1 1-1,-1-1 1,0 0 0,1 0-1,-1 1 1,1-1-1,-1 0 1,0 0 0,1 1-1,-1-1 1,1 0 0,-1 0-1,1 1 1,20 0-435,-16-2 241,0 0-1,0 0 1,-1 0-1,1-1 0,0 0 1,5-2-1,19-20-1987,-2-5-1301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7972,'0'0'4466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5523,'0'0'4284,"4"16"-4188,5 18 270,-2 0 1,-2 1-1,2 49 0,-7-64-179,5 117 418,-4-118-604,2-1 1,0 0-1,1 0 0,1 0 1,10 23-1,-11-36-164,-2-9 262,-5-11 88,-6 0-123,-1 0 0,-1 1 0,0 1 0,-1-1 0,-1 2 0,-22-18 0,31 27-73,0 1 0,0 0 0,0 1-1,0-1 1,0 1 0,0-1 0,-1 1 0,1 1-1,0-1 1,-1 1 0,1-1 0,-1 1 0,1 0-1,0 1 1,-1-1 0,1 1 0,0 0 0,-7 2-1,4-1 0,-1 1 0,0 0 0,1 1-1,0 0 1,0 0 0,0 0 0,0 1 0,-10 9-1,13-10-1,0 0 0,1 0 0,-1 1 0,1-1 0,0 1 0,0-1 0,0 1 0,1 0 0,-1 0 1,1 0-1,-2 9 0,2 0-2,0-1 0,1 0 0,1 20 0,0-22 67,0-10-44,0 1 0,1 0 0,-1-1 0,0 1 0,1-1 0,-1 1 0,1 0 0,0-1 0,-1 1 0,1-1 0,0 0 0,0 1 0,0-1 0,0 0 0,0 1 0,1-1 0,-1 0 0,0 0 0,0 0 0,1 0 0,-1 0 0,1 0 0,-1 0-1,1-1 1,-1 1 0,1 0 0,-1-1 0,1 1 0,0-1 0,-1 0 0,1 1 0,2-1 0,8 1 64,0 0-1,0 0 1,18-3-1,-18 1-18,48-9-543,-5 0-4144,-39 10 967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53 155 6323,'0'0'3639,"4"0"-3506,120 0 820,-123 0-942,1 0 0,0 0 1,-1 0-1,1-1 1,0 1-1,-1-1 0,1 1 1,0-1-1,-1 1 0,1-1 1,-1 0-1,1 0 0,-1 0 1,0 0-1,1 0 1,-1 0-1,0 0 0,0 0 1,1 0-1,-1-1 0,0 1 1,0 0-1,0-1 0,-1 1 1,1-1-1,0 1 0,-1-1 1,1 0-1,0 1 1,-1-1-1,0 0 0,1 1 1,-1-3-1,1-7 22,0-1-1,0 0 1,-3-22 0,0 7-166,3 27 119,-1-1 0,0 0 0,0 0 0,0 1 1,0-1-1,0 0 0,0 1 0,0-1 0,0 0 0,0 0 0,0 1 0,0-1 1,-1 0-1,1 1 0,0-1 0,0 0 0,-1 1 0,1-1 0,0 0 1,-1 1-1,1-1 0,-1 1 0,1-1 0,-1 1 0,1-1 0,-1 1 0,1-1 1,-1 1-1,1-1 0,-1 1 0,0 0 0,1-1 0,-1 1 0,0 0 0,1 0 1,-1-1-1,0 1 0,1 0 0,-1 0 0,0 0 0,0 0 0,1 0 1,-1 0-1,0 0 0,1 0 0,-1 0 0,0 0 0,0 0 0,1 0 0,-1 1 1,0-1-1,-10 1-9,2 0 19,1 2 0,-1-1 0,1 1 1,-1 0-1,1 1 0,0 0 0,0 0 1,0 1-1,1 0 0,-11 10 0,-8 2 19,23-14-13,-1 0 0,1 0 0,0 1 0,0-1 0,0 1 1,1 0-1,-1 0 0,1 0 0,0 0 0,0 0 0,0 0 0,-1 7 0,-13 55 638,12-44-453,2-1 0,0 1 1,2 0-1,2 29 0,-2-49-160,1 0-1,0 0 1,-1 0-1,1 0 1,0-1-1,0 1 1,0 0-1,0-1 1,0 1-1,0-1 1,0 1-1,1-1 1,-1 1-1,1-1 1,-1 0-1,1 0 1,-1 0-1,1 1 1,0-2-1,-1 1 1,1 0-1,0 0 1,0 0 0,0-1-1,0 1 1,0-1-1,-1 0 1,4 1-1,8 0 186,0 1 0,0-2 0,15 0 0,-12-1-111,-6 0-15,1 0-1,-1-1 0,1 0 0,-1-1 0,19-7 0,-20 6-748,1 1 0,0 0 0,0 0-1,0 1 1,19-1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1601,'0'0'9276,"-16"5"-9177,-50 17-11,61-19-41,0 0 1,0 0 0,0 0 0,1 1-1,-1 0 1,1 0 0,0 0-1,0 0 1,0 0 0,1 1 0,-1 0-1,1 0 1,0 0 0,-2 7-1,-7 8 153,4-10-185,1 1 0,0 0 0,1 0 0,0 1 0,1 0 0,0 0 0,1 0 0,0 1 0,1-1 0,0 1 0,1 0 0,-1 23 0,3-35-20,0 0 0,1 0 1,-1 0-1,0 0 1,1 0-1,-1 0 0,0 0 1,1 0-1,-1 0 1,1 0-1,0 0 0,-1 0 1,1-1-1,0 1 1,-1 0-1,1 0 0,0-1 1,0 1-1,0 0 0,0-1 1,-1 1-1,1-1 1,0 1-1,0-1 0,0 1 1,0-1-1,0 0 1,0 0-1,0 1 0,1-1 1,-1 0-1,1 0 1,44 1-24,-33-2 85,-5 1-44,1-1-1,0 0 1,-1-1 0,0 1 0,1-2-1,-1 1 1,0-1 0,0 0-1,0-1 1,-1 0 0,1 0 0,-1-1-1,0 0 1,0 0 0,0-1 0,-1 0-1,0 0 1,7-8 0,-6 5-9,-1 0 0,0 0-1,0 0 1,-1-1 0,0 0 0,0 0 0,-1-1 0,-1 1 0,1-1-1,-2 0 1,0 0 0,0 0 0,0-18 0,-2 27 0,1-1-1,-1 0 1,-1 0 0,1 0 0,0 0-1,-1 1 1,1-1 0,-1 0 0,0 1-1,0-1 1,0 0 0,0 1-1,-1-1 1,1 1 0,-3-4 0,1 3-4,0 1 0,0 0 1,0 0-1,0 0 0,0 1 1,0-1-1,-1 1 1,1 0-1,-1-1 0,1 1 1,-8 0-1,5-1-40,0 0 0,0 1 0,0 0 0,0 1 0,0 0 0,0-1 1,-1 2-1,1-1 0,0 1 0,0 0 0,0 0 0,0 1 0,0-1 0,0 2 0,0-1 0,1 0 0,-1 1 0,1 0 0,0 0 0,0 1 1,0 0-1,0 0 0,0 0 0,1 0 0,0 1 0,0-1 0,0 1 0,-5 8 0,7-9-24,-1-1-197,1 0 0,0 1 0,0-1 1,0 1-1,1-1 0,-1 1 0,1 0 1,0 0-1,0 0 0,0-1 0,0 7 1,7-9-1653,6-2 1934,0-1 0,1 0 1,-1 0-1,0-1 0,0-1 0,0 0 1,-1-1-1,1 0 0,-1 0 0,13-10 1,7-1-35,-12 6 40,-13 5 6,1 1 0,1 0 0,-1 1 1,0 0-1,1 0 0,0 0 0,0 1 0,10-2 2946,-18 11-2736,1 0 1,-2 0-1,1 0 1,-1 0-1,0 0 0,0 0 1,-1 0-1,0-1 1,0 1-1,0 0 0,-1-1 1,-4 7-1,1-1-192,1 0-1,0 1 0,1 0 1,1 0-1,0 0 1,0 0-1,1 1 1,1-1-1,0 25 0,2-38-44,-1 1 0,0-1 0,0 1 0,1-1 0,-1 1 0,0-1 0,1 1 0,-1-1-1,0 1 1,1-1 0,-1 0 0,1 1 0,-1-1 0,1 0 0,-1 1 0,1-1 0,-1 0-1,1 1 1,-1-1 0,1 0 0,-1 0 0,1 0 0,0 0 0,-1 1 0,1-1 0,-1 0-1,1 0 1,-1 0 0,1 0 0,0-1 0,25 1 263,-19 0-198,9-2-48,0 0 0,-1-1 0,0-1 0,0 0-1,0-1 1,0-1 0,-1 0 0,19-12 0,-23 15-1333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 4066,'0'0'3591,"-5"3"-3356,2-2-179,0 1 0,0 0 0,0 0 1,1 1-1,-1-1 0,1 0 0,-1 1 1,1 0-1,0 0 0,0-1 0,0 1 0,0 0 1,0 1-1,1-1 0,-1 0 0,1 0 1,0 1-1,0-1 0,0 1 0,0-1 1,1 1-1,0-1 0,-1 1 0,2 6 1,2-10-57,-1 1 0,1-1 0,0 0 0,0 0 0,0 0 0,0-1 0,-1 1 0,5-2 0,-4 0-3,-1 0 1,0 0 0,1 0-1,-1-1 1,0 1 0,0-1 0,0 1-1,-1-1 1,1 0 0,0 0-1,-1 0 1,0 0 0,1-4-1,1 0 655,-2 0 0,1 0 0,-1 0 0,0 0 0,0-8 0,-9 14-527,3 2-431,0-1 0,1 1 0,-1 0 0,0 0 0,0 0 0,1 1 0,-1 0 0,0 0 0,1 0 0,0 0 0,0 1-1,-1 0 1,2-1 0,-1 2 0,-6 5 0,-5 3-2584,5-4-2257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16 784,'0'0'3578,"-7"-8"1755,5 8-5273,1 0 0,-1 1 1,1-1-1,-1 0 0,1 0 0,-1 1 0,0-1 0,1 1 1,-1 0-1,1-1 0,0 1 0,-1 0 0,1 0 0,0 0 1,-1 0-1,1 0 0,0 0 0,0 0 0,0 0 0,0 1 1,0-1-1,0 0 0,0 1 0,0-1 0,0 0 0,0 4 1,-1 0-75,0 1 0,1 0 1,0 0-1,0 0 0,0 0 0,1 10 1,8-15 197,-1-3-59,0 0-1,0-1 1,0 0 0,-1 0 0,1 0-1,-1-1 1,1 0 0,-1 0 0,-1-1 0,1 0-1,-1 0 1,1 0 0,-1 0 0,-1-1-1,1 0 1,6-12 0,-55 15 1524,39 3-1931,0 1 0,-1 0 1,1 0-1,0 0 1,0 0-1,-1 1 1,1-1-1,0 2 0,1-1 1,-6 3-1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4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1 212 5699,'0'0'61,"37"0"-56,-6 0 40,424-6 695,507-56 2150,-214 10-1749,189 17-963,-23 0-97,-890 34-77,-18 2 1,-1-1-1,0-1 1,0 1-1,0-1 0,1 0 1,-1 0-1,6-3 1,-15 0 130,-11 0-81,-26 0-774,-73 3 0,64 1-436,-41 0-1682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5.2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485 1 1345,'0'0'6349,"-4"30"-5983,4-27-351,-24 229 1005,10-77 181,-68 290-1,-85 142-448,29-207-708,98-278-42,38-96-22,-1 0-7,1-1 0,0 1 0,1 0-1,-1-1 1,1 1 0,0 0-1,0 8 1,1-14-360,33 0-3145,16-2 4871,74-13 0,-15 0-607,547-9 531,66-8-1254,-700 30 19,-9 1 54,-1 0 0,1-1 0,-1 0 1,0-1-1,1 0 0,14-6 0,-26 8-40,1 1-1,0 0 0,0-1 1,0 1-1,-1-1 0,1 1 1,0-1-1,0 1 0,-1-1 1,1 0-1,0 1 1,-1-1-1,1 0 0,-1 1 1,1-1-1,-1 0 0,1 0 1,-1 1-1,0-1 0,1 0 1,-1 0-1,0 0 1,1 0-1,-1 1 0,0-1 1,0 0-1,0 0 0,0 0 1,0 0-1,0 0 1,0 0-1,0 0 0,0 1 1,-1-1-1,1 0 0,0 0 1,0 0-1,-1 0 0,1 1 1,-1-1-1,1 0 1,-1 0-1,1 0 0,-1 1 1,1-1-1,-2 0 0,-1-3-529,0 1-1,0 0 1,0 0-1,-1 0 1,1 0 0,-1 0-1,-6-2 1,-13-6-3576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7.0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 4306,'0'0'4754,"6"5"-4692,3 5 60,-1-1 1,-1 2 0,1-1 0,-2 1 0,1 0 0,-2 0 0,1 1 0,-2 0 0,1-1 0,-2 2 0,1-1-1,-2 0 1,2 17 0,3 30 704,-3 91 1,-4-134-786,-17 412 959,10-356-417,7-78 112,-1-12-831,-1 1 0,-1-1 0,-6-23 0,4 21-585,0-1 0,-2-32 0,8-82-4192,1 90 4532,-2 1-1,-1-1 1,-3 1 0,-12-62-1,10 80 836,1-1 0,-3-48 0,6-13 4231,18 92-4699,-5 5 79,1 2 1,-2-1-1,0 2 0,15 20 1,13 15 393,7-3-198,2-2 0,1-3-1,76 49 1,170 83-71,-229-136-164,-9-9 120,-113-24 696,-16 5-930,2 3 0,-122 33 0,93-18 91,65-18-2,-282 53 20,339-60-6001,-7 1 5709,0-1 0,0-1 0,0 0 1,17-4-1,214-87 310,-241 90-108,0 0 0,0-1 0,-1 1 1,1-1-1,0 0 0,7-7 0,-10 8 153,-1 0 0,1 0 0,-1 0 0,1 0 0,-1 0-1,0 0 1,0 0 0,0-1 0,0 1 0,-1 0 0,1-1 0,0 1 0,-1 0 0,0-1-1,1 1 1,-1-5 0,-4 6-2,0 0-1,1 0 1,-1 1 0,0-1-1,0 1 1,1 0 0,-1 0-1,-6 1 1,4-1-37,-36-1-34,25 0 5,-1 0-1,1 1 1,0 1-1,0 0 1,0 2-1,0 0 1,-33 10-1,49-12 3,10-2 23,8-2-94,-1-1 0,0-1 0,0 0-1,-1-1 1,19-9 0,31-12-464,-49 18 504,-24 5 301,-29 2 29,36 2-369,-130 0 454,131 0-289,1-2-61,0 0-1,0 0 1,0 0-1,1 0 1,-1 0-1,0 0 1,1 0-1,0 0 1,-1 1-1,1-1 0,0 0 1,3-1-1,3-4-13,3-3-41,-1-1 0,0-1 1,12-16-1,-19 23 72,0 0 0,0-1 0,0 0 0,-1 1 0,0-1 0,0 0 0,0 0-1,-1 0 1,0 0 0,0 0 0,0-8 0,-2 14-55,1-1 0,0 0 0,-1 1-1,1-1 1,-1 1 0,0-1 0,1 0 0,-1 1-1,1 0 1,-1-1 0,0 1 0,1-1 0,-1 1-1,0 0 1,1-1 0,-1 1 0,0 0 0,1 0-1,-1-1 1,0 1 0,0 0 0,0 0 0,1 0-1,-1 0 1,0 0 0,0 0 0,0 1 0,-31-1-97,24 0 88,0 0 5,4 1-209,-1-1 0,0 0 1,0-1-1,1 1 0,-1-1 0,0 0 1,0 0-1,-7-3 0,-17-13-2923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4466,'0'0'4034,"2"23"-3274,16 160 780,-17-95-1042,-2-63-476,1-1 0,2 1 0,5 34 1,-3-55-125,0-11 175,3-12 29,-7 18-119,1-3-4,0-1 0,1 1 0,0 0 1,0 0-1,0 0 0,1 0 0,-1 0 0,1 0 1,0 1-1,0-1 0,0 1 0,0 0 1,7-5-1,-4 4-21,1 0 0,0 0 0,0 1 0,0-1 0,0 2 0,1-1 0,10-2 0,11 1-100,-1 0 0,1 2-1,41 2 1,-40 1 68,-27-1 41,0-1 1,0 2 0,0-1 0,0 0 0,-1 0-1,1 1 1,0-1 0,0 1 0,0 0 0,-1 0-1,1 0 1,-1 0 0,1 1 0,4 2 0,-5-2 22,-1 0 1,1 1 0,-1-1-1,1 0 1,-1 0 0,0 1-1,0-1 1,0 1 0,0-1-1,-1 1 1,1-1 0,-1 1-1,1-1 1,-1 1 0,0-1-1,0 1 1,0 3 0,0-2 38,0 1 0,-1 0 0,1 0 1,-1 0-1,0-1 0,0 1 0,-1-1 1,1 1-1,-1-1 0,0 1 0,0-1 1,-1 0-1,1 0 0,-1 0 0,0 0 1,0 0-1,0-1 0,-1 1 0,1-1 1,-1 0-1,1 0 0,-1 0 0,0 0 1,-1-1-1,1 0 0,-7 3 0,-6 2 127,0-1 0,0 0 0,-1-1-1,0-1 1,1-1 0,-2-1-1,1 0 1,0-1 0,0-1-1,-29-4 1,31 0-315,13-5-3043,3 4 158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49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536 191 672,'0'0'3578,"0"-4"-2604,0 3-914,0 1 0,0-1 0,0 0 0,0 1 0,0-1 0,0 0 0,0 1 0,0-1 0,0 1 0,-1-1 1,1 0-1,0 1 0,0-1 0,-1 1 0,1-1 0,0 0 0,-1 1 0,1-1 0,-1 1 0,1-1 0,0 1 0,-1 0 0,1-1 0,-1 1 1,1-1-1,-1 1 0,0 0 0,1-1 0,-1 1 0,0 0 0,-25-2 1027,15 2-1347,-44-1 582,-60 3-49,106 0-286,-1 0-1,1 1 1,0 1-1,0-1 1,0 2 0,1-1-1,0 1 1,-10 7 0,-17 9 42,28-17-23,-1 1-1,1 0 1,1 0-1,-1 1 1,1 0-1,0 0 1,-7 9 0,-35 54-10,26-35 14,2-8 7,12-16 118,0 1 0,0 0 0,-6 13 0,12-17-100,1 1 0,0-1-1,0 1 1,0-1 0,1 1-1,0-1 1,2 15 0,-1 4 37,2 211 1182,-2-226-1178,1 0 0,0-1 0,0 1 1,1-1-1,0 1 0,1-1 0,0 0 0,0-1 0,1 1 1,1-1-1,9 14 0,5 4 157,2-2 1,34 34-1,-33-40-91,0-2 1,2 0-1,0-2 1,1 0-1,52 20 1,27 15 96,-87-40-202,-1-2 0,1-1 1,1 0-1,-1-1 0,27 5 1,-6-5 234,64 2 0,77 9 153,32 0-242,-43-16-41,182-2-110,-324-1 2,0-2 0,-1 0 0,1-1-1,-1-2 1,0-1 0,-1-1 0,0-1 0,0-1 0,-1-1 0,-1-1 0,0-1 0,-1-1-1,0-2 1,-1 0 0,-1-1 0,24-27 0,-34 31 107,-1 0 0,-1 0 0,0-1 0,-1 0 0,7-21 0,20-38 8,27-23-105,-39 65 163,-1 0 0,-2-1-1,-2-2 1,24-62 0,-40 95-201,8-25 73,-1 0-1,-2-1 1,0 1-1,-2-1 1,1-31 0,-6-99 382,0 153-451,0 0-1,0 1 1,0-1-1,-1 0 1,0 0-1,0 1 1,0-1-1,-1 1 1,1-1-1,-1 1 1,0 0-1,-1 0 1,1 0 0,-1 1-1,1-1 1,-1 1-1,0 0 1,0 0-1,-6-3 1,-5-3-20,0 1 0,-1 0 0,0 1 0,-23-7 1,-57-13-6,-2 4 1,-168-17 0,-207 21-320,401 19-188,0 4 0,0 3 0,1 3 0,0 3 0,-94 31 0,-22 25-2682,-6 16-3225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5843,'0'0'1550,"0"32"-1473,0 200 115,2 14 20,-16 470-336,1-603 115,4-52-1447,1 66 0,8-117 1536,-1-1 1,-1 1-1,0-1 0,-4 14 1,3-14 15,0 1 1,1 0 0,0 0 0,0 14 0,1 6-360,0-10 415,1 0 0,1 0 1,1 0-1,1-1 0,6 29 1,-7-39-109,-1 0 1,0-1 0,0 1-1,-1 0 1,0 0 0,-2 10-1,0 11 385,3 16-404,-2 51 78,-7-9 1106,12-21-939,-2-48-236,0-1 1,-2 1 0,0 0-1,-3 21 1,0-26-24,-1-1 0,-10 25 0,9-28-4,1 0-1,0 1 1,1 0-1,0-1 0,-1 12 1,4-4 21,4-16 37,11-24 55,-13 20-117,5-11 3,0 0 0,-1-1-1,-1 1 1,0-1 0,-1 0 0,5-27 0,-5 6-12,-1-60 0,-1 70 8,1-1 0,1 0 0,1 1 1,9-28-1,-6 25-5,-1 0 0,6-57 1,-12-66 62,-1 80-43,-2 47-14,0 0 0,-8-31-1,5 27 4,-3-36-1,6 27 166,1 1 0,1-1 1,3 1-1,9-53 0,-7 58-108,-1 0 0,-2 0-1,-1 0 1,-3-33-1,1 0-36,4-506 2237,-18 394-2074,15-34 1089,0 209-1313,0 18-501,0 1273-1404,-9-1108 1912,5-136 24,-3 37-51,-3 91-114,10-63 309,-18 144 0,9-114 568,9-83-3273,0-38 322,0-44-1476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5202,'0'0'4992,"15"29"-4208,50 98-181,-37-65-25,27 91 0,-7-19-376,82 125-255,-130-259 21,0 0 0,0 0 0,0 0 0,0 0 0,0 1-1,0-1 1,0 0 0,0 0 0,0 0 0,0 0 0,0 0 0,0 0 0,0 0 0,0 0 0,0 0 0,0 0 0,0 0 0,0 1 0,0-1-1,0 0 1,0 0 0,0 0 0,0 0 0,0 0 0,0 0 0,0 0 0,0 0 0,0 0 0,0 0 0,0 1 0,0-1 0,0 0 0,0 0 0,0 0-1,0 0 1,0 0 0,0 0 0,0 0 0,0 0 0,0 0 0,0 0 0,0 0 0,0 0 0,-1 1 0,1-1 0,0 0 0,0 0 0,0 0-1,0 0 1,0 0 0,0 0 0,0 0 0,0 0 0,0 0 0,0 0 0,-1 0 0,1 0 0,0 0 0,0 0 0,0 0 0,0 0 0,0 0-1,0 0 1,0 0 0,0 0 0,0 0 0,-1 0 0,-6-3-1165,1-2 401,0-1-1,1 1 0,-1-1 0,2 0 0,-9-12 0,-11-16-2041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4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3986,'0'0'3890,"2"18"-3549,-2-18-340,2 26 194,1 1 0,1-1 0,15 46 1,171 468 1722,-188-533-1908,-1-3 0,0 0 0,1 0-1,-1 0 1,1 0 0,0 0 0,0 0 0,0-1 0,4 6 0,-5-9 13,-1 0 0,1 0 1,-1 0-1,1 0 0,-1 0 1,1 0-1,-1 0 1,1 0-1,-1 0 0,1-1 1,-1 1-1,1 0 0,-1 0 1,1 0-1,-1-1 0,1 1 1,-1 0-1,1-1 0,-1 1 1,1 0-1,-1-1 1,0 1-1,1 0 0,-1-1 1,0 1-1,1-1 0,-1 1 1,0-1-1,0 1 0,0-1 1,1 1-1,-1-1 0,0 1 1,0-1-1,12-23-135,-10 20 167,26-50-216,3 2 1,53-70-1,87-85 22,-9 12-1054,-141 164 259,-20 30 953,-14 10-230,-39 34 189,-242 218-498,259-224 524,1 1 0,2 2 0,-27 46 0,49-71-546,13-20-1111,16-24 882,69-68 773,-47 54-957,-17 17-651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6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80,'0'0'4090,"5"0"-3079,5 0-583,15 1 194,0-2 0,0 0 0,0-2 0,27-6 0,8-7-512,1 3 1,1 3-1,0 3 0,77 0 1,-108 6-127,-16 0-15,1 1-1,-1 0 0,0 1 0,1 1 0,-1 0 1,0 1-1,0 0 0,19 9 0,-33-12-26,-10-9 231,3 5-181,0 1 0,0 0-1,0 0 1,-1 1 0,0-1-1,1 1 1,-1 1 0,0-1-1,-12 0 1,-70 1-1,56 1 77,-71-1 279,-119 3-6,203 1-359,0 1 1,1 1-1,-1 0 0,1 2 0,0 0 0,-23 13 0,18-9 2,75-42-972,-30 16 1006,43-22 0,-58 34-40,0 1 0,-1 0 0,1 0 0,0 0 0,0 0 0,0 1 1,0 0-1,0 0 0,0 1 0,0 0 0,0 0 0,0 0 0,10 2 0,3 5 13,-15-5 11,1-1 0,-1 0-1,0 1 1,1-1 0,-1-1 0,0 1-1,7-1 1,60-2 33,-39 0-189,1 1 0,40 5 0,-68-3 133,0 0 1,0 1-1,0-1 0,-1 1 0,1 1 0,8 4 0,7 4-94,-19-11 80,-1 1 47,0 0-1,0 0 1,1 0 0,-1 0-1,0 0 1,0 0-1,-1-1 1,1 1 0,0 0-1,0 0 1,0 0 0,0 0-1,-1 0 1,1 0-1,0-1 1,-2 2 0,-5 5-6,-1-1 0,-1-1 0,1 1 0,-1-1 0,-17 6 0,-8 6 6,12-5-19,-17 9 95,1 2 1,2 1-1,-35 29 0,67-49-191,-1 0 0,2 0-1,-1 0 1,0 1 0,1 0-1,-1-1 1,1 1-1,1 0 1,-1 0 0,1 1-1,0-1 1,0 1-1,0-1 1,1 1 0,-2 9-1,5-15-27,0 0-1,0 0 0,-1 0 1,1 0-1,0 0 0,0-1 0,-1 1 1,1 0-1,0-1 0,2-1 1,9-7 87,-1 0 1,0-1-1,19-21 0,11-10 53,-3 9-42,1 1 0,62-34 0,-18 23-2781,-104 52 3351,1 0 0,1 2 1,0 0-1,-22 21 0,-65 66 424,72-65-732,10-12-43,-42 44 34,60-61-225,0 1 1,1 0-1,0 1 1,0-1-1,0 1 1,1 0-1,0-1 1,0 1-1,-2 10 1,5-17-16,0 1 1,0-1 0,0 0 0,0 0 0,-1 0-1,1 0 1,0 0 0,0 0 0,0 0 0,0 0 0,0 1-1,0-1 1,0 0 0,0 0 0,0 0 0,0 0 0,0 0-1,0 0 1,0 0 0,0 1 0,0-1 0,0 0-1,1 0 1,-1 0 0,0 0 0,0 0 0,0 0 0,0 0-1,0 0 1,0 1 0,0-1 0,0 0 0,0 0-1,0 0 1,0 0 0,0 0 0,1 0 0,-1 0 0,0 0-1,0 0 1,0 0 0,0 0 0,0 0 0,0 0 0,0 0-1,0 0 1,1 0 0,-1 0 0,0 0 0,0 0-1,0 0 1,0 0 0,0 0 0,0 0 0,0 0 0,1 0-1,-1 0 1,0 0 0,0 0 0,0 0 0,0 0-1,0 0 1,0 0 0,0 0 0,0 0 0,1 0 0,10-9-195,12-12 320,15-22-162,-21 21 150,2 1 1,0 1-1,2 0 0,0 2 0,1 0 0,29-17 0,-40 29-104,2-1-107,-1 0 0,0 0 0,13-11 0,-26 17 118,1 1 0,0 0-1,-1 0 1,1-1-1,0 1 1,-1 0 0,1 0-1,-1-1 1,1 1 0,0 0-1,-1 0 1,1 0-1,-1 0 1,1 0 0,0 0-1,-1 0 1,1 0 0,-1 0-1,1 0 1,-1 0-1,1 0 1,0 0 0,-1 0-1,1 0 1,-1 0-1,1 0 1,0 1 0,-1-1-1,0 0 1,-12 5 52,1-1 0,-1 2 1,1 0-1,0 0 0,1 1 0,-1 0 1,1 1-1,-15 15 0,-79 82 471,92-92-441,-33 42 216,43-51-310,0 0 0,0 0 0,1 0-1,0 0 1,0 1 0,0-1 0,1 1 0,-1-1 0,1 1 0,0 0-1,-1 8 1,11-17-360,10-12 395,-1-2-1,-1 0 0,0-1 1,26-41-1,-5 8-12,-24 34 2,4-5 2,26-41-1,-40 56-3,0 0-1,0 0 1,-1-1-1,0 1 1,-1-1-1,1 1 1,-2-1-1,1 0 1,0-15-1,-3 23-2,0 1 0,1-1 0,-1 1-1,0-1 1,0 1 0,0 0 0,1-1 0,-1 1-1,0 0 1,0 0 0,0 0 0,0-1 0,0 1 0,0 0-1,1 0 1,-1 0 0,0 0 0,0 0 0,0 1-1,-1-1 1,-2 0 7,-3 1-12,0 0 1,-1 0-1,1 0 1,0 1-1,0 0 0,0 0 1,0 1-1,0 0 0,0 0 1,1 1-1,-1 0 1,-6 6-1,-10 8 20,-37 38 0,37-34-20,-15 29-208,37-50-166,1-14 112,0 6 284,0-7-16,1 0 0,3-24 0,-4 35 13,0 1 1,1-1 0,0 1-1,-1-1 1,1 0-1,0 1 1,0 0 0,0-1-1,1 1 1,-1-1 0,0 1-1,1 0 1,0 0 0,-1 0-1,1 0 1,0 0 0,0 0-1,0 1 1,0-1 0,0 1-1,4-3 1,-5 4-26,-1 0-1,0 0 1,1 0 0,-1 0 0,0 0 0,1 0 0,-1 0-1,0 0 1,1 0 0,-1 0 0,0 0 0,1 0-1,-1 0 1,0 0 0,1 0 0,-1 0 0,0 1 0,1-1-1,-1 0 1,0 0 0,0 0 0,1 0 0,-1 1-1,0-1 1,0 0 0,1 0 0,-1 1 0,0-1 0,0 0-1,0 0 1,1 1 0,-1-1 0,0 0 0,0 1-1,4 17-7,-3-14 14,-1 1 1,0-1 0,0 0 0,-1 1 0,1-1 0,-3 8 0,-1-8 98,0 1 0,-1-1-1,1 0 1,-1 0 0,0-1 0,0 0 0,0 1 0,0-2 0,-1 1 0,1-1-1,-1 1 1,0-2 0,0 1 0,1 0 0,-12 0 0,17-2-85,-1 0-1,0-1 1,0 1 0,1 0 0,-1-1 0,0 1 0,0 0-1,1-1 1,-1 1 0,0-1 0,1 1 0,-1-1-1,1 1 1,-1-1 0,1 1 0,-1-1 0,1 0-1,-1 1 1,1-1 0,0 0 0,-1 0 0,1 1-1,-1-2 1,-7-24-354,5 15 284,-9-16-10,11 26 144,1-1 0,-1 1 1,1 0-1,-1 0 0,0 0 0,0 0 1,1-1-1,-1 1 0,0 0 0,0 0 1,0 1-1,0-1 0,-1 0 1,1 0-1,0 0 0,0 1 0,0-1 1,-2 0-1,5 11 66,-1-7-286,1-1 1,-1 1 0,1-1 0,0 0 0,0 0-1,0 0 1,0 0 0,0 0 0,0-1 0,1 1-1,-1-1 1,1 1 0,-1-1 0,1 0 0,-1 0-1,1 0 1,0 0 0,-1 0 0,5 0 0,31 1-4171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9:44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1118 199 1377,'0'0'4965,"-3"-9"-4205,-14-28 99,15 35-764,0 0-1,0 0 1,0 0-1,0 0 1,-1 0-1,1 0 1,0 1 0,-1-1-1,1 1 1,-1 0-1,1-1 1,-1 1-1,0 0 1,1 1 0,-1-1-1,0 1 1,0-1-1,1 1 1,-1 0-1,-5 0 1,-1 0-32,-196-1-12,167 2-41,2 1-11,0 2 0,0 2 0,1 1-1,0 2 1,-37 16 0,-4 7-5,-83 48 1,128-62 5,-1 2 0,2 1 0,-29 27 0,41-31 13,1 0 0,1 0 1,1 2-1,0 0 0,-22 39 1,31-45 19,1-1 1,0 1 0,1 0 0,1 0 0,0 0-1,0 1 1,1-1 0,1 1 0,0-1 0,1 1-1,1 15 1,-1-20-7,1 0 0,0-1 0,1 1 0,0 0-1,0-1 1,1 1 0,0-1 0,0 0 0,1 0 0,-1 0 0,2-1-1,-1 1 1,1-1 0,0 0 0,0-1 0,1 1 0,0-1-1,0 0 1,10 7 0,10 6 120,0-1 1,0-2-1,56 25 0,-14-13 148,2-3-1,96 20 1,151 13 271,-256-48-562,726 97 221,7-62-95,-734-46-134,1-3 1,-1-3 0,0-3-1,116-35 1,-137 31 15,-1-2-1,0-1 1,-1-2 0,-1-2-1,-1-2 1,-1-1 0,-1-2-1,39-39 1,-58 50 4,-1 0 0,-1-1 0,0 0 0,-1-1 0,-1-1 0,0 0 0,-1 0 0,-1-1 0,-1 0 0,0-1 0,-1 1 0,-1-1 0,-1-1 0,2-23 0,-4 26 6,-1 0 1,-1 0-1,-1 0 0,0 0 1,-1 0-1,-1 0 1,0 0-1,-2 1 1,1 0-1,-2 0 1,0 0-1,-1 0 1,0 1-1,-2 0 1,1 1-1,-16-20 0,5 12 6,-1 0-1,-1 1 0,0 1 0,-2 2 1,-36-25-1,21 20-10,0 2 0,-2 1 0,-43-14-1,-8 6-5,0 3 1,-157-19-1,-269 5 6,1 43-40,178 18-131,251-10-453,-153 42 0,212-45-129,0 2 1,-43 23-1,46-18-1431,-39 32-1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9:45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1617,'0'0'9092,"7"7"-8428,-2-1-598,0 0-1,-1 0 1,1 0-1,-1 1 1,0 0-1,-1 0 0,0 0 1,0 0-1,0 0 1,-1 1-1,0-1 1,2 14-1,2 49 550,-3 92-1,-4-108-389,0-30-91,-1 0 1,-2 0-1,-7 29 0,-2 8 50,12-22 901,31-61-1143,-24 19 37,0 0 0,1 1 0,-1-1 1,1 1-1,0 1 0,0-1 0,11 0 1,3-1 2,486-60-4,7 36 157,-364 21-59,1228-32 6,-902 28-81,-438 9 3,72-4 10,-108 5 1,-1 0-1,1 0 1,0 0-1,-1 0 1,1-1-1,-1 1 1,1-1-1,-1 1 0,1-1 1,-1 1-1,1-1 1,-1 0-1,0 0 1,1 0-1,-1 0 1,2-1-1,-3 1 13,1 0-1,-1 1 1,0-1-1,0 1 1,0-1-1,1 0 1,-1 1-1,0-1 1,0 0-1,0 0 1,0 1-1,0-1 1,0 0-1,0 1 1,0-1-1,0 0 1,-1 1-1,1-1 1,0 0-1,0 1 1,-1-1 0,1 0-1,0 1 1,-1-2-1,-1-1-3,-1 0 0,1 0 0,-1 0 0,0 1 0,1-1 0,-1 1 0,0-1 1,0 1-1,-7-3 0,6 3-552,1 1 0,-1 0 0,0 0 0,0 0 1,0 1-1,0-1 0,0 1 0,-1 0 0,-4 0 1,-3 1-1070,-27-1-3306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0:48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1 816,'0'0'8700,"0"12"-8516,-1-3 138,0 0 1,-1 0-1,0 0 0,-1 0 0,-6 15 0,5-13-174,0 1 0,0 0-1,-1 14 1,1 16 13,4 49-1,0-46-73,3-12-16,1-1 0,1 0-1,2 0 1,1-1 0,14 36-1,1 6 83,28 123 270,-42-154-331,-3 0 0,2 76 0,-10-88-86,1 24 11,1-51-14,0 1 0,0-1-1,1 1 1,0-1 0,-1 1-1,1-1 1,0 1 0,1-1 0,-1 1-1,4 5 1,-4-8-40,1 1 0,0 0-1,0-1 1,0 1 0,0-1-1,0 1 1,0-1 0,1 0 0,-1 0-1,0 0 1,1 0 0,-1 0 0,1-1-1,-1 1 1,0-1 0,6 1 0,47-2 104,-27-1-155,189 1-2987,239 3 2925,-319 10-166,1-1-246,-89-10 384,242-3-1807,-180-14 1827,-74 9 210,50-4 0,-25 5 132,-1-2-1,65-18 0,-4 0-114,-48 15 27,1 4 0,81 1 0,-53 4-10,113 4 242,-200 1-321,1 0 1,18 6 0,-21-5 13,0-1 1,30 4 0,36 4-48,-56-7 539,47 3 0,-71-31 661,6-193 1788,-6 220-3109,3 55 13,20 111 1,-20-153 112,2 22 32,-4-26-9,0-1 1,0 0 0,1 0-1,1 0 1,0 0-1,9 19 1,-12-29 4,0-1 1,0 0-1,0 1 0,0-1 1,0 0-1,0 0 0,0 1 1,1-1-1,-1 0 1,0 1-1,0-1 0,0 0 1,0 0-1,1 0 0,-1 1 1,0-1-1,0 0 0,1 0 1,-1 0-1,0 1 0,0-1 1,1 0-1,-1 0 0,0 0 1,0 0-1,1 0 0,-1 0 1,0 0-1,1 1 0,-1-1 1,0 0-1,1 0 1,-1 0-1,0 0 0,0 0 1,1-1-1,5-9 693,-2-17-258,-9-90-309,2 67-9,1 0 1,7-50 0,-5 95-128,1 1 0,0-1 0,0 1 1,1-1-1,-1 1 0,1 0 0,0 0 0,0 0 1,1 0-1,-1 0 0,1 0 0,4-4 0,-6 7-12,0 0 0,0 0-1,0 0 1,0 0-1,0 0 1,0 0-1,1 1 1,-1-1 0,0 0-1,1 1 1,-1-1-1,1 1 1,-1-1-1,1 1 1,-1 0 0,1 0-1,-1 0 1,0 0-1,1 0 1,-1 0-1,1 0 1,-1 0 0,1 0-1,-1 0 1,1 1-1,-1-1 1,1 1-1,-1-1 1,0 1 0,1 0-1,-1-1 1,0 1-1,0 0 1,1 0-1,-1 0 1,0 0 0,0 0-1,0 0 1,1 2-1,13 11 23,-1-1 0,2-1 0,0 0 0,0-1 0,1-1 0,0-1 0,32 13 0,140 35 53,-43-15-50,-82-19-103,0-4 1,104 19-1,-195-40 3,-1 1-1,1 1 0,-47 7 1,-99 24-152,23-4 163,81-18 67,4-1-49,1 2-1,-118 35 0,292-42-2099,-87-4 1794,0-1 1,0-1-1,-1-1 0,40-11 1,91-45-1091,-152 59 1484,-4 1 56,-5 0-83,-297 13 1614,216-4-1169,87-9-29,5-1-464,1 0 0,-1 0 0,0 1 0,0-1 0,0 1 0,0 0 0,6 1 0,12-2 51,-2-2-11,26-5-482,-1-1 0,50-18 0,-92 26 518,0 0 0,-1 0 0,1 0 1,0 0-1,-1 0 0,1-1 0,-1 1 0,1 0 1,-1-1-1,1 1 0,-1-1 0,2-2 0,-3 3 10,0 1 0,1-1 0,-1 1 0,0-1-1,0 1 1,0-1 0,0 1 0,0-1 0,0 1 0,0-1 0,0 1-1,0-1 1,0 1 0,0-1 0,0 1 0,0-1 0,0 1-1,0-1 1,0 1 0,-1-1 0,1 1 0,0-1 0,0 1-1,-1-1 1,1 1 0,0-1 0,0 1 0,-1 0 0,1-1-1,-1 1 1,1-1 0,0 1 0,-1 0 0,1 0 0,-1-1-1,1 1 1,-1 0 0,1 0 0,-1-1 0,1 1 0,-1 0-1,1 0 1,-1 0 0,1 0 0,-1 0 0,1 0 0,-1 0 0,1 0-1,-1 0 1,1 0 0,-1 0 0,0 0 0,-49-3-54,-81 3 1,45 2 1212,86-3-1199,0 0 0,0 0 0,1 1 0,-1-1 0,0 0 0,1 0 0,-1 0 0,1 0 0,-1 0 0,1 1 0,0-1 0,-1 0 0,1 0 0,0 1 0,-1-1 0,1 0 0,0 1 0,1-1 0,77-24-98,-55 19-215,-1-2 0,31-13-1,-53 21 319,0 0 0,0 0 1,-1-1-1,1 1 0,0 0 0,0-1 0,-1 1 0,1-1 0,0 1 0,0-1 0,-1 1 0,1-1 0,-1 0 0,1 1 0,-1-1 0,1 0 0,-1 1 0,1-1 0,-1 0 0,1 0 0,-1 0 0,0 0 19,0 1 0,0-1 0,-1 1 0,1-1 0,0 1-1,-1-1 1,1 1 0,0-1 0,-1 1 0,1 0 0,0-1-1,-1 1 1,1 0 0,-1-1 0,1 1 0,-1 0 0,1-1-1,-1 1 1,1 0 0,-1 0 0,1 0 0,-1 0 0,0-1-1,-38-4 357,-84 5-365,122-1 5,-1 1 0,1 0 0,0-1 0,0 1-1,0-1 1,0 1 0,0-1 0,0 0 0,0 0-1,0 1 1,0-1 0,0 0 0,1 0 0,-1 0 0,0 0-1,0 0 1,1 0 0,-1 0 0,1 0 0,-1 0 0,1 0-1,-1 0 1,1-2 0,-1 1-131,0 0-1,0-1 1,-1 1 0,1 0-1,0 0 1,-1 0 0,1 0-1,-1 1 1,1-1-1,-1 0 1,0 1 0,-3-3-1,8 4 86,0 1 0,0-1 0,0 0 1,0 0-1,0 0 0,0-1 0,1 1 0,-1-1 0,4-1 0,14-1 94,-18 3-50,1 0 1,-1 0-1,1 0 0,-1 0 1,0 1-1,1 0 1,-1-1-1,0 1 0,1 0 1,3 2-1,-5-1-5,0 0 1,0-1-1,0 1 0,-1 0 1,1 1-1,0-1 0,-1 0 1,1 0-1,-1 1 0,0-1 1,0 1-1,0-1 0,1 3 1,1 4 80,1 0 0,0 0 1,0-1-1,1 0 0,0 0 1,1 0-1,-1 0 0,14 12 1,-14-16-51,0 0 1,0-1-1,0 1 1,0-2-1,1 1 0,-1 0 1,1-1-1,0 0 1,-1 0-1,1-1 1,0 0-1,0 0 0,0 0 1,0 0-1,7-1 1,101 0 192,-112 0-275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9:52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37 4434,'0'0'5829,"8"-6"-5479,27-19 50,-35 24-378,1 1 0,0-1-1,-1 1 1,1-1 0,0 1 0,-1-1 0,1 1-1,0 0 1,0-1 0,0 1 0,-1 0 0,1 0-1,0-1 1,0 1 0,0 0 0,-1 0 0,1 0-1,0 0 1,0 0 0,0 0 0,0 0 0,-1 0-1,1 1 1,0-1 0,0 0 0,0 0-1,-1 1 1,1-1 0,0 0 0,0 1 0,-1-1-1,1 1 1,0-1 0,-1 1 0,1-1 0,0 1-1,-1 0 1,2 0 0,8 28 279,-9-24-209,5 28 136,-2 1-1,-1 0 1,-2 0-1,-4 35 1,2-38-195,-2 3-14,-2 0 0,-1 0 0,-1-1-1,-3 0 1,-23 58 0,24-68-1,9-19 14,0-34 61,-1-1-1,-1 0 1,-2 0-1,-1 1 1,-11-38-1,3 28-69,-20-77 40,30 105-73,1-1 0,1 1 1,0 0-1,0-1 0,1 1 1,1-1-1,3-17 0,-3 28 2,0 0-1,-1 0 0,1 1 1,0-1-1,0 1 0,0-1 1,0 1-1,0-1 0,0 1 1,1 0-1,-1-1 0,0 1 1,1 0-1,-1 0 1,1 0-1,-1 0 0,1 0 1,0 0-1,-1 1 0,1-1 1,0 1-1,-1-1 0,1 1 1,0-1-1,0 1 1,0 0-1,-1 0 0,4 0 1,-1 0-15,0 0 0,1 0 0,-1 0 0,0 1 0,0-1 0,0 1 0,0 0 0,0 0 0,0 1 0,0-1 0,5 4 1,19 13 104,0-2 0,1 0 0,1-2 0,0-2 0,1 0 1,0-2-1,0-2 0,1-1 0,43 5 0,0-3-25,209 14-28,-284-23 192,-5 0-234,0-1-1,1 1 1,-1-1-1,0 2 0,0-1 1,0 0-1,0 1 1,0 0-1,0 0 1,-9 4-1,-50 24-243,35-15 188,-468 190-243,469-194 303,-9 4-272,-45 22 0,130-43-730,7-8 404,-1-2 0,-1-2-1,0-3 1,92-54 0,-142 75 566,0 0 0,0-1 0,-1 1-1,1-1 1,-1 0 0,1 0 0,-1 0 0,1 0 0,-1-1 0,0 1-1,0 0 1,0-1 0,-1 0 0,1 1 0,-1-1 0,1 0 0,-1 0-1,2-5 1,-4 8 49,1-1-1,0 1 0,-1-1 1,1 1-1,-1 0 1,1-1-1,-1 1 1,0 0-1,1-1 0,-1 1 1,1 0-1,-1 0 1,1 0-1,-1-1 0,0 1 1,1 0-1,-1 0 1,1 0-1,-1 0 0,0 0 1,1 0-1,-1 0 1,0 0-1,1 0 1,-1 1-1,0-1 0,-4 0 31,0 0-31,-6 0 13,0-1 0,-1 2 0,1 0 0,0 0 0,1 1 0,-1 0 1,0 0-1,0 2 0,-13 5 0,-118 53 134,48-22-84,77-33 31,19-10 205,30-15 240,-19 10-643,135-62 138,-20 10-135,-197 57 25,39 3 84,15-1-25,1 0 0,-1 2-1,0-1 1,1 2 0,-1 0-1,1 1 1,-1 0 0,-14 6-1,27-8-5,1-1 91,1-4-47,0 0 1,0 0-1,0 1 0,1-1 1,0 0-1,-1 0 0,2 1 1,-1-1-1,0 0 0,0 1 1,1-1-1,0 1 0,0 0 1,0-1-1,3-2 0,-7 3 161,1 1-1,-1 0 0,1-1 0,-1 1 0,0 0 0,0 0 0,0 0 0,-1 0 0,1 1 0,0-1 0,-4-1 0,-45-17-188,51 19 3,-1 0-1,1-1 0,-1 1 0,1 0 0,0 0 0,0-1 0,-1 1 0,1 0 0,0 0 0,0-1 0,0 1 0,1 0 0,-1 0 0,0-2 0,1 1 13,4-21 17,2 4-32,-36 20-320,27 0 299,1-1 0,-1 1 1,1 0-1,-1 0 0,1 0 0,-1 0 1,1 0-1,0 0 0,0 0 0,-1 0 1,1 1-1,0-1 0,0 0 1,0 1-1,0-1 0,1 1 0,-1-1 1,0 1-1,0-1 0,1 1 0,-1 0 1,1-1-1,0 1 0,-1 0 1,1-1-1,0 1 0,0 2 0,0-2 9,0 0 0,0 0-1,0 0 1,0 0 0,0-1-1,1 1 1,-1 0 0,1 0-1,-1 0 1,1 0-1,0 0 1,0 0 0,-1-1-1,1 1 1,0 0 0,1-1-1,-1 1 1,0-1 0,0 1-1,1-1 1,-1 1 0,4 1-1,9 3 30,0-2-1,1 0 0,0 0 0,0-1 0,0-1 1,0-1-1,0 0 0,0 0 0,17-3 1,31 2-17,88 1-360,-81-1-699,-69 0 1088,0 2-129,0 0 1,0 0-1,-1 0 0,0 0 0,1 0 1,-1 0-1,0 0 0,0 0 0,0 0 1,0 1-1,0-1 0,-1 4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0:2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10901,'0'0'1649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274 1 2289,'0'0'2057,"-10"23"-1390,-32 75 173,39-89-598,-1 0 0,-1 0 0,1-1 0,-2 0-1,1 0 1,-1 0 0,0 0 0,-1-1 0,1 0 0,-1-1-1,-1 0 1,-14 10 0,13-11-146,0-2 0,0 1 0,0-1 0,-1-1 0,1 1 0,-1-2 0,0 1 0,1-1 0,-20-1 0,28-1-106,0 1 0,0 0 0,0-1 1,0 1-1,0-1 0,0 1 1,0-1-1,1 0 0,-1 1 1,0-1-1,0 0 0,1 0 0,-1 1 1,0-1-1,1 0 0,-1 0 1,1 0-1,-1 0 0,1 0 1,-1 0-1,1 0 0,0 0 0,-1 0 1,1 0-1,0 0 0,0 0 1,0 0-1,0 0 0,0-1 1,-2-39-467,2 36 432,0-113-2555,1 116 2609,-1 1 0,0-1 0,1 0 0,-1 1 0,1-1 0,0 0 0,-1 1 0,1-1 0,0 1 0,0-1 0,0 1 0,0 0 0,0-1 0,0 1 0,1 0 0,-1 0 0,0 0 0,1 0 0,-1 0 0,1 0 0,-1 0 0,1 0 0,-1 1 0,1-1 0,-1 0 0,1 1 0,0-1 0,-1 1 0,4 0 0,5-2 109,1 1 1,-1 1-1,19 1 1,-11-1-26,-16 1-58,0-1 0,0 1 1,-1-1-1,1 1 0,0 0 0,-1-1 0,1 1 0,0 0 0,-1 0 0,1 0 0,-1 0 0,0 1 0,1-1 0,-1 0 0,0 1 0,0-1 0,1 1 0,-1-1 0,-1 1 0,1-1 0,0 1 1,0 0-1,0 2 0,17 49 738,-15-40-554,3 11 109,-4-15-206,1 0 1,-1 0-1,1 0 1,7 12-1,-9-19-136,0 0-1,0 1 1,1-1-1,-1 0 1,1-1 0,0 1-1,0 0 1,-1 0-1,1-1 1,0 1 0,0-1-1,1 1 1,-1-1-1,0 0 1,0 0-1,1 0 1,-1 0 0,0-1-1,1 1 1,-1 0-1,5-1 1,60 1-5165,-37-1 1050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13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51 544,'0'0'5248,"4"-8"-2212,0 5-2862,7-6 53,1 1-1,1 1 1,16-8 0,-28 15-342,-1 12-176,-9 72 737,9-77-371,0 11 156,0 0 0,1 0 1,6 28-1,-4-25-39,0 0 0,-2 1 0,0-1-1,-3 31 1,0 4 314,2 281 209,-1-334-703,1 0 0,-1 1 0,0-1-1,0 0 1,-1 1 0,1-1 0,-1 0 0,1 0 0,-1 0 0,0 0 0,0-1 0,0 1 0,-1 0 0,1-1 0,-1 1 0,-3 1 0,3-1-20,0-1-1,1 0 1,-1 1 0,1 0 0,-1 0 0,1-1 0,0 1-1,0 0 1,0 1 0,1-1 0,-1 0 0,1 0-1,-1 1 1,1-1 0,0 1 0,0 5 0,36-9 90,-9 1-34,39 7-1,-40-4-26,40 1-1,5-7-5,-35 1-31,1 0 1,43 6-1,-41 1 12,16 3 54,89 2 1,260-16-126,-274 16 88,-91-11 14,-1-1-1,1-2 1,68-14 0,-72 10-59,0 3 0,1 1-1,0 1 1,45 4 0,-38 0 72,0-3-1,51-6 0,-34 2-59,-1 1-1,70 6 0,-31 0 97,-71-2-78,-16-1-6,-1 0 0,0 1 0,1 1 0,-1-1-1,0 2 1,1-1 0,-1 1 0,13 5 0,-8-3 20,0-1 0,0 0 0,0-1 0,0 0 0,0-1 0,1-1 1,-1 0-1,16-3 0,16 2-25,-24-1 13,-15 2-13,0-1 0,-1 1 0,1 0 0,0 0 0,-1 1 0,1 0 0,9 2 0,4 7-168,-16-7 184,1-1 1,-1 0-1,1 0 0,0 0 0,-1-1 1,1 1-1,9 0 0,-13-1 11,1-1 0,-1 0 0,1 1 0,-1-1 0,0 0 0,1 0 0,-1 0 0,0-1 0,1 1 0,-1 0-1,1 0 1,-1-1 0,0 1 0,0-1 0,3 0 0,-4 0 8,1 0-1,-1 0 0,1 0 1,-1 0-1,1 0 1,-1 0-1,0 0 0,0 0 1,0 0-1,1 0 1,-1 0-1,0-1 0,0 1 1,0 0-1,-1-1 1,2-15 52,7-153-84,-14 144 295,2 20-298,2 17-121,5 266 70,12-285 48,-10 0 23,0-1 1,0 1-1,-1-1 0,0-1 0,-1 1 0,0 0 0,-1-1 0,0 0 0,2-18 0,-3 5-38,0 0-1,-1 0 0,-5-27 0,4 45 26,0-1-1,-1 1 1,1 0-1,-1 0 1,-1 0-1,1 0 0,-1 0 1,-5-8-1,-11-22 138,18 33-101,1 1-92,27 9-333,-1 2 349,32 16 1,-4-3 81,-25-11-27,1-1 1,0-2 0,0-1 0,1-2 0,0-1 0,52 2 0,7-5 5,-7-2-80,0 3-1,124 22 0,-201-24 28,28 9-603,-33-10 573,0 1 0,0-1 1,0 0-1,0 1 0,0-1 1,0 1-1,0 0 0,0-1 1,0 1-1,0 0 1,0-1-1,-1 1 0,1 0 1,0 0-1,-1 0 0,1 0 1,0-1-1,-1 1 0,1 0 1,-1 0-1,0 0 1,1 0-1,-1 0 0,0 0 1,1 2-1,-2-2 68,1-1 0,-1 1-1,1 0 1,-1-1 0,0 1 0,1-1-1,-1 1 1,0-1 0,0 1 0,1-1 0,-1 1-1,0-1 1,0 0 0,0 0 0,1 1-1,-1-1 1,0 0 0,0 0 0,0 0-1,0 0 1,-1 0 0,-22 3 91,24-3-86,-91 8 186,1 4 1,1 4-1,-114 35 1,-251 107-289,406-145-1671,45-12 1528,-1-1 0,1 1 0,0-1 0,0 0-1,0 0 1,0 0 0,-1 0 0,1-1 0,0 0 0,0 1-1,0-1 1,-5-2 0,8 3 254,-1 0 0,1 0 0,0 0 0,0-1 0,-1 1 0,1 0 0,0 0 0,0 0 0,0-1 0,-1 1 0,1 0 0,0 0 0,0 0 0,0-1 0,0 1 0,-1 0 0,1 0 0,0-1 0,0 1 0,0 0 0,0 0 0,0-1 0,0 1 0,0 0 0,0-1 0,0 1 0,0 0 0,0 0 0,0-1 0,0 1 0,0 0 0,0-1 0,0 1 0,0 0 0,0 0 0,0-1 0,1 1 0,-1 0 0,0 0 0,0-1 0,0 1 0,0 0 0,12-9-146,66-18-968,-29 12 177,5-4-893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13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481 8 768,'0'0'2369,"-27"6"-1224,-92 22-185,8 5 160,68-20-872,-63 11 1,32-13-238,73-11-57,20-1-642,12-5 340,1-1-1,-1-2 0,41-17 1,1 1-195,86-21-2082,-148 43 1051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14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374 132 16,'0'0'114,"-123"-8"1576,90 8-850,-1 1 0,0 2 1,-55 12-1,44-1-369,41-10-470,28-8-260,-1-1 23,0-2-1,0 0 1,-1-1-1,-1-1 1,30-17-1,-48 24 176,0 1 0,0-1 0,-1 0 0,1 1 0,-1-1 0,1-1-1,-1 1 1,0 0 0,0 0 0,0-1 0,0 1 0,0-1 0,0 0 0,-1 0 0,1 1 0,-1-1 0,0 0-1,0 0 1,0 0 0,0 0 0,-1 0 0,1-1 0,-1 1 0,1 0 0,-1 0 0,0 0 0,-1 0 0,1-1-1,-1-3 1,0 6 130,1 1 1,-1-1-1,1 0 0,-1 0 0,1 1 0,-1-1 1,0 1-1,1-1 0,-1 0 0,0 1 0,0-1 0,1 1 1,-1-1-1,0 1 0,0 0 0,0-1 0,0 1 1,0 0-1,1 0 0,-1 0 0,0-1 0,0 1 0,-1 0 1,-27 0 368,21 0-242,-15 0-149,1 0 0,-1 2 0,1 0 0,-1 2 0,-24 6 0,48-10 415,0 0-436,-1 0 0,1 0 1,-1 0-1,1 0 0,-1 0 1,1 0-1,-1 0 0,1 0 1,-1 0-1,1 0 0,-1 0 0,1-1 1,-1 1-1,1 0 0,-1 0 1,1 0-1,-1-1 0,0 1 0,1 0 1,-1-1-1,1 1 0,-1 0 1,0-1-1,1 1 0,-1-1 0,0 1 1,0-1-1,1 1 0,-1 0 1,0-1-1,0 1 0,0-1 1,1 1-1,-1-1 0,0 1 0,0-1 1,0 1-1,0-1 0,0 1 1,0-2-1,17 3-45,57 3 373,-52-4-427,0 1-1,31 5 1,-51-6 26,-1 0 1,1 1 0,-1-1-1,0 1 1,1-1 0,-1 1-1,0 0 1,1-1 0,-1 1-1,0 0 1,0 0 0,0 0-1,0 0 1,0 0 0,0 0-1,0 0 1,0 1 0,0-1-1,1 2 1,8 10-116,-6-12 165,0 0-1,0 0 1,0 0 0,0 0-1,0-1 1,0 0-1,0 1 1,0-1 0,0-1-1,7 0 1,3 0-13,76 1-2559,-88 0 1990,-1 4 730,0 0 0,-1 0 0,0-1-1,1 1 1,-1 0 0,-1 0 0,1 0 0,0 0 0,-2 6 0,-1 12 610,5-9 1159,1-22-878,-2 7-981,-1 0 1,1 1-1,-1-1 0,0 0 1,0 1-1,0-1 0,0 0 1,0 1-1,0-1 0,0 1 1,0-1-1,-1 0 0,1 1 1,-1-1-1,1 0 0,-2-1 1,-5 1-48,0 0 1,0 1 0,0 0 0,-1 0 0,1 1 0,0 0-1,-1 0 1,-8 2 0,-8-1-4,9 0 54,-1 0 1,1 1 0,0 1-1,0 0 1,0 1 0,-16 7-1,-83 42 229,93-43-308,-34 20-1014,46-27-1495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36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6 176 1761,'0'0'3148,"-6"-11"-440,8 8-2710,0 0-1,-1 0 1,1 0 0,1 0 0,-1 1 0,0-1-1,1 1 1,-1-1 0,1 1 0,0 0-1,0 0 1,0 0 0,0 1 0,4-3 0,8-6-8,-12 8 98,-1 1 1,1-1-1,-1 0 0,0 0 1,0 0-1,0 0 0,0-1 1,0 1-1,0 0 1,0-1-1,-1 1 0,1-1 1,-1 0-1,0 0 0,0 1 1,0-1-1,1-6 0,-2 9-152,1-4-9,-1 4 75,0-1-1,-1 1 1,1 0 0,0-1-1,0 1 1,0 0 0,0-1-1,0 1 1,0 0 0,1-1-1,-1 1 1,0 0 0,0-1-1,0 1 1,0 0 0,0 0-1,0-1 1,0 1 0,1 0-1,-1-1 1,0 1 0,0 0-1,0 0 1,1 0 0,-1-1-1,0 1 1,0 0 0,1 0-1,-1 0 1,0-1 0,0 1-1,1 0 1,-1 0 0,0 0-1,1 0 1,-1 0 0,0 0-1,1 0 1,-1-1 0,0 1-1,1 0 1,-1 0 0,1 0-1,-1 0-134,21-1-462,-17 0 606,-1-1 1,0 0-1,0 1 1,0-1-1,0 0 0,0-1 1,-1 1-1,1 0 1,-1-1-1,1 0 1,2-4-1,20-17 28,-63 74-615,33-43 568,-1 1 1,1 0-1,1 0 1,0 1 0,-7 17-1,-11 23-11,16-40-150,-3 7 793,9-15-614,1-1 0,-1 0 1,0 1-1,0-1 0,0 0 1,0 1-1,0-1 1,1 1-1,-1-1 0,0 0 1,0 1-1,1-1 0,-1 0 1,0 0-1,1 1 1,-1-1-1,0 0 0,1 1 1,-1-1-1,0 0 0,1 0 1,-1 0-1,0 0 1,1 1-1,-1-1 0,1 0 1,-1 0-1,0 0 0,1 0 1,-1 0-1,1 0 1,-1 0-1,0 0 0,1 0 1,-1 0-1,1 0 1,-1 0-1,0 0 0,1 0 1,0-1-1,224-4-66,-219 4 102,-1 1 0,1-1-1,0-1 1,0 1 0,0-1 0,-1 0 0,11-5-1,-11 4-70,1 1-1,0-1 0,0 1 0,0 1 0,0-1 1,0 1-1,12-1 0,-8 2 51,-1-1 0,0 0 1,0 0-1,0-1 0,0 0 0,0-1 0,0 0 1,15-7-1,46-13 146,-48 13-145,-15 7-98,-1-1 0,1 1 0,0 0 0,1 1 0,-1 0 0,14-3 752,-24 5-629,0 0 0,0 0-1,0 1 1,0-1-1,0 1 1,0 0 0,0 0-1,0 0 1,-5 2-1,-20 6-35,1-7-150,16-1-146,1 0 1,-1 0 0,1 1 0,0 0-1,0 0 1,0 2 0,-12 4 0,5 0-1556,2 0-1571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8836,'0'0'5040,"9"12"-5392,-2 0 354,1-1 1,-2 2 0,1-1-1,-2 0 1,0 1 0,0 0-1,5 27 1,8 143 694,-1-7-292,-12-144-358,1-1 0,2 1 1,15 40-1,-13-56-15,-5-24-999,-4-33-2991,-1 34 2686,0-34-5142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3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4770,'0'0'4664,"24"-10"-3851,152-65 417,-127 56-1019,0 2-1,59-11 0,-80 22-225,1 2 0,0 1 1,0 1-1,0 1 0,39 5 0,-65-4-2,-1 1-1,1 0 1,-1 0 0,1 0 0,-1 0 0,0 0 0,1 1-1,-1-1 1,0 1 0,0-1 0,0 1 0,0 0 0,0 0-1,-1 0 1,1 0 0,0 0 0,-1 0 0,0 1-1,1-1 1,-1 0 0,0 1 0,0-1 0,0 1 0,-1-1-1,1 1 1,0 0 0,-1-1 0,0 6 0,2 2 1,-1 0-1,-1 1 1,0-1 0,-1 1 0,0-1 0,-2 12 0,0-15 70,0 0 0,0 0 0,0 0 0,-1 0 0,0 0 0,-1 0 0,1-1 0,-1 0 0,0 0 0,-1-1 0,0 1 0,1-1 0,-2 0 0,1 0 0,0-1 0,-13 6 0,-8 4 376,-1-1-1,-55 17 0,57-21-266,-1-2 0,-1-1-1,1-2 1,-1 0 0,-34-1 0,91-8-3470,-19 2 2270,45-15-4888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4466,'0'0'3978,"11"13"-3415,1 1-419,-6-8-88,0 1 1,0 0-1,-1 0 0,0 1 0,0-1 1,-1 1-1,0 0 0,0 0 1,3 12-1,1 7 144,37 129 336,-42-147 592,-1-9-384,1-20-83,-4-36-371,-3 33-226,-1-6 135,0 0 1,2-1-1,1 0 1,4-55 0,-2 81-197,1 0 1,0 0-1,0 0 1,1 0 0,-1 0-1,1 0 1,-1 0-1,1 0 1,1 0 0,-1 1-1,0-1 1,1 1 0,0 0-1,0 0 1,0 0-1,0 0 1,0 0 0,1 1-1,-1-1 1,7-2-1,-3 1-99,0 1 0,0 1-1,1-1 1,-1 1-1,1 1 1,0-1 0,-1 1-1,1 0 1,0 1 0,10 1-1,-16-1-21,0 0 0,-1 0 0,1 1 0,0-1 0,-1 0 0,1 1 0,0 0 1,-1-1-1,1 1 0,-1 0 0,1 0 0,-1 0 0,0 0 0,1 0 0,-1 0 0,0 0 0,0 0 0,0 1 0,1-1 0,-1 0 0,-1 1 0,3 2 0,-1 0-484,0 1 0,-1-1 0,1 1-1,-1 0 1,0 0 0,0 8 0,0 17-4235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39 5090,'0'0'5320,"-15"0"-5216,-49 4-112,61-3 4,0 0 0,1 0 1,-1 0-1,1 0 0,-1 0 0,1 1 0,0-1 0,0 1 0,-1-1 1,1 1-1,0 0 0,0 0 0,1 0 0,-1 0 0,-2 4 1,-16 35-30,15-30 28,2 0 4,-1 0-1,2 0 1,-1 1-1,1-1 0,1 1 1,0-1-1,2 20 1,-1-30 0,0 0-3,0 1-1,1-1 1,-1 1-1,1-1 1,-1 1 0,1-1-1,-1 1 1,1-1-1,0 1 1,0-1 0,0 0-1,0 1 1,0-1-1,0 0 1,0 0 0,0 0-1,0 0 1,1 0-1,-1 0 1,0 0 0,1 0-1,-1 0 1,1-1-1,-1 1 1,1 0 0,-1-1-1,1 0 1,-1 1-1,1-1 1,-1 0 0,4 0-1,7 2-6,1-1 1,-1 0-1,14-1 0,-13-1 30,-7 1-2,1-1 1,-1 0 0,1-1-1,-1 1 1,1-1-1,-1-1 1,0 1 0,0-1-1,0 0 1,-1 0 0,1-1-1,-1 0 1,1 0-1,-1 0 1,0 0 0,-1-1-1,6-6 1,-5 5 135,0 0 0,0-1 0,-1 0 0,1 0 0,-1 0 0,-1 0 0,0 0 0,0-1 0,0 0 0,-1 1 0,0-1 0,0 0 0,0-16 0,-2 17-9,1 1-1,-1 0 1,0 0-1,-1-1 1,1 1-1,-1 0 1,-1 0-1,-1-7 0,2 11-119,-1 0 1,1 0-1,0 0 0,-1 0 0,1 0 0,-1 1 0,0-1 0,1 0 0,-1 1 0,0 0 0,0-1 0,0 1 0,0 0 0,0 0 0,0 0 0,-1 0 0,1 0 0,0 1 0,0-1 0,-1 1 0,1-1 0,-5 1 0,4-1-116,-1 1 0,0-1 0,0 1 0,0 0 0,1 0 0,-1 0 0,0 1 0,0-1 0,1 1 0,-1 0 0,0 0 0,1 0 0,-1 1 0,1-1 0,-1 1 0,-4 2 0,5-1-504,0 0 0,-1 1 0,1-1 0,0 0 0,1 1 0,-1-1 0,1 1 0,-4 6-1,-1 9-4493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4882,'0'0'4552,"-25"6"-4366,-77 23-135,99-28-49,0 0-1,0 0 0,1 1 1,-1-1-1,0 1 1,0-1-1,1 1 1,-1 0-1,1 0 0,-1 0 1,1 0-1,0 0 1,0 1-1,0-1 1,0 1-1,1-1 1,-1 1-1,0 0 0,1-1 1,0 1-1,-2 4 1,-1 3 1,-2 5 4,1 0-1,1 1 1,0-1 0,1 1 0,0 0 0,2 0 0,-1 0-1,3 20 1,-1-34-8,0 0-1,0 0 0,0 0 1,0 0-1,1-1 1,-1 1-1,1 0 0,-1 0 1,1-1-1,0 1 1,-1 0-1,1-1 1,0 1-1,0-1 0,0 1 1,1-1-1,-1 1 1,0-1-1,0 0 1,3 2-1,0-1-3,-1 0 0,1 0 0,0 0 0,-1 0 0,1-1 0,0 0 0,0 0 0,0 0 0,5 0 0,6 0 1,0 0-1,0-2 0,0 1 0,19-5 0,-25 3 146,0 0 0,-1-1 0,1 0-1,-1-1 1,0 0 0,0 0 0,0-1-1,-1 0 1,0 0 0,1-1 0,-2 0-1,1 0 1,-1-1 0,0 0 0,0 0-1,-1 0 1,0 0 0,0-1 0,-1 0 0,0 0-1,0 0 1,-1-1 0,0 1 0,0-1-1,-1 0 1,0 0 0,-1 0 0,1-14-1,-1 16 51,-1 0 0,0 0-1,0 0 1,-1-1 0,0 1 0,0 0-1,-3-9 1,3 14-176,0 0 1,0 0-1,0 0 0,0 0 0,-1 1 1,1-1-1,-1 0 0,1 1 0,-1-1 1,1 1-1,-1-1 0,0 1 0,0 0 1,0 0-1,0 0 0,0 0 0,0 0 1,0 0-1,0 0 0,0 1 0,0-1 1,-1 1-1,1 0 0,0-1 0,0 1 1,-1 0-1,-3 1 0,3-1-205,-1 0 1,1 0-1,0 1 0,-1-1 0,1 1 0,0 0 1,0 0-1,0 0 0,-1 0 0,1 1 1,0 0-1,1-1 0,-1 1 0,0 0 0,0 0 1,1 0-1,-1 0 0,1 1 0,0-1 1,0 1-1,-4 5 0,-12 16-4031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5 668 2465,'-3'3'10584,"2"-78"-9803,2-92-263,1 134-472,2 0 0,1 1 0,10-35 0,0 17 19,3 0 1,1 1-1,33-57 0,-52 105-62,1 1 0,-1-1-1,0 1 1,0-1-1,0 1 1,1 0-1,-1-1 1,0 1-1,1-1 1,-1 1-1,0 0 1,1-1-1,-1 1 1,1 0-1,-1-1 1,0 1-1,1 0 1,-1 0 0,1-1-1,-1 1 1,1 0-1,-1 0 1,1 0-1,-1 0 1,1 0-1,-1-1 1,1 1-1,-1 0 1,1 0-1,-1 0 1,1 0-1,-1 1 1,1-1 0,-1 0-1,1 0 1,-1 0-1,1 0 1,-1 0-1,0 1 1,1-1-1,-1 0 1,1 0-1,-1 1 1,1-1-1,-1 0 1,1 1-1,15 19-286,-13-15 353,49 63-1004,-25-18-3031,-20-26 365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132 6 3602,'0'0'3372,"6"-3"-2893,-6 3-469,-1 0 0,1 0 1,0 0-1,0 0 0,0 0 1,0-1-1,0 1 0,0 0 1,0 0-1,0 0 0,0 0 1,0 0-1,0 0 0,0 0 1,0 0-1,0 0 0,0 0 1,0 0-1,0 0 0,0-1 1,0 1-1,0 0 0,0 0 1,0 0-1,0 0 0,0 0 1,0 0-1,0 0 0,0 0 1,1 0-1,-1 0 0,0 0 1,0 0-1,0 0 0,0 0 1,0 0-1,0-1 0,0 1 1,0 0-1,0 0 0,0 0 1,0 0-1,0 0 0,0 0 1,0 0-1,0 0 0,1 0 1,-1 0-1,0 0 0,0 0 1,-11 2 26,0 0 0,0 0 0,0 1 0,0 1 0,1 0 0,-1 0 0,1 1 1,0 0-1,1 1 0,-17 12 0,26-17-55,-1-1 0,1 0 0,-1 0 0,1 1 0,-1-1 1,1 0-1,0 1 0,-1-1 0,1 0 0,-1 1 0,1-1 0,0 0 0,-1 1 0,1-1 1,0 1-1,0-1 0,-1 1 0,1-1 0,0 1 0,0-1 0,0 1 0,0-1 1,0 1-1,0-1 0,-1 1 0,1-1 0,0 1 0,0-1 0,1 1 0,-1-1 1,0 1-1,0-1 0,0 1 0,0-1 0,0 1 0,0-1 0,1 1 0,-1-1 0,0 1 1,0-1-1,1 1 0,-1-1 0,0 0 0,1 1 0,-1-1 0,0 0 0,2 1 1,21 7 45,38-4 587,67 15 0,-126-19-618,1 1 0,-1-1 0,0 1 0,1 0 0,-1-1 0,1 2-1,-1-1 1,0 0 0,0 0 0,1 1 0,-1-1 0,0 1 0,0-1 0,-1 1 0,1 0 0,0 0 0,0 0-1,-1 0 1,0 0 0,1 0 0,-1 0 0,0 1 0,1 2 0,0 3-3,0 0 0,-1 0 0,0 0 0,0 0 0,-1 15 0,-1-9 41,1-14-7,-1 1 0,1 0 0,-1 0 0,1-1-1,-1 1 1,0 0 0,1-1 0,-1 1 0,0-1 0,1 1-1,-1-1 1,0 1 0,0-1 0,0 1 0,0-1 0,1 0-1,-1 1 1,0-1 0,0 0 0,0 0 0,0 0 0,0 0-1,0 0 1,0 0 0,0 0 0,-1 0 0,-33 1 439,30-1-405,-80 0 496,49 0-5465,41 0 767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7235,'0'0'3394,"190"-34"-5347,-127 15-3169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6931,'0'0'5896,"9"8"-4946,-9 144-675,0-152-282,0 1 1,0-1 0,0 1-1,0-1 1,0 1 0,0-1-1,0 1 1,0-1 0,1 0-1,-1 1 1,0-1-1,0 1 1,0-1 0,1 0-1,-1 1 1,0-1 0,1 1-1,-1-1 1,0 0 0,1 0-1,-1 1 1,1-1-1,-1 0 1,0 0 0,1 1-1,-1-1 1,1 0 0,-1 0-1,1 1 1,20 0-435,-16-2 241,0 0-1,0 0 1,-1 0-1,1-1 0,0 0 1,5-2-1,19-20-1987,-2-5-1301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7972,'0'0'4466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5523,'0'0'4284,"4"16"-4188,5 18 270,-2 0 1,-2 1-1,2 49 0,-7-64-179,5 117 418,-4-118-604,2-1 1,0 0-1,1 0 0,1 0 1,10 23-1,-11-36-164,-2-9 262,-5-11 88,-6 0-123,-1 0 0,-1 1 0,0 1 0,-1-1 0,-1 2 0,-22-18 0,31 27-73,0 1 0,0 0 0,0 1-1,0-1 1,0 1 0,0-1 0,-1 1 0,1 1-1,0-1 1,-1 1 0,1-1 0,-1 1 0,1 0-1,0 1 1,-1-1 0,1 1 0,0 0 0,-7 2-1,4-1 0,-1 1 0,0 0 0,1 1-1,0 0 1,0 0 0,0 0 0,0 1 0,-10 9-1,13-10-1,0 0 0,1 0 0,-1 1 0,1-1 0,0 1 0,0-1 0,0 1 0,1 0 0,-1 0 1,1 0-1,-2 9 0,2 0-2,0-1 0,1 0 0,1 20 0,0-22 67,0-10-44,0 1 0,1 0 0,-1-1 0,0 1 0,1-1 0,-1 1 0,1 0 0,0-1 0,-1 1 0,1-1 0,0 0 0,0 1 0,0-1 0,0 0 0,0 1 0,1-1 0,-1 0 0,0 0 0,0 0 0,1 0 0,-1 0 0,1 0 0,-1 0-1,1-1 1,-1 1 0,1 0 0,-1-1 0,1 1 0,0-1 0,-1 0 0,1 1 0,2-1 0,8 1 64,0 0-1,0 0 1,18-3-1,-18 1-18,48-9-543,-5 0-4144,-39 10 967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53 155 6323,'0'0'3639,"4"0"-3506,120 0 820,-123 0-942,1 0 0,0 0 1,-1 0-1,1-1 1,0 1-1,-1-1 0,1 1 1,0-1-1,-1 1 0,1-1 1,-1 0-1,1 0 0,-1 0 1,0 0-1,1 0 1,-1 0-1,0 0 0,0 0 1,1 0-1,-1-1 0,0 1 1,0 0-1,0-1 0,-1 1 1,1-1-1,0 1 0,-1-1 1,1 0-1,0 1 1,-1-1-1,0 0 0,1 1 1,-1-3-1,1-7 22,0-1-1,0 0 1,-3-22 0,0 7-166,3 27 119,-1-1 0,0 0 0,0 0 0,0 1 1,0-1-1,0 0 0,0 1 0,0-1 0,0 0 0,0 0 0,0 1 0,0-1 1,-1 0-1,1 1 0,0-1 0,0 0 0,-1 1 0,1-1 0,0 0 1,-1 1-1,1-1 0,-1 1 0,1-1 0,-1 1 0,1-1 0,-1 1 0,1-1 1,-1 1-1,1-1 0,-1 1 0,0 0 0,1-1 0,-1 1 0,0 0 0,1 0 1,-1-1-1,0 1 0,1 0 0,-1 0 0,0 0 0,0 0 0,1 0 1,-1 0-1,0 0 0,1 0 0,-1 0 0,0 0 0,0 0 0,1 0 0,-1 1 1,0-1-1,-10 1-9,2 0 19,1 2 0,-1-1 0,1 1 1,-1 0-1,1 1 0,0 0 0,0 0 1,0 1-1,1 0 0,-11 10 0,-8 2 19,23-14-13,-1 0 0,1 0 0,0 1 0,0-1 0,0 1 1,1 0-1,-1 0 0,1 0 0,0 0 0,0 0 0,0 0 0,-1 7 0,-13 55 638,12-44-453,2-1 0,0 1 1,2 0-1,2 29 0,-2-49-160,1 0-1,0 0 1,-1 0-1,1 0 1,0-1-1,0 1 1,0 0-1,0-1 1,0 1-1,0-1 1,0 1-1,1-1 1,-1 1-1,1-1 1,-1 0-1,1 0 1,-1 0-1,1 1 1,0-2-1,-1 1 1,1 0-1,0 0 1,0 0 0,0-1-1,0 1 1,0-1-1,-1 0 1,4 1-1,8 0 186,0 1 0,0-2 0,15 0 0,-12-1-111,-6 0-15,1 0-1,-1-1 0,1 0 0,-1-1 0,19-7 0,-20 6-748,1 1 0,0 0 0,0 0-1,0 1 1,19-1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1601,'0'0'9276,"-16"5"-9177,-50 17-11,61-19-41,0 0 1,0 0 0,0 0 0,1 1-1,-1 0 1,1 0 0,0 0-1,0 0 1,0 0 0,1 1 0,-1 0-1,1 0 1,0 0 0,-2 7-1,-7 8 153,4-10-185,1 1 0,0 0 0,1 0 0,0 1 0,1 0 0,0 0 0,1 0 0,0 1 0,1-1 0,0 1 0,1 0 0,-1 23 0,3-35-20,0 0 0,1 0 1,-1 0-1,0 0 1,1 0-1,-1 0 0,0 0 1,1 0-1,-1 0 1,1 0-1,0 0 0,-1 0 1,1-1-1,0 1 1,-1 0-1,1 0 0,0-1 1,0 1-1,0 0 0,0-1 1,-1 1-1,1-1 1,0 1-1,0-1 0,0 1 1,0-1-1,0 0 1,0 0-1,0 1 0,1-1 1,-1 0-1,1 0 1,44 1-24,-33-2 85,-5 1-44,1-1-1,0 0 1,-1-1 0,0 1 0,1-2-1,-1 1 1,0-1 0,0 0-1,0-1 1,-1 0 0,1 0 0,-1-1-1,0 0 1,0 0 0,0-1 0,-1 0-1,0 0 1,7-8 0,-6 5-9,-1 0 0,0 0-1,0 0 1,-1-1 0,0 0 0,0 0 0,-1-1 0,-1 1 0,1-1-1,-2 0 1,0 0 0,0 0 0,0-18 0,-2 27 0,1-1-1,-1 0 1,-1 0 0,1 0 0,0 0-1,-1 1 1,1-1 0,-1 0 0,0 1-1,0-1 1,0 0 0,0 1-1,-1-1 1,1 1 0,-3-4 0,1 3-4,0 1 0,0 0 1,0 0-1,0 0 0,0 1 1,0-1-1,-1 1 1,1 0-1,-1-1 0,1 1 1,-8 0-1,5-1-40,0 0 0,0 1 0,0 0 0,0 1 0,0 0 0,0-1 1,-1 2-1,1-1 0,0 1 0,0 0 0,0 0 0,0 1 0,0-1 0,0 2 0,0-1 0,1 0 0,-1 1 0,1 0 0,0 0 0,0 1 1,0 0-1,0 0 0,0 0 0,1 0 0,0 1 0,0-1 0,0 1 0,-5 8 0,7-9-24,-1-1-197,1 0 0,0 1 0,0-1 1,0 1-1,1-1 0,-1 1 0,1 0 1,0 0-1,0 0 0,0-1 0,0 7 1,7-9-1653,6-2 1934,0-1 0,1 0 1,-1 0-1,0-1 0,0-1 0,0 0 1,-1-1-1,1 0 0,-1 0 0,13-10 1,7-1-35,-12 6 40,-13 5 6,1 1 0,1 0 0,-1 1 1,0 0-1,1 0 0,0 0 0,0 1 0,10-2 2946,-18 11-2736,1 0 1,-2 0-1,1 0 1,-1 0-1,0 0 0,0 0 1,-1 0-1,0-1 1,0 1-1,0 0 0,-1-1 1,-4 7-1,1-1-192,1 0-1,0 1 0,1 0 1,1 0-1,0 0 1,0 0-1,1 1 1,1-1-1,0 25 0,2-38-44,-1 1 0,0-1 0,0 1 0,1-1 0,-1 1 0,0-1 0,1 1 0,-1-1-1,0 1 1,1-1 0,-1 0 0,1 1 0,-1-1 0,1 0 0,-1 1 0,1-1 0,-1 0-1,1 1 1,-1-1 0,1 0 0,-1 0 0,1 0 0,0 0 0,-1 1 0,1-1 0,-1 0-1,1 0 1,-1 0 0,1 0 0,0-1 0,25 1 263,-19 0-198,9-2-48,0 0 0,-1-1 0,0-1 0,0 0-1,0-1 1,0-1 0,-1 0 0,19-12 0,-23 15-1333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 4066,'0'0'3591,"-5"3"-3356,2-2-179,0 1 0,0 0 0,0 0 1,1 1-1,-1-1 0,1 0 0,-1 1 1,1 0-1,0 0 0,0-1 0,0 1 0,0 0 1,0 1-1,1-1 0,-1 0 0,1 0 1,0 1-1,0-1 0,0 1 0,0-1 1,1 1-1,0-1 0,-1 1 0,2 6 1,2-10-57,-1 1 0,1-1 0,0 0 0,0 0 0,0 0 0,0-1 0,-1 1 0,5-2 0,-4 0-3,-1 0 1,0 0 0,1 0-1,-1-1 1,0 1 0,0-1 0,0 1-1,-1-1 1,1 0 0,0 0-1,-1 0 1,0 0 0,1-4-1,1 0 655,-2 0 0,1 0 0,-1 0 0,0 0 0,0-8 0,-9 14-527,3 2-431,0-1 0,1 1 0,-1 0 0,0 0 0,0 0 0,1 1 0,-1 0 0,0 0 0,1 0 0,0 0 0,0 1-1,-1 0 1,2-1 0,-1 2 0,-6 5 0,-5 3-2584,5-4-2257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1:4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16 784,'0'0'3578,"-7"-8"1755,5 8-5273,1 0 0,-1 1 1,1-1-1,-1 0 0,1 0 0,-1 1 0,0-1 0,1 1 1,-1 0-1,1-1 0,0 1 0,-1 0 0,1 0 0,0 0 1,-1 0-1,1 0 0,0 0 0,0 0 0,0 0 0,0 1 1,0-1-1,0 0 0,0 1 0,0-1 0,0 0 0,0 4 1,-1 0-75,0 1 0,1 0 1,0 0-1,0 0 0,0 0 0,1 10 1,8-15 197,-1-3-59,0 0-1,0-1 1,0 0 0,-1 0 0,1 0-1,-1-1 1,1 0 0,-1 0 0,-1-1 0,1 0-1,-1 0 1,1 0 0,-1 0 0,-1-1-1,1 0 1,6-12 0,-55 15 1524,39 3-1931,0 1 0,-1 0 1,1 0-1,0 0 1,0 0-1,-1 1 1,1-1-1,0 2 0,1-1 1,-6 3-1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4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1 212 5699,'0'0'61,"37"0"-56,-6 0 40,424-6 695,507-56 2150,-214 10-1749,189 17-963,-23 0-97,-890 34-77,-18 2 1,-1-1-1,0-1 1,0 1-1,0-1 0,1 0 1,-1 0-1,6-3 1,-15 0 130,-11 0-81,-26 0-774,-73 3 0,64 1-436,-41 0-1682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5.2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485 1 1345,'0'0'6349,"-4"30"-5983,4-27-351,-24 229 1005,10-77 181,-68 290-1,-85 142-448,29-207-708,98-278-42,38-96-22,-1 0-7,1-1 0,0 1 0,1 0-1,-1-1 1,1 1 0,0 0-1,0 8 1,1-14-360,33 0-3145,16-2 4871,74-13 0,-15 0-607,547-9 531,66-8-1254,-700 30 19,-9 1 54,-1 0 0,1-1 0,-1 0 1,0-1-1,1 0 0,14-6 0,-26 8-40,1 1-1,0 0 0,0-1 1,0 1-1,-1-1 0,1 1 1,0-1-1,0 1 0,-1-1 1,1 0-1,0 1 1,-1-1-1,1 0 0,-1 1 1,1-1-1,-1 0 0,1 0 1,-1 1-1,0-1 0,1 0 1,-1 0-1,0 0 1,1 0-1,-1 1 0,0-1 1,0 0-1,0 0 0,0 0 1,0 0-1,0 0 1,0 0-1,0 0 0,0 1 1,-1-1-1,1 0 0,0 0 1,0 0-1,-1 0 0,1 1 1,-1-1-1,1 0 1,-1 0-1,1 0 0,-1 1 1,1-1-1,-2 0 0,-1-3-529,0 1-1,0 0 1,0 0-1,-1 0 1,1 0 0,-1 0-1,-6-2 1,-13-6-3576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3.4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443 44 1889,'0'0'4810,"-5"-5"-4234,5 4-578,-3-2 90,1 1 1,0-1 0,-1 1-1,0-1 1,0 1 0,1 0-1,-1 0 1,0 1 0,0-1-1,-1 0 1,1 1 0,0 0-1,-1 0 1,1 0 0,0 0-1,-6 0 1,-134-7 2504,136 9-2559,1 0 0,0 0 0,0 1 0,0-1 0,0 1 0,0 1 0,0-1 0,0 1 0,1 0 0,0 0 0,-1 1 0,-8 7 0,-4 5 201,-32 36 1,41-41-202,0 0 0,2 1 0,-1 0 0,1 0 0,1 1 0,0 0 0,1 0 0,0 1 0,1 0 0,-3 18 0,1 7 56,2 0-1,1 58 1,3-97-168,17-10-5687,-15 4 1944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87 3554,'0'0'3361,"2"5"-2934,-2-4-407,0 0 1,1 0-1,-1 1 0,1-1 0,0 0 1,-1 0-1,1 0 0,0 0 1,0 0-1,-1 0 0,1 0 0,0 0 1,0-1-1,0 1 0,0 0 0,0 0 1,1-1-1,-1 1 0,0-1 1,0 1-1,0-1 0,2 1 0,35 1 566,-24-2-483,-8 0-94,1 0 1,-1 0-1,1-1 0,-1 0 0,0 0 0,0-1 0,1 0 0,8-3 1,-13 4-59,0-1 1,0 1-1,0 0 1,0-1-1,0 1 1,0-1-1,0 0 0,-1 1 1,1-1-1,-1 0 1,1 0-1,-1 0 1,0 0-1,0-1 1,1 1-1,-2 0 1,1 0-1,0-1 1,0 1-1,-1 0 1,1-1-1,-1 1 1,0-1-1,0 1 1,0-3-1,0 3-25,1 0-1,-2 0 1,1 1 0,0-1 0,0 0-1,0 0 1,-1 1 0,1-1 0,-1 0-1,1 0 1,-1 1 0,0-1-1,0 1 1,0-1 0,0 1 0,0-1-1,0 1 1,0-1 0,0 1 0,-3-2-1,1 1 30,1 1 1,-1 0-1,0-1 0,0 1 0,0 0 0,0 1 1,0-1-1,0 0 0,0 1 0,0 0 0,0 0 1,-4 0-1,0 0 2,1-1-3,0 1 0,0 0 1,0 0-1,1 0 0,-1 1 1,0 0-1,0 0 0,1 0 1,-1 1-1,1 0 0,-1 0 1,1 0-1,0 1 0,0 0 1,-7 4-1,6-2 188,-1 1 0,1 0 0,0 1 1,0-1-1,0 1 0,1 0 0,0 0 0,1 1 0,0 0 1,0-1-1,0 1 0,1 1 0,0-1 0,1 0 0,0 1 1,0-1-1,1 1 0,0 0 0,0-1 0,2 15 0,-1-21-121,0 0 1,1-1-1,0 1 0,-1 0 0,1-1 0,0 1 0,-1 0 0,1-1 0,0 1 0,0-1 0,1 0 0,-1 1 0,0-1 0,0 0 0,1 0 0,-1 1 0,0-1 0,1 0 1,-1 0-1,1-1 0,-1 1 0,1 0 0,0 0 0,-1-1 0,1 1 0,0-1 0,0 0 0,1 1 0,7 1 17,-1 0-1,1-1 0,18 1 1,3-3 87,-6 1 114,50 4 0,-74-4-278,0 0 0,0 1 0,0-1 1,0 0-1,0 0 0,0 0 0,0 1 1,0-1-1,-1 1 0,1-1 0,0 0 0,0 1 1,0-1-1,0 1 0,-1 0 0,1-1 1,0 1-1,-1 0 0,1-1 0,0 1 1,-1 0-1,1 0 0,-1 0 0,1 0 0,-1-1 1,1 1-1,-1 0 0,0 0 0,1 0 1,-1 0-1,0 2 0,6-3-2269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27.0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 4306,'0'0'4754,"6"5"-4692,3 5 60,-1-1 1,-1 2 0,1-1 0,-2 1 0,1 0 0,-2 0 0,1 1 0,-2 0 0,1-1 0,-2 2 0,1-1-1,-2 0 1,2 17 0,3 30 704,-3 91 1,-4-134-786,-17 412 959,10-356-417,7-78 112,-1-12-831,-1 1 0,-1-1 0,-6-23 0,4 21-585,0-1 0,-2-32 0,8-82-4192,1 90 4532,-2 1-1,-1-1 1,-3 1 0,-12-62-1,10 80 836,1-1 0,-3-48 0,6-13 4231,18 92-4699,-5 5 79,1 2 1,-2-1-1,0 2 0,15 20 1,13 15 393,7-3-198,2-2 0,1-3-1,76 49 1,170 83-71,-229-136-164,-9-9 120,-113-24 696,-16 5-930,2 3 0,-122 33 0,93-18 91,65-18-2,-282 53 20,339-60-6001,-7 1 5709,0-1 0,0-1 0,0 0 1,17-4-1,214-87 310,-241 90-108,0 0 0,0-1 0,-1 1 1,1-1-1,0 0 0,7-7 0,-10 8 153,-1 0 0,1 0 0,-1 0 0,1 0 0,-1 0-1,0 0 1,0 0 0,0-1 0,0 1 0,-1 0 0,1-1 0,0 1 0,-1 0 0,0-1-1,1 1 1,-1-5 0,-4 6-2,0 0-1,1 0 1,-1 1 0,0-1-1,0 1 1,1 0 0,-1 0-1,-6 1 1,4-1-37,-36-1-34,25 0 5,-1 0-1,1 1 1,0 1-1,0 0 1,0 2-1,0 0 1,-33 10-1,49-12 3,10-2 23,8-2-94,-1-1 0,0-1 0,0 0-1,-1-1 1,19-9 0,31-12-464,-49 18 504,-24 5 301,-29 2 29,36 2-369,-130 0 454,131 0-289,1-2-61,0 0-1,0 0 1,0 0-1,1 0 1,-1 0-1,0 0 1,1 0-1,0 0 1,-1 1-1,1-1 0,0 0 1,3-1-1,3-4-13,3-3-41,-1-1 0,0-1 1,12-16-1,-19 23 72,0 0 0,0-1 0,0 0 0,-1 1 0,0-1 0,0 0 0,0 0-1,-1 0 1,0 0 0,0 0 0,0-8 0,-2 14-55,1-1 0,0 0 0,-1 1-1,1-1 1,-1 1 0,0-1 0,1 0 0,-1 1-1,1 0 1,-1-1 0,0 1 0,1-1 0,-1 1-1,0 0 1,1-1 0,-1 1 0,0 0 0,1 0-1,-1-1 1,0 1 0,0 0 0,0 0 0,1 0-1,-1 0 1,0 0 0,0 0 0,0 1 0,-31-1-97,24 0 88,0 0 5,4 1-209,-1-1 0,0 0 1,0-1-1,1 1 0,-1-1 0,0 0 1,0 0-1,-7-3 0,-17-13-2923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49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536 191 672,'0'0'3578,"0"-4"-2604,0 3-914,0 1 0,0-1 0,0 0 0,0 1 0,0-1 0,0 0 0,0 1 0,0-1 0,0 1 0,-1-1 1,1 0-1,0 1 0,0-1 0,-1 1 0,1-1 0,0 0 0,-1 1 0,1-1 0,-1 1 0,1-1 0,0 1 0,-1 0 0,1-1 0,-1 1 1,1-1-1,-1 1 0,0 0 0,1-1 0,-1 1 0,0 0 0,-25-2 1027,15 2-1347,-44-1 582,-60 3-49,106 0-286,-1 0-1,1 1 1,0 1-1,0-1 1,0 2 0,1-1-1,0 1 1,-10 7 0,-17 9 42,28-17-23,-1 1-1,1 0 1,1 0-1,-1 1 1,1 0-1,0 0 1,-7 9 0,-35 54-10,26-35 14,2-8 7,12-16 118,0 1 0,0 0 0,-6 13 0,12-17-100,1 1 0,0-1-1,0 1 1,0-1 0,1 1-1,0-1 1,2 15 0,-1 4 37,2 211 1182,-2-226-1178,1 0 0,0-1 0,0 1 1,1-1-1,0 1 0,1-1 0,0 0 0,0-1 0,1 1 1,1-1-1,9 14 0,5 4 157,2-2 1,34 34-1,-33-40-91,0-2 1,2 0-1,0-2 1,1 0-1,52 20 1,27 15 96,-87-40-202,-1-2 0,1-1 1,1 0-1,-1-1 0,27 5 1,-6-5 234,64 2 0,77 9 153,32 0-242,-43-16-41,182-2-110,-324-1 2,0-2 0,-1 0 0,1-1-1,-1-2 1,0-1 0,-1-1 0,0-1 0,0-1 0,-1-1 0,-1-1 0,0-1 0,-1-1-1,0-2 1,-1 0 0,-1-1 0,24-27 0,-34 31 107,-1 0 0,-1 0 0,0-1 0,-1 0 0,7-21 0,20-38 8,27-23-105,-39 65 163,-1 0 0,-2-1-1,-2-2 1,24-62 0,-40 95-201,8-25 73,-1 0-1,-2-1 1,0 1-1,-2-1 1,1-31 0,-6-99 382,0 153-451,0 0-1,0 1 1,0-1-1,-1 0 1,0 0-1,0 1 1,0-1-1,-1 1 1,1-1-1,-1 1 1,0 0-1,-1 0 1,1 0 0,-1 1-1,1-1 1,-1 1-1,0 0 1,0 0-1,-6-3 1,-5-3-20,0 1 0,-1 0 0,0 1 0,-23-7 1,-57-13-6,-2 4 1,-168-17 0,-207 21-320,401 19-188,0 4 0,0 3 0,1 3 0,0 3 0,-94 31 0,-22 25-2682,-6 16-3225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5843,'0'0'1550,"0"32"-1473,0 200 115,2 14 20,-16 470-336,1-603 115,4-52-1447,1 66 0,8-117 1536,-1-1 1,-1 1-1,0-1 0,-4 14 1,3-14 15,0 1 1,1 0 0,0 0 0,0 14 0,1 6-360,0-10 415,1 0 0,1 0 1,1 0-1,1-1 0,6 29 1,-7-39-109,-1 0 1,0-1 0,0 1-1,-1 0 1,0 0 0,-2 10-1,0 11 385,3 16-404,-2 51 78,-7-9 1106,12-21-939,-2-48-236,0-1 1,-2 1 0,0 0-1,-3 21 1,0-26-24,-1-1 0,-10 25 0,9-28-4,1 0-1,0 1 1,1 0-1,0-1 0,-1 12 1,4-4 21,4-16 37,11-24 55,-13 20-117,5-11 3,0 0 0,-1-1-1,-1 1 1,0-1 0,-1 0 0,5-27 0,-5 6-12,-1-60 0,-1 70 8,1-1 0,1 0 0,1 1 1,9-28-1,-6 25-5,-1 0 0,6-57 1,-12-66 62,-1 80-43,-2 47-14,0 0 0,-8-31-1,5 27 4,-3-36-1,6 27 166,1 1 0,1-1 1,3 1-1,9-53 0,-7 58-108,-1 0 0,-2 0-1,-1 0 1,-3-33-1,1 0-36,4-506 2237,-18 394-2074,15-34 1089,0 209-1313,0 18-501,0 1273-1404,-9-1108 1912,5-136 24,-3 37-51,-3 91-114,10-63 309,-18 144 0,9-114 568,9-83-3273,0-38 322,0-44-1476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5202,'0'0'4992,"15"29"-4208,50 98-181,-37-65-25,27 91 0,-7-19-376,82 125-255,-130-259 21,0 0 0,0 0 0,0 0 0,0 0 0,0 1-1,0-1 1,0 0 0,0 0 0,0 0 0,0 0 0,0 0 0,0 0 0,0 0 0,0 0 0,0 0 0,0 0 0,0 0 0,0 1 0,0-1-1,0 0 1,0 0 0,0 0 0,0 0 0,0 0 0,0 0 0,0 0 0,0 0 0,0 0 0,0 0 0,0 1 0,0-1 0,0 0 0,0 0 0,0 0-1,0 0 1,0 0 0,0 0 0,0 0 0,0 0 0,0 0 0,0 0 0,0 0 0,0 0 0,-1 1 0,1-1 0,0 0 0,0 0 0,0 0-1,0 0 1,0 0 0,0 0 0,0 0 0,0 0 0,0 0 0,0 0 0,-1 0 0,1 0 0,0 0 0,0 0 0,0 0 0,0 0 0,0 0-1,0 0 1,0 0 0,0 0 0,0 0 0,-1 0 0,-6-3-1165,1-2 401,0-1-1,1 1 0,-1-1 0,2 0 0,-9-12 0,-11-16-2041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4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3986,'0'0'3890,"2"18"-3549,-2-18-340,2 26 194,1 1 0,1-1 0,15 46 1,171 468 1722,-188-533-1908,-1-3 0,0 0 0,1 0-1,-1 0 1,1 0 0,0 0 0,0 0 0,0-1 0,4 6 0,-5-9 13,-1 0 0,1 0 1,-1 0-1,1 0 0,-1 0 1,1 0-1,-1 0 1,1 0-1,-1 0 0,1-1 1,-1 1-1,1 0 0,-1 0 1,1 0-1,-1-1 0,1 1 1,-1 0-1,1-1 0,-1 1 1,1 0-1,-1-1 1,0 1-1,1 0 0,-1-1 1,0 1-1,1-1 0,-1 1 1,0-1-1,0 1 0,0-1 1,1 1-1,-1-1 0,0 1 1,0-1-1,12-23-135,-10 20 167,26-50-216,3 2 1,53-70-1,87-85 22,-9 12-1054,-141 164 259,-20 30 953,-14 10-230,-39 34 189,-242 218-498,259-224 524,1 1 0,2 2 0,-27 46 0,49-71-546,13-20-1111,16-24 882,69-68 773,-47 54-957,-17 17-651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8:56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80,'0'0'4090,"5"0"-3079,5 0-583,15 1 194,0-2 0,0 0 0,0-2 0,27-6 0,8-7-512,1 3 1,1 3-1,0 3 0,77 0 1,-108 6-127,-16 0-15,1 1-1,-1 0 0,0 1 0,1 1 0,-1 0 1,0 1-1,0 0 0,19 9 0,-33-12-26,-10-9 231,3 5-181,0 1 0,0 0-1,0 0 1,-1 1 0,0-1-1,1 1 1,-1 1 0,0-1-1,-12 0 1,-70 1-1,56 1 77,-71-1 279,-119 3-6,203 1-359,0 1 1,1 1-1,-1 0 0,1 2 0,0 0 0,-23 13 0,18-9 2,75-42-972,-30 16 1006,43-22 0,-58 34-40,0 1 0,-1 0 0,1 0 0,0 0 0,0 0 0,0 1 1,0 0-1,0 0 0,0 1 0,0 0 0,0 0 0,0 0 0,10 2 0,3 5 13,-15-5 11,1-1 0,-1 0-1,0 1 1,1-1 0,-1-1 0,0 1-1,7-1 1,60-2 33,-39 0-189,1 1 0,40 5 0,-68-3 133,0 0 1,0 1-1,0-1 0,-1 1 0,1 1 0,8 4 0,7 4-94,-19-11 80,-1 1 47,0 0-1,0 0 1,1 0 0,-1 0-1,0 0 1,0 0-1,-1-1 1,1 1 0,0 0-1,0 0 1,0 0 0,0 0-1,-1 0 1,1 0-1,0-1 1,-2 2 0,-5 5-6,-1-1 0,-1-1 0,1 1 0,-1-1 0,-17 6 0,-8 6 6,12-5-19,-17 9 95,1 2 1,2 1-1,-35 29 0,67-49-191,-1 0 0,2 0-1,-1 0 1,0 1 0,1 0-1,-1-1 1,1 1-1,1 0 1,-1 0 0,1 1-1,0-1 1,0 1-1,0-1 1,1 1 0,-2 9-1,5-15-27,0 0-1,0 0 0,-1 0 1,1 0-1,0 0 0,0-1 0,-1 1 1,1 0-1,0-1 0,2-1 1,9-7 87,-1 0 1,0-1-1,19-21 0,11-10 53,-3 9-42,1 1 0,62-34 0,-18 23-2781,-104 52 3351,1 0 0,1 2 1,0 0-1,-22 21 0,-65 66 424,72-65-732,10-12-43,-42 44 34,60-61-225,0 1 1,1 0-1,0 1 1,0-1-1,0 1 1,1 0-1,0-1 1,0 1-1,-2 10 1,5-17-16,0 1 1,0-1 0,0 0 0,0 0 0,-1 0-1,1 0 1,0 0 0,0 0 0,0 0 0,0 0 0,0 1-1,0-1 1,0 0 0,0 0 0,0 0 0,0 0 0,0 0-1,0 0 1,0 0 0,0 1 0,0-1 0,0 0-1,1 0 1,-1 0 0,0 0 0,0 0 0,0 0 0,0 0-1,0 0 1,0 1 0,0-1 0,0 0 0,0 0-1,0 0 1,0 0 0,0 0 0,1 0 0,-1 0 0,0 0-1,0 0 1,0 0 0,0 0 0,0 0 0,0 0 0,0 0-1,0 0 1,1 0 0,-1 0 0,0 0 0,0 0-1,0 0 1,0 0 0,0 0 0,0 0 0,0 0 0,1 0-1,-1 0 1,0 0 0,0 0 0,0 0 0,0 0-1,0 0 1,0 0 0,0 0 0,0 0 0,1 0 0,10-9-195,12-12 320,15-22-162,-21 21 150,2 1 1,0 1-1,2 0 0,0 2 0,1 0 0,29-17 0,-40 29-104,2-1-107,-1 0 0,0 0 0,13-11 0,-26 17 118,1 1 0,0 0-1,-1 0 1,1-1-1,0 1 1,-1 0 0,1 0-1,-1-1 1,1 1 0,0 0-1,-1 0 1,1 0-1,-1 0 1,1 0 0,0 0-1,-1 0 1,1 0 0,-1 0-1,1 0 1,-1 0-1,1 0 1,0 0 0,-1 0-1,1 0 1,-1 0-1,1 0 1,0 1 0,-1-1-1,0 0 1,-12 5 52,1-1 0,-1 2 1,1 0-1,0 0 0,1 1 0,-1 0 1,1 1-1,-15 15 0,-79 82 471,92-92-441,-33 42 216,43-51-310,0 0 0,0 0 0,1 0-1,0 0 1,0 1 0,0-1 0,1 1 0,-1-1 0,1 1 0,0 0-1,-1 8 1,11-17-360,10-12 395,-1-2-1,-1 0 0,0-1 1,26-41-1,-5 8-12,-24 34 2,4-5 2,26-41-1,-40 56-3,0 0-1,0 0 1,-1-1-1,0 1 1,-1-1-1,1 1 1,-2-1-1,1 0 1,0-15-1,-3 23-2,0 1 0,1-1 0,-1 1-1,0-1 1,0 1 0,0 0 0,1-1 0,-1 1-1,0 0 1,0 0 0,0 0 0,0-1 0,0 1 0,0 0-1,1 0 1,-1 0 0,0 0 0,0 0 0,0 1-1,-1-1 1,-2 0 7,-3 1-12,0 0 1,-1 0-1,1 0 1,0 1-1,0 0 0,0 0 1,0 1-1,0 0 0,0 0 1,1 1-1,-1 0 1,-6 6-1,-10 8 20,-37 38 0,37-34-20,-15 29-208,37-50-166,1-14 112,0 6 284,0-7-16,1 0 0,3-24 0,-4 35 13,0 1 1,1-1 0,0 1-1,-1-1 1,1 0-1,0 1 1,0 0 0,0-1-1,1 1 1,-1-1 0,0 1-1,1 0 1,0 0 0,-1 0-1,1 0 1,0 0 0,0 0-1,0 1 1,0-1 0,0 1-1,4-3 1,-5 4-26,-1 0-1,0 0 1,1 0 0,-1 0 0,0 0 0,1 0 0,-1 0-1,0 0 1,1 0 0,-1 0 0,0 0 0,1 0-1,-1 0 1,0 0 0,1 0 0,-1 0 0,0 1 0,1-1-1,-1 0 1,0 0 0,0 0 0,1 0 0,-1 1-1,0-1 1,0 0 0,1 0 0,-1 1 0,0-1 0,0 0-1,0 0 1,1 1 0,-1-1 0,0 0 0,0 1-1,4 17-7,-3-14 14,-1 1 1,0-1 0,0 0 0,-1 1 0,1-1 0,-3 8 0,-1-8 98,0 1 0,-1-1-1,1 0 1,-1 0 0,0-1 0,0 0 0,0 1 0,0-2 0,-1 1 0,1-1-1,-1 1 1,0-2 0,0 1 0,1 0 0,-12 0 0,17-2-85,-1 0-1,0-1 1,0 1 0,1 0 0,-1-1 0,0 1 0,0 0-1,1-1 1,-1 1 0,0-1 0,1 1 0,-1-1-1,1 1 1,-1-1 0,1 1 0,-1-1 0,1 0-1,-1 1 1,1-1 0,0 0 0,-1 0 0,1 1-1,-1-2 1,-7-24-354,5 15 284,-9-16-10,11 26 144,1-1 0,-1 1 1,1 0-1,-1 0 0,0 0 0,0 0 1,1-1-1,-1 1 0,0 0 0,0 0 1,0 1-1,0-1 0,-1 0 1,1 0-1,0 0 0,0 1 0,0-1 1,-2 0-1,5 11 66,-1-7-286,1-1 1,-1 1 0,1-1 0,0 0 0,0 0-1,0 0 1,0 0 0,0 0 0,0-1 0,1 1-1,-1-1 1,1 1 0,-1-1 0,1 0 0,-1 0-1,1 0 1,0 0 0,-1 0 0,5 0 0,31 1-4171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9:44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1118 199 1377,'0'0'4965,"-3"-9"-4205,-14-28 99,15 35-764,0 0-1,0 0 1,0 0-1,0 0 1,-1 0-1,1 0 1,0 1 0,-1-1-1,1 1 1,-1 0-1,1-1 1,-1 1-1,0 0 1,1 1 0,-1-1-1,0 1 1,0-1-1,1 1 1,-1 0-1,-5 0 1,-1 0-32,-196-1-12,167 2-41,2 1-11,0 2 0,0 2 0,1 1-1,0 2 1,-37 16 0,-4 7-5,-83 48 1,128-62 5,-1 2 0,2 1 0,-29 27 0,41-31 13,1 0 0,1 0 1,1 2-1,0 0 0,-22 39 1,31-45 19,1-1 1,0 1 0,1 0 0,1 0 0,0 0-1,0 1 1,1-1 0,1 1 0,0-1 0,1 1-1,1 15 1,-1-20-7,1 0 0,0-1 0,1 1 0,0 0-1,0-1 1,1 1 0,0-1 0,0 0 0,1 0 0,-1 0 0,2-1-1,-1 1 1,1-1 0,0 0 0,0-1 0,1 1 0,0-1-1,0 0 1,10 7 0,10 6 120,0-1 1,0-2-1,56 25 0,-14-13 148,2-3-1,96 20 1,151 13 271,-256-48-562,726 97 221,7-62-95,-734-46-134,1-3 1,-1-3 0,0-3-1,116-35 1,-137 31 15,-1-2-1,0-1 1,-1-2 0,-1-2-1,-1-2 1,-1-1 0,-1-2-1,39-39 1,-58 50 4,-1 0 0,-1-1 0,0 0 0,-1-1 0,-1-1 0,0 0 0,-1 0 0,-1-1 0,-1 0 0,0-1 0,-1 1 0,-1-1 0,-1-1 0,2-23 0,-4 26 6,-1 0 1,-1 0-1,-1 0 0,0 0 1,-1 0-1,-1 0 1,0 0-1,-2 1 1,1 0-1,-2 0 1,0 0-1,-1 0 1,0 1-1,-2 0 1,1 1-1,-16-20 0,5 12 6,-1 0-1,-1 1 0,0 1 0,-2 2 1,-36-25-1,21 20-10,0 2 0,-2 1 0,-43-14-1,-8 6-5,0 3 1,-157-19-1,-269 5 6,1 43-40,178 18-131,251-10-453,-153 42 0,212-45-129,0 2 1,-43 23-1,46-18-1431,-39 32-1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9:45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1617,'0'0'9092,"7"7"-8428,-2-1-598,0 0-1,-1 0 1,1 0-1,-1 1 1,0 0-1,-1 0 0,0 0 1,0 0-1,0 0 1,-1 1-1,0-1 1,2 14-1,2 49 550,-3 92-1,-4-108-389,0-30-91,-1 0 1,-2 0-1,-7 29 0,-2 8 50,12-22 901,31-61-1143,-24 19 37,0 0 0,1 1 0,-1-1 1,1 1-1,0 1 0,0-1 0,11 0 1,3-1 2,486-60-4,7 36 157,-364 21-59,1228-32 6,-902 28-81,-438 9 3,72-4 10,-108 5 1,-1 0-1,1 0 1,0 0-1,-1 0 1,1-1-1,-1 1 1,1-1-1,-1 1 0,1-1 1,-1 1-1,1-1 1,-1 0-1,0 0 1,1 0-1,-1 0 1,2-1-1,-3 1 13,1 0-1,-1 1 1,0-1-1,0 1 1,0-1-1,1 0 1,-1 1-1,0-1 1,0 0-1,0 0 1,0 1-1,0-1 1,0 0-1,0 1 1,0-1-1,0 0 1,-1 1-1,1-1 1,0 0-1,0 1 1,-1-1 0,1 0-1,0 1 1,-1-2-1,-1-1-3,-1 0 0,1 0 0,-1 0 0,0 1 0,1-1 0,-1 1 0,0-1 1,0 1-1,-7-3 0,6 3-552,1 1 0,-1 0 0,0 0 0,0 0 1,0 1-1,0-1 0,0 1 0,-1 0 0,-4 0 1,-3 1-1070,-27-1-3306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0:48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1 816,'0'0'8700,"0"12"-8516,-1-3 138,0 0 1,-1 0-1,0 0 0,-1 0 0,-6 15 0,5-13-174,0 1 0,0 0-1,-1 14 1,1 16 13,4 49-1,0-46-73,3-12-16,1-1 0,1 0-1,2 0 1,1-1 0,14 36-1,1 6 83,28 123 270,-42-154-331,-3 0 0,2 76 0,-10-88-86,1 24 11,1-51-14,0 1 0,0-1-1,1 1 1,0-1 0,-1 1-1,1-1 1,0 1 0,1-1 0,-1 1-1,4 5 1,-4-8-40,1 1 0,0 0-1,0-1 1,0 1 0,0-1-1,0 1 1,0-1 0,1 0 0,-1 0-1,0 0 1,1 0 0,-1 0 0,1-1-1,-1 1 1,0-1 0,6 1 0,47-2 104,-27-1-155,189 1-2987,239 3 2925,-319 10-166,1-1-246,-89-10 384,242-3-1807,-180-14 1827,-74 9 210,50-4 0,-25 5 132,-1-2-1,65-18 0,-4 0-114,-48 15 27,1 4 0,81 1 0,-53 4-10,113 4 242,-200 1-321,1 0 1,18 6 0,-21-5 13,0-1 1,30 4 0,36 4-48,-56-7 539,47 3 0,-71-31 661,6-193 1788,-6 220-3109,3 55 13,20 111 1,-20-153 112,2 22 32,-4-26-9,0-1 1,0 0 0,1 0-1,1 0 1,0 0-1,9 19 1,-12-29 4,0-1 1,0 0-1,0 1 0,0-1 1,0 0-1,0 0 0,0 1 1,1-1-1,-1 0 1,0 1-1,0-1 0,0 0 1,0 0-1,1 0 0,-1 1 1,0-1-1,0 0 0,1 0 1,-1 0-1,0 1 0,0-1 1,1 0-1,-1 0 0,0 0 1,0 0-1,1 0 0,-1 0 1,0 0-1,1 1 0,-1-1 1,0 0-1,1 0 1,-1 0-1,0 0 0,0 0 1,1-1-1,5-9 693,-2-17-258,-9-90-309,2 67-9,1 0 1,7-50 0,-5 95-128,1 1 0,0-1 0,0 1 1,1-1-1,-1 1 0,1 0 0,0 0 0,0 0 1,1 0-1,-1 0 0,1 0 0,4-4 0,-6 7-12,0 0 0,0 0-1,0 0 1,0 0-1,0 0 1,0 0-1,1 1 1,-1-1 0,0 0-1,1 1 1,-1-1-1,1 1 1,-1-1-1,1 1 1,-1 0 0,1 0-1,-1 0 1,0 0-1,1 0 1,-1 0-1,1 0 1,-1 0 0,1 0-1,-1 0 1,1 1-1,-1-1 1,1 1-1,-1-1 1,0 1 0,1 0-1,-1-1 1,0 1-1,0 0 1,1 0-1,-1 0 1,0 0 0,0 0-1,0 0 1,1 2-1,13 11 23,-1-1 0,2-1 0,0 0 0,0-1 0,1-1 0,0-1 0,32 13 0,140 35 53,-43-15-50,-82-19-103,0-4 1,104 19-1,-195-40 3,-1 1-1,1 1 0,-47 7 1,-99 24-152,23-4 163,81-18 67,4-1-49,1 2-1,-118 35 0,292-42-2099,-87-4 1794,0-1 1,0-1-1,-1-1 0,40-11 1,91-45-1091,-152 59 1484,-4 1 56,-5 0-83,-297 13 1614,216-4-1169,87-9-29,5-1-464,1 0 0,-1 0 0,0 1 0,0-1 0,0 1 0,0 0 0,6 1 0,12-2 51,-2-2-11,26-5-482,-1-1 0,50-18 0,-92 26 518,0 0 0,-1 0 0,1 0 1,0 0-1,-1 0 0,1-1 0,-1 1 0,1 0 1,-1-1-1,1 1 0,-1-1 0,2-2 0,-3 3 10,0 1 0,1-1 0,-1 1 0,0-1-1,0 1 1,0-1 0,0 1 0,0-1 0,0 1 0,0-1 0,0 1-1,0-1 1,0 1 0,0-1 0,0 1 0,0-1 0,0 1-1,0-1 1,0 1 0,-1-1 0,1 1 0,0-1 0,0 1-1,-1-1 1,1 1 0,0-1 0,0 1 0,-1 0 0,1-1-1,-1 1 1,1-1 0,0 1 0,-1 0 0,1 0 0,-1-1-1,1 1 1,-1 0 0,1 0 0,-1-1 0,1 1 0,-1 0-1,1 0 1,-1 0 0,1 0 0,-1 0 0,1 0 0,-1 0 0,1 0-1,-1 0 1,1 0 0,-1 0 0,0 0 0,-49-3-54,-81 3 1,45 2 1212,86-3-1199,0 0 0,0 0 0,1 1 0,-1-1 0,0 0 0,1 0 0,-1 0 0,1 0 0,-1 0 0,1 1 0,0-1 0,-1 0 0,1 0 0,0 1 0,-1-1 0,1 0 0,0 1 0,1-1 0,77-24-98,-55 19-215,-1-2 0,31-13-1,-53 21 319,0 0 0,0 0 1,-1-1-1,1 1 0,0 0 0,0-1 0,-1 1 0,1-1 0,0 1 0,0-1 0,-1 1 0,1-1 0,-1 0 0,1 1 0,-1-1 0,1 0 0,-1 1 0,1-1 0,-1 0 0,1 0 0,-1 0 0,0 0 19,0 1 0,0-1 0,-1 1 0,1-1 0,0 1-1,-1-1 1,1 1 0,0-1 0,-1 1 0,1 0 0,0-1-1,-1 1 1,1 0 0,-1-1 0,1 1 0,-1 0 0,1-1-1,-1 1 1,1 0 0,-1 0 0,1 0 0,-1 0 0,0-1-1,-38-4 357,-84 5-365,122-1 5,-1 1 0,1 0 0,0-1 0,0 1-1,0-1 1,0 1 0,0-1 0,0 0 0,0 0-1,0 1 1,0-1 0,0 0 0,1 0 0,-1 0 0,0 0-1,0 0 1,1 0 0,-1 0 0,1 0 0,-1 0 0,1 0-1,-1 0 1,1-2 0,-1 1-131,0 0-1,0-1 1,-1 1 0,1 0-1,0 0 1,-1 0 0,1 0-1,-1 1 1,1-1-1,-1 0 1,0 1 0,-3-3-1,8 4 86,0 1 0,0-1 0,0 0 1,0 0-1,0 0 0,0-1 0,1 1 0,-1-1 0,4-1 0,14-1 94,-18 3-50,1 0 1,-1 0-1,1 0 0,-1 0 1,0 1-1,1 0 1,-1-1-1,0 1 0,1 0 1,3 2-1,-5-1-5,0 0 1,0-1-1,0 1 0,-1 0 1,1 1-1,0-1 0,-1 0 1,1 0-1,-1 1 0,0-1 1,0 1-1,0-1 0,1 3 1,1 4 80,1 0 0,0 0 1,0-1-1,1 0 0,0 0 1,1 0-1,-1 0 0,14 12 1,-14-16-51,0 0 1,0-1-1,0 1 1,0-2-1,1 1 0,-1 0 1,1-1-1,0 0 1,-1 0-1,1-1 1,0 0-1,0 0 0,0 0 1,0 0-1,7-1 1,101 0 192,-112 0-275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9:52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37 4434,'0'0'5829,"8"-6"-5479,27-19 50,-35 24-378,1 1 0,0-1-1,-1 1 1,1-1 0,0 1 0,-1-1 0,1 1-1,0 0 1,0-1 0,0 1 0,-1 0 0,1 0-1,0-1 1,0 1 0,0 0 0,-1 0 0,1 0-1,0 0 1,0 0 0,0 0 0,0 0 0,-1 0-1,1 1 1,0-1 0,0 0 0,0 0-1,-1 1 1,1-1 0,0 0 0,0 1 0,-1-1-1,1 1 1,0-1 0,-1 1 0,1-1 0,0 1-1,-1 0 1,2 0 0,8 28 279,-9-24-209,5 28 136,-2 1-1,-1 0 1,-2 0-1,-4 35 1,2-38-195,-2 3-14,-2 0 0,-1 0 0,-1-1-1,-3 0 1,-23 58 0,24-68-1,9-19 14,0-34 61,-1-1-1,-1 0 1,-2 0-1,-1 1 1,-11-38-1,3 28-69,-20-77 40,30 105-73,1-1 0,1 1 1,0 0-1,0-1 0,1 1 1,1-1-1,3-17 0,-3 28 2,0 0-1,-1 0 0,1 1 1,0-1-1,0 1 0,0-1 1,0 1-1,0-1 0,0 1 1,1 0-1,-1-1 0,0 1 1,1 0-1,-1 0 1,1 0-1,-1 0 0,1 0 1,0 0-1,-1 1 0,1-1 1,0 1-1,-1-1 0,1 1 1,0-1-1,0 1 1,0 0-1,-1 0 0,4 0 1,-1 0-15,0 0 0,1 0 0,-1 0 0,0 1 0,0-1 0,0 1 0,0 0 0,0 0 0,0 1 0,0-1 0,5 4 1,19 13 104,0-2 0,1 0 0,1-2 0,0-2 0,1 0 1,0-2-1,0-2 0,1-1 0,43 5 0,0-3-25,209 14-28,-284-23 192,-5 0-234,0-1-1,1 1 1,-1-1-1,0 2 0,0-1 1,0 0-1,0 1 1,0 0-1,0 0 1,-9 4-1,-50 24-243,35-15 188,-468 190-243,469-194 303,-9 4-272,-45 22 0,130-43-730,7-8 404,-1-2 0,-1-2-1,0-3 1,92-54 0,-142 75 566,0 0 0,0-1 0,-1 1-1,1-1 1,-1 0 0,1 0 0,-1 0 0,1 0 0,-1-1 0,0 1-1,0 0 1,0-1 0,-1 0 0,1 1 0,-1-1 0,1 0 0,-1 0-1,2-5 1,-4 8 49,1-1-1,0 1 0,-1-1 1,1 1-1,-1 0 1,1-1-1,-1 1 1,0 0-1,1-1 0,-1 1 1,1 0-1,-1 0 1,1 0-1,-1-1 0,0 1 1,1 0-1,-1 0 1,1 0-1,-1 0 0,0 0 1,1 0-1,-1 0 1,0 0-1,1 0 1,-1 1-1,0-1 0,-4 0 31,0 0-31,-6 0 13,0-1 0,-1 2 0,1 0 0,0 0 0,1 1 0,-1 0 1,0 0-1,0 2 0,-13 5 0,-118 53 134,48-22-84,77-33 31,19-10 205,30-15 240,-19 10-643,135-62 138,-20 10-135,-197 57 25,39 3 84,15-1-25,1 0 0,-1 2-1,0-1 1,1 2 0,-1 0-1,1 1 1,-1 0 0,-14 6-1,27-8-5,1-1 91,1-4-47,0 0 1,0 0-1,0 1 0,1-1 1,0 0-1,-1 0 0,2 1 1,-1-1-1,0 0 0,0 1 1,1-1-1,0 1 0,0 0 1,0-1-1,3-2 0,-7 3 161,1 1-1,-1 0 0,1-1 0,-1 1 0,0 0 0,0 0 0,0 0 0,-1 0 0,1 1 0,0-1 0,-4-1 0,-45-17-188,51 19 3,-1 0-1,1-1 0,-1 1 0,1 0 0,0 0 0,0-1 0,-1 1 0,1 0 0,0 0 0,0-1 0,0 1 0,1 0 0,-1 0 0,0-2 0,1 1 13,4-21 17,2 4-32,-36 20-320,27 0 299,1-1 0,-1 1 1,1 0-1,-1 0 0,1 0 0,-1 0 1,1 0-1,0 0 0,0 0 0,-1 0 1,1 1-1,0-1 0,0 0 1,0 1-1,0-1 0,1 1 0,-1-1 1,0 1-1,0-1 0,1 1 0,-1 0 1,1-1-1,0 1 0,-1 0 1,1-1-1,0 1 0,0 2 0,0-2 9,0 0 0,0 0-1,0 0 1,0 0 0,0-1-1,1 1 1,-1 0 0,1 0-1,-1 0 1,1 0-1,0 0 1,0 0 0,-1-1-1,1 1 1,0 0 0,1-1-1,-1 1 1,0-1 0,0 1-1,1-1 1,-1 1 0,4 1-1,9 3 30,0-2-1,1 0 0,0 0 0,0-1 0,0-1 1,0-1-1,0 0 0,0 0 0,17-3 1,31 2-17,88 1-360,-81-1-699,-69 0 1088,0 2-129,0 0 1,0 0-1,-1 0 0,0 0 0,1 0 1,-1 0-1,0 0 0,0 0 0,0 0 1,0 1-1,0-1 0,-1 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242 1 1681,'0'0'6123,"1"6"-5830,5 31 337,-2 0 1,-2 0-1,-3 67 0,1 38-475,0-138-151,1 0-1,-1 0 1,1 0 0,0-1-1,0 1 1,1 0 0,-1 0-1,1-1 1,0 1 0,0-1-1,0 1 1,0-1 0,0 0 0,1 0-1,0 0 1,-1 0 0,1 0-1,0 0 1,1-1 0,3 3-1,-9-11-15,0 1 0,1 0 0,-2 0 0,1 0 0,0 0 0,-1 0 0,0 0 0,0 1 0,-6-7 0,3 8-79,0 1-1,0 0 1,0 0 0,0 0-1,0 1 1,0 0-1,-1 0 1,1 0 0,-10 1-1,-58 4-522,71-3 550,1 0-1,0-1 1,-1 1 0,1 0 0,0 0 0,0 0 0,0 1 0,0-1 0,0 0 0,0 1 0,0 0 0,-3 3 0,-23 29-241,4-5 338,21-26-29,0-2-12,0 1 0,1 0 0,-1 0 0,1 0 0,-1 1 1,1-1-1,0 1 0,0-1 0,0 1 0,1-1 0,-1 1 0,0 0 0,1 0 0,0 0 0,0 0 0,0 0 0,0 0 0,0 0 0,1 1 0,-1-1 0,1 0 0,0 0 0,0 6 0,0-8 15,1 0 0,-1 0 0,1 0 0,-1-1 0,1 1 0,-1 0 0,1 0 0,0-1 0,0 1-1,-1 0 1,1-1 0,0 1 0,0 0 0,0-1 0,-1 1 0,1-1 0,0 0 0,0 1 0,0-1 0,0 0 0,0 1-1,0-1 1,0 0 0,0 0 0,0 0 0,0 0 0,0 0 0,0 0 0,1 0 0,42 0 1105,-32-1-724,-11 1-364,61 1 397,84-12 1,-139 11-2927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0:2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10901,'0'0'1649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13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51 544,'0'0'5248,"4"-8"-2212,0 5-2862,7-6 53,1 1-1,1 1 1,16-8 0,-28 15-342,-1 12-176,-9 72 737,9-77-371,0 11 156,0 0 0,1 0 1,6 28-1,-4-25-39,0 0 0,-2 1 0,0-1-1,-3 31 1,0 4 314,2 281 209,-1-334-703,1 0 0,-1 1 0,0-1-1,0 0 1,-1 1 0,1-1 0,-1 0 0,1 0 0,-1 0 0,0 0 0,0-1 0,0 1 0,-1 0 0,1-1 0,-1 1 0,-3 1 0,3-1-20,0-1-1,1 0 1,-1 1 0,1 0 0,-1 0 0,1-1 0,0 1-1,0 0 1,0 1 0,1-1 0,-1 0 0,1 0-1,-1 1 1,1-1 0,0 1 0,0 5 0,36-9 90,-9 1-34,39 7-1,-40-4-26,40 1-1,5-7-5,-35 1-31,1 0 1,43 6-1,-41 1 12,16 3 54,89 2 1,260-16-126,-274 16 88,-91-11 14,-1-1-1,1-2 1,68-14 0,-72 10-59,0 3 0,1 1-1,0 1 1,45 4 0,-38 0 72,0-3-1,51-6 0,-34 2-59,-1 1-1,70 6 0,-31 0 97,-71-2-78,-16-1-6,-1 0 0,0 1 0,1 1 0,-1-1-1,0 2 1,1-1 0,-1 1 0,13 5 0,-8-3 20,0-1 0,0 0 0,0-1 0,0 0 0,0-1 0,1-1 1,-1 0-1,16-3 0,16 2-25,-24-1 13,-15 2-13,0-1 0,-1 1 0,1 0 0,0 0 0,-1 1 0,1 0 0,9 2 0,4 7-168,-16-7 184,1-1 1,-1 0-1,1 0 0,0 0 0,-1-1 1,1 1-1,9 0 0,-13-1 11,1-1 0,-1 0 0,1 1 0,-1-1 0,0 0 0,1 0 0,-1 0 0,0-1 0,1 1 0,-1 0-1,1 0 1,-1-1 0,0 1 0,0-1 0,3 0 0,-4 0 8,1 0-1,-1 0 0,1 0 1,-1 0-1,1 0 1,-1 0-1,0 0 0,0 0 1,0 0-1,1 0 1,-1 0-1,0-1 0,0 1 1,0 0-1,-1-1 1,2-15 52,7-153-84,-14 144 295,2 20-298,2 17-121,5 266 70,12-285 48,-10 0 23,0-1 1,0 1-1,-1-1 0,0-1 0,-1 1 0,0 0 0,-1-1 0,0 0 0,2-18 0,-3 5-38,0 0-1,-1 0 0,-5-27 0,4 45 26,0-1-1,-1 1 1,1 0-1,-1 0 1,-1 0-1,1 0 0,-1 0 1,-5-8-1,-11-22 138,18 33-101,1 1-92,27 9-333,-1 2 349,32 16 1,-4-3 81,-25-11-27,1-1 1,0-2 0,0-1 0,1-2 0,0-1 0,52 2 0,7-5 5,-7-2-80,0 3-1,124 22 0,-201-24 28,28 9-603,-33-10 573,0 1 0,0-1 1,0 0-1,0 1 0,0-1 1,0 1-1,0 0 0,0-1 1,0 1-1,0 0 1,0-1-1,-1 1 0,1 0 1,0 0-1,-1 0 0,1 0 1,0-1-1,-1 1 0,1 0 1,-1 0-1,0 0 1,1 0-1,-1 0 0,0 0 1,1 2-1,-2-2 68,1-1 0,-1 1-1,1 0 1,-1-1 0,0 1 0,1-1-1,-1 1 1,0-1 0,0 1 0,1-1 0,-1 1-1,0-1 1,0 0 0,0 0 0,1 1-1,-1-1 1,0 0 0,0 0 0,0 0-1,0 0 1,-1 0 0,-22 3 91,24-3-86,-91 8 186,1 4 1,1 4-1,-114 35 1,-251 107-289,406-145-1671,45-12 1528,-1-1 0,1 1 0,0-1 0,0 0-1,0 0 1,0 0 0,-1 0 0,1-1 0,0 0 0,0 1-1,0-1 1,-5-2 0,8 3 254,-1 0 0,1 0 0,0 0 0,0-1 0,-1 1 0,1 0 0,0 0 0,0 0 0,0-1 0,-1 1 0,1 0 0,0 0 0,0 0 0,0-1 0,0 1 0,-1 0 0,1 0 0,0-1 0,0 1 0,0 0 0,0 0 0,0-1 0,0 1 0,0 0 0,0-1 0,0 1 0,0 0 0,0 0 0,0-1 0,0 1 0,0 0 0,0-1 0,0 1 0,0 0 0,0 0 0,0-1 0,1 1 0,-1 0 0,0 0 0,0-1 0,0 1 0,0 0 0,12-9-146,66-18-968,-29 12 177,5-4-893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13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481 8 768,'0'0'2369,"-27"6"-1224,-92 22-185,8 5 160,68-20-872,-63 11 1,32-13-238,73-11-57,20-1-642,12-5 340,1-1-1,-1-2 0,41-17 1,1 1-195,86-21-2082,-148 43 1051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14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374 132 16,'0'0'114,"-123"-8"1576,90 8-850,-1 1 0,0 2 1,-55 12-1,44-1-369,41-10-470,28-8-260,-1-1 23,0-2-1,0 0 1,-1-1-1,-1-1 1,30-17-1,-48 24 176,0 1 0,0-1 0,-1 0 0,1 1 0,-1-1 0,1-1-1,-1 1 1,0 0 0,0 0 0,0-1 0,0 1 0,0-1 0,0 0 0,-1 0 0,1 1 0,-1-1 0,0 0-1,0 0 1,0 0 0,0 0 0,-1 0 0,1-1 0,-1 1 0,1 0 0,-1 0 0,0 0 0,-1 0 0,1-1-1,-1-3 1,0 6 130,1 1 1,-1-1-1,1 0 0,-1 0 0,1 1 0,-1-1 1,0 1-1,1-1 0,-1 0 0,0 1 0,0-1 0,1 1 1,-1-1-1,0 1 0,0 0 0,0-1 0,0 1 1,0 0-1,1 0 0,-1 0 0,0-1 0,0 1 0,-1 0 1,-27 0 368,21 0-242,-15 0-149,1 0 0,-1 2 0,1 0 0,-1 2 0,-24 6 0,48-10 415,0 0-436,-1 0 0,1 0 1,-1 0-1,1 0 0,-1 0 1,1 0-1,-1 0 0,1 0 1,-1 0-1,1 0 0,-1 0 0,1-1 1,-1 1-1,1 0 0,-1 0 1,1 0-1,-1-1 0,0 1 0,1 0 1,-1-1-1,1 1 0,-1 0 1,0-1-1,1 1 0,-1-1 0,0 1 1,0-1-1,1 1 0,-1 0 1,0-1-1,0 1 0,0-1 1,1 1-1,-1-1 0,0 1 0,0-1 1,0 1-1,0-1 0,0 1 1,0-2-1,17 3-45,57 3 373,-52-4-427,0 1-1,31 5 1,-51-6 26,-1 0 1,1 1 0,-1-1-1,0 1 1,1-1 0,-1 1-1,0 0 1,1-1 0,-1 1-1,0 0 1,0 0 0,0 0-1,0 0 1,0 0 0,0 0-1,0 0 1,0 1 0,0-1-1,1 2 1,8 10-116,-6-12 165,0 0-1,0 0 1,0 0 0,0 0-1,0-1 1,0 0-1,0 1 1,0-1 0,0-1-1,7 0 1,3 0-13,76 1-2559,-88 0 1990,-1 4 730,0 0 0,-1 0 0,0-1-1,1 1 1,-1 0 0,-1 0 0,1 0 0,0 0 0,-2 6 0,-1 12 610,5-9 1159,1-22-878,-2 7-981,-1 0 1,1 1-1,-1-1 0,0 0 1,0 1-1,0-1 0,0 0 1,0 1-1,0-1 0,0 1 1,0-1-1,-1 0 0,1 1 1,-1-1-1,1 0 0,-2-1 1,-5 1-48,0 0 1,0 1 0,0 0 0,-1 0 0,1 1 0,0 0-1,-1 0 1,-8 2 0,-8-1-4,9 0 54,-1 0 1,1 1 0,0 1-1,0 0 1,0 1 0,-16 7-1,-83 42 229,93-43-308,-34 20-1014,46-27-1495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1:36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6 176 1761,'0'0'3148,"-6"-11"-440,8 8-2710,0 0-1,-1 0 1,1 0 0,1 0 0,-1 1 0,0-1-1,1 1 1,-1-1 0,1 1 0,0 0-1,0 0 1,0 0 0,0 1 0,4-3 0,8-6-8,-12 8 98,-1 1 1,1-1-1,-1 0 0,0 0 1,0 0-1,0 0 0,0-1 1,0 1-1,0 0 1,0-1-1,-1 1 0,1-1 1,-1 0-1,0 0 0,0 1 1,0-1-1,1-6 0,-2 9-152,1-4-9,-1 4 75,0-1-1,-1 1 1,1 0 0,0-1-1,0 1 1,0 0 0,0-1-1,0 1 1,0 0 0,1-1-1,-1 1 1,0 0 0,0-1-1,0 1 1,0 0 0,0 0-1,0-1 1,0 1 0,1 0-1,-1-1 1,0 1 0,0 0-1,0 0 1,1 0 0,-1-1-1,0 1 1,0 0 0,1 0-1,-1 0 1,0-1 0,0 1-1,1 0 1,-1 0 0,0 0-1,1 0 1,-1 0 0,0 0-1,1 0 1,-1-1 0,0 1-1,1 0 1,-1 0 0,1 0-1,-1 0-134,21-1-462,-17 0 606,-1-1 1,0 0-1,0 1 1,0-1-1,0 0 0,0-1 1,-1 1-1,1 0 1,-1-1-1,1 0 1,2-4-1,20-17 28,-63 74-615,33-43 568,-1 1 1,1 0-1,1 0 1,0 1 0,-7 17-1,-11 23-11,16-40-150,-3 7 793,9-15-614,1-1 0,-1 0 1,0 1-1,0-1 0,0 0 1,0 1-1,0-1 1,1 1-1,-1-1 0,0 0 1,0 1-1,1-1 0,-1 0 1,0 0-1,1 1 1,-1-1-1,0 0 0,1 1 1,-1-1-1,0 0 0,1 0 1,-1 0-1,0 0 1,1 1-1,-1-1 0,1 0 1,-1 0-1,0 0 0,1 0 1,-1 0-1,1 0 1,-1 0-1,0 0 0,1 0 1,-1 0-1,1 0 1,-1 0-1,0 0 0,1 0 1,0-1-1,224-4-66,-219 4 102,-1 1 0,1-1-1,0-1 1,0 1 0,0-1 0,-1 0 0,11-5-1,-11 4-70,1 1-1,0-1 0,0 1 0,0 1 0,0-1 1,0 1-1,12-1 0,-8 2 51,-1-1 0,0 0 1,0 0-1,0-1 0,0 0 0,0-1 0,0 0 1,15-7-1,46-13 146,-48 13-145,-15 7-98,-1-1 0,1 1 0,0 0 0,1 1 0,-1 0 0,14-3 752,-24 5-629,0 0 0,0 0-1,0 1 1,0-1-1,0 1 1,0 0 0,0 0-1,0 0 1,-5 2-1,-20 6-35,1-7-150,16-1-146,1 0 1,-1 0 0,1 1 0,0 0-1,0 0 1,0 2 0,-12 4 0,5 0-1556,2 0-1571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12 644 1313,'0'0'3276,"-2"6"-2711,-6 27-102,6-21 6905,2-489-7030,1 465-350,0-1-1,1 0 1,0 1-1,1 0 1,0-1-1,1 1 1,0 0-1,1 0 1,1 1-1,0 0 1,0 0-1,1 0 1,0 1-1,1 0 1,16-16-1,-23 25-6,0-1-1,0 1 1,1-1-1,-1 1 1,1 0-1,-1 0 1,1 0-1,0 0 0,-1 0 1,1 0-1,0 0 1,-1 1-1,1-1 1,0 1-1,0-1 1,0 1-1,0-1 1,0 1-1,-1 0 0,1 0 1,0 0-1,0 0 1,0 0-1,0 1 1,0-1-1,0 1 1,-1-1-1,1 1 1,0-1-1,0 1 0,-1 0 1,1 0-1,0 0 1,-1 0-1,1 0 1,-1 0-1,1 1 1,-1-1-1,0 0 1,1 1-1,-1-1 0,0 1 1,0-1-1,0 1 1,1 3-1,73 186-1895,-70-180 501,1 0 1,0 0 0,9 11-1,3-2-2040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52.1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52.8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53.3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53.7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4674,'0'0'5859,"187"-43"-5859,-154 35-80,-4 8-769,1 0-767,-6 0-769,2 0-833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27 3153,'0'0'1769,"-16"0"-1233,-47-2-151,60 2-362,1 0 0,-1 0-1,0 0 1,1 0 0,-1 1 0,1-1 0,-1 1 0,0 0 0,1-1 0,-1 1 0,1 0 0,0 1 0,-1-1-1,1 0 1,0 1 0,0-1 0,0 1 0,0 0 0,0 0 0,0 0 0,0 0 0,0 0 0,1 0 0,-1 0 0,1 0-1,0 1 1,0-1 0,0 1 0,-2 3 0,1 4 16,0-1-1,0 1 1,1 0-1,0-1 1,0 17-1,1-22-31,0-3-6,1 0-1,-1 1 1,0-1-1,0 0 1,1 0-1,-1 0 1,0 0-1,1 1 1,-1-1 0,1 0-1,0 0 1,-1 0-1,1 0 1,0 0-1,0 0 1,0 0-1,-1 0 1,1-1-1,0 1 1,0 0-1,2 0 1,30 13 43,-16-11 42,-1-1-1,22 1 1,-13-1 7,-11-1-50,-1 0 0,1-1 1,0-1-1,23-3 0,-35 3-27,0 0 1,0 1-1,0-1 0,0-1 0,-1 1 1,1 0-1,-1 0 0,1 0 1,-1-1-1,1 1 0,-1-1 0,0 1 1,1-1-1,-1 0 0,0 0 0,0 1 1,0-1-1,-1 0 0,1 0 1,0 0-1,-1 0 0,1 0 0,-1 0 1,1-3-1,0-7 136,0 0 0,-1 0 0,-1-13 0,1 6-108,0 16-58,0-1-1,0 0 1,0 1-1,-1-1 1,1 1-1,-1-1 1,0 0 0,0 1-1,0 0 1,-3-6-1,2 7-58,1 0 1,-1 0-1,1 1 0,-1-1 1,0 0-1,0 1 0,0 0 1,0-1-1,0 1 0,0 0 1,0 0-1,-1 0 0,1 0 1,0 0-1,0 1 0,-1-1 1,-3 0-1,-51-2-2958,44 3 1337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1 0 1905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80 1905,'168'-30'3217,"-138"26"-2623,-26 8-470,-4 5 109,1 0 1,1-1-1,-1 1 0,1 0 1,1 0-1,6 15 0,30 52 534,-22-44-518,-4-5-281,1 0 2503,-14-244-2389,0 215-85,0-1 0,0 0-1,0 1 1,1-1-1,-1 0 1,1 1 0,0-1-1,0 0 1,0 1-1,0-1 1,0 1 0,0 0-1,1-1 1,-1 1-1,1 0 1,-1 0 0,1 0-1,4-4 1,-2 4 18,-1-1 1,1 1-1,0 0 1,0 0-1,0 0 1,0 1-1,0-1 1,0 1-1,1 0 1,-1 0-1,5 0 1,-1 0-413,0 1-1,0 0 1,0 0-1,1 1 1,-1 0-1,0 0 1,0 1 0,-1 0-1,1 0 1,0 1-1,-1 0 1,13 7-1,-2 1-1645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22 400,'0'0'6881,"1"13"-6318,4 185 1544,-4-211-2132,1 0 0,0-1 0,1 1 0,1 0-1,0 0 1,0 1 0,1-1 0,1 1 0,0 0 0,1 1 0,0-1-1,1 1 1,18-19 0,-25 29-9,1-1 0,0 1 0,-1 0 1,1 0-1,0 0 0,0 0 0,0 0 0,0 1 0,0-1 0,0 1 0,0-1 1,0 1-1,0 0 0,0-1 0,0 1 0,0 0 0,0 0 0,0 1 0,0-1 1,0 0-1,0 1 0,0-1 0,0 1 0,0-1 0,-1 1 0,1 0 0,0 0 1,0 0-1,0 0 0,-1 0 0,1 0 0,-1 1 0,1-1 0,-1 1 0,1-1 1,-1 1-1,0-1 0,0 1 0,1 0 0,-1-1 0,-1 1 0,2 2 0,0 10 95,-1-1-1,0 1 0,-1 0 1,0 0-1,-1-1 1,-1 1-1,-4 17 417,6-31-418,0 0 1,0-1-1,0 1 1,-1 0-1,1 0 1,0 0-1,0 0 1,0 0-1,0 0 1,0 0-1,0 0 1,0 0-1,0 0 1,0 0-1,0 0 1,-1 0-1,1 0 1,0 0-1,0 0 1,0 0-1,0 0 1,0 0-1,-1 1 715,1-1-715,0 0 1,0 0-1,0 0 1,0 0-1,0 0 1,0 0-1,0 1 0,0-1 1,0 0-1,-3-15 472,5-24-848,2 32 271,-1 1 1,1-1-1,0 0 0,1 1 0,-1 0 1,1 0-1,1 0 0,-1 1 1,1-1-1,0 1 0,11-6 0,7-6-113,43-19 0,-66 35 138,-1 1-1,0 0 1,1 0-1,-1 0 0,1 0 1,-1 0-1,1 0 1,-1 0-1,0 0 1,1 0-1,-1 0 1,1 0-1,-1 0 1,1 0-1,-1 0 1,0 0-1,1 0 1,-1 0-1,1 1 1,-1-1-1,0 0 1,1 0-1,-1 0 1,0 1-1,1-1 1,-1 0-1,0 1 0,1-1 1,-1 0-1,0 1 1,1-1-1,-1 0 1,0 1-1,0-1 1,0 0-1,1 1 1,-1-1-1,0 1 1,8 27 52,-5 30 820,-3-16-1788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295 0 5811,'0'0'2502,"-2"17"-1413,-11 56-118,11-65-832,-1 0 1,0 0 0,0-1-1,-1 1 1,0-1 0,0 1-1,0-1 1,-11 12 0,0 0 38,6-5-87,-1-1-1,0 0 1,-1-1 0,-1 0 0,-12 10-1,19-19-53,1 1-1,0-1 0,-1 0 1,0 0-1,0-1 1,0 0-1,0 0 0,0 0 1,0 0-1,-1-1 0,1 1 1,-1-1-1,1-1 0,0 1 1,-1-1-1,0 0 1,1 0-1,-9-2 0,12 1-74,0 0 0,0 0 0,0-1 0,0 1 0,0 0 0,1-1 0,-1 1 0,0-1 0,1 0 0,-1 0 0,1 1 0,0-1 0,0 0 0,0 0 0,0 0 0,0 0 0,0-1 0,0 1 0,0-4 0,-9-42-2419,9 44 2129,1 0 1,-1 0-1,1 0 1,0 0-1,1 0 1,-1 0-1,1 0 1,-1 0-1,3-6 1,-2 8 306,1 0 1,-1 0 0,1 1 0,-1-1 0,1 0 0,0 1 0,0-1-1,0 1 1,0-1 0,0 1 0,0 0 0,0 0 0,0 0 0,0 0-1,1 0 1,2 0 0,15-6 904,0 2 0,0 1 0,0 0 0,0 2 0,38-1 0,-55 4-852,0 0-1,-1 0 1,1 0-1,-1 0 1,1 0-1,-1 1 1,1-1 0,-1 1-1,0-1 1,0 1-1,0 0 1,0 0-1,0 0 1,0 0 0,0 0-1,-1 1 1,1-1-1,-1 1 1,2 2-1,3 5 7,-1 0-1,0 1 1,5 17 0,-7 4 250,-3-27-480,0-1 0,0 1-1,1 0 1,-1-1 0,1 1-1,2 6 1,-2-10-8,0 0-1,-1 0 1,1 1 0,0-1 0,0 0-1,-1 0 1,1 0 0,0 0 0,0-1-1,0 1 1,0 0 0,1 0 0,-1 0 0,0-1-1,0 1 1,0-1 0,1 1 0,-1-1-1,0 1 1,0-1 0,1 0 0,-1 0-1,0 1 1,1-1 0,-1 0 0,0 0-1,2 0 1,17 0-2660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 3762,'0'0'4855,"2"19"-4033,5 149 328,-7-132-792,-2 0 0,-1-1 0,-15 66 1,5-46-311,3 1 0,2 0 0,0 101 0,5-148-80,3-6 427,11-2-206,3-2-277,-1-1 0,1 0 0,0-2 0,-1 1 0,0-1 0,25-12 0,-36 15-360,-2 1 315,0 0-1,1 0 1,-1 0 0,1 0-1,-1 0 1,0-1 0,1 1-1,-1 0 1,0 0 0,1 0-1,-1-1 1,0 1 0,1 0-1,-1 0 1,0-1 0,0 1-1,1 0 1,-1-1 0,0 1-1,0 0 1,0-1 0,1 1 0,-1 0-1,0-1 1,0 1 0,0 0-1,0-1 1,0 0 0,0-6-3381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4.22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0 4914,'0'0'6083,"14"1"-5464,47 8-45,-58-8-535,0 0 0,1 1 0,-1-1 1,0 1-1,0 0 0,0-1 1,0 1-1,0 1 0,0-1 0,-1 0 1,1 1-1,-1-1 0,1 1 0,-1 0 1,0 0-1,0 0 0,0 0 1,1 3-1,1 3 72,0 1 0,-1-1 0,0 1 0,2 13 1,-2 5 167,0-1 0,-2 42 0,-1-46-228,-1-23-46,1 1-1,0-1 1,0 0 0,0 0 0,0 0-1,0 1 1,0-1 0,0 0-1,-1 0 1,1 1 0,0-1 0,0 0-1,0 0 1,0 1 0,0-1 0,0 0-1,0 0 1,0 1 0,0-1 0,0 0-1,0 1 1,1-1 0,-1 0-1,0 0 1,0 1 0,0-1 0,0 0-1,0 0 1,0 0 0,1 1 0,-1-1-1,0 0 1,0 0 0,0 0-1,0 1 1,1-1 0,-1 0 0,0 0-1,0 0 1,1 0 0,-1 0 0,0 1-1,0-1 1,0 0 0,1 0 0,-1 0-1,0 0 1,1 0 0,-1 0-1,0 0 1,0 0 0,1 0 0,-1 0-1,0 0 1,0 0 0,1 0 0,-1 0-1,0 0 1,0 0 0,1-1-1,8-8 455,0-7-457,0 0 0,2 1 0,0 0 1,0 1-1,1 0 0,1 1 0,0 0 0,1 1 1,1 0-1,19-11 0,-21 18-62,-8 4-3340,-20 3-2993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73 4210,'0'0'10181,"155"-30"-10053,-96 25-128,12-3-16,4-5-2129,-4-3-6499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58.5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0 2577,'0'0'8836,"-6"24"-8857,6-14 49,1-1 1,0 1-1,1-1 0,0 1 1,0-1-1,1 0 0,0 0 1,1 0-1,0 0 0,0-1 1,1 0-1,0 0 0,0 0 1,1 0-1,0-1 0,1 0 1,-1 0-1,1 0 0,9 5 1,0 0 35,0-2 1,0 1 0,2-2 0,-1 0 0,1-2-1,0 0 1,1 0 0,27 5 0,-20-7-53,-11-3 13,1 2 0,0 0 0,17 7 0,-32-10 44,-21-1-120,-4 1-29,1 1 0,-1 1 0,0 1 0,1 2 0,0 0 0,0 1 0,1 1 0,0 1 0,0 2 0,1 0 0,0 1 0,1 1 0,-35 29 0,52-40-30,2-1-11,0 0 0,0 0 0,0-1 0,0 1 0,0 0 1,1 0-1,-1 0 0,0 0 0,0 0 0,1 0 0,-1 0 0,0 0 0,1 1 0,-1-1 0,1 0 0,0 0 0,-1 2 1,4-2-2252,38-3 680,-23-5-261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5:25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35.3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39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40.7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0 1505,'0'0'4399,"-1"8"-4084,-19 142 1711,-1 4-1502,16-133-275,1-4-862,4-6-3571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0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8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9 172 2049,'0'0'1302,"24"-9"-1238,70-27-29,-34 17 855,-39 14-825,-18 2 337,-10 0-359,-7 0-141,-95 3 279,98 9-704,9-7-267,5-9 278,2 0 459,-3 5 148,-1 1 0,1-1 0,-1 1 1,0-1-1,0 1 0,0-1 0,0 0 0,0 1 0,0-1 0,0 0 1,0 0-1,-1 0 0,1 0 0,-1 0 0,1 0 0,-1 1 0,0-4 1,-33 7-56,-25 1 453,57-3-712,4 0-352,23-1 572,0-2 0,0-1 0,-1 0 0,0-2 0,36-13 0,-108 14 1130,-88 4 1921,140-4-6411,22-8-573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46.8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4482,'0'0'3316,"11"18"-2147,15 58 438,-10-24-1197,2 8-150,18 112 0,-26-119-156,-10-53-86,0 0 1,0 1 0,0-1-1,-1 0 1,1 1-1,0-1 1,0 1-1,0-1 1,0 0-1,0 1 1,0-1-1,0 0 1,0 1-1,0-1 1,0 1-1,0-1 1,0 0-1,0 1 1,1-1-1,-1 0 1,0 1-1,0-1 1,0 0-1,0 1 1,1-1-1,-1 0 1,0 1-1,0-1 1,1 0-1,-1 1 1,0-1-1,0 0 1,1 0-1,-1 0 1,0 1-1,1-1 1,-1 0-1,0 0 1,1 0-1,-1 0 1,0 1-1,1-1 1,-1 0 0,1 0-1,-1 0 1,0 0-1,1 0 1,-1 0-1,0 0 1,1 0-1,-1 0 1,1 0-1,-1 0 1,0-1-1,1 1 1,-1 0-1,0 0 1,1 0-1,-1 0 1,0 0-1,1-1 1,-1 1-1,0 0 1,1 0-1,-1-1 1,23-21 800,-17 16-1054,27-23 245,52-49-18,3 3-1,102-65 0,-80 72 900,-108 66-77,-23 1-13532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41.3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4434,'0'0'2460,"18"17"-2380,-9-8 113,-1 0 1,0 0-1,0 1 0,-1-1 1,-1 2-1,9 15 1,24 69 258,-13-29-367,5 9-61,52 110 35,-78-175-56,0-1 0,1 0 0,1-1 1,-1 0-1,12 11 0,-18-18 5,1-1 1,-1 0-1,0 0 0,1 1 1,-1-1-1,0 0 1,1 0-1,-1 0 0,0 1 1,1-1-1,-1 0 1,1 0-1,-1 0 0,0 0 1,1 0-1,-1 0 0,1 0 1,-1 0-1,0 0 1,1 0-1,-1 0 0,1 0 1,-1 0-1,0 0 1,1 0-1,-1 0 0,1-1 1,-1 1-1,0 0 1,1 0-1,-1 0 0,0-1 1,1 1-1,-1 0 1,0 0-1,1-1 0,-1 1 1,1-1-1,9-15 332,-7 11-471,24-38 30,2 1 0,2 2 0,2 1 1,45-43-1,-31 42 121,91-60 1,-1 0 930,-133 97-903,25-26 440,-27 24-351,-2 4-626,-3 3-1234,-15 10-1084,-20 6-949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41.6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2993,'0'0'5091,"219"-22"-4819,-192 20-224,0-3-48,-1 3-272,-10 2-1553,-10-3-1329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43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415 5 1617,'0'0'2059,"-8"-1"-1744,-9-1-264,1 1 0,-1 1 0,0 0 0,0 1 1,0 0-1,-24 7 0,9 3 175,0 2 0,-42 23 0,60-27-190,1-1-1,0 2 1,0-1-1,1 2 1,0 0 0,1 0-1,-14 19 1,23-27-36,0 1 0,1-1 0,-1 1 1,1 0-1,0 0 0,0-1 0,0 1 1,0 0-1,0 0 0,1 0 0,0 6 1,0-8 0,0 0 1,0 0-1,0 0 1,0 0-1,0 0 1,1 1-1,-1-1 1,1 0-1,-1 0 1,1 0-1,0 0 1,0 0-1,0 0 1,0-1-1,0 1 1,0 0-1,1 0 1,-1-1-1,0 1 1,1-1-1,-1 1 1,3 1-1,5 1 11,0-1 0,0 0 0,0 0 0,0-1-1,0 0 1,18 1 0,61-2 154,-43-2-73,-19 0-460,-1 0 1,0-1-1,0-2 1,0-1 0,44-14-1,-46 10-1764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43.6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4994,'0'0'1873,"182"0"-1873,-134 0-96,-10 0-1553,-22 0-2689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18.8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4530,'0'0'6259,"3"3"-3829,17 16-2496,-3-1 136,0 1 1,-1 1 0,-1 0 0,14 26 0,15 18 130,-44-63-163,1 0 0,0-1 1,-1 1-1,1-1 1,0 1-1,-1-1 1,1 1-1,0-1 1,0 1-1,-1-1 1,1 0-1,0 1 0,0-1 1,0 0-1,0 0 1,-1 0-1,1 0 1,0 0-1,0 1 1,0-2-1,0 1 0,0 0 1,0 0-1,-1 0 1,1 0-1,0 0 1,0-1-1,0 1 1,0 0-1,-1-1 0,1 1 1,0-1-1,0 1 1,-1-1-1,1 1 1,0-1-1,0 0 1,31-30 208,-21 19-251,172-159 239,-178 168-151,-4 15-7267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14.2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 5138,'0'0'1609,"1"4"-1684,1 4 190,-1 0-1,0 0 0,-1 0 1,1 0-1,-2 10 0,1-15-49,-1 0 0,0 0 0,1 1 0,-1-1-1,0 0 1,-1 0 0,1 0 0,0 0 0,-1 0-1,0 0 1,0-1 0,1 1 0,-2-1 0,1 1-1,0-1 1,-4 4 0,-45 30 377,-2-2 0,-66 31-1,15-7-398,86-46-37,17-12 39,10 0-112,371 0 110,-380 12-3917,-4-9 1815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14.6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3586,'0'0'5730,"251"-5"-5618,-214 3-96,-5-1-16,-10 3 32,-12 0-32,1 0-80,-6 0-16,1 0-432,4 0-657,7 0-287,-1-5-273,0-2-2561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15.6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54 216 2225,'0'0'5843,"0"-3"-5195,2-1-592,0-1-1,0 1 1,0 0-1,1-1 1,-1 1-1,1 0 1,0 0-1,0 1 1,1-1-1,-1 1 1,1-1-1,-1 1 1,6-3-1,16-18 171,13-25 83,-24 29 415,1 1 0,24-23 0,-38 41-705,-1 12-1044,0 417 1071,-1-427-52,0 0 1,1-1-1,-1 1 1,0-1 0,0 1-1,0-1 1,0 1-1,1-1 1,-1 1-1,0-1 1,0 0-1,0 0 1,0 1-1,0-1 1,0 0-1,0 0 1,0 0 0,0 0-1,0 0 1,0 0-1,-1-1 1,0 1 29,-54 6 126,-95 5-65,190-12-330,6 0-92,1 2 1,48 7 0,-74-5-1133,0-1 1,26-2 0,-31 0 382,23 0-3068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0.1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9044,'0'0'4770,"11"15"-4818,-11-13 48,5 3-2801,-5 2-1937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232 1 5090,'0'0'3866,"0"14"-3951,0 0 199,-1 1 0,0-1 1,-1 0-1,-1 0 1,0 0-1,0-1 0,-11 24 1,11-30-90,0-1 0,0 0 0,0 0 0,-1-1 1,0 1-1,0-1 0,-1 0 0,0 0 0,1 0 0,-2 0 1,1-1-1,0 0 0,-1 0 0,0-1 0,0 1 0,0-1 0,0-1 1,-1 1-1,1-1 0,-1 0 0,1 0 0,-1-1 0,0 0 1,1 0-1,-1 0 0,0-1 0,-9-1 0,14 1-58,0 0 0,1 0 0,-1 0 0,1 0 0,-1 0 0,0-1 0,1 1-1,-1 0 1,1-1 0,-1 1 0,1-1 0,-1 0 0,1 0 0,-1 1 0,1-1 0,0 0 0,-1 0 0,1 0 0,0 0-1,0-1 1,0 1 0,0 0 0,0 0 0,0-1 0,0 1 0,0 0 0,0-1 0,0-2 0,-1-3-69,1 1-1,-1-1 1,2 0 0,-1 1 0,1-13 0,0 14 60,1 1 15,-1 1-1,1 0 1,0-1 0,0 1-1,0 0 1,1 0 0,-1 0-1,1 0 1,0 0 0,-1 1 0,1-1-1,0 0 1,1 1 0,-1-1-1,0 1 1,1 0 0,0 0-1,-1 0 1,1 0 0,6-3-1,8-4-11,0 0-1,25-8 1,-32 13-19,-3 1 32,4-2-49,-1 1 0,1 0 0,-1 1 1,1 0-1,0 1 0,19-2 1,-29 20-76,-3 28 1005,1-26-472,0 0 0,1 0 1,5 34-1,-4-50-368,0 1-1,0-1 0,0 1 1,0-1-1,0 1 1,0-1-1,1 1 0,-1-1 1,1 0-1,-1 0 1,1 0-1,0 0 0,0 0 1,0 0-1,0-1 1,0 1-1,4 1 0,2 2-307,0-2-1,0 1 1,17 3-1,-9-2-1267,0 1-976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0.6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5699,'0'0'4146,"0"5"-3106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1.6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0 5699,'0'0'5149,"0"0"-5158,0 0 0,1 0 1,-1 0-1,1 0 1,-1 0-1,0 0 0,1 1 1,-1-1-1,0 0 0,1 0 1,-1 0-1,1 0 1,-1 0-1,0 1 0,1-1 1,-1 0-1,0 0 0,0 1 1,1-1-1,-1 0 1,0 0-1,1 1 0,-1-1 1,0 0-1,0 1 1,0-1-1,1 0 0,-1 1 1,0-1-1,0 0 0,0 1 1,0-1-1,0 1 1,0-1-1,0 0 0,0 1 1,0-1-1,0 1 0,4 35 152,-3 0-1,-3 47 1,0-11-101,4-31-23,-1-28-7,0 0 0,-1 0 0,0 0 0,-1 0 1,0 0-1,-5 18 0,6-31-21,0 0 1,0 0-1,0 0 1,0 1-1,-1-1 0,1 0 1,0 0-1,0 0 0,0 1 1,0-1-1,0 0 0,0 0 1,-1 0-1,1 0 0,0 1 1,0-1-1,0 0 1,0 0-1,-1 0 0,1 0 1,0 0-1,0 0 0,0 1 1,-1-1-1,1 0 0,0 0 1,0 0-1,0 0 1,-1 0-1,1 0 0,0 0 1,0 0-1,-1 0 0,1 0 1,0 0-1,0 0 0,0 0 1,-1 0-1,1 0 1,0-1-1,0 1 0,-1 0 1,1 0-1,0 0 0,0 0 1,0 0-1,0 0 0,-1 0 1,1-1-1,0 1 1,0 0-1,0 0 0,0 0 1,0 0-1,-1-1 0,1 1 1,0 0-1,0 0 0,0 0 1,0-1-1,0 1 0,-13-21-249,2 4-148,4 10 246,-1 0 1,0 1-1,0 0 1,-1 0-1,1 1 1,-1 0-1,0 0 1,0 1-1,-1 1 1,0-1-1,1 1 1,-16-2-1,1 1 28,-1 2 1,1 0-1,0 2 0,-27 2 1,41 0 115,0 0 0,0 1 0,0 0 0,1 0 0,-1 1 1,1 1-1,0 0 0,0 0 0,1 0 0,-1 1 0,1 0 1,1 1-1,-1 0 0,-9 11 0,15-15 16,0 0-1,0 0 0,0 0 1,0 1-1,1-1 1,-1 0-1,1 1 1,0-1-1,0 1 0,0-1 1,0 1-1,1-1 1,-1 5-1,1-6 1,0 0 1,0-1-1,0 1 0,0 0 1,1 0-1,-1 0 0,1-1 1,-1 1-1,1 0 0,-1 0 1,1-1-1,0 1 0,0-1 0,0 1 1,0-1-1,0 1 0,0-1 1,0 1-1,0-1 0,1 0 1,-1 0-1,1 1 0,-1-1 1,0 0-1,4 1 0,11 4 29,1 0-1,0-1 1,1-1-1,-1-1 1,1 0-1,34 0 1,-14-3-106,0-2 1,44-8 0,49-17-2347,-79 17 169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2.3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96 1665,'0'0'2886,"4"1"-2504,15 2-164,1-1 0,0-1 0,-1 0-1,1-2 1,0 0 0,-1-1 0,1-1 0,-1-1 0,0 0 0,0-2 0,30-12-1,-48 18-245,1-1-1,0 1 1,0-1-1,-1 0 1,1 1-1,-1-1 1,1 0-1,0 0 0,-1 0 1,0 0-1,1 0 1,-1 0-1,0 0 1,1-1-1,-1 1 0,0 0 1,0-1-1,0 1 1,0-1-1,0 1 1,-1-1-1,1 0 1,0 1-1,-1-1 0,1 0 1,-1 1-1,1-1 1,-1 0-1,0 0 1,0 1-1,0-1 0,0 0 1,0-3-1,-1 4 28,1 0 0,-1 0 0,0 0 0,1 1 0,-1-1 0,0 0 0,1 0 0,-1 1 0,0-1 1,0 0-1,0 1 0,0-1 0,0 1 0,0-1 0,0 1 0,0-1 0,0 1 0,0 0 0,0-1 0,0 1 0,0 0 0,0 0 0,0 0 0,0 0 0,-1 0 0,-37-3 15,33 3-19,-19-1-143,0 0 1,-28 4-1,42-1 108,1 0 0,-1 0 1,1 1-1,0 1 1,0-1-1,0 2 1,-14 7-1,12-5 27,0 0 1,1 1-1,-1 0 1,-15 16-1,24-20 12,-1 0-1,1 0 0,0 0 1,1 0-1,-1 1 1,1-1-1,-1 1 1,2 0-1,-1-1 0,0 1 1,1 0-1,0 0 1,0 0-1,0 0 1,0 10-1,1-14 1,0 1 0,0 0 0,0-1 0,0 1 0,0-1 0,0 1-1,0-1 1,1 1 0,-1-1 0,1 1 0,-1-1 0,1 1 0,-1-1 0,1 0 0,0 1 0,0-1 0,-1 0 0,1 1 0,0-1 0,0 0 0,2 1-1,0 0 4,0-1 0,0 0 0,0 0-1,1 0 1,-1 0 0,0-1-1,1 1 1,4-1 0,1 1 6,59 3-57,115-6-1,-140-3-1056,-1-1 0,47-14-1,-45 8-115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3.1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289 65 144,'0'0'1646,"-8"0"-1598,-25 1 107,31 0-88,0 0 0,0 1 0,1-1 0,-1 1 0,0-1 0,1 1 0,-1-1 0,1 1 0,0 0 0,-1 0 0,1 0 0,0 0 0,0 0 0,0 0 0,0 0 0,1 0 0,-2 3 0,-1 1 136,-9 29 363,12-34-561,-1 0 0,1-1 0,0 1 0,0 0 0,0 0 1,0-1-1,-1 1 0,1 0 0,0 0 0,1 0 0,-1-1 0,0 1 1,0 0-1,0 0 0,0-1 0,0 1 0,1 0 0,-1 0 0,0-1 0,1 1 1,-1 0-1,1 0 0,-1-1 0,1 1 0,-1-1 0,1 1 0,-1 0 1,1-1-1,-1 1 0,1-1 0,0 1 0,-1-1 0,1 0 0,0 1 1,0-1-1,-1 0 0,1 1 0,0-1 0,0 0 0,-1 0 0,1 0 0,1 0 1,32 2 193,-1-2-1,65-8 1,-84 5-175,0 1 0,0-2 0,-1 0 0,0 0 0,0-1-1,0-1 1,0 0 0,-1-1 0,0 0 0,13-11 0,-23 16-1,0 0 0,0 0 0,0 0 0,-1 0 0,1-1 0,0 1 0,-1 0 0,1-1 0,-1 1 0,0-1 0,0 0 0,0 1 0,0-1 0,-1 0 0,1 0 0,-1 1 0,1-1 0,-1 0 0,0 0 0,0 0 1,-1-4-1,0 5-22,0 1 0,1-1 1,-1 1-1,0 0 0,0-1 1,0 1-1,-1 0 0,1 0 1,0 0-1,0 0 0,-1 0 1,1 0-1,-1 0 0,1 0 1,-1 0-1,1 0 1,-1 1-1,1-1 0,-1 1 1,1-1-1,-1 1 0,0 0 1,-1 0-1,-44-9-60,34 8 46,-1 0 1,1 1 0,0 0-1,-1 1 1,-23 5-1,29-4-6,1 1 0,-1 0-1,1 0 1,0 0 0,0 1-1,0 0 1,0 0-1,1 1 1,0 0 0,0 0-1,-6 6 1,9-8-28,0 0 0,1 0 0,-1 0 0,0 0 0,1 0 0,0 0-1,0 1 1,0-1 0,0 1 0,0-1 0,1 1 0,0 0 0,-1-1 0,1 1 0,1 0 0,-2 7 0,3-10 27,-1-1 1,1 1 0,-1-1 0,1 0-1,0 1 1,-1-1 0,1 0 0,0 0-1,-1 0 1,1 1 0,0-1-1,-1 0 1,1 0 0,0 0 0,-1 0-1,1 0 1,0 0 0,-1 0 0,1 0-1,0 0 1,0-1 0,3 1-35,10 0 51,2 1-22,0-2-1,0 0 1,20-4-1,-30 4 64,0-1-1,0 0 0,0 0 1,0-1-1,0 0 1,0 0-1,0 0 1,-1-1-1,0 0 0,0 0 1,8-8-1,-4 4 38,1 0-1,0 1 0,1 0 0,-1 0 1,1 1-1,1 1 0,-1 0 0,1 0 1,0 1-1,0 1 0,16-3 0,-28 6-43,1 0 0,-1 1-1,1-1 1,-1 1-1,1-1 1,-1 1 0,1-1-1,-1 1 1,1-1-1,-1 1 1,0-1 0,1 1-1,-1-1 1,0 1 0,1 0-1,-1-1 1,0 1-1,0 0 1,0-1 0,1 1-1,-1 0 1,0-1-1,0 1 1,0 0 0,0-1-1,0 1 1,-1 0-1,1 0 1,0 30-69,0-24 143,0 17 6,1-8-29,-1 0 1,-1 1-1,0-1 0,-1 0 0,-1 0 0,-7 26 0,-52 104 426,27-66-325,31-72-156,1 0-1,-1 0 1,-1-1-1,1 1 0,-1-1 1,0 0-1,-1-1 1,-9 10-1,10-12 40,0 0 0,0-1 0,0 0 0,-1 0 0,0 0 0,1 0 0,-1-1 1,0 0-1,0 0 0,-1 0 0,1-1 0,-11 1 0,-39 2 633,-104-7 0,146 1-676,-1 0 1,0-1-1,-17-5 1,28 7-13,-1-1 1,1 1 0,0-1 0,-1 0-1,1 0 1,0-1 0,0 1-1,1-1 1,-1 0 0,0 0-1,1 0 1,0 0 0,-1-1-1,-2-3 1,5 5-22,1 1-1,-1 0 1,0 0 0,0-1-1,1 1 1,-1 0-1,1-1 1,-1 1 0,1 0-1,0-1 1,-1 1 0,1-1-1,0 1 1,0-1 0,0 1-1,0 0 1,0-1-1,0 1 1,1-1 0,-1 1-1,0-1 1,1 1 0,-1 0-1,1-1 1,-1 1-1,1 0 1,0 0 0,0-1-1,-1 1 1,1 0 0,0 0-1,0 0 1,0 0 0,0 0-1,1 0 1,-1 0-1,0 0 1,0 0 0,0 1-1,1-1 1,-1 0 0,0 1-1,1-1 1,-1 1-1,0 0 1,3-1 0,7-2-259,1 0 0,-1 1 1,1 1-1,17-1 0,-21 2 99,82-1-2890,-47 1 600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6.1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1921,'0'0'5522,"160"0"-5554,-117 0 32,-5 0 48,-6 0 48,-11-3-96,-10 3-32,-6 0-80,6 0-560,0-2-368,-6-1-561,0 3-880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09.8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1 704,'0'0'6233,"0"8"-6415,0-4 193,-1 0 0,1 0 0,-1 0 0,0 0 1,0-1-1,0 1 0,0 0 0,-1-1 0,1 1 0,-1-1 0,0 1 0,0-1 0,-4 5 0,-10 19 42,7-10-37,6-9 11,-1 0 1,0 0 0,0-1 0,-1 0 0,0 0 0,0 0 0,0 0 0,-9 7 0,9-10-8,1 0 1,-1 1-1,1-1 0,1 1 1,-1 0-1,1 0 0,0 0 1,0 0-1,0 0 0,0 1 1,1-1-1,0 1 0,0 0 1,1 0-1,-1 7 0,2-12-4,-5-1-1005,-17 0-1095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11.5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4418,'0'0'3394,"1"0"-3352,-1 0 1,1 1 0,-1-1-1,0 1 1,1-1 0,-1 1-1,0-1 1,1 1 0,-1-1-1,0 1 1,1-1 0,-1 1-1,0-1 1,0 1 0,0 0 0,0-1-1,1 1 1,-1-1 0,0 1-1,0 0 1,0-1 0,0 1-1,-1 0 1,1 182 1384,0-213-2158,11-116-2369,11 145 2991,185-1 304,-205 2-184,-1 1 0,1-1 1,0 1-1,-1 0 0,1 0 1,-1 0-1,0 0 0,1 0 1,-1 0-1,0 0 1,1 1-1,-1-1 0,0 0 1,0 1-1,0-1 0,0 1 1,0-1-1,-1 1 0,1-1 1,0 1-1,-1 0 0,1-1 1,-1 1-1,0 0 1,1 2-1,10 19 201,-11-21-259,4 2 174,-1 0-1,0 0 1,-1 1 0,1-1 0,3 10 0,-6-13-87,0 0 0,1 0 1,-1 0-1,0-1 0,0 1 0,0 0 1,0 0-1,0 0 0,0 0 0,-1 0 1,1-1-1,0 1 0,0 0 0,0 0 1,-1 0-1,1 0 0,0-1 1,-1 1-1,1 0 0,-1-1 0,1 1 1,-1 0-1,1-1 0,-1 1 0,0 0 1,1-1-1,-1 1 0,0-1 0,1 1 1,-1-1-1,0 1 0,0-1 1,1 0-1,-1 1 0,0-1 0,0 0 1,0 0-1,1 1 0,-1-1 0,0 0 1,0 0-1,0 0 0,0 0 1,0 0-1,0 0 0,-12 2 60,0 1 0,1 1 0,0 0 0,-12 6 1,-18 5-39,-2-5 441,32-9-355,2 1 1,-1 1-1,-21 7 0,29-9-142,2-1 55,-31 3-1368,14-2-1622,-7 0-2183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38.3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1 448,'0'0'3484,"0"1"-3147,0 0 0,-1 0 0,1 0 0,-1 0-1,1 0 1,-1 1 0,1-1 0,-1 0 0,1-1-1,-1 1 1,0 0 0,0 0 0,1 0-1,-1 0 1,0 0 0,-1 0 0,-26 15-336,2 0 0,0 2 0,1 1 0,1 1 0,-23 24 1,15-14 1,23-22-6,1 0 0,0 0-1,1 1 1,0 0 0,0 1-1,1 0 1,0 0-1,0 0 1,1 0 0,1 1-1,0 0 1,0 0 0,1 0-1,1 0 1,0 1 0,0-1-1,1 1 1,1 21-1,0 6 12,-10 76 0,9-110-136,0 0-1,1 1 0,-1-1 1,1 0-1,0 1 1,1-1-1,0 6 0,0-9 61,-1 0 0,1 0 0,0 0-1,-1-1 1,1 1 0,0 0-1,0 0 1,0-1 0,1 1 0,-1-1-1,0 1 1,1-1 0,-1 0 0,0 1-1,1-1 1,0 0 0,-1 0 0,1 0-1,0 0 1,3 1 0,14 6-920,0-2 0,25 5 0,-5-5-2230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39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3586,'0'0'2539,"6"3"-2277,0 1-120,1 1 0,-1-1 0,0 1 0,-1 0 0,1 1 0,-1-1 0,0 1 0,0 0 0,-1 0 0,1 1 0,-2-1 0,1 1 0,3 8 0,1 12 150,-6-20-262,-1-1 0,1 1 0,0-1 0,1 1 0,0-1 0,0 0 0,0 0 0,0 0 0,1 0 0,0-1 0,0 0 0,8 8 0,-10-12 35,0 0-1,0 0 0,0-1 1,0 1-1,0-1 0,1 1 1,-1-1-1,0 0 0,0 1 1,0-1-1,1 0 0,-1-1 1,0 1-1,0 0 0,0-1 1,1 1-1,-1-1 0,0 1 1,0-1-1,0 0 0,0 0 1,0 0-1,0 0 0,3-3 1,2-1-3,1-1 1,-1 0-1,-1 0 1,11-11-1,-12 9-29,0 1 1,-1-1-1,1 0 0,-2-1 0,1 1 0,4-18 0,7-15 10,-10 31-57,-3 7-18,-1 1 0,0-1-1,1 0 1,-1 0 0,0 0 0,0 1 0,-1-1-1,1 0 1,0-6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39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3506,'0'0'3380,"11"8"-2732,0-1-471,0 2-1,0-1 1,-1 2-1,0-1 1,0 2 0,-1-1-1,0 1 1,-1 0-1,-1 1 1,9 16-1,8 21 43,-18-38-205,0 0 1,-1 0-1,0 1 0,-1 0 1,0 0-1,-1 1 0,3 18 1,-4 76 91,-3-60-1,0-42-78,1 1 0,-2-1 0,1 0 0,0 0-1,-1 0 1,0 0 0,0 0 0,-1-1 0,0 1 0,1 0 0,-1-1 0,-1 0 0,1 0 0,-1 0 0,1 0 0,-1 0 0,0-1 0,-8 5 0,-6 5-306,0-1-1,-1-1 1,-26 11-1,3-5-2460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5475,'0'0'5194,"1"9"-4730,19 273 961,-21-212-1342,2 76 58,4-119-64,-5-26-92,0 0-1,0-1 1,0 1-1,1 0 1,-1 0-1,0 0 1,1-1-1,-1 1 1,0 0-1,1 0 1,-1-1-1,1 1 0,-1 0 1,1-1-1,0 1 1,-1 0-1,1-1 1,0 1-1,-1-1 1,1 1-1,0-1 1,0 0-1,-1 1 1,1-1-1,0 0 0,0 1 1,1-1-1,-1 0-123,-1-1-1,0 0 1,1 1-1,-1-1 0,0 0 1,1 0-1,-1 1 1,0-1-1,0 0 0,0 1 1,0-1-1,0 0 1,0 0-1,0 1 1,0-1-1,0 0 0,0 0 1,0 0-1,0-3-572,0-21-3354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62 1345,'0'0'4452,"20"-11"-3771,64-30-263,-81 40-406,0-1-1,0 1 0,0 0 0,0 0 0,0 0 1,1 0-1,-1 1 0,0-1 0,0 1 0,1 0 1,-1 0-1,0 0 0,1 0 0,3 1 0,-5 0-11,-1-1 0,1 1 0,0 0-1,-1 0 1,1 0 0,-1 0-1,1 0 1,-1 0 0,0 0 0,1 0-1,-1 1 1,0-1 0,0 0 0,0 1-1,0-1 1,0 1 0,0 0-1,1 2 1,0 4 8,0 1 1,0 0-1,-1-1 0,0 1 1,0 0-1,-1 0 0,-1 10 1,1-6 111,0-11-65,0 1 0,0-1 0,0 1 0,0-1-1,0 1 1,-1-1 0,1 0 0,-1 1 0,0-1 0,0 1 0,0-1 0,0 0 0,0 0 0,0 0-1,0 0 1,-1 0 0,1 0 0,-1 0 0,1 0 0,-1 0 0,0-1 0,-3 3 0,1-1 78,-1-1 0,0-1 1,1 1-1,-1-1 0,0 0 1,0 0-1,0 0 0,0 0 1,0-1-1,-7 0 0,-81 0-504,93 0 304,-1 0-1,1 0 0,-1 0 0,1 0 0,-1 0 0,1 0 0,-1 0 0,1 0 0,-1 0 1,1 0-1,-1 0 0,1 0 0,-1 0 0,1 0 0,-1 0 0,1 0 0,-1-1 1,1 1-1,-1 0 0,1 0 0,-1-1 0,1 1 0,0 0 0,-1 0 0,1-1 0,-1 1 1,1-1-1,0 1 0,-1 0 0,1-1 0,0 1 0,0-1 0,-1 1 0,1-1 0,0 1 1,0 0-1,0-1 0,0 1 0,-1-1 0,1 1 0,0-1 0,0 1 0,0-1 1,0 0-1,0-14-2384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 4 1217,'0'0'5661,"0"0"-5641,0 0 1,1 0 0,-1 0 0,0 0-1,0 0 1,0 0 0,0-1-1,0 1 1,0 0 0,0 0-1,0 0 1,0 0 0,0 0-1,0 0 1,0-1 0,0 1-1,0 0 1,-1 0 0,1 0-1,0 0 1,0 0 0,0 0-1,0 0 1,0-1 0,0 1-1,0 0 1,0 0 0,0 0-1,0 0 1,0 0 0,-1 0-1,1 0 1,0 0 0,0 0-1,0 0 1,0-1 0,0 1 0,0 0-1,0 0 1,-1 0 0,1 0-1,0 0 1,0 0 0,0 0-1,0 0 1,0 0 0,0 0-1,-1 0 1,1 0 0,0 0-1,0 0 1,0 0 0,0 0-1,0 0 1,0 1 0,-1-1-1,1 0 1,0 0 0,0 0-1,-25 28-191,23-24 132,-1-1 0,1 1 0,-1 0 0,0-1-1,0 0 1,-1 1 0,1-1 0,-1-1 0,1 1 0,-1 0 0,-7 3 0,6-6 31,4 0-496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52 6243,'0'0'3508,"-4"24"-3270,-12 77 124,14-79-45,0 1 0,2 36 0,0-2 301,1-65-440,1 1-1,0-1 1,0 0 0,4-9-1,5-21-224,-6-5-355,-1 0 1,-3-66 0,-2 54 849,1 54-467,1 1-1,-1 0 0,1 0 0,-1 0 0,1 0 0,-1 0 0,1 0 0,-1 0 0,0 0 0,1 0 1,-1 0-1,1 0 0,-1 0 0,1 0 0,-1 0 0,1 0 0,-1 0 0,1 0 0,-1 1 0,0-1 0,1 0 1,-1 0-1,1 1 0,-1-1 0,0 0 0,1 0 0,-1 1 0,1 0 0,12 7 72,24 29 236,2-2 0,61 43 1,-84-67-264,0-1 0,1 0 1,1-1-1,0-1 0,0-1 1,0 0-1,1-2 0,-1 0 0,36 4 1,-29-4 150,-41 3-68,-2-1-136,-70 29 47,31-14-3,-98 53 0,140-68 499,11-6-1182,0 0 0,0-1 0,1 1 0,-1-1-1,0 0 1,-6-1 0,-8 0 1199,17 1-561,0 0 1,1-1-1,-1 1 0,1-1 1,0 1-1,-1 0 1,1-1-1,-1 1 1,1-1-1,0 1 1,-1-1-1,1 1 1,0-1-1,-1 0 1,1 1-1,0-1 1,0 1-1,0-1 1,0 1-1,-1-1 1,1 0-1,0 1 1,0-1-1,0 1 1,0-1-1,0 0 0,0 1 1,1-2-1,1-17-1214,0 14 1207,0 0 0,1-1 0,0 1 0,0 1-1,0-1 1,1 0 0,-1 1 0,1 0 0,6-5 0,44-35 439,-36 31-450,-8 4 80,-8 6 102,-1 1 1,1 0-1,0 1 1,1-1-1,-1 0 1,0 1-1,0-1 1,1 1-1,-1-1 1,5-1 1147,-7 4-1302,-1 0 52,-1 0 1,1 0-1,-1 0 1,1 0-1,-1 0 1,0 0-1,1-1 0,-1 1 1,0-1-1,0 1 1,1-1-1,-1 1 1,0-1-1,0 0 1,0 0-1,0 0 0,-3-1 1,-2 2 55,-5 0-91,9-1-5,0 1 1,0-1-1,0 0 0,0 1 1,0-1-1,1 1 1,-1 0-1,-4 2 0,7-3-198,17-4-1438,-15 3 1667,0-1 0,0 0 0,0 1 0,-1-1 0,1 0 0,-1 0 0,1 0 0,-1 0 1,0 0-1,0 0 0,0 0 0,0 0 0,0-1 0,0 1 0,-1 0 0,1-1 0,0-2 0,-1 3 5,0 1 0,0-1 0,0 0 0,0 1-1,0-1 1,0 0 0,0 1 0,0-1-1,-1 1 1,1-1 0,-1 0 0,1 1-1,-1-1 1,1 1 0,-1-1 0,0 1 0,0 0-1,0-1 1,0 1 0,0 0 0,0-1-1,0 1 1,0 0 0,-1 0 0,-1-1-1,-2-2 78,-1 1-1,0 1 1,0-1-1,0 1 0,0 0 1,-1 0-1,1 1 1,0 0-1,-13-1 0,18 2-246,6 6-432,0 0 581,0 0 0,-1 1 1,0-1-1,0 1 0,-1 0 0,0 0 1,0 0-1,-1 1 0,0-1 1,0 1-1,1 12 0,0 27-4921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248 0 2145,'0'0'6478,"3"15"-5870,48 171 1025,-42-155-1460,-2-1 0,-1 1 1,3 43-1,-8-71-167,-2-2-4,1 0 1,0 0-1,0 0 0,0 0 0,0 0 0,0 0 0,0 0 1,0 0-1,1 0 0,-1 0 0,0 0 0,0 0 0,1 0 1,-1 0-1,1 0 0,-1 0 0,1-1 0,-1 1 0,1 0 1,-1 0-1,1 0 0,0-1 0,-1 1 0,1 0 0,0 0 1,0-1-1,2 2 734,-3-3-711,0 0 0,0 0 0,-1 0 0,1 0 0,0 0 0,0 0 0,0 1 0,-1-1 0,1 0 0,-1 0 0,1 0 0,0 1 0,-1-1 0,1 0 0,-1 0 0,0 1 0,1-1 1,-1 0-1,0 1 0,1-1 0,-1 1 0,-1-1 0,-20-14-117,16 11 139,-3-1-54,0 1 1,0 0 0,-1 0 0,1 1 0,-1 0 0,0 0 0,1 1 0,-1 0 0,0 1 0,0 1-1,-1-1 1,1 1 0,-12 2 0,16-1-3,-1 1 0,1-1 0,0 1 0,1 0 0,-1 1 0,0-1 0,1 1 0,-1 0 0,1 0 0,0 1 0,0 0 0,0 0 0,1 0 0,-1 0 0,-3 6 0,-2 1-7,1 1 1,0 0-1,1 0 1,0 1-1,-7 16 1,13-22-8,0 0 0,0 0 1,1 0-1,0 0 0,0 1 1,1-1-1,0 14 0,0-6-65,1-15 84,-1 1 1,0-1-1,1 1 0,-1 0 0,1-1 0,-1 1 0,1-1 1,-1 0-1,1 1 0,-1-1 0,1 1 0,0-1 0,-1 0 1,1 1-1,-1-1 0,1 0 0,0 0 0,-1 1 0,1-1 0,0 0 1,-1 0-1,1 0 0,0 0 0,0 0 0,-1 0 0,2 0 1,27 0-17,-23 0 15,18-2 43,1 0-1,-2-2 1,1-1-1,0-1 0,-1-1 1,31-13-1,-15 5-390,44-9-1,-81 24-15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5.50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1 187 4386,'0'0'8847,"6"-1"-8789,3 2-20,0 0-1,0 0 0,0 1 1,-1 0-1,1 0 0,-1 1 0,1 0 1,-1 1-1,0 0 0,0 0 1,-1 1-1,1-1 0,-1 2 1,0-1-1,8 9 0,-1-1 0,-1 0 0,-1 0-1,0 1 1,-1 1 0,-1 0-1,18 32 1,-19-20-10,0 0-1,-2 0 0,0 0 1,3 49-1,-6-48-6,0-13-13,2-14 76,7-23 166,8-18-220,1 0 1,2 2-1,53-64 0,104-95-158,-84 95 165,-95 100-33,-1 1 0,1 0 0,-1-1 0,0 1 0,1-1 0,-1 0 0,0 1 0,0-1 0,0 0 0,0 0 0,0 0 0,-1 1 0,1-1 0,0 0 0,-1 0 0,0 0 0,1 0 0,-1 0 0,0 0 0,0 0 0,0-3 0,-1 4-6,0-1 1,0 1-1,0 0 1,0-1 0,0 1-1,0 0 1,0 0-1,-1 0 1,1 0 0,0 0-1,-1 0 1,1 0-1,0 0 1,-1 1 0,1-1-1,-1 0 1,1 1-1,-1-1 1,0 1-1,1 0 1,-1 0 0,1-1-1,-1 1 1,-3 0-1,-305-1 89,253 6-113,0 3 0,1 3 1,-63 20-1,91-23-216,9-4-2008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5731,'0'0'3094,"0"12"-2445,-15 97 1168,13-88-1376,1 39 0,1-41-392,0-18-49,0 0 1,0 0-1,0 0 1,0 0 0,1-1-1,-1 1 1,0 0 0,0 0-1,1 0 1,-1-1-1,1 1 1,-1 0 0,1 0-1,-1-1 1,1 1-1,-1 0 1,1-1 0,-1 1-1,1-1 1,0 1 0,0-1-1,-1 1 1,1-1-1,1 1 1,28 6 20,-22-7-21,1 0 0,0 0 0,0-1 1,15-3-1,-19 2-225,0-1-1,0 1 1,0-1 0,-1 1 0,1-1-1,-1-1 1,1 1 0,-1-1-1,0 1 1,0-1 0,-1 0-1,1-1 1,-1 1 0,0-1 0,0 1-1,0-1 1,3-7 0,-1-18-3401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7123,'0'0'2209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25 599 3009,'0'0'4896,"-3"-12"-4370,-5-23 795,3 0 1,-3-54-1,8 62-1169,1 0-1,2 0 1,1 0-1,12-47 1,-16 74-152,12-36 11,-3-1 0,-1 0 0,-1 0 1,1-46-1,-8 82-6,0 0 1,1 1-1,-1-1 1,0 0 0,0 0-1,1 1 1,-1-1-1,0 1 1,1-1-1,-1 0 1,0 1 0,1-1-1,-1 1 1,1-1-1,-1 0 1,1 1-1,-1 0 1,1-1 0,-1 1-1,1-1 1,0 1-1,-1 0 1,1-1 0,0 1-1,-1 0 1,1 0-1,0-1 1,-1 1-1,1 0 1,0 0 0,0 0-1,-1 0 1,1 0-1,0 0 1,-1 0-1,1 0 1,0 0 0,1 1-1,0-1-29,0 0 0,0 0 0,0 1 0,0-1 0,0 1 0,0-1-1,-1 1 1,1 0 0,0 0 0,0 0 0,0 0 0,-1 0 0,4 2 0,0 4 26,0 0 0,0 0 1,-1 1-1,0 0 0,0-1 1,-1 1-1,0 1 1,0-1-1,-1 0 0,0 1 1,1 11-1,0 14-658,-1 53 0,-3-54-1203,0-21-1231,-4-5-1685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5106,'0'0'4642,"166"-10"-5730,-136 4-2754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3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3 582 5346,'0'0'5776,"0"-12"-5402,-2-462 853,3 470-1208,0-1-1,0 0 0,0 1 1,0-1-1,1 0 0,0 1 1,0 0-1,1 0 1,-1-1-1,1 1 0,-1 1 1,1-1-1,1 0 1,-1 1-1,0-1 0,1 1 1,0 0-1,-1 0 1,1 1-1,1-1 0,-1 1 1,0 0-1,0 0 0,1 0 1,-1 0-1,1 1 1,0 0-1,-1 0 0,1 0 1,0 1-1,0-1 1,-1 1-1,1 0 0,0 0 1,0 1-1,5 1 0,-9-2-20,0 1-1,1 0 1,-1 0-1,0-1 1,0 1-1,0 0 1,0 0-1,-1 0 0,1 0 1,0 0-1,0 0 1,-1 0-1,1 1 1,0-1-1,-1 0 1,1 0-1,0 3 0,7 28 59,-5-21-42,4 17-267,11 45 739,-13-22-4016,-5-37 123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 3890,'0'0'6499,"154"-10"-6387,-109 2-112,-4 2-528,-8 4-1585,-6 2-1329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9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6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9.6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72 185 3362,'0'0'4772,"20"0"-4590,64-2-89,-79 2-89,-1-1-1,0 0 0,0 0 1,0 0-1,0 0 1,0-1-1,0 0 1,-1 1-1,1-1 0,0-1 1,-1 1-1,1 0 1,-1-1-1,0 0 1,0 0-1,0 0 1,0 0-1,-1 0 0,1 0 1,-1-1-1,4-6 1,-3 5-13,1-2-51,-1 0 0,-1 0 0,1 0 0,-1-1 0,0 1-1,-1 0 1,0-1 0,0 1 0,0-1 0,-1 1 0,-1-9 0,1 14 53,0 1-5,0 0-1,-1 0 1,1 0 0,0-1 0,0 1 0,-1 0 0,1 0 0,-1 0 0,1 0 0,-1 0 0,0 0 0,1 0 0,-1 0 0,0 0 0,0 0 0,1 1 0,-1-1 0,0 0 0,0 0 0,0 1 0,0-1 0,0 1 0,0-1 0,0 1 0,0-1 0,0 1 0,-1-1 0,1 1 0,0 0 0,0 0-1,0 0 1,-2-1 0,-46 0 38,35 2-76,8-2 43,-1 1-1,0 1 1,1-1 0,-1 1-1,1 0 1,-1 1 0,1-1 0,0 1-1,-1 0 1,1 1 0,0 0-1,0 0 1,1 0 0,-1 1-1,0-1 1,1 1 0,0 1-1,0-1 1,0 1 0,1 0 0,0 0-1,-7 9 1,5-5 56,1 1 1,0-1 0,0 1-1,0 0 1,2 1-1,-1-1 1,1 1-1,-2 13 1,2 6 597,0 54-1,3-83-634,0 0-1,0 0 0,0 0 0,1 0 0,-1 0 0,0 0 0,1 0 1,-1 0-1,1 0 0,-1 0 0,1 0 0,-1 0 0,1 0 1,0 0-1,0 0 0,-1 0 0,1-1 0,0 1 0,0 0 0,0 0 1,0-1-1,0 1 0,0-1 0,0 1 0,0-1 0,0 1 0,0-1 1,0 0-1,0 1 0,0-1 0,0 0 0,2 0 0,44 1 901,-33-1-567,43 1 254,64-3-3164,-108-1-114,4-4-1645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2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1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4.7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5.5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8.6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1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2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3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3458,'0'0'5333,"0"-16"-1107,0 299-3141,0-261-1418,0 57 336,0-79-3,0-16-12748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5619,'0'0'4330,"1"20"-3965,3 63-157,-3-74-173,0 1 0,1-1 1,1 0-1,-1 0 0,2 0 0,-1 0 0,1 0 0,10 15 0,-10-16-93,1 0-1,-1 0 1,0 1 0,2 9-1,-6-18 55,0-1 1,0 1-1,0 0 0,0 0 0,0 0 0,0 0 0,0 0 1,0 0-1,0 0 0,0 0 0,0 0 0,0 0 1,1 0-1,-1-1 0,0 1 0,0 0 0,0 0 1,0 0-1,0 0 0,0 0 0,0 0 0,0 0 0,0 0 1,0 0-1,0 0 0,1 0 0,-1 0 0,0 0 1,0 0-1,0 0 0,0 0 0,0 0 0,0 0 1,0 0-1,0 0 0,0 0 0,0 0 0,1 0 0,-1 0 1,0 0-1,0 0 0,0 0 0,0 0 0,0 0 1,0 0-1,0 0 0,0 0 0,0 0 0,0 0 1,0 1-1,0-1 0,1 0 0,-1 0 0,0 0 0,0 0 1,0 0-1,0 0 0,5-15 67,2-20 60,0-6-141,10-61-366,-17 101 375,0 0 1,1 0 0,-1-1-1,0 1 1,1 0 0,0 0 0,-1 0-1,1 0 1,-1 0 0,1 0-1,0 0 1,0 0 0,0 0-1,0 0 1,0 0 0,0 0 0,0 0-1,0 1 1,0-1 0,0 0-1,0 1 1,0-1 0,0 1-1,1 0 1,-1-1 0,0 1 0,0 0-1,1-1 1,-1 1 0,2 0-1,49 1-452,-32 0 339,46 4-2615,-35-2 208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2977,'0'0'5667,"10"0"-5347,138 0 865,-95 2 61,-51-1-1254,0-1 0,0 0 1,-1 1-1,1-1 0,0 1 1,-1 0-1,1 0 0,0 0 1,-1 0-1,1 0 0,1 1 1,-1 0 16,-1-1 1,1 0 0,0 0-1,0 0 1,-1 0 0,1 0-1,0 0 1,0-1 0,0 1-1,0 0 1,3 0 0,54 9 899,-40-4-407,38-6 2003,-60-32-1926,-1 21-573,0 1 0,-1 0 0,-10-17 0,-8-19 15,22 45-19,0-1 0,1 1 0,-1 0 0,0 0 0,1 0 1,-1-1-1,0 1 0,0 0 0,0 0 0,0 1 0,0-1 0,0 0 0,0 0 0,-1 0 0,0 0 0,0 0 0,0 0 1,1 0-1,-1 0 1,1 0-1,-1 0 1,1-1-1,0 1 1,-1 0-1,1-1 1,0 1-1,0-1 1,0 1-1,0-1 1,0 0-1,1 1 1,-1-1-1,0 0 1,0-2-1,-13-29-282,14 33 277,0-1 1,0 1-1,0 0 0,0 0 0,0 0 0,0 0 0,0 0 1,0 0-1,0 0 0,0 0 0,0-1 0,0 1 0,0 0 1,0 0-1,0 0 0,0 0 0,0 0 0,-1 0 0,1 0 1,0 0-1,0-1 0,0 1 0,0 0 0,0 0 0,0 0 1,0 0-1,0 0 0,0 0 0,0 0 0,0 0 0,-1 0 1,1 0-1,0 0 0,0 0 0,0 0 0,0 0 0,0 0 1,0 0-1,0 0 0,-1 0 0,1 0 0,0 0 0,0 0 1,0 0-1,0 0 0,0 0 0,0 0 0,0 0 0,0 0 1,-1 0-1,1 0 0,0 0 0,0 0 0,0 0 0,0 0 1,0 0-1,0 0 0,0 0 0,0 0 0,0 1 0,0-1 1,-1 0-1,1 0 0,0 0 0,0 0 0,0 0 0,0 0 1,2 22-86,1-13 90,1 0 1,0 0-1,0-1 0,0 1 0,12 14 1,-6-7 10,-5-8-10,18 28-3,-22-34 0,1-1 0,-1 1 0,0-1-1,0 0 1,1 1 0,-1-1 0,1 0 0,-1 0-1,1 0 1,-1 0 0,1 0 0,0 0 0,0 0 0,-1 0-1,1-1 1,0 1 0,2 0 0,-3-1-11,1 2-2,1 3 3,-3-4 10,0-1 0,0 0 1,0 1-1,0-1 0,1 1 1,-1-1-1,0 1 0,0-1 0,0 0 1,1 1-1,-1-1 0,0 0 1,1 1-1,-1-1 0,0 0 0,1 1 1,-1-1-1,0 0 0,1 0 1,-1 1-1,1-1 0,-1 0 1,0 0-1,1 0 0,-1 0 0,1 0 1,-1 1-1,1-1 0,-1 0 1,0 0-1,1 0 0,-1 0 0,1 0 1,0 0 84,18 21-317,-18-21 230,-1 0 0,1 1 0,0-1 0,-1 1 0,1-1 0,-1 1 0,1 0 0,-1-1 0,1 1 0,-1 0 0,1-1 0,-1 1 0,1 0 0,-1 0 0,0-1 0,1 1 0,-1 0 0,0 0 0,0 0 0,0-1 0,1 1 0,-1 0 0,0 0 0,0 0 0,0-1 0,0 1 0,-1 0 0,1 0 0,0 0 0,0 0 0,0-1 0,-1 1 0,1 0 0,0 0 0,-1-1 0,1 1 0,0 0 0,-1-1 0,1 1 0,-1 0 0,0-1 0,1 1 0,-1 0 0,1-1 0,-1 1 0,0-1 0,1 0 0,-1 1 0,0-1 0,0 1 0,1-1 0,-1 0 0,0 0 0,0 1 0,0-1 0,1 0 0,-1 0 0,0 0 0,0 0 0,0 0 0,0 0 0,1 0 0,-3 0 0,-2 0-3,-1 0 1,0 0-1,0 1 1,1 0-1,-1 0 1,0 0-1,1 1 0,-1 0 1,1 0-1,-1 0 1,1 1-1,0 0 1,-8 5-1,9-4 9,2-3-3,1 0 0,0 0 0,0 0 0,0-1 0,-1 1 0,1 0 0,0 0 0,-1-1 0,1 1 0,-1-1 0,1 1 0,-1-1 1,-2 1-1,2-1 0,0 1-1,0 0 1,0-1 0,0 1 0,0 0 0,0 0 0,0 0 0,1 1 0,-1-1 0,0 0-1,1 1 1,-3 1 0,2-1-3,0 0 0,-1 0 0,1 0-1,0 0 1,-1-1 0,1 1 0,-1-1 0,-3 2 0,-13 7 100,18-7-30,14-11-37,121-79-60,-128 84 34,-5 2-40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59.1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179 1 3249,'0'0'1660,"-5"0"-1585,2 0 29,0 1 1,0 0-1,0 0 1,0-1-1,0 2 1,0-1-1,0 0 1,1 1-1,-1-1 1,0 1-1,1 0 1,0 0 0,-1 0-1,1 0 1,0 0-1,0 0 1,0 1-1,0-1 1,0 1-1,1-1 1,-2 4-1,-15 19 295,2 0 0,1 1-1,-23 53 1,31-59-328,1 0 0,1 0 0,0 1 0,2-1 0,0 1 0,0 31 0,3 119-140,1-170-12,0-1-1,0 1 1,0 0 0,0-1 0,0 1 0,0 0 0,0-1 0,1 0 0,-1 1 0,0-1 0,0 0 0,0 1 0,0-1 0,1 0 0,-1 0 0,0 0 0,0 0 0,0 0 0,0 0 0,1 0 0,-1-1 0,2 1-1,4-1-270,24-2-1593,1-12-1342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1 800,'0'0'8439,"1"0"-8438,0 0 0,0 0 1,0 1-1,0-1 0,0 0 0,0 1 1,0-1-1,0 1 0,0-1 0,-1 1 1,1 0-1,0-1 0,0 1 0,-1 0 1,1-1-1,1 2 0,7 16 188,0 1 0,-1 0 0,0 0 1,-2 0-1,0 1 0,-2 0 0,5 36 0,-1 145 724,-8-196-895,0-2-6,0-1-1,0 1 1,0-1-1,0 1 1,-1-1-1,0 1 1,1-1-1,-1 0 1,0 1-1,0-1 1,0 0-1,0 0 1,-1 0-1,1 1 0,-1-1 1,-2 3 0,-1-1 109,0 0 1,0 0 0,-1-1 0,-10 6 0,-14 10-2113,28-18 1406,0 1 1,0 0 0,0 0 0,0 0 0,1 0 0,-1 1 0,0-1 0,1 0 0,0 1 0,-3 3 0,1 2-2965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66 166 3890,'0'0'3353,"17"1"-2993,51 0 150,-66-1-462,0 0 0,-1 0 0,1 0 0,0 0 0,-1 0 0,1 0 0,0-1 0,-1 1 0,1-1 0,-1 1 0,1-1 0,0 0 0,-1 1 0,0-1 0,1 0 0,-1 0 0,1 0 0,-1 0 0,0 0 0,0-1 0,0 1 0,0 0 0,0 0 0,0-1 0,2-1 0,-2-1-40,0 0-1,0 1 1,0-1 0,0 1 0,-1-1-1,1 0 1,-1-6 0,0 3-51,2-7-261,-1 0 0,-1 0 0,0 0 0,-3-20 0,2 33 292,0 0 0,0 0 1,-1 0-1,1-1 1,0 1-1,0 0 0,-1 1 1,1-1-1,0 0 1,-1 0-1,1 1 0,-1-1 1,1 1-1,-1-1 1,0 1-1,1-1 0,-1 1 1,1 0-1,-1 0 1,0 0-1,1 0 0,-1 0 1,-1 1-1,-40 3 21,37-1 15,-1 0 0,1 1 0,0-1 0,0 1-1,0 1 1,0-1 0,1 1 0,0 0 0,0 0 0,0 1 0,1-1-1,-1 1 1,1 0 0,1 1 0,-5 9 0,3-5 29,0 0 1,1 1-1,0 0 0,1 0 1,0 0-1,1 0 0,0 1 1,1 13-1,1-24-47,-1 1 1,1-1-1,1 1 1,-1 0-1,0-1 0,1 1 1,-1-1-1,1 1 1,0-1-1,-1 1 1,1-1-1,1 0 0,-1 1 1,0-1-1,2 2 1,0-1-4,-1-1 1,1 0-1,0 0 1,0 0-1,0-1 1,1 1-1,-1-1 1,0 1-1,0-1 1,7 1-1,10 2 56,0-1-1,1-1 1,-1-1-1,42-3 1,-11 0 120,-30 3-151,-13 0-35,1-1-1,0 0 1,0 0 0,-1-1 0,16-3-1,-22 3 18,-1 0 0,1 0-1,-1 0 1,1 0-1,-1 0 1,1-1-1,-1 1 1,0 0 0,0-1-1,0 1 1,0-1-1,0 1 1,0-1-1,0 0 1,0 1 0,0-1-1,0-2 1,8-39-211,-7 11 290,-3 27 271,1 11 321,-1 34-714,0-23 38,1-1-1,0 1 1,1 0 0,1 0 0,0-1 0,7 25-1,-8-40-41,-1-1-1,1 1 1,0 0-1,-1-1 1,1 1-1,0-1 1,-1 1-1,1-1 1,0 1-1,0-1 1,0 1-1,0-1 0,-1 0 1,1 1-1,0-1 1,0 0-1,0 0 1,0 0-1,0 0 1,0 0-1,0 0 1,0 0-1,-1 0 1,1 0-1,0 0 1,0 0-1,0 0 1,1-1-1,28-10-253,-7-8 201,-1-1 0,-1-1 0,0-1 0,-2-1 0,22-32 1,-17 22 52,-14 20-32,1 1 1,0-1 0,15-12-1,-22 22 47,0 0 0,0 0 0,0 0 0,1 0 0,-1 1 0,1-1 1,0 1-1,0 0 0,0 1 0,0-1 0,0 1 0,0 0 0,0 0 0,6 0 0,-11 2 20,0-1 1,1 0-1,-1 0 1,0 0-1,1 1 0,-1-1 1,0 0-1,1 0 1,-1 1-1,0-1 1,1 0-1,-1 0 1,0 1-1,1-1 0,-1 1 1,0-1-1,0 0 1,0 1-1,0-1 1,1 0-1,-1 1 1,0-1-1,0 1 0,0-1 1,0 1-1,0-1 1,0 0-1,0 1 1,0-1-1,0 1 1,0 16 197,-1-14-115,2 14 250,-1 2 63,-1 0-1,-3 25 0,3-37-298,-1 0 1,0 1-1,-1-2 0,1 1 0,-1 0 0,0 0 0,-1-1 0,0 0 1,-6 9-1,-40 35 350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322 2 1265,'0'0'4668,"-3"0"-4019,-12 0-140,7-1-389,0 0 1,0 1-1,0 0 1,1 1-1,-1 0 0,0 0 1,0 1-1,0 0 1,1 0-1,-1 1 1,1 0-1,0 0 1,0 0-1,-10 8 0,-4 5 3,2 1-1,0 1 0,-33 40 1,44-48-84,0 1 0,1 0 0,0 1 0,1 0 0,0 0 0,1 0 0,0 1 1,1-1-1,-4 22 0,6-24-32,1 1 0,0 0 1,1 0-1,0 0 0,1 0 0,2 12 0,-2-22-6,0 1 0,0-1-1,0 1 1,0-1 0,0 0-1,1 1 1,-1-1 0,0 0-1,1 0 1,-1 0 0,1 0-1,-1 0 1,1-1 0,-1 1-1,1 0 1,0-1-1,-1 1 1,1-1 0,0 1-1,-1-1 1,1 0 0,0 0-1,2 0 1,50 0 94,-32-1-77,168-5-835,-188 0-1805,-2 4 2085,0-6-1378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19 2481,'0'0'5731,"12"0"-4947,8 0-128,1 0-335,3 0-305,6 0 32,2 0 16,1 0-64,-3 0-128,-1 0-1217,-2-8-1232,-9-2-2273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0 5186,'0'0'2444,"0"4"-2364,-13 158 4098,-1 8-2881,12-204-6156,4 10 1207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14 2721,'0'0'4130,"3"-1"-3452,0-1-476,1 0 1,0 0 0,0 1-1,0-1 1,1 1 0,-1 0-1,0 1 1,0-1 0,1 1-1,4-1 1,56 3 681,-29 0-878,-26-2 86,0 0 1,0 1-1,0 1 1,0 0-1,-1 0 1,1 0 0,0 2-1,-1-1 1,0 1-1,1 0 1,-2 1-1,1 0 1,0 1 0,11 9-1,-14-10-38,0 1 1,-1 0-1,0 1 0,1-1 1,-2 1-1,1 0 0,-1 0 1,0 0-1,-1 1 0,0 0 1,0-1-1,0 1 0,-1 0 1,0 0-1,-1 0 0,0 1 1,0 14-1,0 11 254,0-19-206,0-1-1,-2 0 1,-1 15 0,-1-22-9,0 0 1,0-1-1,-1 1 0,0-1 1,0 0-1,-1 0 1,1-1-1,-7 7 0,6-9-23,1 0 0,-1 0-1,1-1 1,-1 1-1,0-1 1,0 0 0,-8 2-1,8-2-5,-1 0 0,0 0 1,1 0-1,-1 1 0,-6 4 0,6-3-43,1 0 0,0-1 0,-1 0 0,0 0 0,0 0 0,0-1 0,0 0 0,0 0 1,0-1-1,-1 1 0,-11 0 0,17-2-20,-36 9-64,29-6 100,0-1 0,0 0 0,0 0 0,-1-1 1,1 0-1,-10 0 0,-40-1-976,57 0 656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43 3330,'0'0'4482,"77"0"-4418,-56 0-32,3-2 64,-3-6 224,0 0-144,-7 0-128,1 2-48,-6 1-368,0 0-641,-6 5-848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0 110 3378,'0'0'4850,"30"0"-4098,-12-8 273,3-5 15,2-3-688,4 0-320,-3 0 0,0 3-32,-1-1-720,-5 6-705,-3 3-272,-6 5-848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4322,'0'0'5605,"0"3"-5439,0 0-95,1 0 0,-1 1 0,1-1 1,0 0-1,0 0 0,1 0 1,-1 0-1,0-1 0,1 1 1,0 0-1,0 0 0,-1-1 0,2 0 1,-1 1-1,0-1 0,0 0 1,1 0-1,-1 0 0,1 0 0,0 0 1,4 2-1,11 5 232,1 0 1,26 9-1,-15-6-129,29 15 49,-43-18-175,0-1 0,1-1 0,0 0 0,1-1 0,0-1 1,-1-1-1,1 0 0,32 1 0,-51 15 112,-7-8-143,-1 0 0,0-1-1,-1 0 1,0 0 0,0-1 0,-16 11 0,-12 13 102,-69 75-1626,93-96-1684,1-7-1523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301 1 1377,'0'0'7622,"-20"0"-6411,11 0-1191,1 0 0,0 0 0,-1 1 1,1 1-1,0-1 0,0 1 0,0 0 0,0 1 0,1 0 1,-1 1-1,1-1 0,-1 1 0,1 1 0,0-1 0,1 1 1,-1 0-1,-6 8 0,3-5-3,0 0 0,1 0 1,1 1-1,-1 1 0,1 0 0,1 0 0,0 0 1,0 1-1,1 0 0,-7 17 0,-1 12 595,8-26-560,1-1 0,1 1-1,0 0 1,1 0 0,1 1-1,-2 20 1,4-32-34,0-1 0,0 1 0,0 0 0,0-1 0,0 1 0,1-1 0,-1 1 0,1 0 0,0-1 0,-1 1 0,1-1 0,1 0 0,-1 1 0,0-1 0,2 3 0,0-3 9,0 0-1,0 0 0,0 0 0,0 0 1,0-1-1,0 1 0,1-1 0,-1 0 0,0 0 1,1 0-1,4 0 0,15 3 1,1-2 0,0 0 1,35-3-1,-18 0-5170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2193,'0'0'5128,"14"-1"-4683,109-6 2562,-41 7-3789,-79 0 344,-1 0-1,1-1 1,-1 1 0,1 0-1,-1-1 1,1 1-1,-1-1 1,0 0-1,1 0 1,-1 0 0,4-1-1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533 0 2193,'0'0'2975,"-8"12"-2586,-66 88 1105,41-58-1350,3 1-1,1 2 1,2 0-1,-41 97 1,53-104-137,-1 0 0,-2-1 0,-1-1 0,-2-1 0,-38 49 1,42-63-1,1 1-1,-24 42 1,34-51-142,0 1 0,0 0 0,1-1-1,1 2 1,0-1 0,-3 28 0,2-13-2410,5-26 989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1 7059,'0'0'5077,"0"6"-4743,0 44 101,-1 69 265,0-101-657,-1 0-1,-1-1 0,-1 1 1,-9 28-1,-12 16-5,-21 62 20,40-106-60,2 1 0,0 0 1,1 0-1,-1 33 0,4-41-7,-1-8 2,1 1 0,0 0 1,0-1-1,1 1 0,-1 0 0,1-1 0,-1 1 0,3 5 1,-2-8 0,0 0 0,0 0 0,0 0 0,0 0 0,0 0-1,0 0 1,0 0 0,1 0 0,-1 0 0,0 0 0,1-1 0,-1 1 0,0-1 0,1 1 0,-1-1 0,1 1 0,-1-1 0,1 0 0,-1 1 0,0-1 0,1 0 0,-1 0 0,1 0 0,2-1 0,5 2 6,1-1 0,-1 0 0,0 0 0,1-1 0,-1-1 0,0 1 0,0-1 0,0-1 0,0 0 0,0 0 0,0-1 0,8-5 0,-9 5-38,-4 2-393,1 0 1,-1-1-1,0 0 0,0 1 1,0-1-1,-1 0 0,1-1 1,-1 1-1,1-1 0,-1 1 1,5-8-1,-7-3-3687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0 3378,'0'0'4378,"-2"13"-3784,-5 51 1278,2 79 0,-4 156-37,9-299-2115,0-18-1462,0-42-3599,0 26 2057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65 624,'0'0'4965,"4"-7"-4455,-3 4-431,1 1 45,-1-1 0,1 0 0,0 0 0,0 1-1,0-1 1,0 1 0,0 0 0,0-1-1,1 1 1,-1 0 0,1 0 0,0 1 0,-1-1-1,1 1 1,0-1 0,0 1 0,4-1 0,7-3 551,0 2 0,1 0 0,27-2 0,-37 5-635,0-1-1,0 1 1,-1 1 0,1-1-1,0 1 1,0 0 0,0 0-1,0 0 1,-1 1-1,1 0 1,-1 0 0,1 0-1,-1 0 1,0 1 0,6 4-1,33 25 481,-35-28-425,-1 1 0,0 0-1,0 0 1,-1 1 0,0 0 0,0 0-1,0 0 1,-1 1 0,7 10 0,-6-7-27,-1 1 1,-1 0-1,0 0 0,0 0 1,-1 1-1,3 20 1,-3 2 286,-2 35-1,-1-65-318,0-2-6,0 0 0,0 0 0,-1 0-1,1 0 1,-1 0 0,1-1 0,-1 1 0,0 0-1,1 0 1,-1 0 0,0-1 0,0 1 0,0-1-1,0 1 1,-1-1 0,1 1 0,0-1 0,-1 0-1,1 1 1,-1-1 0,1 0 0,-1 0-1,1 0 1,-4 1 0,-4 2 91,-1 0 0,0-1 0,-17 4 0,-14 5 91,-22 18 1,44-21-162,15-6-20,-1-1-1,1 0 1,-1 0 0,0 0-1,0 0 1,0-1-1,0 0 1,0 0-1,0 0 1,-6-1-1,0 2-19,1 0 0,-1 1-1,1 0 1,0 1 0,-18 8 0,25-10 12,-3 6 110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1 131 1985,'0'0'7048,"0"0"-7049,1 0 0,-1-1 1,1 1-1,-1 0 0,1-1 0,-1 1 0,1 0 0,0 0 0,-1 0 0,1 0 0,-1 0 0,1 0 0,-1-1 0,1 1 0,0 0 0,-1 1 0,1-1 0,-1 0 0,1 0 0,0 0 0,-1 0 0,1 0 0,-1 0 0,1 1 0,-1-1 0,2 1 0,10 13 247,19 31 1,5 5 250,-6-12-376,-1 1 1,-3 1 0,0 1 0,-3 1 0,24 60 0,-43-92-114,1 5 0,1-1 1,1 0 0,13 19-1,-20-33-4,0 1 1,0-1-1,1 0 0,-1 1 0,0-1 0,1 0 0,-1 0 0,0 1 0,0-1 0,1 0 1,-1 0-1,0 0 0,1 1 0,-1-1 0,1 0 0,-1 0 0,0 0 0,1 0 1,-1 0-1,0 0 0,1 0 0,-1 0 0,1 0 0,-1 0 0,0 0 0,1 0 1,-1 0-1,1 0 0,-1 0 0,0 0 0,1 0 0,-1-1 0,0 1 0,1 0 1,-1 0-1,0 0 0,1-1 0,-1 1 0,0 0 0,1 0 0,-1-1 0,0 1 1,0 0-1,1-1 0,-1 1 0,0 0 0,0-1 0,0 1 0,1 0 0,-1-1 1,0 1-1,0 0 0,0-1 0,0 1 0,0-1 0,10-25 134,-9 23-136,206-511 2114,-205 512-2068,1-7 57,0 1 1,1 0-1,0 0 1,1 0-1,0 1 1,0-1-1,0 1 1,9-8 0,-13 14-301,2 1-1954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83 3618,'0'0'6130,"121"-53"-5809,-91 37-273,0 8-48,3 3-881,-7 5-1104,-5 0-1472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46 256,'0'0'9613,"15"-3"-9440,13-1-247,-1-1 1,29-9-1,15-2-4662,-52 12 1156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78 880,'0'0'4805,"2"-5"-4199,4-14-258,-5 28 139,-9 46 418,4-31-724,3-14-207,0 0-1,0 1 1,1-1 0,1 13 0,-1-22 21,1 0 0,-1 0-1,1 0 1,-1 0 0,0 0 0,1-1 0,0 1-1,-1 0 1,1 0 0,0-1 0,-1 1 0,1 0-1,0-1 1,0 1 0,-1 0 0,1-1 0,0 1-1,0-1 1,0 0 0,0 1 0,0-1 0,0 0-1,0 1 1,0-1 0,0 0 0,0 0 0,1 0-1,34 1-25,-25-1 21,0 0 17,0 1-1,0-1 1,0-1 0,0 0-1,0-1 1,-1 0-1,1 0 1,-1-1-1,1-1 1,-1 0 0,0 0-1,15-9 1,-19 10-6,-1 0 0,1-1 0,-1 0 0,0 0 1,0 0-1,-1 0 0,1-1 0,-1 0 0,0 0 0,0 0 1,0 0-1,-1-1 0,1 0 0,-2 1 0,1-1 0,0 0 1,-1 0-1,0-1 0,-1 1 0,0 0 0,0-1 0,0 1 1,0 0-1,-1-14 0,0-22 853,0 41-838,2 8-1019,1 33 364,-2 62 1,-2-48-697,1-43-2216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1 4402,'0'0'4258,"-44"158"-4162,38-137-96,6-5 0,0-5-672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81 3618,'0'0'3844,"5"2"-3654,0 0-118,0 1 0,0 0 0,0 1 0,-1-1 0,1 1 0,-1 0 0,0 0 0,0 1 0,0-1 0,-1 1 0,1 0 0,-1 0 0,0 0 0,-1 0 0,1 0 0,-1 1 0,2 5 0,3 7 12,-5-10-71,1 0 0,1 0 0,-1-1 1,1 1-1,1-1 0,-1 0 0,1 0 1,8 9-1,-12-16 13,0 1 1,-1-1-1,1 1 0,0-1 1,0 1-1,-1-1 0,1 0 1,0 0-1,0 1 0,0-1 1,-1 0-1,1 0 0,0 0 1,0 0-1,0 0 0,0 0 1,-1 0-1,1 0 0,0 0 1,0 0-1,0-1 0,-1 1 1,1 0-1,0 0 0,0-1 1,-1 1-1,1-1 0,0 1 1,0 0-1,-1-1 0,1 1 1,0-1-1,-1 0 0,1 1 1,0-2-1,22-27 654,-17 21-670,123-188 1607,-119 175-1204,-10 20-800,-2 25-4762,-8 2 1019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4562,'0'0'2897,"0"150"-2801,0-134-96,0-11-400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405 22 2865,'0'0'5907,"-3"-2"-5560,-1-1-238,0 1 0,-1-1-1,1 1 1,-1 0 0,0 1 0,1-1 0,-1 1 0,0 0-1,0 0 1,0 0 0,0 1 0,0 0 0,0 0 0,0 0-1,0 1 1,-5 0 0,-4 1-107,2 1 0,-1-1 0,0 2 0,1 0 0,-16 7 0,3 0 16,19-9 64,0 1-1,0 0 1,0 0 0,0 0-1,0 1 1,-8 6 0,-3 5-78,-6 5 38,1 1 0,-31 38 0,49-52-41,0 0 0,1 0-1,-1 0 1,1 0-1,1 1 1,-1 0-1,1-1 1,-1 17 0,-2 64 65,5-79-68,-1-4 2,1-1-1,0 0 1,1 1-1,-1-1 1,1 0-1,-1 1 1,1-1-1,2 5 0,-2-7 1,0-1-1,1 1 1,-1 0-1,0-1 1,1 0-1,-1 1 1,1-1-1,-1 0 1,1 0-1,0 0 1,-1 0-1,1 0 1,0 0-1,0 0 0,0 0 1,-1-1-1,1 1 1,0-1-1,0 0 1,0 1-1,4-1 1,55 15 96,-47-10-79,1-1 0,26 4-1,140-2 1004,-140-6-778,-33-2-291,0 1 0,0-1 0,0-1 0,-1 0 0,1 0 0,-1 0 0,0-1 0,0 0 0,11-7 0,-5 2-971,-4 3-1301,-7 1-1328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6.43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117 38 880,'0'0'5435,"-10"5"-4979,3-2-313,0 0 1,1 1-1,0 0 0,-1 0 1,2 1-1,-1 0 0,0 0 1,1 0-1,0 0 0,0 1 0,0 0 1,1 0-1,-4 8 0,4-8-25,1 0 1,0 0-1,0 0 0,1 1 0,-1-1 0,2 1 0,-1 0 0,1-1 0,0 1 0,0 0 0,0 0 1,1 0-1,0 0 0,2 10 0,-1-16-114,0 0-1,1 1 1,-1-1 0,0 0 0,1 0 0,-1 0 0,1 0-1,-1 0 1,1-1 0,-1 1 0,1 0 0,0-1 0,-1 1-1,1-1 1,0 0 0,-1 1 0,1-1 0,0 0 0,0 0-1,-1 0 1,1 0 0,3-1 0,44-3-49,-43 2 9,0 1 0,0-1 0,-1-1 1,1 1-1,0-1 0,-1 0 1,1-1-1,-1 1 0,0-1 1,0 0-1,-1 0 0,1 0 1,-1-1-1,0 0 0,0 0 1,0 0-1,4-9 0,-3 6 39,-1-1-1,-1 1 0,1-1 0,-1 0 0,-1 1 0,0-1 0,0-1 1,-1 1-1,0 0 0,0 0 0,-2-13 0,1 20 39,-1 0 0,1 0 0,-1 0 0,0 0 0,0 0 0,0 0 0,0 0 0,0 0 0,0 0 0,-1 0 0,1 1 0,-1-1 0,1 1 0,-1-1 0,1 1 0,-1-1 0,0 1 0,0 0 1,0 0-1,0 0 0,0 0 0,0 0 0,0 0 0,0 1 0,0-1 0,0 1 0,0-1 0,0 1 0,-4 0 0,-9-2-290,1 1 1,-1 1 0,-16 1-1,25-1-185,-19 3-2685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81 8100,'0'0'5538,"155"-19"-5538,-78 3-80,-3-5-2449,-6-3-6627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 1601,'0'0'9273,"21"-3"-7405,1-1-1680,-1 2-1,1 0 1,0 1 0,31 4 0,2-2-156,7-1-3124,-55 0-230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1361,'0'0'7256,"2"9"-6570,12 15-118,-1 1 0,-1 0 1,16 53-1,-12-13-396,-4-18-26,22 62 0,-32-104-129,1 0 0,-1 0 0,1 0 0,0 0 0,4 5 0,-6-10 393,0 0-324,-1 0 0,1 0 0,0 0 0,0 0 0,-1 0 0,1 0 0,0 0 0,0 0 0,-1-1 0,1 1 1,0 0-1,0 0 0,-1-1 0,1 1 0,0-1 0,-1 1 0,1 0 0,-1-1 0,1 1 0,0-1 0,24-29 56,-2-1 1,-1-1 0,26-51 0,-31 53 17,21-47 436,-26 51-71,26-45 0,-34 66-575,0 1 1,0 0 0,0 0-1,1 0 1,-1 0 0,1 1-1,0-1 1,0 1-1,0 1 1,0-1 0,0 1-1,1 0 1,6-2 0,-11 4-514,-6 16-3703,-17 11 189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4:40.4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1665,'0'0'0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5:23.8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3 2289,'0'0'5056,"-3"2"-4808,0 0-241,1 0-1,-1 0 1,1 0 0,0 0-1,-1 0 1,1 1 0,1-1 0,-1 1-1,0 0 1,0-1 0,1 1 0,0 0-1,-1 0 1,1 0 0,0 0 0,1 0-1,-2 4 1,0 7-42,1 0 0,0 23-1,1-29 29,30-9 380,-29 0-310,0 0-1,0-1 0,1 1 0,-1-1 0,0 1 1,0-1-1,-1 0 0,1 1 0,0-1 0,-1 0 1,1 0-1,-1 1 0,1-1 0,-1 0 0,0 0 1,1 0-1,-1-2 0,-1-39 675,1 26-609,0 16-104,0-1 0,0 1 0,0 0 0,0-1 1,0 1-1,-1 0 0,1-1 0,0 1 0,-1 0 0,1-1 0,-1 1 0,1 0 0,-1-1 0,1 1 0,-1 0 0,0 0 0,0 0 0,0 0 0,1 0 1,-3-2-1,0 2-13,1 0 0,0 0 0,0 0 1,0 0-1,0 1 0,-1-1 0,1 1 1,0 0-1,-1-1 0,1 1 0,-4 0 1,5 1-48,0 0 0,0 0 0,1-1 0,-1 1 0,0 0 0,0 0 0,1 0 0,-1 0 0,0 0 0,1 0 0,-1 0 0,1 0 0,0 0 0,-1 0 0,1 0 0,0 0 0,-1 0 0,1 0 0,0 0 0,0 0 0,0 1 0,0-1 0,0 2 0,-1 36-649,1-34 377,0-3 188,0-1 77,1-1 6,-1 0-1,1 0 1,0-1-1,-1 1 1,1 0-1,-1 0 1,1 0 0,0 0-1,-1-1 1,1 1-1,-1 0 1,1-1-1,-1 1 1,1 0 0,-1-1-1,1 1 1,-1-1-1,1 1 1,-1 0-1,1-1 1,-1 1 0,0-1-1,1 0 1,-1 1-1,0-1 1,0 1 0,1-1-1,-1 1 1,0-1-1,0 0 1,0 1-1,0-1 1,0 1 0,1-1-1,-1 0 1,-1 0-1,2-10-1955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5:24.7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1 1457,'0'0'4722,"-6"-1"-874,-18 1-4020,23 4 113,-1-1 0,1 0 1,-1 1-1,1-1 0,0 1 0,0-1 0,1 1 0,-1-1 0,1 1 1,-1 0-1,1-1 0,0 1 0,1 0 0,-1-1 0,2 7 0,3-9 37,1 0 0,-1 0 0,1 0-1,-1-1 1,1 0 0,-1 0 0,1 0 0,5-2-1,-11 2 44,0 0-1,-1 0 0,1 0 1,0 0-1,0 0 0,0 0 0,-1 0 1,1 0-1,0 0 0,0 0 1,0 0-1,0 0 0,-1 0 1,1 0-1,0 0 0,0 0 0,0 0 1,0 0-1,-1 0 0,1-1 1,0 1-1,0 0 0,0 0 1,0 0-1,-1 0 0,1 0 0,0-1 1,0 1-1,0 0 0,0 0 1,0 0-1,0 0 0,0-1 1,0 1-1,0 0 0,0 0 0,-1 0 1,1 0-1,0-1 0,0 1 1,0 0-1,0 0 0,0 0 1,0-1-1,0 1 0,0 0 1,1 0-1,-1 0 0,0 0 0,0-1 1,0 1-1,0 0 0,0 0 1,0 0-1,0-1 0,0 1 1,0 0-1,0 0 0,1 0 0,-1 0 1,0 0-1,0 0 0,0-1 1,0 1-1,0 0 0,1 0 1,-1 0-1,0 0 0,0 0 0,-14-4 171,-15 0 492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5:32.5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25 196 720,'0'0'3132,"0"-8"-2782,0-48 2126,-1 55-2271,1 0 1,0 1 0,-1-1-1,1 1 1,0-1 0,-1 0-1,1 1 1,-1-1-1,1 1 1,-1-1 0,1 1-1,-1-1 1,1 1 0,-1-1-1,1 1 1,-1 0 0,0-1-1,1 1 1,-1 0 0,0 0-1,1-1 1,-1 1-1,0 0 1,-1 0 0,-1 15-460,-1 21-40,2 62 0,2-69-142,0-26 384,0-1 1,1 1-1,-1-1 0,1 1 1,0-1-1,0 0 1,0 1-1,0-1 0,0 0 1,0 0-1,0 0 1,1 0-1,-1 0 1,1 0-1,0 0 0,-1 0 1,1-1-1,0 1 1,0 0-1,0-1 0,0 0 1,0 1-1,0-1 1,1 0-1,-1 0 0,0 0 1,1-1-1,-1 1 1,1 0-1,-1-1 0,0 0 1,1 1-1,3-1 1,0 0 23,-1 1 0,0-1 0,0 0 1,1-1-1,-1 1 0,0-1 0,0 0 1,0 0-1,0-1 0,0 1 0,0-1 1,0 0-1,0 0 0,0-1 0,5-4 0,1-3 47,-1-1 1,0-1-1,0 0 0,-1-1 0,-1 1 0,0-2 0,11-24 0,-18 33 25,0 0 0,0 0 0,0 0 0,0 0 1,-1 0-1,0 0 0,0 0 0,-1-6 0,1-4 564,0 14-13,0 23-2027,-1-14 1393,1 0 0,1-1 0,0 1 1,0 0-1,0 0 0,1-1 0,0 1 1,1-1-1,3 9 0,-4-12 19,0-1-1,0 0 1,1 0-1,-1 0 1,1-1-1,0 1 1,-1 0-1,1-1 1,0 0 0,1 0-1,-1 0 1,0 0-1,1 0 1,-1 0-1,1-1 1,-1 0-1,1 0 1,-1 0-1,1 0 1,0 0-1,5 0 1,3 0-130,0 0 0,-1 0 0,1-1 1,0-1-1,0 0 0,11-2 0,-19 2 180,-1 0 1,1 0-1,-1-1 1,1 1-1,-1-1 1,0 0-1,0 0 1,0 0-1,0 0 1,0 0-1,0-1 1,-1 1-1,1-1 1,-1 0-1,1 0 1,-1 0-1,0 0 1,0 0-1,-1 0 1,1 0-1,-1-1 0,1 1 1,0-5-1,1-3 468,0 0 0,-1 0 0,-1 0 0,1-18 0,-2 24-263,0 1 0,0-1 0,-1 0 0,0 0 0,0 1 1,0-1-1,0 1 0,-1-1 0,1 1 0,-1-1 0,0 1 0,-1 0 1,-2-5-1,5 9-237,-12-15 760,-1 1-1,-16-15 0,-4 7-1314,29 20-18,1 1 0,-1 0 0,0 0 0,1 0-1,-1 0 1,0 0 0,0 1 0,-4-1 0,-3 1-8387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6:54.8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 3522,'0'0'6445,"-10"0"-5498,50 1-1214,1-1-59,-39 0 269,0 0 0,0 0 0,1 1 0,-1-1 0,0 1 0,0-1 0,0 1 0,0 0 0,0 0 0,-1 0 0,1 0 0,0 0 0,0 0 0,2 2 0,-3-1 16,0 0-1,0 0 1,0 0 0,-1 0 0,1 0 0,0 0 0,-1 0 0,1 0 0,-1 0 0,0 1 0,0-1 0,1 0-1,-2 0 1,1 0 0,0 0 0,0 1 0,-2 2 0,2 0 58,-1 0 1,-1-1-1,1 1 1,-1-1-1,0 0 1,0 1-1,-2 3 0,2-5-12,-21 28 36,-35 63 1,52-81-50,1 0 0,0 0 0,0 1 0,1-1 0,1 1 0,1 0 0,0 0 0,-1 24 0,3 64-445,1-100 428,-1 0 1,0 1-1,1-1 1,0 0-1,-1 0 1,1 0-1,0 0 1,0 0-1,0 0 1,0 0-1,1 0 1,-1 0-1,0 0 1,1-1-1,-1 1 1,1-1-1,0 1 1,0-1-1,-1 1 1,1-1-1,4 2 1,-4-2 3,0 0 1,0 0 0,0 1-1,0-1 1,-1 0 0,1 1-1,0-1 1,-1 1-1,1 0 1,-1-1 0,1 1-1,-1 0 1,0 0 0,0 0-1,0 0 1,0 0 0,0 0-1,0 0 1,-1 0-1,1 0 1,0 5 0,-1 14 16,0 0-1,-1 0 1,-1-1 0,-2 1 0,1 0 0,-11 27-1,10-31-167,0 1 0,1-1 0,1 1 0,0 0 0,2 34 0,0-34 92,0-16 35,1 0 1,-1 0-1,0 0 1,1 0 0,-1 0-1,1 0 1,0-1-1,0 1 1,-1 0-1,1 0 1,1 0-1,-1-1 1,0 1-1,0-1 1,1 1-1,-1-1 1,0 1 0,1-1-1,0 0 1,-1 0-1,1 1 1,0-1-1,-1 0 1,1-1-1,0 1 1,0 0-1,0 0 1,3 0-1,2 2-426,-6-2 459,0 0 1,0 0-1,1 0 0,-1 0 1,0 0-1,0 0 0,0 0 1,0 1-1,0-1 1,-1 1-1,1-1 0,0 0 1,-1 1-1,1-1 0,-1 1 1,1 1-1,-1-1 23,1-1 0,-1 1 0,1 0 0,-1-1 1,1 1-1,0-1 0,0 1 0,-1-1 0,1 1 0,0-1 1,0 1-1,1-1 0,-1 0 0,0 0 0,0 1 0,0-1 0,1 0 1,-1 0-1,1 0 0,-1-1 0,1 1 0,-1 0 0,4 0 0,1 1-45,0-1-1,-1 0 0,1 0 0,0-1 0,1 0 1,-1 0-1,0 0 0,0-1 0,0 0 1,-1 0-1,1 0 0,0-1 0,0 0 0,-1 0 1,1-1-1,-1 1 0,1-1 0,-1 0 0,0-1 1,0 1-1,-1-1 0,1 0 0,-1 0 0,6-7 1,-7 8 138,-1 1 0,1-1 1,-1 1-1,1 0 1,0 0-1,0 0 0,0 0 1,0 0-1,0 1 0,0-1 1,1 1-1,-1 0 1,0 0-1,1 0 0,-1 1 1,7-1-1,66-2-965,-55 4 889,-18 4 60,-3-4-83,0 0 0,1 0 1,-1 0-1,1 0 0,-1 0 0,1 0 1,-1-1-1,1 1 0,0 0 0,-1 0 0,1 0 1,0 0-1,-1-1 0,1 1 0,0 0 1,0-1-1,0 1 0,1 0 0,13 2 20,0-1-1,0-1 0,1 0 0,-1-1 1,20-2-1,11 0-66,-33 2-332,1 0-1,-1 0 1,1-1-1,-1-1 1,1-1-1,-1 0 1,20-7-1,-24 8 419,1 0-1,0 0 1,-1 1 0,1 0-1,0 1 1,0 0-1,0 1 1,15 2 0,24 1 134,67-17-2237,46 13 4774,-161 1-2700,0-1 0,-1 1 0,1 0 0,0 0 0,0 0 0,-1-1 0,1 1 0,-1 0 0,1 0 0,-1 0 0,1 0 0,-1 0 0,0 0 0,1 0 0,-1 1 0,0-1-1,0 0 1,0 1 0,0 0-9,1 0 0,-1 0 0,1 0-1,-1 0 1,1 0 0,0-1-1,0 1 1,0 0 0,0 0 0,2 2-1,0-3 0,1 0-1,-1 0 0,1 0 1,-1 0-1,1-1 1,0 0-1,-1 1 0,1-1 1,-1-1-1,7 0 0,5 0 12,-5 0-38,0 0 0,0 0 0,-1-1 0,1-1 0,13-5 0,-13 5-64,1-1 1,0 1-1,0 1 1,12-1-1,-19 2 90,1 1 0,-1-1 0,0 1 0,1 0 1,-1 1-1,1-1 0,-1 1 0,7 2 0,-9-2 63,0 1 0,1 0 0,-1 0 0,0 0 1,0 0-1,0 0 0,0 1 0,-1-1 0,1 0 0,0 1 0,-1-1 0,0 1 0,2 3 1,-1-2-26,0 0 1,1 0 0,-1-1 0,1 1-1,0-1 1,0 0 0,1 1 0,-1-2 0,1 1-1,-1 0 1,1-1 0,0 1 0,0-1 0,0 0-1,0 0 1,0-1 0,1 1 0,-1-1 0,0 0-1,6 1 1,8 0 14,1-1-1,-1 0 1,31-4 0,-33 2-14,-6 0-30,1-1-1,0-1 1,-1 0 0,1 0 0,-1-1-1,13-7 1,-13 6-30,-1 1 1,1 0 0,0 0-1,0 1 1,1 1-1,-1-1 1,21 0-1,-27 3 27,0 0 0,0 1-1,0 0 1,0 0 0,0 0-1,0 0 1,0 1 0,5 2-1,-5-2 11,0 0 0,0 0-1,0-1 1,1 1 0,-1-1-1,1 0 1,-1 0 0,8 0-1,239-1 264,-191 2 45,-42 0-292,1-1-1,0-1 1,0-1 0,27-4 0,-30 1-39,19-4-32,-1 2 1,1 1-1,43-1 1,-8 5 142,81 3 472,-146-1-549,1 0 1,-1 1-1,0-1 0,0 1 1,0 1-1,-1-1 0,8 5 1,24 11 147,1-8-128,40 14 44,-60-19-77,1-1-1,0-1 0,0 0 0,0-1 0,0-2 1,0 1-1,0-2 0,25-4 0,-20 1-94,0-1-1,28-9 1,-28 6-82,42-7 0,-56 14 145,0 0 1,0 1-1,-1 0 0,1 0 1,0 1-1,0 0 1,0 1-1,13 3 1,1 0 66,0 0 0,1-2 0,0-1 0,-1-1 0,44-4 1,-3 1 0,-55 2-53,15 1 8,-1-1 0,1-1 0,0-1 0,-1-1 0,1-1 0,31-11 0,-28 6 107,1 1-1,0 1 1,0 1-1,1 2 1,-1 1-1,38 0 1,-48 2-156,0 0-1,0-2 1,0 0 0,-1-1 0,33-12 0,-41 13 3,-3 1 38,0 1-1,-1 0 1,1 0 0,1 1-1,-1 0 1,0 0-1,0 0 1,0 0-1,0 1 1,0 0 0,10 3-1,5 4 286,38 18 0,-7-3 264,-32-18-477,-1 0 0,1-1 0,0-1 0,0-1 0,0-1 0,33-2 0,-21 1 37,-22-1-108,0 0-1,0 0 1,15-5-1,11-1-9,153-35-717,-89 17 343,-96 25 688,-4-1-302,0 0 0,1 0 0,-1 0-1,0 0 1,0 0 0,1 1 0,-1-1-1,0 0 1,1 0 0,-1 0 0,1 0-1,-1 1 1,1-1 0,-1 0 0,1 1-1,0-1 1,-1 0 0,1 1 0,0-1 0,-1 1-1,2-2 1,70-33-1205,-55 27 1079,-26 10-2170,-7-2 745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6:56.0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 3602,'0'0'1670,"19"-3"-1716,8 0-12,78-15-415,-105 18 490,0-1 0,1 1-1,-1 0 1,0 0 0,1 0-1,-1-1 1,0 1 0,1 0-1,-1 0 1,0 0 0,1 0-1,-1 0 1,0 0 0,1 0-1,-1 0 1,1-1 0,-1 1-1,0 0 1,1 1 0,-1-1-1,0 0 1,1 0 0,-1 0-1,0 0 1,1 0 0,-1 0-1,0 0 1,1 0 0,-1 1-1,0-1 1,1 0 0,-1 0-1,0 0 1,1 1 0,-1-1-1,0 0 1,0 0 0,1 1-1,-1-1 1,0 0 0,0 1-1,0-1 1,1 0 0,-1 1-1,0-1 1,0 0 0,0 1-1,0-1 1,0 0 0,0 1-1,0-1 1,0 0 0,0 1-1,0-1 1,0 1 0,0-1-1,0 0 1,0 1 0,0-1-1,0 0 1,0 1 0,0-1-1,0 0 1,-1 1 0,1 8-209,-12 81 280,6 14 26,6-102-111,1 0 0,-1 0 0,1 0 0,-1 0 1,1 0-1,0 0 0,0 0 0,0 0 0,0 0 0,0-1 0,0 1 0,3 2 0,-3-2-5,1 0 1,-1 0-1,1 0 1,-1 0-1,0 0 1,0 0-1,0 0 1,0 0-1,0 0 1,-1 1-1,1 1 1,1 11 172,-1 1 1,-1-1 0,-1 0-1,0 0 1,-1 0-1,0 1 1,-2-2 0,-6 21-1,8-25-151,-1 0-1,1 0 1,1 0-1,0 0 1,0 0-1,2 15 1,-1-9-71,0-14 25,1 0 1,-1 0 0,1 1-1,-1-1 1,1 0 0,0 0-1,0 0 1,0 0 0,0 0-1,2 3 1,-2-2 23,1-1 0,-1 0 0,0 0 1,0 0-1,0 1 0,0-1 0,0 0 0,-1 1 1,1-1-1,0 6 0,-1 174 799,0-104-2939,0-61-1062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6:57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 2481,'0'0'4749,"-3"0"-4629,2-1-107,1 1 1,-1 0-1,1 0 0,-1 0 0,0 0 1,1 1-1,-1-1 0,0 0 1,1 0-1,-1 0 0,1 0 1,-1 1-1,1-1 0,-1 0 0,0 0 1,1 1-1,-1-1 0,1 0 1,-1 1-1,1-1 0,-1 1 0,1-1 1,0 1-1,-1-1 0,1 1 1,0-1-1,-1 2 0,-1 19 719,1-2-790,-2 10 81,0-11-23,2 1 0,0-1 1,0 1-1,5 35 0,-3-53-76,-1-1-1,1 1 1,0 0 0,-1 0-1,1-1 1,0 1 0,-1-1-1,1 1 1,0-1 0,0 1 0,-1-1-1,1 1 1,0-1 0,0 0-1,0 0 1,0 1 0,0-1-1,0 0 1,0 0 0,-1 0-1,1 0 1,0 0 0,0 0 0,0 0-1,0 0 1,2-1 0,-1 1-575,10 0-2657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6:58.4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65 464,'0'0'1876,"7"-8"-1236,2 0-374,-6 5-64,1-1 1,-1 1-1,0 0 1,1-1-1,-2 0 1,1 0 0,3-6-1,2 2 3347,-3 4-1038,-23 3-1866,12 2-892,0 0 1,1 0-1,-1 0 0,0 1 1,1 0-1,-1 0 1,1 0-1,0 1 1,-1 0-1,1 0 1,0 1-1,1-1 1,-1 1-1,1 0 0,-1 0 1,-3 6-1,-7 14-2362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99 97 3778,'0'0'4895,"-10"-11"-3697,9 10-1185,-1 0-1,1 0 0,-1 1 1,1-1-1,-1 1 0,0-1 1,0 1-1,1 0 0,-1-1 1,0 1-1,0 0 1,1 0-1,-1 0 0,0 0 1,0 1-1,1-1 0,-1 0 1,0 1-1,1-1 0,-1 1 1,0 0-1,-1 0 0,0 1-21,0-1 0,1 1 0,-1 0 0,1 0 0,-1 0 0,1 0 0,0 0 0,0 1 0,0-1 0,0 0 0,-2 4 0,1 1 0,0 0 1,0 0-1,1 0 0,-3 14 0,4-20-1,1 1 1,-1 0-1,1-1 0,0 1 0,-1-1 1,1 1-1,0 0 0,0-1 1,0 1-1,0 0 0,1-1 1,-1 1-1,0-1 0,1 1 1,-1 0-1,1-1 0,-1 1 0,1-1 1,0 1-1,-1-1 0,1 0 1,0 1-1,0-1 0,0 0 1,0 1-1,0-1 0,1 0 0,0 1 1,15 2 7,0-1 0,-1 0 0,1-1 0,0-1 1,0-1-1,32-4 0,-24 3-12,-21 1 11,-1 0 0,1-1 0,-1 1 0,1-1-1,-1 0 1,0 0 0,1 0 0,-1-1 0,0 1 0,0-1 0,0 1 0,0-1-1,0 0 1,0 0 0,0-1 0,-1 1 0,1-1 0,-1 1 0,1-1 0,-1 0-1,0 0 1,0 0 0,0 0 0,-1 0 0,1 0 0,1-7 0,0 1 30,-1 0 0,0 0 0,0-1 0,-1 1 0,-1-1 0,1 1 1,-2-1-1,1 1 0,-3-12 0,2 19 32,0-1 0,0 0 0,0 0 1,-1 1-1,1-1 0,-1 1 0,1-1 0,-1 1 0,0 0 0,0 0 1,0 0-1,0 0 0,-1 0 0,1 0 0,0 0 0,-1 1 1,0-1-1,1 1 0,-1 0 0,0-1 0,1 1 0,-1 1 1,0-1-1,-5-1 0,3 1-187,-1 0 1,1 1-1,-1-1 1,1 1 0,-11 1-1,13-1-295,0 1 0,0-1 0,0 1 0,0 0 0,0 0 1,0 0-1,0 0 0,1 1 0,-1-1 0,-3 3 0,-6 7-2127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6:59.5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1361,'0'0'6677,"0"27"-4372,1-24-2157,-1 1 0,1 0 0,0-1-1,0 1 1,0-1 0,1 0 0,-1 1 0,1-1-1,0 0 1,-1 0 0,2 0 0,-1 0-1,0 0 1,1 0 0,-1-1 0,1 1-1,0-1 1,4 3 0,9 7 118,1-1 0,22 11 0,-13-7 205,-10-5-356,-1 2 1,-1 0-1,0 0 0,-1 2 1,13 15-1,28 27 495,-51-54-624,-1 0 0,1 0-1,0 0 1,0 0 0,0 0 0,0-1 0,0 1-1,0-1 1,1 0 0,-1 0 0,0 0 0,5 0 0,26-3-4415,-17-5-1125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7:00.4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0 272,'0'0'7051,"-8"2"-6309,50-1 200,-40-1-844,1 0 1,-1 1-1,0-1 1,0 1-1,0 0 1,0-1 0,0 1-1,0 0 1,0 0-1,0 0 1,-1 0-1,1 1 1,0-1-1,0 0 1,-1 1-1,1-1 1,-1 1-1,1 0 1,-1-1 0,2 4-1,23 45 1213,-11-19-724,21 22 262,51 57 1,-85-107-847,3 3 89,0 1-1,0 0 0,-1 1 1,5 12-1,5 7-4,-11-20-22,1-1 1,0 0-1,1 0 0,-1 0 0,1 0 0,0-1 1,1 0-1,-1 0 0,1 0 0,0-1 0,0 1 0,1-2 1,9 6-1,1 1-20,4 1-312,-8-6-4012,-7-4-822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7:02.0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0 516 1105,'0'0'2686,"1"4"-2475,0 3-1290,5 9 3893,-6-15-2719,0-1 0,0 1 0,1-1 0,-1 0 0,0 1 0,0-1 0,1 1 0,-1-1 0,0 0 0,0 1 0,1-1 0,-1 0 0,0 0 1,1 1-1,-1-1 0,0 0 0,1 0 0,-1 1 0,1-1 0,-1 0 0,0 0 0,1 0 0,-1 0 0,1 0 0,-1 1 0,1-1 0,-1 0 1,1 0-1,-1 0 0,0 0 0,1 0 0,-1-1 0,1 1 0,-1 0 0,1 0 0,-1 0 0,0 0 0,1 0 0,-1 0 0,1-1 0,-1 1 1,0 0-1,1 0 0,-1-1 0,0 1 0,1 0 0,-1-1 0,0 1 0,1 0 0,-1-1 0,0 1 0,0 0 0,1-1 0,-1 1 1,0 0-1,0-1 0,0 1 0,0-1 0,1 1 0,-1-1 0,4-7 75,1-1 1,-1 1-1,-1-1 0,0 0 1,0 0-1,2-14 1,-2 10-61,0 1 1,1 0 0,6-14-1,-7 17 51,1 0-1,-1 0 1,-1 0-1,2-14 0,6-20 95,-4 21-176,0-1-1,-2 0 1,2-24 0,-6 45-79,8-148 805,-8 150-773,0-1-16,0-13-16,0 13-13,112-8-411,3-1 368,208 10 229,-320 1-457,0-1 0,0 1 0,-1 0 0,1 0 0,0 0 0,0 0 0,-1 0 0,1 0 0,-1 1 0,1 0-1,-1-1 1,0 1 0,0 0 0,0 0 0,0 0 0,0 0 0,2 3 0,-3-3 32,14 14-4209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7:03.4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381 0 2273,'0'0'3330,"4"0"-3288,12 0-36,-15 1 65,-1-1 0,1 0 1,-1 1-1,1-1 1,-1 0-1,1 1 1,-1-1-1,1 1 1,-1-1-1,0 1 0,1-1 1,-1 1-1,0-1 1,0 1-1,1-1 1,-1 1-1,0-1 0,0 1 1,0-1-1,1 1 1,-1-1-1,0 1 1,0 0-1,0-1 0,0 1 1,0-1-1,0 1 1,-1 0-1,1 20 1188,0-19-1129,1 6 59,0 1 1,0-1-1,1 1 0,0-1 1,0 0-1,1 1 1,1-1-1,4 8 0,-4-8-104,-1-1 0,0 1 0,0 0 0,0 0-1,-1 1 1,0-1 0,-1 0 0,1 10 0,-2 314 2134,3-253-1293,-3-79-915,0-1 0,-1 0-1,1 0 1,-1 1 0,1-1-1,-1 0 1,0 1 0,1-1-1,-1 1 1,0-1 0,1 1 0,-1-1-1,0 1 1,0-1 0,1 1-1,-1-1 1,0 1 0,0 0 0,0 0-1,1-1 1,-3 1 0,-26-7 35,18 5-40,-31-14 80,35 13-86,0 0 0,-1 0 0,0 1 0,1 0 0,-1 0 0,0 0 0,-14 0 0,-10 1-60,19 0 76,1 1 0,-1 0 0,1 1 1,-1 0-1,1 0 0,-16 5 0,21-4 52,-1-1 0,1 0 0,-1 0 0,1-1 0,0 0 0,-15-2 0,-5 0-64,-14 2 24,25 0-4231,29 0-3427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8:5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6099,'0'0'3004,"1"6"-2588,6 39 576,5 17 315,4 90 1,-14 123-926,-2-275-284,0-11 68,0 7-196,0 0 1,1 0 0,-1 0 0,1 0-1,0 0 1,0 0 0,0 1 0,1-1-1,-1 0 1,1 1 0,0-1-1,0 1 1,0-1 0,0 1 0,1 0-1,-1 0 1,1 0 0,0 0 0,0 1-1,0-1 1,0 1 0,0-1 0,0 1-1,1 0 1,-1 0 0,1 1-1,0-1 1,-1 1 0,1 0 0,0 0-1,4-1 1,15-2-91,-1 1 1,1 1-1,0 0 0,30 3 0,-22 0-52,-25-1 89,0 0 1,0 1-1,1 0 0,-1 0 1,0 0-1,0 1 0,0 0 0,9 4 1,-12-5 36,-1 0 0,0 0 0,0 1 0,0-1 0,0 1 0,0-1 0,0 1 1,-1 0-1,1 0 0,0 0 0,-1 0 0,1 0 0,-1 0 0,0 0 0,0 0 1,0 0-1,0 1 0,0-1 0,0 1 0,-1-1 0,1 0 0,-1 1 0,0-1 1,1 5-1,-1-2 89,0 0 1,0-1 0,-1 1-1,1 0 1,-1 0 0,0-1-1,0 1 1,-1 0 0,1-1-1,-1 1 1,-3 5-1,1-5 73,0-1 0,0 1 0,0-1 0,-1 0-1,1 0 1,-1 0 0,0-1 0,-9 5 0,3-2 8,0 0 1,-1-1 0,1 0 0,-1-1 0,0-1-1,-1 0 1,-19 2 0,-6-2-67,-45-2-1,49-1-282,34 0 130,0 0 1,-1 0-1,1 0 1,-1 0-1,1 0 0,0 0 1,-1 0-1,1 0 1,-1 0-1,1 0 0,0 0 1,-1 0-1,1 0 0,0 0 1,-1-1-1,1 1 1,0 0-1,-1 0 0,1 0 1,0-1-1,-1 1 1,1 0-1,0 0 0,-1-1 1,1 1-1,0 0 0,0-1 1,-1 1-1,1 0 1,0-1-1,0 1 0,0 0 1,0-1-1,0 1 0,-1-1 1,1 1-1,0 0 1,0-1-1,0 1 0,0-1 1,0 1-1,0 0 1,0-1-1,0 1 0,0-1 1,0 1-1,1 0 0,-1-1 1,0 1-1,0 0 1,0-1-1,0 1 0,1-1 1,-1 1-1,0 0 0,0-1 1,1 1-1,9-12-4723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0 254 5298,'0'0'3885,"16"-16"-3653,48-52-19,-59 63-108,0-2 0,-1 1 0,1-1-1,-1 1 1,-1-1 0,1 0-1,-1-1 1,0 1 0,-1 0 0,0-1-1,0 0 1,-1 1 0,1-1-1,-2 0 1,1 0 0,-1 0 0,0 1-1,-1-1 1,-2-14 0,2 22-92,1-1 0,0 1 0,0-1 0,-1 1 0,1-1 0,0 0 0,0 1 0,-1-1 0,1 1 0,-1-1 0,1 1 0,0 0 0,-1-1 0,1 1 0,-1-1 0,1 1 0,-1 0 0,1-1 0,-1 1 0,1 0 0,-1 0 0,0-1 0,1 1 0,-1 0 0,1 0 0,-1 0 0,0 0 0,1 0 0,-1 0 0,1 0 0,-1 0 0,0 0 0,1 0 0,-1 0 0,1 0 0,-1 0 0,0 1 0,-1-1-28,1 0-1,0 0 1,-1 1-1,1-1 1,0 1-1,-1-1 1,1 1-1,0 0 1,0-1-1,0 1 1,0 0 0,-1 0-1,1 0 1,0 0-1,0 0 1,1 0-1,-3 1 1,-1 9-24,1 1 0,0-1 0,0 0 1,1 1-1,0 0 0,1-1 0,1 1 1,1 18-1,-1-23 28,0-2 7,1 0 1,-1-1 0,1 1 0,1 0 0,-1-1-1,1 0 1,0 1 0,0-1 0,0 0-1,0 1 1,1-1 0,-1-1 0,1 1 0,0 0-1,4 3 1,9 8 7,0 0-1,20 13 0,-10-8 20,-10-7-20,0 0-1,-1 1 1,20 25-1,-30-33-1,-1 0-1,0 0 1,0 1-1,-1 0 0,0-1 1,0 1-1,-1 0 1,1 0-1,-1 1 0,-1-1 1,0 0-1,0 1 1,0 8-1,0-11 32,-1 0 0,0 0 0,-1 0 0,1 0 0,-1 0-1,0 0 1,0 0 0,0 0 0,-1-1 0,0 1 0,0 0 0,0-1 0,0 1 0,-1-1 0,0 0 0,0 0 0,0 0-1,0 0 1,0-1 0,-1 1 0,0-1 0,0 0 0,0 0 0,0 0 0,0 0 0,-5 1 0,-2 1 154,0-1 0,0-1 0,0 0 0,0 0 0,-1-1 0,1-1 0,-1 0 0,1-1 0,-1 0 1,1 0-1,-15-3 0,22 2-156,0 0 0,0 0 1,0 0-1,0 0 0,1-1 1,-1 0-1,0 1 1,1-1-1,-1-1 0,1 1 1,0 0-1,0-1 0,0 0 1,0 1-1,0-1 0,1-1 1,-1 1-1,1 0 0,0 0 1,-1-1-1,2 1 0,-1-1 1,0 0-1,1 0 0,0 1 1,-2-7-1,2 6-172,0-1 0,0 0 0,1 0 0,-1 0 0,1-1 0,0 1 0,1 0 0,-1 0 0,1 0 0,0 0 0,0 0 0,0 1-1,1-1 1,0 0 0,0 0 0,0 1 0,0-1 0,1 1 0,0 0 0,3-5 0,20-15-2689,-5 2-650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6755,'0'0'1441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23 125 256,'0'0'6128,"18"3"-6032,-10-2-86,41 6 160,57 1 0,-102-8-158,0 0 0,-1 0 0,1 0 0,0 0 0,-1-1 0,1 0 0,0 0 1,-1 0-1,1 0 0,-1 0 0,0-1 0,5-2 0,-6 2-1,0 0 1,0 0-1,-1 1 0,1-1 1,-1 0-1,1 0 0,-1-1 1,0 1-1,0 0 0,0 0 0,0-1 1,0 1-1,0 0 0,-1-1 1,1 1-1,-1-1 0,0 1 1,0-1-1,0 1 0,0-4 1,0-1 0,0 2-9,1 0-1,-2-1 1,1 1-1,0 0 0,-1 0 1,-3-9-1,3 12 6,0 1 0,0-1-1,0 0 1,0 1-1,0-1 1,0 1 0,-1 0-1,1-1 1,0 1 0,-1 0-1,1 0 1,-1 0 0,0 0-1,1 0 1,-1 0 0,0 0-1,1 1 1,-1-1-1,0 1 1,0-1 0,0 1-1,-2-1 1,-3 0 4,1 0-1,0 0 1,0 0-1,0 1 1,0 0-1,-1 0 1,1 0 0,0 1-1,0 0 1,0 0-1,0 1 1,0 0-1,0 0 1,0 0-1,0 1 1,1-1 0,-1 1-1,1 1 1,0-1-1,-8 7 1,3 0 76,1 0 1,0 0-1,0 1 1,1 0 0,1 1-1,0 0 1,0 0-1,1 0 1,1 1-1,0 0 1,1 0-1,0 0 1,1 1-1,0-1 1,-1 22-1,4-29-46,-1 0-1,1 0 0,0 0 0,0 0 0,2 7 0,-2-12-9,1 1 0,-1-1 0,1 0 0,-1 1 0,1-1-1,0 1 1,-1-1 0,1 0 0,0 0 0,0 0 0,0 1 0,0-1 0,0 0 0,0 0 0,1 0 0,-1 0 0,0 0 0,0-1 0,1 1 0,-1 0 0,0-1 0,1 1 0,2 0 0,27 6 168,0-2 0,0-2-1,1 0 1,-1-2 0,1-2 0,38-4-1,-47 2-449,42-11 0,-57 12-915,0 0 0,0-1 0,-1 0 0,15-9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8:09:2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2:03.1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212 6 5426,'0'0'2794,"-1"-1"-2776,1 1-1,-1 0 1,1-1 0,-1 1 0,1-1 0,-1 1 0,1 0-1,-1-1 1,0 1 0,1 0 0,-1 0 0,0-1 0,1 1-1,-1 0 1,0 0 0,1 0 0,-1 0 0,-1 0 0,-1 1 52,-1 0 1,1 0-1,0 0 1,-1 1 0,1 0-1,0-1 1,0 1 0,0 0-1,0 0 1,1 1-1,-1-1 1,-4 5 0,-30 39 539,29-36-535,-5 9 0,1 1 1,0 0-1,1 1 1,2 0-1,0 1 0,1-1 1,1 2-1,1-1 1,-5 39-1,3 15 369,4 123-1,5-129-385,-1-68-122,0 0 0,0 0 0,0 0 0,0-1 0,0 1 0,1 0 0,-1 0 0,1 0 0,-1 0 0,1 0-1,0 0 1,0-1 0,-1 1 0,1 0 0,0-1 0,1 1 0,-1-1 0,0 1 0,0-1 0,1 1 0,-1-1 0,1 0-1,1 2 1,2-1-339,-1 0 0,1 0-1,0-1 1,-1 0 0,1 0-1,0 0 1,9 1 0,-4-2-3509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2:06.3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1 3970,'0'0'3762,"4"15"-3085,33 119 593,-25-79-912,-3 1 0,-2-1 0,-3 1 0,-2 0 0,-7 65 0,4-109-324,-1 1 1,0-1 0,-1 0 0,-1 0-1,0 0 1,0 0 0,-8 14 0,-51 77 336,8-15-2413,46-72-1061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4:27.7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1217,'0'0'7350,"0"6"-4924,7 28-2497,11 11 110,-6-19 127,10 37 0,21 57 240,-24-70-369,-19-50-9,0 0 0,0-1 0,0 1 0,0 0 0,0 0 0,1-1-1,-1 1 1,0 0 0,0 0 0,0-1 0,0 1 0,0 0 0,0 0 0,1 0 0,-1-1 0,0 1 0,0 0-1,0 0 1,1 0 0,-1-1 0,0 1 0,0 0 0,0 0 0,1 0 0,-1 0 0,0 0 0,0-1 0,1 1 0,-1 0-1,0 0 1,1 0 0,-1 0 0,0 0 0,0 0 0,1 0 0,-1 0 0,0 0 0,0 0 0,1 0 0,-1 0-1,0 0 1,0 0 0,1 1 0,-1-1 0,0 0 0,0 0 0,1 0 0,-1 0 0,0 0 0,0 1 0,1-1 0,-1 0-1,0 0 1,0 0 0,0 0 0,0 1 0,1-1 0,-1 0 0,0 0 0,0 1 0,0-1 0,0 0 0,0 0-1,0 1 1,1-1 0,-1 0 0,0 1 0,10-28-328,-8 21 447,47-111-139,17-52 203,-57 146-144,-7 19 5,0 0 1,0 0 0,-1-1-1,1 1 1,-1-1 0,0 1-1,0-8 1,-1 12 183,0 9-990,-6 40-3598,-3-24-644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4:28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0 3105,'0'0'4904,"0"6"-4592,-1 1-53,0 1-1,0-1 1,-1 0 0,-1 1-1,1-1 1,-1 0-1,0 0 1,0-1 0,-1 1-1,-6 7 1,5-6-191,0 1 1,1-1-1,-1 1 1,2 0-1,-1 0 1,-2 10-1,6-14-385,15-22-7281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4:29.3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 2481,'0'0'3228,"0"2"-2523,0 282 1749,0-284-2427,7-2 159,-1-3-134,-1 0-1,0 0 0,-1-1 0,1 0 0,-1 0 0,0 0 0,4-9 0,21-49 308,-28 61-345,13-30 109,-13 31-150,7 48-504,10 4 563,-14-37-16,0 1 0,13 24 0,-14-37 4,1 0-1,-1 0 0,1-1 1,0 0-1,-1 1 0,1-1 0,0 0 1,-1-1-1,1 1 0,0 0 1,-1-1-1,6-2 0,-5 0 20,0-1 0,0 1 0,0-1 0,-1-1 0,0 1 0,0 0 0,0-1 0,0 1 0,-1-1 0,1 0 0,2-10 0,15-65 1660,-12 43-923,-1-4-532,-7 31-25,2 0-1,-1 1 1,1 0-1,1-1 1,6-15-1,-7 24-154,-1 1-397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4:34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1697,'0'0'3567,"0"27"-318,4 58-1546,31 164 0,-27-199-1507,-7-46-176,-1-4-15,0 1 0,0 0 0,0 0 0,0 0 0,0 0 0,0 0 0,0 0 0,0 0 0,1 0 0,-1 0 0,0-1 0,1 1 0,-1 0 0,0 0 0,1 0 0,-1-1 0,1 1 0,-1 0 0,1 0 0,0-1-1,-1 1 1,1 0 0,0-1 0,-1 1 0,3 0 0,-3-1 166,1 0-99,0 0-1,0-1 1,1 1 0,-1-1-1,0 1 1,0-1 0,0 1-1,0-1 1,0 1 0,-1-1-1,1 0 1,0 0 0,1-1-1,25-43 1,-2-1 1,-2-1-1,26-78 0,-17 42 858,-25 62-207,-7 20-757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4:34.7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0 4130,'0'0'4322,"-12"64"-3506,1-37-384,-4 0-127,6-8-273,0-6-32,3-5-64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19:44:35.8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1 2689,'0'0'1286,"-3"12"-1054,-29 90 731,27-81-634,0-1-1,2 1 0,1 0 0,0 0 1,3 36-1,-1-23-313,0-33-9,0 0 0,0 0 0,1 0 0,-1 0 1,0 0-1,0 0 0,1 0 0,-1 1 0,0-1 0,1 0 0,-1 0 0,1-1 0,-1 1 0,1 0 0,0 0 0,-1 0 0,1 0 0,0 0 0,0-1 0,-1 1 0,1 0 0,0-1 0,1 2 0,1-1 34,-1 0-1,1 0 1,0 0-1,-1 0 1,1-1-1,0 1 1,-1-1-1,1 1 1,4-1-1,-1 0 78,1-1 0,0 0 0,-1 1 0,1-2 0,-1 1 0,0-1 0,13-5 0,-9 1-39,-1 0-1,0 0 1,0-1 0,0 0 0,-1 0 0,0-1 0,0-1 0,-1 1 0,0-1 0,0 0 0,7-15 0,1-6 150,-1-2 1,13-46-1,-5 15-277,-19 159 228,-8 137 437,5-233-604,0 1 0,0 0 0,0 0-1,1 0 1,-1 0 0,1 0 0,-1 0 0,0-1 0,1 1-1,-1 0 1,1 0 0,0-1 0,-1 1 0,1 0 0,0-1-1,-1 1 1,1 0 0,0-1 0,0 1 0,0-1 0,-1 1-1,1-1 1,0 0 0,0 1 0,0-1 0,0 0 0,0 0-1,0 1 1,0-1 0,0 0 0,-1 0 0,2 0 0,39 1 588,-30-2-497,58 1-2051,-58 0-2192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224 7 2625,'0'0'5288,"-7"-2"-5088,3 1-152,-1 0-1,1 0 1,-1 0 0,1 1 0,-1 0-1,1 0 1,-1 0 0,1 0 0,-1 0-1,1 1 1,-1 0 0,1 0-1,0 0 1,-1 1 0,1 0 0,0-1-1,-4 4 1,-15 9 49,14-9-29,0 1 0,0-1 0,-12 13 0,18-16-58,0 1 0,1 0 0,0 0-1,0 0 1,0 0 0,0 1-1,0-1 1,1 0 0,-1 1-1,1-1 1,0 1 0,0-1 0,0 1-1,0 4 1,-4 24 6,-1 0 0,-18 53 0,24-85-20,-1 0 0,1 1 0,0-1 0,0 1-1,0-1 1,-1 0 0,1 1 0,0-1 0,0 1 0,0-1 0,0 1-1,0-1 1,0 0 0,0 1 0,0-1 0,0 1 0,0-1 0,0 1 0,1-1-1,-1 0 1,0 1 0,0-1 0,0 1 0,0-1 0,1 0 0,-1 1 0,0-1-1,0 1 1,1-1 0,-1 0 0,0 0 0,1 1 0,-1-1 0,0 0-1,1 1 1,-1-1 0,0 0 0,1 0 0,-1 0 0,1 1 0,0-1 0,20 0-28,-12-1 133,29-1 339,-1-2 0,0-1 0,57-17 0,2 0-314,-81 20 71,-8 1-652,-36 1-8187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0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4818,'0'0'3703,"0"27"-3223,0 205 1215,-3-185-1146,-15 88-1,0-13-234,9 63 35,48-185-52,-21-2-449,1 0 1,-1-1 0,0-1 0,0-1 0,21-9-1,-38 14-87,0 0 0,0-1 0,0 1 0,0-1 0,1 1 0,-1-1-1,0 0 1,0 1 0,0-1 0,0 0 0,0 0 0,0 0 0,-1 1-1,1-1 1,0 0 0,0 0 0,0 0 0,-1-1 0,1 1 0,-1 0-1,1-1 1,0-11-4184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8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2.2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 4402,'0'0'5768,"11"5"-5765,-8 1 38,1 0 0,-2-1 0,1 1 0,0 0 0,-1 1 0,0-1 0,-1 0 0,1 1 0,-1-1 0,-1 1 0,1 9 0,2 5 32,1 25 75,-2 88-1,-3-71-74,4-62-60,0 0 0,-1-1 0,1 1 0,0-1 0,0 0 0,0 0 0,0 0 0,-1 0 0,1 0 0,0-1 0,0 1 0,3-2-1,15-6 52,-1-1 0,-1-1 0,1-1 0,-2 0-1,21-18 1,9-4-36,210-167 35,-160 118 8,-90 76-54,-3 2 25,-1 1 0,0-1-1,-1 0 1,1 0 0,-1 0 0,4-5-1,-6 8-340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2.6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5955,'0'0'1809,"326"-22"-3586,-257 12-816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3.5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2 3618,'0'0'3601,"2"-2"-3285,-7 9-280,-48 35 115,-7 5 145,55-42-278,0 0 0,0 0 0,1 1 0,0-1 0,0 1 0,0 0 0,1 0 0,-5 10 0,4 13-218,4-28 189,0 0-1,0 0 1,0 0 0,0 0 0,0 0 0,0 0 0,0-1 0,0 1 0,0 0 0,0 0 0,1 0-1,-1 0 1,0 0 0,1-1 0,-1 1 0,1 0 0,-1 0 0,1 0 0,-1-1 0,1 1 0,-1 0-1,1-1 1,0 1 0,-1 0 0,1-1 0,0 1 0,0-1 0,-1 1 0,1-1 0,1 1-1,15 1 18,0 0 0,0-1-1,0-1 1,0 0-1,0-1 1,0-1-1,0-1 1,0 0-1,-1-2 1,1 0-1,-1 0 1,-1-1-1,1-1 1,24-15-1,-15 3-22,-2 0-1,41-43 1,-56 54 5,-6 10 19,-1 0 0,0 0-1,-1 0 1,1 0 0,0 0-1,0 0 1,-1 0 0,1 0-1,-1 0 1,0 0 0,0 0-1,0 1 1,0-1 0,0 0-1,0 3 1,-1 54 534,-4-27-1712,5-27-1270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3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2289,'0'0'6291,"-70"87"-6131,54-72-80,11-5-80,5-6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4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3330,'0'0'4575,"1"6"-4599,3 35 643,-3 68 0,-1-60-451,0-48-56,3-2-39,1 0 0,-1-1 0,0 1 0,1-1 0,-1 1 1,0-1-1,0 0 0,0 0 0,0 0 0,0-1 0,0 1 0,2-4 0,6-4-31,45-35 27,-11 8 517,60-37 0,-92 67-442,18-15-51,-33 31-3964,-14 10 1246,-14 3-827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4.6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0 2097,'0'0'5619,"-123"121"-5027,107-106-448,11-8-144,16-7-3442,37-19-480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5.1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154 134 4994,'0'0'1612,"-24"18"-1367,-70 56-15,90-71-210,1 0 1,0 0 0,0 0 0,0 0 0,0 0 0,0 1-1,1-1 1,-1 1 0,1 0 0,-3 6 0,4-8-18,1 0 1,0-1-1,0 1 1,-1-1-1,1 1 1,0 0-1,1-1 1,-1 1-1,0 0 1,0-1-1,1 1 1,-1-1-1,1 1 1,-1-1 0,2 3-1,-1-3-6,0 0-1,1-1 1,-1 1-1,0-1 1,1 1-1,-1-1 1,0 1 0,1-1-1,-1 0 1,1 0-1,-1 0 1,0 0-1,1 0 1,-1 0-1,1 0 1,-1 0 0,3-1-1,2 1-1,11 0 4,0 0-11,-1 0 0,27-4 1,-37 2 8,0 1 1,0-1-1,0 0 1,-1 0-1,1-1 1,0 1-1,-1-1 1,0-1-1,0 1 1,9-8-1,-10 8-1,-1 0-17,0 1-1,-1 0 1,1 0 0,0-1 0,-1 0 0,0 1-1,1-1 1,-1 0 0,0 0 0,0 0-1,-1-1 1,1 1 0,-1 0 0,2-6-1,-3 12 20,0 0-1,0 0 0,0 0 0,0-1 0,1 1 0,-1 0 1,1 0-1,0 0 0,0 0 0,0-1 0,0 1 0,0 0 1,0-1-1,1 1 0,-1-1 0,1 1 0,0-1 0,0 0 1,0 0-1,0 1 0,0-1 0,0-1 0,1 1 0,-1 0 0,0-1 1,1 1-1,0-1 0,-1 0 0,1 1 0,5 0 0,16 5 83,1-1 0,0-1-1,0-1 1,38 1-1,102-8 108,-157 2-132,-1 1 0,1-2 1,-1 1-1,1-1 0,-1 0 1,0 0-1,0-1 0,0 0 1,0 0-1,0-1 0,-1 0 1,7-5-1,-8 5 143,-1 0 0,-1 1 0,1-2 0,0 1 0,-1 0 0,0-1-1,0 1 1,0-1 0,-1 0 0,0 0 0,0 0 0,0 0 0,0-1 0,-1 1 0,0 0 0,0-1 0,0-6 0,0 2 315,0-1 0,-1 0 0,-2-16 0,1 23-415,0 1-1,0-1 0,0 1 1,0-1-1,-1 1 0,1-1 1,-1 1-1,0 0 0,0 0 0,0-1 1,0 2-1,-1-1 0,-4-5 1,-3 0 77,-1 0 0,0 0 1,0 1-1,-1 0 0,-23-9 0,29 13-392,-1 1 0,1 0 0,-1 0 0,0 0 0,1 1 0,-1 0 0,0 0 0,0 1 0,0 0-1,0 0 1,0 0 0,0 1 0,-10 3 0,-5 8-4225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7.9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536 8 3762,'0'0'4898,"0"-1"-4902,-1 1-1,1-1 1,0 1 0,0-1-1,-1 1 1,1 0 0,0-1-1,-1 1 1,1-1 0,-1 1 0,1 0-1,0-1 1,-1 1 0,1 0-1,-1 0 1,1-1 0,-1 1-1,1 0 1,-1 0 0,1 0-1,-1 0 1,1 0 0,-1-1 0,1 1-1,-2 0 1,-25 1 50,0 0 1,0 2-1,0 1 0,0 0 1,0 3-1,1 0 0,0 1 1,1 2-1,0 1 0,-41 23 0,46-23-55,1 2 0,1-1-1,0 2 1,1 0-1,-26 29 1,36-35 5,1 0 1,0 1-1,1 0 1,-1 0-1,2 0 1,-1 1-1,2-1 1,-1 1-1,1 0 1,0 0-1,1 0 1,1 1-1,-1-1 1,1 17-1,1-18 2,0-5-8,0 1 0,0-1 0,0 1 1,0-1-1,1 1 0,0-1 1,0 1-1,1 4 0,0-8 7,-1 1 0,0 0 0,1-1 0,-1 1 0,1-1 0,-1 1 0,1-1-1,0 1 1,-1-1 0,1 0 0,0 0 0,0 0 0,0 0 0,0 0 0,0-1 0,0 1 0,0-1 0,0 1 0,0-1-1,3 1 1,50 6 134,1-2-1,105-5 1,-66-2-307,-90 2-141,0-1-1,-1 1 0,1-1 1,0-1-1,0 1 0,-1 0 1,1-1-1,-1 0 0,1 0 1,5-4-1,-7 4 69,28-14-2744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8.5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4434,'0'0'3188,"12"0"-3220,35 0 1503,91-12 1,-16-1-1174,-43 12-4598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6371,'0'0'7571,"101"2"-7555,-71 4-16,3 2-208,2 2-960,1-2-1489,-1 3-609,-5 0-1744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29.3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0 197 2113,'0'0'7171,"1"0"-7086,1 0-1,-1 0 1,0 0-1,0 0 1,0 1-1,0-1 1,0 0 0,0 1-1,0-1 1,0 1-1,0-1 1,0 1-1,0-1 1,0 1-1,1 1 1,3 3-2,-1 0 0,0 1 0,0 0 1,0-1-1,-1 2 0,0-1 0,0 0 1,0 0-1,-1 1 0,2 9 0,1 9 156,3 40 0,-7-46-213,1-1 0,1 1 0,0-1 0,8 23 0,-4-19-7,-7-19-18,1 0 0,0 0 0,-1 0 0,1 0 0,0 0 0,0 0 0,1-1 0,-1 1 0,0 0 0,1-1 0,0 1 0,-1-1 0,1 0 0,0 0 0,0 1 0,0-1 0,1 0 0,3 2 0,-4-3 25,0-1 0,-1 1 1,1-1-1,0 1 1,0-1-1,0 0 0,1 0 1,-1 0-1,0 0 0,0 0 1,0 0-1,0 0 1,0-1-1,0 1 0,0-1 1,-1 1-1,1-1 1,0 0-1,0 0 0,0 0 1,0 0-1,1-2 0,5-3-14,0 0-1,-1-1 0,10-10 1,-5 4 8,46-46-15,21-22 31,103-81 0,-120 115-12,-20 17 264,-1-2 0,47-49 1,-78 73-281,-10 16-2225,-2 7-2385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53.2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7331,'0'0'4162,"16"0"-4034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55.1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3762,'0'0'5890,"16"0"-7842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9:59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339 12 5763,'0'0'4346,"0"-11"-4328,-1 14 16,1 1 1,-1 0-1,0-1 0,0 1 0,0 0 0,0-1 0,-1 1 0,1-1 0,-1 0 0,0 0 0,0 1 1,0-1-1,-1 0 0,-2 2 0,-45 42 344,34-34-342,-38 37 40,-88 103 0,135-144-125,1 0 1,1 0-1,0 0 0,0 1 1,1 0-1,0 0 0,0 0 1,1 1-1,1-1 0,0 1 1,0 0-1,1 0 0,0-1 0,1 1 1,1 12-1,-1-21-12,1 0 0,-1 0 0,1 0 1,-1 1-1,1-1 0,0 0 0,0 0 0,0 0 0,0 0 0,0 0 0,1-1 1,-1 1-1,0 0 0,1 0 0,-1-1 0,1 1 0,0-1 0,0 0 0,-1 1 0,1-1 1,0 0-1,0 0 0,0 0 0,0 0 0,0 0 0,0-1 0,1 1 0,-1-1 1,0 1-1,3-1 0,10 3-299,1 0 1,0-2-1,18 0 1,-25-1 29,38 1-2079,-7-1-1697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0.3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6019,'0'0'469,"0"17"-768,0 99 321,0-113-22,-1 0 1,1 0-1,0 0 1,1-1-1,-1 1 1,0 0-1,1 0 0,-1 0 1,1 0-1,0-1 1,0 1-1,0 0 1,1-1-1,-1 1 1,0 0-1,1-1 1,0 0-1,-1 1 1,1-1-1,0 0 0,0 0 1,1 0-1,-1 0 1,0-1-1,1 1 1,-1 0-1,1-1 1,-1 0-1,1 1 1,-1-1-1,1 0 0,0-1 1,0 1-1,0 0 1,0-1-1,-1 1 1,1-1-1,0 0 1,0 0-1,3-1 1,9 1 39,0-1 0,-1-1 0,1 0 0,0-1 0,-1-1 1,0 0-1,0-1 0,0 0 0,0-1 0,-1-1 1,0 0-1,0-1 0,-1 0 0,18-17 0,-6 5 11,36-39 0,-58 57-23,-1 2-12,-1-1 0,1 1 0,-1 0 0,0-1 1,1 1-1,-1-1 0,0 1 0,1-1 0,-1 1 1,0-1-1,0 1 0,1-1 0,-1 0 0,0 1 1,0-1-1,0 1 0,0-1 0,0 1 0,0-1 1,0 0-1,0 0 0,0 0 3,0 11-179,0 96 374,0-60-3835,0-41 203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0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3874,'0'0'2753,"0"79"-2001,-5-45-479,-6 0-145,0-7-96,11-6-32,0-8-625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2.9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7299,'0'0'5173,"0"3"-4394,1 11-769,0 0-1,1 1 1,1-2-1,1 1 1,0 0-1,0-1 1,2 1-1,7 14 1,-9-20-5,-2-4-1,0-1 0,-1 1 0,1-1-1,-1 1 1,0 0 0,1 7 0,1-11 204,0 0-1,0 0 1,0 1 0,0-2 0,0 1 0,0 0-1,0-1 1,5-1 0,12-18 22,-1-1 0,17-24 0,-19 23-226,1 0 0,20-18 0,-34 36 230,12 6-10054,3 2 4778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3.5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214 0 5955,'0'0'1464,"12"22"-1058,3 8-259,-2-3 21,1-1 0,24 32 0,-23-36 67,-2 0 0,14 28 0,-23-40-132,0 1 0,0 0 0,-1 0 0,0 0 0,-1 0 0,0 0 0,0 19 0,-2-23-67,1 2 59,-1 1 0,-1 0 0,0-1 0,-3 17 1,2-21-66,1-1 0,-1 0 0,0 0 0,-1 0 0,1-1 1,-1 1-1,1-1 0,-1 1 0,0-1 0,0 0 1,-1 0-1,-6 5 0,-35 23 106,-1-3-1,-2-2 1,-1-1-1,-99 33 1,144-56-1038,19-8-3639,35-15-531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4.0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392 20 4882,'0'0'3997,"0"-3"-3373,0 2-604,0 0 1,0 0-1,0 1 1,0-1-1,0 0 0,0 0 1,0 0-1,0 1 1,0-1-1,0 0 0,-1 0 1,1 1-1,0-1 1,0 0-1,-1 0 0,1 1 1,-1-1-1,1 0 1,0 1-1,-2-2 0,-6 4-93,6-1 94,-21 8-49,1 2-1,0 0 0,1 2 0,-25 18 1,2-2 11,21-15 20,-6 4-45,-49 40-1,71-53 34,1 0-1,1 0 1,-1 1-1,1 0 0,0 0 1,0 1-1,1-1 1,0 1-1,0 0 0,1 0 1,-1 1-1,2-1 1,-5 14-1,7-20 9,-1 31-268,1-31 260,0-1 1,0 1 0,0 0-1,1 0 1,-1 0 0,0 0-1,1 0 1,-1 0 0,1-1-1,-1 1 1,1 0 0,0 0-1,-1-1 1,1 1 0,0 0-1,-1-1 1,1 1 0,0-1-1,0 1 1,-1-1 0,1 1-1,0-1 1,0 0 0,0 1-1,0-1 1,0 0 0,0 1-1,0-1 1,1 0 0,41 3 22,62-2-1,-49-2-142,-37 2-445,-1-1 1,1-1-1,-1-1 0,1 0 0,-1-2 0,0 0 0,18-6 0,-29 5-1843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4.4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 4258,'0'0'3714,"64"-7"-3218,-16-3-176,11 3-272,-1-1-48,1 4-1040,-5 1-1570,-17 3-2576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94 1 864,'0'0'6715,"-11"14"-5810,6 6-482,-1-1 1,-1 0 0,0 0-1,-11 17 1,7-13-38,-15 46-1,25-68-379,1 0 0,0 0 0,-1-1 0,1 1 0,0 0-1,0 0 1,0 0 0,-1 0 0,1 0 0,0 0 0,0 0 0,0 0 0,0-1-1,1 1 1,-1 0 0,0 0 0,0 0 0,0 0 0,1 0 0,-1 0 0,0-1-1,1 1 1,-1 0 0,1 0 0,-1-1 0,1 1 0,-1 0 0,1 0 0,0-1-1,-1 1 1,1-1 0,0 1 0,0-1 0,-1 1 0,1-1 0,0 1 0,0-1-1,0 1 1,-1-1 0,3 1 0,3-1 97,0 1 0,0-1-1,0 1 1,0-2 0,9 0-1,6 0-68,-14 1-352,0 0-1,0-1 1,0 1 0,0-2-1,12-2 1,-16 3-274,0 0 0,0-1 1,0 1-1,-1-1 0,1 0 1,0 1-1,-1-1 0,1-1 0,3-2 1,0-3-3846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4.8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 4418,'0'0'3826,"0"15"-3167,-1 38 277,-14 93 1,9-112-459,-4 66 1,10-103-538,0-8-1128,-1-1 1,1 0 0,-6-22 0,-4 5-2317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5.2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39 3650,'0'0'4082,"18"-2"-3490,121-14 1046,226-4-171,-360 20-1480,0 0 0,0 0 1,0 0-1,0 1 0,0 0 0,-1 0 0,1 1 0,0-1 0,0 1 0,-1 0 0,1 0 0,-1 0 0,0 1 1,0 0-1,1 0 0,-2 0 0,1 0 0,0 0 0,-1 1 0,1 0 0,-1-1 0,0 1 0,0 1 0,-1-1 1,1 0-1,-1 1 0,2 6 0,1 2 23,-1 1 0,-1 0 0,-1 0 0,0 0-1,0 0 1,-2 0 0,0 0 0,-2 21 0,1-30-5,0-1 1,0 1-1,-1-1 0,0 0 1,0 1-1,0-1 0,0 0 1,0 0-1,-1 0 0,0-1 1,0 1-1,0-1 0,0 1 1,-1-1-1,-6 5 0,-4 3 19,-1-1 0,-29 14 1,21-13 105,-1-2 1,0 0-1,-1-1 1,0-2-1,0-1 1,-39 4-1,-156-6 376,128-4-1293,88 1 152,-7 1-508,8 4-2999,3 4-332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6.3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 2881,'0'0'4690,"27"0"-3537,5 0 0,0 0-353,0-2-576,0-3-144,6 2-80,-11-1-432,5 4-1025,-16 0-224,-11 0-800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8.7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 4466,'0'0'2705,"219"-9"-2513,-165 4-192,-6 0 16,0 3-16,-5-1-560,-11 1-1121,-27-1-1472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09.4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2177,'0'0'5282,"0"4"-4895,-1 0-322,0-3-37,1-1 1,-1 1 0,1 0 0,0 0 0,0 0-1,-1-1 1,1 1 0,0 0 0,0 0 0,0 0-1,0 0 1,0 0 0,0 0 0,0-1-1,0 1 1,1 0 0,-1 0 0,0 0 0,0 0-1,1-1 1,-1 1 0,0 0 0,1 0 0,-1-1-1,1 1 1,-1 0 0,1-1 0,0 1 0,-1 0-1,1-1 1,-1 1 0,1-1 0,0 1 0,0-1-1,-1 1 1,1-1 0,0 1 0,0-1 0,0 0-1,-1 0 1,1 1 0,0-1 0,1 0 0,138 44 1827,26 9-1768,40 8-82,-192-58-12,30 0 102,-35-3 105,-8 0-193,-1 1-466,-1 0 439,1 0-1,0 0 0,-1 1 0,1-1 1,-1-1-1,0 1 0,1 0 1,-1 0-1,0 0 0,1 0 0,-1 0 1,0-1-1,0 1 0,0 0 1,1 0-1,-1-1 0,0 1 0,0-1 1,0 1-1,0-1 0,-2 1 1,-29 11 85,20-8-90,-446 134-726,414-128-2520,14-6-3288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2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445 2 2609,'0'0'5208,"1"-2"-4810,-6 2-94,-12 4-34,0 1 0,0 1 1,1 0-1,0 1 0,0 1 0,-15 10 1,2 0-82,2 1 0,-34 31 0,37-28-123,0 2-1,2 0 1,1 1-1,-20 32 0,32-44-61,1 0 0,1 1 0,1 0 0,0 0 0,0 1 0,2-1 0,0 1 0,0 0 0,2 0 0,-3 31 0,5-31 6,0 10-132,1-24 88,-1 0 0,0 0 0,1-1 0,-1 1-1,1 0 1,-1-1 0,1 1 0,-1 0-1,1-1 1,-1 1 0,1-1 0,0 1-1,-1-1 1,1 1 0,0-1 0,-1 1-1,1-1 1,0 0 0,0 1 0,-1-1 0,1 0-1,0 0 1,0 0 0,0 1 0,-1-1-1,1 0 1,0 0 0,1 0 0,34 1-1746,67-4 1,-53-10-1177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2.8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62 6211,'0'0'1507,"19"20"-1237,58 61-9,-71-74-194,0 0 0,0 1 0,0-1 0,-1 1 1,0 0-1,5 12 0,-2-3 31,-7-16-83,-1 0 0,0 0 0,0-1 0,0 1 1,1 0-1,-1-1 0,0 1 0,1 0 0,-1-1 0,1 1 0,-1-1 0,1 1 0,-1-1 0,1 1 0,-1-1 0,1 1 0,-1-1 0,1 1 0,0-1 0,-1 0 0,1 1 0,0-1 0,-1 0 0,1 1 0,0-1 0,0 0 0,-1 0 0,1 0 0,0 0 0,-1 0 0,1 0 0,0 0 0,0 0 0,-1 0 0,1 0 0,1 0 0,7-1 195,-5 1-130,1-1 0,-1 1 0,0-1 0,1 0 0,-1-1 0,0 1 0,0-1 0,1 0 0,-1 0 0,4-3 0,41-31 273,-33 23-148,216-168 1260,-215 171-2383,-20 22-5095,-19 13 1306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3.1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 1 5090,'0'0'3090,"-69"126"-3042,58-109-16,6-8-32,5-4-881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3.6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43 157 3490,'0'0'2497,"-6"15"-2471,-20 46-20,24-57-7,1 0 1,-1-1-1,1 1 1,0 0-1,0 0 1,0 0-1,0 0 1,1 0-1,-1 1 1,1 3-1,0 0-7,1-7 8,-1-1 0,1 1 0,-1 0-1,1-1 1,0 1 0,-1-1 0,1 0 0,0 1-1,-1-1 1,1 1 0,0-1 0,-1 0-1,1 0 1,0 1 0,0-1 0,-1 0 0,1 0-1,0 0 1,0 0 0,-1 0 0,1 0-1,0 0 1,0 0 0,0 0 0,29 0-17,-23-1 2,8 2-116,1-2-1,-1 0 1,1-1-1,-1 0 1,0-1-1,0-1 1,0 0-1,0-1 1,-1-1 0,15-7-1,-28 12 167,0 0 0,0 1 0,-1-1 0,1 0-1,0 0 1,0 0 0,0 0 0,-1 1 0,1-1 0,0 0 0,-1 0-1,1 0 1,-1-1 0,0 1 0,1 0 0,-1 0 0,0 0 0,1 0 0,-1 0-1,0 0 1,0 0 0,0-1 0,0 1 0,0 0 0,0 0 0,-1-2-1,1-2 268,0 4-182,0 6-520,0-2 396,0-1-1,1 1 1,-1 0-1,0 0 1,1 0-1,0-1 1,-1 1-1,1 0 1,0-1-1,1 1 1,-1-1-1,0 1 1,1-1-1,-1 1 1,1-1-1,0 0 1,2 3-1,0-2 6,0 0-1,0 0 1,0-1 0,0 1-1,0-1 1,1 0-1,-1 0 1,1-1-1,6 3 1,11-1 40,0 0-1,-1-1 1,39-1 0,-39-2 2,-10 1 57,-1 0-1,1-1 1,0 0 0,-1-1-1,0 0 1,1-1 0,-1 0 0,0 0-1,10-6 1,-16 7 109,0 0 0,-1-1 0,1 1 1,0-1-1,-1 0 0,0 0 0,1 0 0,-1-1 1,-1 1-1,1-1 0,0 1 0,-1-1 0,0 0 1,0 0-1,0 0 0,0 0 0,-1-1 0,1 1 1,-1 0-1,0-1 0,-1 1 0,1-1 0,-1 1 1,0-6-1,1 6-151,-1 0 1,0 0 0,0 0 0,0 0-1,-1 0 1,1 0 0,-1 1-1,0-1 1,0 0 0,0 0-1,-1 1 1,1-1 0,-1 0-1,0 1 1,0 0 0,0-1 0,-1 1-1,1 0 1,-1 0 0,1 0-1,-1 1 1,0-1 0,0 0-1,0 1 1,-4-2 0,-12-11-24,0 1 0,-1 0 1,-22-10-1,32 19-148,-1 0 0,1 1 0,-1 1 0,0-1 0,0 2 1,0-1-1,0 1 0,-20 0 0,10 5-2889,4 11-1480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4.1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0 3506,'0'0'6435,"25"13"-5656,76 47-171,-93-55-563,0 1-1,0 0 1,0 0 0,-1 0-1,0 1 1,-1 1 0,1-1 0,-1 1-1,-1 0 1,1 0 0,-2 1-1,1 0 1,-1-1 0,0 2 0,3 10-1,-3 1-11,-1 1 0,0-1 0,-2 1 0,-2 40 0,1-20 39,0-32-52,-1 0 0,0 1 0,0-1 1,-1 0-1,-1 0 0,1 0 0,-2 0 0,1 0 0,-10 16 0,5-13 9,0 0 1,-1-1 0,-1 0-1,0 0 1,-1-1 0,-12 10-1,11-11-13,0 0-1,-1-2 1,0 1-1,0-1 0,-1-1 1,0-1-1,-1 0 0,-24 7 1,19-9-944,0 0 0,0-1 1,-30 0-1,-14-2-4698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7.33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1 158 1265,'0'0'7675,"0"0"-7667,0 0 0,0 0 0,0-1 0,1 1 0,-1 0 0,0 0 0,0 0-1,0 0 1,0 0 0,0 0 0,1 0 0,-1 0 0,0 0 0,0 0 0,0-1 0,0 1 0,0 0 0,0 0 0,0 0 0,0 0 0,1 0-1,-1 0 1,0-1 0,0 1 0,0 0 0,0 0 0,0 0 0,0 0 0,0-1 0,0 1 0,0 0 0,0 0 0,0 0 0,0 0-1,0-1 1,0 1 0,0 0 0,0 0 0,0 0 0,0 0 0,0 0 0,0-1 0,0 1 0,0 0 0,-1 0 0,1 0 0,0 0 0,0 0-1,0-1 1,0 1 0,0 0 0,0 0 0,0 0 0,-1 0 0,1 0 0,0 0 0,0 0 0,0 0 0,0 0 0,0-1 0,-1 1-1,1 0 1,0 0 0,0 0 0,0 0 0,0 0 0,-1 0 0,10-7 17,1 1 0,-1-1 0,19-7 0,5-5-16,26-13-661,-41 22 283,1 0 0,-1-1 0,27-22 1368,-64 45-391,-4 3-440,-39 34-1,55-42-111,-1 0 0,1 1 0,0 0 0,1 0 0,0 0-1,0 1 1,1 0 0,-6 13 0,14-21-56,-1-1 1,1 1-1,0 0 0,0-1 0,0 0 1,0 0-1,0 0 0,5 0 1,-6 0-1,9-1 17,0-1 0,-1 0 1,1-1-1,-1 1 0,0-2 0,0 0 1,16-8-1,-16 7-29,0 0 0,0 1 0,0 0 0,1 1 0,-1 0 0,1 0 0,18-1 0,-28 4-100,-3 15-66,0-10 257,-1 0 1,1 0-1,-1-1 1,-1 1-1,1-1 1,-1 1-1,-4 4 1,4-7-51,1 1 1,0 0 0,0 0-1,1 0 1,-1 1-1,1-1 1,0 1-1,0-1 1,0 1 0,0 0-1,0 0 1,1 0-1,0 0 1,0 0 0,0 0-1,-1 7 1,10-11-380,23 0-1707,-18 0-173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3249,'0'0'7124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6.6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476 0 2609,'0'0'1676,"-26"10"-1431,-80 29 147,91-33-63,0 0 1,0 1-1,-25 16 0,11-5 294,-5 4-311,1 1 0,0 2 0,-53 52 0,82-73-314,0 0 0,0 0-1,1 0 1,-1 0-1,1 0 1,0 0 0,1 1-1,-1 0 1,1-1-1,-1 1 1,1 0 0,1 0-1,-1 0 1,1 1-1,0-1 1,0 0 0,1 0-1,-1 1 1,1 5-1,0-10 5,1 0-1,-1 0 1,0 0-1,1 0 1,-1 0-1,1 0 1,-1 0-1,1 0 1,-1 0-1,1 0 1,0 0-1,-1-1 1,1 1-1,0 0 1,0 0-1,-1-1 1,1 1-1,0 0 1,0-1-1,0 1 1,0-1-1,0 0 1,0 1-1,0-1 1,0 1-1,0-1 1,0 0-1,1 0 0,38 6 188,-31-5-111,68 8 343,-12-1-472,-1-2 1,77-4-1,-130-2-307,-1-2 0,0 1-1,1-2 1,-1 1 0,0-1 0,0-1-1,-1 0 1,1 0 0,14-10-1,-1-1-2186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7.0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95 1745,'0'0'5714,"32"-19"-4657,-16 16-161,0 1-255,16-3-417,0 0-192,16 0 0,11-2-32,5-2-641,11-8-1279,-11-5-1426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7.6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1027 0 3025,'0'0'2377,"-8"17"-2080,3-7-247,-1 4 20,0-1 0,-1-1 0,-1 0 1,0 0-1,-1 0 0,-19 20 0,-19 9 315,-2-3 0,-75 46-1,-25 19-225,49-23-121,3 5 0,-164 187 1,159-144-39,90-106-1999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8.1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5346,'0'0'3413,"3"25"-2610,12 81-78,-13-80-180,-2 50-1,-1-62-453,0 0 1,2 0-1,3 27 0,7-12 437,-5-20-1125,-3-18-3802,-3-12 1112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18.6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22 6099,'0'0'3223,"38"-3"-3154,125-10-13,-122 9-27,-1 2 1,64 6-1,-94-3-39,0 0 0,-1 0-1,1 1 1,0 1 0,-1 0 0,1 0 0,-1 0-1,0 2 1,0-1 0,0 1 0,-1 0 0,14 11-1,-16-11 16,-1 1-1,1 0 0,-1 1 1,0-1-1,0 1 0,-1 0 0,0 0 1,0 0-1,-1 1 0,0-1 1,0 1-1,-1 0 0,0 0 0,0 0 1,1 15-1,-2-11 59,0 0 0,0 0-1,-1 0 1,-1 0 0,0 0 0,-5 23 0,4-30-20,0 0 0,0 0 0,-1-1 1,1 1-1,-1 0 0,-1-1 1,1 0-1,0 1 0,-1-2 1,0 1-1,0 0 0,0-1 1,-1 1-1,1-1 0,-1 0 1,1-1-1,-10 5 0,-13 4 286,-1 0 0,-1-2-1,0-1 1,0-1-1,-58 5 1,-154-5-2148,185-7-668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22 109 3650,'0'0'2852,"4"0"-1879,14 0 81,-14 0 96,-6 2-1017,-3 4-128,0 1-1,0 0 0,1 0 1,0 1-1,0-1 1,1 1-1,0 0 0,0 0 1,0 0-1,1 0 0,1 0 1,-1 1-1,1-1 0,1 0 1,0 16-1,0-23-18,0 0 0,0 1 0,-1-1 1,2 0-1,-1 0 0,0 0 0,0 1 0,0-1 0,0 0 1,1 0-1,-1 0 0,1 1 0,-1-1 0,1 0 1,-1 0-1,1 0 0,0 0 0,-1 0 0,1 0 0,0 0 1,0 0-1,0 0 0,0 0 0,0-1 0,0 1 0,0 0 1,1 0-1,2 0-3,-1 0 0,1-1 0,-1 1 0,1-1 0,0 0 0,0 1 0,5-2 0,6 0 41,0 2 48,-5-1-81,0 0 1,0 0 0,0-1 0,0 0-1,0-1 1,10-2 0,-18 3 50,0 0 0,1 0 0,-1-1 0,0 1 0,0 0 0,0-1 0,0 1 0,0-1 0,0 0 0,0 0 0,0 0 0,-1 1 0,1-2 0,0 1 0,-1 0 0,0 0 0,0 0 0,0-1 0,0 1 0,0-1 0,0 1 0,0 0 0,-1-1 0,1 0 0,-1 1 0,0-1 0,0 1 0,0-6 1,0-140 3373,0 85-4207,0 85-1965,0 2-1534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46 162 4690,'0'0'4191,"16"3"-3572,50 8-221,-63-11-385,-1 0 0,0 1-1,1-1 1,-1 0 0,0 0 0,1 0 0,-1 0 0,0-1 0,1 1-1,-1-1 1,0 1 0,1-1 0,-1 0 0,0 0 0,0 0 0,0 0-1,0 0 1,0 0 0,0-1 0,0 1 0,0-1 0,0 1 0,-1-1-1,1 0 1,-1 0 0,1 0 0,-1 0 0,0 0 0,0 0 0,1 0-1,-1 0 1,-1 0 0,1 0 0,0-1 0,-1 1 0,1-3 0,1-6-36,0-1 1,-1 1-1,-1 0 0,0-1 1,-2-14-1,2 24 6,0 0 11,-1 0 1,1-1-1,-1 1 1,0 0-1,0 0 0,0 0 1,0 0-1,0 0 1,0 0-1,0 0 1,-1 0-1,1 0 1,-1 1-1,1-1 1,-1 0-1,0 1 1,0 0-1,1-1 1,-1 1-1,0 0 1,0 0-1,0 0 0,-1 0 1,1 0-1,0 0 1,0 1-1,0-1 1,-1 1-1,1 0 1,0-1-1,0 1 1,-5 0-1,3 0-10,0 0-1,-1 0 1,1 0-1,0 1 0,-1 0 1,1 0-1,0 0 1,0 0-1,0 0 1,0 1-1,0 0 1,0-1-1,0 2 1,1-1-1,-1 0 1,1 1-1,-4 2 0,0 4-3,0 1 0,0-1 0,1 1 0,0 1 0,1-1 0,0 1 0,1 0 0,0 0 0,0 0 0,2 0 0,-1 1-1,1-1 1,1 1 0,0-1 0,1 1 0,1 13 0,-1-23 18,0-1 0,0 1 1,0-1-1,1 1 0,-1 0 0,1-1 1,-1 0-1,1 1 0,0-1 0,0 1 1,-1-1-1,1 0 0,0 1 0,0-1 1,0 0-1,0 0 0,0 0 0,1 0 1,-1 0-1,0 0 0,0 0 0,1 0 1,-1-1-1,1 1 0,-1 0 0,1-1 1,-1 1-1,1-1 0,-1 1 0,1-1 0,-1 0 1,3 0-1,8 2 37,0-1 0,0-1 1,17-1-1,-11 0 189,-2 0 13,-11 1-112,0-1-1,-1 1 1,1 0 0,0 0 0,-1 0-1,1 1 1,6 1 0,-11-2-126,1 0 0,-1 0 0,0 1 0,1-1 0,-1 0 0,0 0 0,1 1 0,-1-1 0,0 0 0,1 1 0,-1-1 0,0 0 0,0 1 1,1-1-1,-1 0 0,0 1 0,0-1 0,0 1 0,0-1 0,1 0 0,-1 1 0,0-1 0,0 1 0,0-1 0,0 1 0,0-1 0,0 0 0,0 1 0,0-1 0,0 1 0,-1 0 0,1-1-6,0 0 0,0 0 1,0 1-1,0-1 0,0 0 0,0 1 0,0-1 0,0 0 0,0 1 0,0-1 1,0 0-1,0 1 0,0-1 0,1 0 0,-1 1 0,0-1 0,0 0 0,0 1 0,0-1 1,0 0-1,1 0 0,-1 1 0,0-1 0,0 0 0,1 0 0,-1 1 0,0-1 1,0 0-1,1 0 0,-1 0 0,0 1 0,0-1 0,1 0 0,-1 0 0,0 0 1,1 0-1,-1 0 0,0 0 0,1 0 0,-1 0 0,0 0 0,1 0 0,-1 0 1,0 0-1,1 0 0,-1 0 0,0 0 0,1 0 0,-1 0 0,1 0 0,57-2-5462,-37 1 2156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3970,'0'0'5229,"-22"6"-5077,-69 21-13,85-25-105,1 0 0,-1 1 0,1-1 0,-1 1 0,1 1 0,0-1 0,0 1 0,0-1 0,1 1-1,-1 1 1,1-1 0,0 1 0,0 0 0,1 0 0,-1 0 0,1 0 0,0 0 0,-3 10 0,5-14-36,1 1-1,-1 0 0,0 0 1,1-1-1,0 1 0,-1 0 1,1 0-1,0 0 0,0 0 1,0 0-1,0 0 0,0-1 1,1 3-1,-1-3 1,1 0 1,-1 0-1,1 0 0,-1-1 0,1 1 0,-1 0 1,1 0-1,-1-1 0,1 1 0,0 0 1,-1-1-1,1 1 0,0 0 0,0-1 0,-1 1 1,1-1-1,0 1 0,2 0 0,2 0 24,1 0 0,0 0 0,0 0 0,0-1 0,0 0 0,10-1 0,2 0 173,209 1 386,-225 0-587,1 0 0,-1 0 0,1 0 0,-1 0 0,1 1 0,-1-1 0,0 1 0,1-1 0,-1 1 0,0 0 0,1 0-1,-1 0 1,0 0 0,0 0 0,0 0 0,0 1 0,0-1 0,0 1 0,0 0 0,-1-1 0,1 1 0,1 2 0,0 1 1,-2-1 1,1 0 0,0 0 0,-1 1-1,0-1 1,0 1 0,0-1-1,-1 1 1,1 0 0,-2 7 0,4 48 161,-3-59-109,-1 0 0,1 0-1,-1 0 1,0 0 0,1 0 0,-1 0 0,0 0 0,0 0-1,0 0 1,1 0 0,-1-1 0,0 1 0,0 0-1,0-1 1,-1 1 0,1 0 0,0-1 0,0 1 0,0-1-1,0 0 1,0 1 0,-2-1 0,-36 10 544,31-8-472,-178 47-1027,165-43-441,6-2-3315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101 0 6067,'0'0'1464,"6"8"-1632,10 11 283,1-2-1,0 0 0,1 0 1,28 19-1,-35-29-31,1 1 1,-1-1 0,1-1-1,1 0 1,-1-1 0,1 0-1,0-1 1,0 0-1,0-1 1,17 1 0,33-3 2055,-80-1-2229,4 1 61,1 0 0,0 1 0,0 1 0,0 0 0,0 1 0,0 0-1,-12 6 1,-10 6-20,-35 24 0,46-26 8,-7 4-105,0 1-1,1 1 0,1 1 1,-36 37-1,60-52-1453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2001,'0'0'3433,"0"13"-3395,-9 166 482,3-7-122,6-168-358,0-11-42,1-1 0,0 1 1,0 0-1,1 0 0,0 0 1,0 0-1,0 0 0,1 1 1,0-1-1,1 1 0,5-9 1,-2 5-67,1 0 0,0 0 0,0 1 0,1 0 1,19-14-1,54-26 6,-77 47 242,-4 3-68,-9 11-16,-15 14 66,-3 5 403,-16 16-200,40-45-371,-1 0-1,0 0 1,0 0-1,0 0 1,1 0-1,-2-1 1,1 1-1,0-1 0,0 1 1,0-1-1,-1 0 1,1-1-1,0 1 1,-6 0-1,9-18-694,1 12 674,0 1 0,1-1 0,-1 1-1,1-1 1,0 1 0,1 0 0,-1-1 0,1 1 0,-1 0 0,1 1 0,1-1 0,-1 0 0,4-2 0,-2 1 19,0 1 0,0-1 0,0 2 0,0-1 0,1 0 0,-1 1 0,1 0 0,0 0 0,9-2 0,-14 5 31,-1-1 0,0 1 0,1 0 0,-1 0 0,0 0 0,0 0-1,1 0 1,-1-1 0,0 1 0,0 0 0,1 0 0,-1-1 0,0 1 0,0 0 0,1 0 0,-1-1 0,0 1 0,0 0 0,0-1 0,0 1 0,0 0 0,1 0 0,-1-1 0,0 1 0,0 0 0,0-1-1,0 1 1,0 0 0,0-1 0,0 1 0,0 0 0,0-1 0,0 1 0,0 0 0,0-1 0,0 1 0,-1 0 0,1-1 0,0 1 0,0 0 0,0-1 0,0 1 0,0 0 0,-1 0 0,1-1 0,0 1-1,0 0 1,-1 0 0,1-1 0,0 1 0,-1 0 0,-12-14 355,8 8-255,-1 1-1,-1-1 1,1 2-1,-1-1 1,0 1 0,0 0-1,0 0 1,-1 1-1,1 0 1,-1 0-1,0 1 1,0 0-1,0 0 1,0 1 0,-8-1-1,15 2-170,1 24-2780,3-16 523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239 0 4002,'0'0'5512,"-6"1"-5323,-6 2-58,0 1 0,-1 1-1,2 0 1,-1 0 0,1 1-1,0 1 1,-20 14 0,8-5-32,9-8-61,-33 25 65,43-30-119,1-1 0,-1 1 0,1 1 0,0-1 0,0 0 0,0 1 0,1 0 0,-1-1 0,-3 9 0,6-12-24,0 0-1,-1 1 1,1-1 0,0 1 0,0-1 0,0 0-1,0 1 1,0-1 0,0 1 0,0-1-1,0 1 1,0-1 0,0 0 0,0 1-1,0-1 1,0 1 0,0-1 0,0 1-1,0-1 1,0 0 0,1 1 0,-1-1-1,0 1 1,0-1 0,0 0 0,1 1 0,-1-1-1,0 0 1,1 1 0,-1-1 0,0 0-1,1 1 1,-1-1 0,0 0 0,1 0-1,-1 1 1,0-1 0,1 0 0,-1 0-1,1 0 1,-1 0 0,0 0 0,1 1-1,-1-1 1,1 0 0,0 0 0,26 0 258,-15-1-268,21 1 148,0 2 0,40 7 0,-60-7-102,-1 1 0,0 0 0,0 1 0,0 0 0,0 1-1,0 1 1,-1-1 0,0 2 0,11 7 0,-20-11 8,1-1 1,-1 1-1,0-1 0,0 1 0,0-1 1,0 1-1,0 0 0,-1 0 1,0 0-1,1 0 0,-1 0 0,0 0 1,0 1-1,0-1 0,-1 0 1,1 1-1,-1-1 0,0 0 0,0 0 1,0 1-1,0-1 0,-2 6 1,1-7 43,1-1 0,-1 1 0,0-1 0,0 1 0,0-1 0,0 1 0,0-1 0,-1 1 0,1-1 0,0 0 0,-1 0 0,1 0 0,-1 0 0,1 0 0,-1 0 0,1 0 0,-1 0 0,0 0 0,1-1 0,-4 2 0,-42 10 883,38-10-789,-21 5 169,0 1-335,-1-2-1,0-1 1,-39 1-1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257 0 4994,'0'0'1935,"-1"25"-1287,-4 156 304,5-176-871,-1-1-1,1 1 0,-1 0 1,0-1-1,0 1 0,0-1 1,-4 9-1,4-12-37,0 1 0,0-1 0,0 0 0,0 1-1,0-1 1,0 0 0,-1 0 0,1 0 0,0 0 0,-1 0 0,1 0 0,-1 0 0,1 0 0,-1 0 0,1-1-1,-1 1 1,0-1 0,1 1 0,-1-1 0,0 0 0,0 1 0,1-1 0,-1 0 0,-2-1 0,-6 2-130,-1-1 0,1 0 0,0-1 0,0 0 0,0-1 0,0 0 0,0 0 0,1-1 0,-1-1 0,1 1 0,0-2 0,-14-7 0,17 8 28,0 0 1,0 0 0,0-1-1,1 1 1,0-1 0,0-1 0,-5-5-1,9 8 51,-1 0 0,0 1 0,1-2 0,0 1 0,-1 0 0,1 0 0,1 0 0,-1 0 0,0-1 0,1 1 0,0 0 0,-1-1 0,1 1 0,1 0 0,-1-1 0,0 1 0,2-4 0,-1 5 0,0-1 0,0 1 0,0 0 1,0-1-1,1 1 0,-1 0 1,1 0-1,0 0 0,-1 0 1,1 1-1,0-1 0,0 0 1,4-1-1,35-22 57,-26 16 63,-8 4-66,37-18 1383,-43 22-1398,1 1-1,-1-1 1,1 1 0,-1 0-1,1-1 1,-1 1 0,1 0-1,-1 0 1,1 0 0,0 0-1,-1 0 1,1 0 0,-1 0 0,1 0-1,-1 1 1,1-1 0,-1 0-1,1 1 1,-1 0 0,0-1-1,1 1 1,-1 0 0,0 0 0,1-1-1,-1 1 1,0 0 0,2 2-1,4 8 108,0 0-1,0 0 1,-1 1 0,6 17-1,-7-16-22,1-1-1,0 1 1,14 19-1,-17-28-105,0 0 0,0-1-1,1 1 1,0-1-1,-1 0 1,1 0 0,1 0-1,-1 0 1,0 0-1,1-1 1,-1 0 0,1 0-1,0 0 1,6 1 0,3-1-1064,0 0 0,1-1 1,18-1-1,-22 0-1209,3 0-3419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35 6403,'0'0'2804,"1"16"-2628,4 211 960,-5-225-1140,0-1-1,0 1 1,1 0-1,-1-1 1,0 1-1,0 0 1,1-1-1,-1 1 1,1 0-1,0-1 1,-1 1-1,2 1 1,-1-3-2,-1 0 0,0 0 0,1 0 1,-1 0-1,0 0 0,1 0 0,-1 0 0,0 0 1,1 0-1,-1 0 0,0 0 0,0-1 0,1 1 1,-1 0-1,0 0 0,1 0 0,-1 0 0,0-1 1,0 1-1,1 0 0,-1 0 0,0-1 0,0 1 1,1 0-1,-1 0 0,0-1 0,0 1 1,0 0-1,0-1 0,0 1 0,1 0 0,-1-1 1,0 1-1,0-1 0,15-41-61,-8 16 1,0-2-50,1 0 1,2 1-1,0 0 0,2 1 1,20-35-1,-30 58 118,1 0 0,-1 1 1,0 0-1,1-1 0,0 1 0,-1 0 1,1 0-1,3-2 0,-4 4-25,-1-1 0,0 0-1,0 1 1,1-1-1,-1 1 1,1-1 0,-1 1-1,0 0 1,1-1 0,-1 1-1,1 0 1,-1 0 0,0 0-1,1 0 1,-1 0 0,1 0-1,-1 1 1,1-1-1,-1 0 1,0 1 0,3 0-1,-3 2 13,0 0 0,1 0 0,-1 0 0,-1 0 0,1 0 0,0 0-1,-1 0 1,1 0 0,-1 0 0,0 0 0,0 1 0,0-1 0,-2 5-1,2 1 11,1 24 36,0-18 14,-1 0 0,0-1 0,-1 1 0,0-1-1,-1 1 1,-1-1 0,0 0 0,-9 25 0,10-38 480,4-12-411,10-20-143,7 3 25,2 0 0,0 1 0,2 2 0,31-30 0,-52 54-14,0-1 0,0 1 0,0-1 1,0 1-1,0 0 0,0 0 0,0 0 1,0 0-1,0 0 0,1 0 1,-1 0-1,0 1 0,4-1 0,-5 12-498,-1 46 819,-6 144 696,6-196-1147,1 2-263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33 191 7331,'0'0'1652,"18"-2"-1313,58-11-110,-73 12-207,1 0-1,-1 0 1,1-1-1,-1 1 1,0-1 0,0 1-1,0-1 1,0 0-1,0 0 1,0-1 0,0 1-1,0 0 1,-1-1-1,0 0 1,1 0 0,-1 0-1,0 0 1,0 0-1,-1 0 1,1 0 0,2-6-1,-2 4 3,1-3 19,-1-1 1,1 0-1,-2 1 1,1-1-1,-1 0 1,0 0-1,-1 0 1,-1-11-1,1 7-37,0 12-19,-1 0 0,1 1-1,0-1 1,-1 0 0,1 0-1,-1 1 1,0-1-1,1 0 1,-1 1 0,1-1-1,-1 1 1,0-1-1,0 1 1,1-1 0,-1 1-1,0-1 1,0 1-1,0 0 1,1-1 0,-1 1-1,0 0 1,0 0 0,0 0-1,0 0 1,0-1-1,1 1 1,-1 0 0,0 1-1,-1-1 1,-37 0-448,28 0 382,7 1 72,0 0 1,0 0 0,1 1 0,-1-1-1,0 1 1,0 0 0,1 0-1,-1 0 1,1 0 0,0 1 0,0-1-1,-1 1 1,2 0 0,-1 0-1,0 0 1,0 0 0,1 0 0,0 1-1,0-1 1,0 1 0,-2 4-1,-5 10-5,0 0-1,-11 38 1,14-32 114,0 0-1,2 0 1,1 1 0,0 45 0,3-69-97,0 0 1,0 0-1,1 0 0,-1-1 1,0 1-1,1 0 0,-1 0 1,0 0-1,1-1 0,-1 1 1,1 0-1,-1 0 0,1-1 0,-1 1 1,1-1-1,-1 1 0,1 0 1,0-1-1,-1 1 0,1-1 1,0 1-1,0-1 0,-1 0 1,1 1-1,0-1 0,0 0 0,-1 1 1,1-1-1,0 0 0,0 0 1,1 0-1,31 2 351,-27-2-202,7 0-46,-1 0 0,1-1 0,0-1 0,-1 0-1,0-1 1,1 0 0,-1-1 0,0-1 0,20-9-1,55-25-3798,-74 33 2012,9-3-4132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3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0:50.76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1865 1601,'0'0'435,"35"-30"160,421-341 3532,472-312-187,-130 204-2911,-439 268-897,-220 122 1023,-139 89-1171,0 0 0,0 0-1,0 0 1,-1 0 0,1 0 0,0 0-1,0 0 1,0 0 0,0 0 0,0 0 0,0 0-1,0 0 1,0 0 0,0 0 0,0-1-1,0 1 1,0 0 0,0 0 0,0 0 0,0 0-1,0 0 1,0 0 0,0 0 0,0 0-1,0 0 1,0 0 0,0 0 0,0 0 0,0-1-1,0 1 1,0 0 0,-8 1-1106,-19-1-2760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8.10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28 2449,'0'0'6264,"30"-1"-5936,-6-11-123,-22 10-219,1 0 0,-1 1 0,1-1 0,0 1 0,-1 0 0,1 0 1,0 0-1,0 0 0,0 0 0,0 1 0,0-1 0,5 1 0,-9 35 633,-13 3 1273,14-37-1753,-3 2-115,0 1 1,1 0 0,0 0-1,0 0 1,0 0-1,-2 6 1,3-7 0,-20 36 246,15-29-940,31-42-4103,5-10-898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57 131 3314,'0'0'3540,"-1"-1"-3382,0 0 1,1 1 0,-1-1-1,1 1 1,-1-1-1,0 0 1,0 1-1,1 0 1,-1-1-1,0 1 1,0-1 0,1 1-1,-1 0 1,0 0-1,0-1 1,0 1-1,0 0 1,0 0 0,1 0-1,-1 0 1,0 0-1,-2 0 1,-2 8-228,0 1-1,1 0 1,0 0 0,0 0 0,1 0 0,0 0 0,0 1 0,1 0-1,0-1 1,1 1 0,0 0 0,1 15 0,0-24 30,0 0 0,0-1 1,0 1-1,1 0 0,-1 0 1,0 0-1,0 0 1,1 0-1,-1 0 0,0 0 1,1 0-1,-1-1 0,1 1 1,-1 0-1,1 0 0,0 0 1,-1-1-1,1 1 0,0 0 1,-1-1-1,1 1 0,0-1 1,0 1-1,1 0 0,0 0 3,1 0-1,-1 0 1,1 0-1,0-1 1,-1 1-1,1-1 1,0 1-1,5-1 1,-3 0 47,0 0 0,0-1 0,1 1 0,-1-1 0,0 0 0,0-1 0,0 1 0,0-1 0,8-4 0,-5 0 25,0 0 1,-1-1-1,0 0 0,-1 0 1,1 0-1,-1-1 0,-1 0 1,1 0-1,-1-1 0,-1 1 0,6-16 1,-4 9 359,-1 0 0,-1 0 1,-1 0-1,0-1 0,-1 1 0,0-25 1,-2 38-356,0 1 0,-1-1 0,1 1 1,-1-1-1,1 0 0,-1 1 0,0 0 1,0-1-1,0 1 0,1-1 0,-1 1 0,0 0 1,-1 0-1,1-1 0,0 1 0,0 0 1,0 0-1,-1 0 0,1 0 0,-1 0 1,1 1-1,0-1 0,-1 0 0,1 1 1,-1-1-1,0 1 0,1-1 0,-1 1 0,1 0 1,-1 0-1,0 0 0,-1 0 0,-12-2-135,0 1 0,-24 3 0,20-2 187,6 0-161,-16 2 72,27-2-68,1 0 1,0 1-1,0-1 0,0 1 0,-1 0 0,1-1 0,0 1 0,0 0 0,0 0 0,0 0 0,0 0 0,0-1 0,1 1 0,-1 1 0,0-1 1,0 0-1,1 0 0,-1 0 0,0 0 0,0 3 0,-2 7-1120,0 0 0,1 1 0,-2 17 0,1 4-2575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1 544,'0'0'8927,"-2"10"-8738,-4 36 1173,0 84-1,-4 45-735,8-158-617,-1 2 31,0 0-1,-10 31 1,11-113 122,2 59-168,1-1-1,-1 1 0,1-1 0,0 1 0,0-1 0,1 1 0,-1 0 1,1-1-1,0 1 0,0 0 0,1 0 0,-1 0 0,1 1 0,0-1 0,4-3 1,-2 1-11,1 1 0,0 1 0,1-1 0,-1 1 0,1 0 0,0 1 0,0 0 0,10-4 0,5 1-30,0 1 0,0 1 0,0 0 0,0 2 0,29 1 0,-50 1 36,1 1 0,-1-1 0,0 1 0,0-1 0,0 1 0,0-1 0,0 1 0,1 0 0,-1 0-1,-1 0 1,1-1 0,0 1 0,0 0 0,0 0 0,0 0 0,-1 1 0,1-1 0,0 0 0,-1 0 0,1 0 0,-1 0 0,1 1 0,-1-1-1,0 0 1,0 0 0,1 1 0,-1-1 0,0 0 0,0 0 0,0 1 0,0 0 0,0 57 62,-1-42-63,2 11 53,0-16-25,-1 1 0,0-1 0,-1 0 0,0 0 0,-4 17 0,4-26-2,0 0 1,0 1-1,-1-1 0,1 0 0,-1 0 1,1 0-1,-1-1 0,0 1 1,0 0-1,-1-1 0,1 1 0,0-1 1,-1 0-1,0 0 0,1 0 0,-1 0 1,0 0-1,0-1 0,0 1 1,0-1-1,0 0 0,0 0 0,-1 0 1,-5 1-1,-5 1 112,-1-1 1,1-1-1,-1 0 0,0-1 1,1 0-1,-18-3 0,24 2-108,0-1 0,0 0-1,0-1 1,0 1-1,0-1 1,1-1-1,-1 1 1,1-2-1,0 1 1,0-1-1,0 1 1,-7-9-1,11 10-24,2 3-2,0-1 1,1 1-1,-1-1 0,0 0 0,1 1 0,-1-1 1,1 0-1,-1 0 0,1 1 0,-1-1 1,1 0-1,-1 0 0,1 0 0,0 0 0,-1 1 1,1-1-1,0-2 0,11 2-5039,12 1 2303,17 0-862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9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6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9.6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2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1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4.7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5.5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105 194 4034,'0'0'3719,"4"-8"-2857,23-50-121,-13 31-257,-1 0 0,14-46 0,-27 178-1360,1-36 802,1-56 71,-1-1 0,2 0-1,-1 0 1,2 0 0,0 0 0,0-1 0,1 1 0,0-1 0,12 18-1,-6-10 178,14 38-1,-16-22 48,-1 0 0,-2 1-1,-1 0 1,-2-1 0,-4 68 0,1-66 260,0-35-405,0 1-1,-1-1 1,1 0 0,-1 0 0,0 0-1,1 0 1,-1 0 0,0 0 0,0 0 0,0 0-1,-1 0 1,1 0 0,0-1 0,-1 1 0,1-1-1,-1 1 1,0-1 0,1 1 0,-1-1-1,0 0 1,0 0 0,0 1 0,0-2 0,0 1-1,0 0 1,0 0 0,0-1 0,0 1-1,0-1 1,-4 1 0,-9 2 148,-1-2 0,1 1-1,-20-2 1,26 0-187,-3 0 38,0 0 0,-1-1 0,1-1-1,0 0 1,-14-4 0,20 4-55,1 0 0,-1-1 0,1 1 0,-1-1 0,1 0 0,0-1 1,0 1-1,0-1 0,1 0 0,-1 0 0,1-1 0,-6-7 0,9 11-40,0 0 1,1 0-1,-1 0 0,0 0 0,0 0 1,1 0-1,-1 0 0,0-1 0,1 1 1,0 0-1,-1-1 0,1 1 0,0 0 1,-1-1-1,1 1 0,0 0 0,0-1 1,0 1-1,0 0 0,0-1 0,0 1 1,1 0-1,-1-1 0,0 1 0,1 0 1,-1-1-1,1 1 0,-1 0 1,1 0-1,0 0 0,0-1 0,-1 1 1,1 0-1,2-2 0,2-1-419,1 0 0,-1 0-1,1 0 1,0 1 0,11-5 0,-5 2-554,29-15-3599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8.6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1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2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3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3458,'0'0'5333,"0"-16"-1107,0 299-3141,0-261-1418,0 57 336,0-79-3,0-16-12748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2977,'0'0'5667,"10"0"-5347,138 0 865,-95 2 61,-51-1-1254,0-1 0,0 0 1,-1 1-1,1-1 0,0 1 1,-1 0-1,1 0 0,0 0 1,-1 0-1,1 0 0,1 1 1,-1 0 16,-1-1 1,1 0 0,0 0-1,0 0 1,-1 0 0,1 0-1,0 0 1,0-1 0,0 1-1,0 0 1,3 0 0,54 9 899,-40-4-407,38-6 2003,-60-32-1926,-1 21-573,0 1 0,-1 0 0,-10-17 0,-8-19 15,22 45-19,0-1 0,1 1 0,-1 0 0,0 0 0,1 0 1,-1-1-1,0 1 0,0 0 0,0 0 0,0 1 0,0-1 0,0 0 0,0 0 0,-1 0 0,0 0 0,0 0 0,0 0 1,1 0-1,-1 0 1,1 0-1,-1 0 1,1-1-1,0 1 1,-1 0-1,1-1 1,0 1-1,0-1 1,0 1-1,0-1 1,0 0-1,1 1 1,-1-1-1,0 0 1,0-2-1,-13-29-282,14 33 277,0-1 1,0 1-1,0 0 0,0 0 0,0 0 0,0 0 0,0 0 1,0 0-1,0 0 0,0 0 0,0-1 0,0 1 0,0 0 1,0 0-1,0 0 0,0 0 0,0 0 0,-1 0 0,1 0 1,0 0-1,0-1 0,0 1 0,0 0 0,0 0 0,0 0 1,0 0-1,0 0 0,0 0 0,0 0 0,0 0 0,-1 0 1,1 0-1,0 0 0,0 0 0,0 0 0,0 0 0,0 0 1,0 0-1,0 0 0,-1 0 0,1 0 0,0 0 0,0 0 1,0 0-1,0 0 0,0 0 0,0 0 0,0 0 0,0 0 1,-1 0-1,1 0 0,0 0 0,0 0 0,0 0 0,0 0 1,0 0-1,0 0 0,0 0 0,0 0 0,0 1 0,0-1 1,-1 0-1,1 0 0,0 0 0,0 0 0,0 0 0,0 0 1,2 22-86,1-13 90,1 0 1,0 0-1,0-1 0,0 1 0,12 14 1,-6-7 10,-5-8-10,18 28-3,-22-34 0,1-1 0,-1 1 0,0-1-1,0 0 1,1 1 0,-1-1 0,1 0 0,-1 0-1,1 0 1,-1 0 0,1 0 0,0 0 0,0 0 0,-1 0-1,1-1 1,0 1 0,2 0 0,-3-1-11,1 2-2,1 3 3,-3-4 10,0-1 0,0 0 1,0 1-1,0-1 0,1 1 1,-1-1-1,0 1 0,0-1 0,0 0 1,1 1-1,-1-1 0,0 0 1,1 1-1,-1-1 0,0 0 0,1 1 1,-1-1-1,0 0 0,1 0 1,-1 1-1,1-1 0,-1 0 1,0 0-1,1 0 0,-1 0 0,1 0 1,-1 1-1,1-1 0,-1 0 1,0 0-1,1 0 0,-1 0 0,1 0 1,0 0 84,18 21-317,-18-21 230,-1 0 0,1 1 0,0-1 0,-1 1 0,1-1 0,-1 1 0,1 0 0,-1-1 0,1 1 0,-1 0 0,1-1 0,-1 1 0,1 0 0,-1 0 0,0-1 0,1 1 0,-1 0 0,0 0 0,0 0 0,0-1 0,1 1 0,-1 0 0,0 0 0,0 0 0,0-1 0,0 1 0,-1 0 0,1 0 0,0 0 0,0 0 0,0-1 0,-1 1 0,1 0 0,0 0 0,-1-1 0,1 1 0,0 0 0,-1-1 0,1 1 0,-1 0 0,0-1 0,1 1 0,-1 0 0,1-1 0,-1 1 0,0-1 0,1 0 0,-1 1 0,0-1 0,0 1 0,1-1 0,-1 0 0,0 0 0,0 1 0,0-1 0,1 0 0,-1 0 0,0 0 0,0 0 0,0 0 0,0 0 0,1 0 0,-3 0 0,-2 0-3,-1 0 1,0 0-1,0 1 1,1 0-1,-1 0 1,0 0-1,1 1 0,-1 0 1,1 0-1,-1 0 1,1 1-1,0 0 1,-8 5-1,9-4 9,2-3-3,1 0 0,0 0 0,0 0 0,0-1 0,-1 1 0,1 0 0,0 0 0,-1-1 0,1 1 0,-1-1 0,1 1 0,-1-1 1,-2 1-1,2-1 0,0 1-1,0 0 1,0-1 0,0 1 0,0 0 0,0 0 0,0 0 0,1 1 0,-1-1 0,0 0-1,1 1 1,-3 1 0,2-1-3,0 0 0,-1 0 0,1 0-1,0 0 1,-1-1 0,1 1 0,-1-1 0,-3 2 0,-13 7 100,18-7-30,14-11-37,121-79-60,-128 84 34,-5 2-40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0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70 2609,'0'0'3970,"0"17"-1518,0 233 2673,0-253-4490,0-331-470,-18 460-557,13-52 384,-2 36-936,7-110 856,0 15-125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1281,'0'0'2980,"12"0"1490,38 0-3250,322 0 1363,-298 11-2407,-29-9-85,1 1-1,47 10 1,-47-11-17,-36-3-15,0 0 1,1 1-1,-1 1 0,14 2 1,26 4 194,83 1 1,-106-7 199,-28-25-457,-4 20-5,1 0 0,0 0 0,-1 0 0,1 1-1,-1-1 1,0 1 0,0 1 0,-10-5 0,-12-7-17,-1-6 57,21 14-39,0 1 0,-1 0 1,1 0-1,-1 1 1,0 0-1,0 0 1,0 1-1,-16-4 1,19 5 23,-1 0 1,1-1 0,-1 1-1,1-1 1,0 0-1,0-1 1,0 1-1,0-1 1,1 0 0,-5-5-1,3 4 59,-5 2-371,11 3 293,0 0-1,0 0 1,0 0-1,0 1 1,0-1-1,-1 0 1,1 0-1,0 0 1,0 1-1,0-1 0,0 0 1,0 0-1,0 0 1,0 1-1,0-1 1,0 0-1,0 0 1,0 1-1,0-1 1,0 0-1,0 0 1,0 1-1,0-1 1,0 0-1,0 0 0,0 0 1,0 1-1,0-1 1,0 0-1,1 0 1,-1 0-1,0 1 1,0-1-1,0 0 1,0 0-1,0 0 1,1 0-1,-1 1 0,0-1 1,0 0-1,0 0 1,0 0-1,1 0 1,-1 0-1,0 0 1,0 1-1,1-1 1,-1 0-1,0 0 1,1 0-1,45 46-11,-26-25 8,29 23-1,-21-25 3,-21-15 1,0 1-1,0-1 1,0 2 0,8 8-1,-10-10 2,-1 0 0,1-1 0,0 0 0,0 1 0,0-2 0,0 1 0,1 0 0,-1-1 0,1 0 0,-1-1 0,10 3 0,-22-4 0,-6-1-18,1 0 0,-1 1 0,0 1 0,1 0 0,-1 1 0,1 0 0,0 1 0,0 0 0,0 1-1,0 1 1,-14 7 0,-4 5 35,-1-1 1,-44 16-1,71-32-12,3 0-2,0 0 0,0 0 0,0 0 0,1 0 0,-1 1 0,0-1 0,0 0 0,0 0 0,0 0 0,0 1 0,1-1 0,-1 1 0,0-1 0,0 0 0,0 1 0,1-1 0,-1 1 1,0 0-1,-1 0 0,2 0 111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1 688,'0'0'4787,"9"13"-4657,12-2 513,20 7 414,-31-17-602,1 0 0,-1 0 1,22-2-1,-7-1-2634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4482,'0'0'3316,"11"18"-2147,15 58 438,-10-24-1197,2 8-150,18 112 0,-26-119-156,-10-53-86,0 0 1,0 1 0,0-1-1,-1 0 1,1 1-1,0-1 1,0 1-1,0-1 1,0 0-1,0 1 1,0-1-1,0 0 1,0 1-1,0-1 1,0 1-1,0-1 1,0 0-1,0 1 1,1-1-1,-1 0 1,0 1-1,0-1 1,0 0-1,0 1 1,1-1-1,-1 0 1,0 1-1,0-1 1,1 0-1,-1 1 1,0-1-1,0 0 1,1 0-1,-1 0 1,0 1-1,1-1 1,-1 0-1,0 0 1,1 0-1,-1 0 1,0 1-1,1-1 1,-1 0 0,1 0-1,-1 0 1,0 0-1,1 0 1,-1 0-1,0 0 1,1 0-1,-1 0 1,1 0-1,-1 0 1,0-1-1,1 1 1,-1 0-1,0 0 1,1 0-1,-1 0 1,0 0-1,1-1 1,-1 1-1,0 0 1,1 0-1,-1-1 1,23-21 800,-17 16-1054,27-23 245,52-49-18,3 3-1,102-65 0,-80 72 900,-108 66-77,-23 1-13532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8644,'0'0'2033,"0"22"-9380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4434,'0'0'2460,"18"17"-2380,-9-8 113,-1 0 1,0 0-1,0 1 0,-1-1 1,-1 2-1,9 15 1,24 69 258,-13-29-367,5 9-61,52 110 35,-78-175-56,0-1 0,1 0 0,1-1 1,-1 0-1,12 11 0,-18-18 5,1-1 1,-1 0-1,0 0 0,1 1 1,-1-1-1,0 0 1,1 0-1,-1 0 0,0 1 1,1-1-1,-1 0 1,1 0-1,-1 0 0,0 0 1,1 0-1,-1 0 0,1 0 1,-1 0-1,0 0 1,1 0-1,-1 0 0,1 0 1,-1 0-1,0 0 1,1 0-1,-1 0 0,1-1 1,-1 1-1,0 0 1,1 0-1,-1 0 0,0-1 1,1 1-1,-1 0 1,0 0-1,1-1 0,-1 1 1,1-1-1,9-15 332,-7 11-471,24-38 30,2 1 0,2 2 0,2 1 1,45-43-1,-31 42 121,91-60 1,-1 0 930,-133 97-903,25-26 440,-27 24-351,-2 4-626,-3 3-1234,-15 10-1084,-20 6-949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2993,'0'0'5091,"219"-22"-4819,-192 20-224,0-3-48,-1 3-272,-10 2-1553,-10-3-1329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415 5 1617,'0'0'2059,"-8"-1"-1744,-9-1-264,1 1 0,-1 1 0,0 0 0,0 1 1,0 0-1,-24 7 0,9 3 175,0 2 0,-42 23 0,60-27-190,1-1-1,0 2 1,0-1-1,1 2 1,0 0 0,1 0-1,-14 19 1,23-27-36,0 1 0,1-1 0,-1 1 1,1 0-1,0 0 0,0-1 0,0 1 1,0 0-1,0 0 0,1 0 0,0 6 1,0-8 0,0 0 1,0 0-1,0 0 1,0 0-1,0 0 1,1 1-1,-1-1 1,1 0-1,-1 0 1,1 0-1,0 0 1,0 0-1,0 0 1,0-1-1,0 1 1,0 0-1,1 0 1,-1-1-1,0 1 1,1-1-1,-1 1 1,3 1-1,5 1 11,0-1 0,0 0 0,0 0 0,0-1-1,0 0 1,18 1 0,61-2 154,-43-2-73,-19 0-460,-1 0 1,0-1-1,0-2 1,0-1 0,44-14-1,-46 10-1764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4994,'0'0'1873,"182"0"-1873,-134 0-96,-10 0-1553,-22 0-2689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4530,'0'0'6259,"3"3"-3829,17 16-2496,-3-1 136,0 1 1,-1 1 0,-1 0 0,14 26 0,15 18 130,-44-63-163,1 0 0,0-1 1,-1 1-1,1-1 1,0 1-1,-1-1 1,1 1-1,0-1 1,0 1-1,-1-1 1,1 0-1,0 1 0,0-1 1,0 0-1,0 0 1,-1 0-1,1 0 1,0 0-1,0 1 1,0-2-1,0 1 0,0 0 1,0 0-1,-1 0 1,1 0-1,0 0 1,0-1-1,0 1 1,0 0-1,-1-1 0,1 1 1,0-1-1,0 1 1,-1-1-1,1 1 1,0-1-1,0 0 1,31-30 208,-21 19-251,172-159 239,-178 168-151,-4 15-7267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 5138,'0'0'1609,"1"4"-1684,1 4 190,-1 0-1,0 0 0,-1 0 1,1 0-1,-2 10 0,1-15-49,-1 0 0,0 0 0,1 1 0,-1-1-1,0 0 1,-1 0 0,1 0 0,0 0 0,-1 0-1,0 0 1,0-1 0,1 1 0,-2-1 0,1 1-1,0-1 1,-4 4 0,-45 30 377,-2-2 0,-66 31-1,15-7-398,86-46-37,17-12 39,10 0-112,371 0 110,-380 12-3917,-4-9 1815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3586,'0'0'5730,"251"-5"-5618,-214 3-96,-5-1-16,-10 3 32,-12 0-32,1 0-80,-6 0-16,1 0-432,4 0-657,7 0-287,-1-5-273,0-2-2561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54 216 2225,'0'0'5843,"0"-3"-5195,2-1-592,0-1-1,0 1 1,0 0-1,1-1 1,-1 1-1,1 0 1,0 0-1,0 1 1,1-1-1,-1 1 1,1-1-1,-1 1 1,6-3-1,16-18 171,13-25 83,-24 29 415,1 1 0,24-23 0,-38 41-705,-1 12-1044,0 417 1071,-1-427-52,0 0 1,1-1-1,-1 1 1,0-1 0,0 1-1,0-1 1,0 1-1,1-1 1,-1 1-1,0-1 1,0 0-1,0 0 1,0 1-1,0-1 1,0 0-1,0 0 1,0 0 0,0 0-1,0 0 1,0 0-1,-1-1 1,0 1 29,-54 6 126,-95 5-65,190-12-330,6 0-92,1 2 1,48 7 0,-74-5-1133,0-1 1,26-2 0,-31 0 382,23 0-3068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9044,'0'0'4770,"11"15"-4818,-11-13 48,5 3-2801,-5 2-1937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5699,'0'0'4146,"0"5"-3106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49 136 4994,'0'0'1308,"10"12"-1247,35 36 27,-44-47-73,0 1 1,1-1-1,-1 0 1,1 0-1,-1 0 1,1 0-1,0 0 0,-1 0 1,1-1-1,0 1 1,-1 0-1,1-1 0,0 1 1,0-1-1,0 0 1,-1 0-1,1 0 1,0 0-1,0 0 0,0 0 1,0 0-1,0 0 1,-1-1-1,1 1 1,0-1-1,0 1 0,-1-1 1,1 0-1,0 1 1,-1-1-1,1 0 1,2-2-1,0-1 31,1 0 0,-1 0-1,0 0 1,0-1 0,-1 1 0,1-1-1,2-6 1,-3 7-44,-1-1 0,0 0 1,0 1-1,-1-1 0,1 0 0,-1-1 1,0 1-1,0 0 0,-1 0 0,0 0 0,0 0 1,0-1-1,0 1 0,-1 0 0,0 0 1,0 0-1,0 0 0,-1 0 0,1 0 0,-1 0 1,-1 1-1,1-1 0,-6-8 0,6 10 7,0 1-1,0-1 0,-1 1 1,1 0-1,-1 0 0,1 0 1,-1 0-1,0 0 0,1 0 1,-1 1-1,0-1 0,0 1 1,-1 0-1,1 0 0,0 0 1,0 0-1,0 1 0,-1-1 1,1 1-1,0 0 0,0 0 1,-1 0-1,1 0 0,-4 1 1,5-1-23,-3 0 11,0 0 0,0 0-1,0 0 1,0 1 0,0 0 0,-7 2-1,9-2 27,1 0-1,0 1 0,0-1 1,-1 1-1,1 0 0,1-1 1,-1 1-1,0 0 0,0 0 1,1 0-1,-1 0 0,1 1 1,-1-1-1,0 3 0,-4 7 29,0 1 0,1-1-1,0 1 1,1 0 0,1 1 0,0-1-1,-1 16 1,1 96 494,3-81-375,0-42-141,0 1 0,1-1-1,-1 1 1,0-1 0,1 1 0,0-1 0,-1 0 0,1 1 0,0-1 0,0 0 0,0 0-1,1 1 1,-1-1 0,0 0 0,1 0 0,0 0 0,-1-1 0,1 1 0,0 0 0,0-1 0,0 1-1,0-1 1,0 1 0,0-1 0,0 0 0,0 0 0,1 0 0,-1 0 0,1 0 0,-1-1-1,4 1 1,9 2 211,-1-1 0,1-1-1,0 0 1,19-2 0,-10 0-192,-22 1-189,1-1-1,-1 0 0,1 0 1,-1 0-1,0 0 0,1 0 0,-1 0 1,0-1-1,0 1 0,0-1 0,0 1 1,0-1-1,0 0 0,-1 0 1,1 0-1,0 0 0,1-2 0,5-6-1855,1 2-519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0 5699,'0'0'5149,"0"0"-5158,0 0 0,1 0 1,-1 0-1,1 0 1,-1 0-1,0 0 0,1 1 1,-1-1-1,0 0 0,1 0 1,-1 0-1,1 0 1,-1 0-1,0 1 0,1-1 1,-1 0-1,0 0 0,0 1 1,1-1-1,-1 0 1,0 0-1,1 1 0,-1-1 1,0 0-1,0 1 1,0-1-1,1 0 0,-1 1 1,0-1-1,0 0 0,0 1 1,0-1-1,0 1 1,0-1-1,0 0 0,0 1 1,0-1-1,0 1 0,4 35 152,-3 0-1,-3 47 1,0-11-101,4-31-23,-1-28-7,0 0 0,-1 0 0,0 0 0,-1 0 1,0 0-1,-5 18 0,6-31-21,0 0 1,0 0-1,0 0 1,0 1-1,-1-1 0,1 0 1,0 0-1,0 0 0,0 1 1,0-1-1,0 0 0,0 0 1,-1 0-1,1 0 0,0 1 1,0-1-1,0 0 1,0 0-1,-1 0 0,1 0 1,0 0-1,0 0 0,0 1 1,-1-1-1,1 0 0,0 0 1,0 0-1,0 0 1,-1 0-1,1 0 0,0 0 1,0 0-1,-1 0 0,1 0 1,0 0-1,0 0 0,0 0 1,-1 0-1,1 0 1,0-1-1,0 1 0,-1 0 1,1 0-1,0 0 0,0 0 1,0 0-1,0 0 0,-1 0 1,1-1-1,0 1 1,0 0-1,0 0 0,0 0 1,0 0-1,-1-1 0,1 1 1,0 0-1,0 0 0,0 0 1,0-1-1,0 1 0,-13-21-249,2 4-148,4 10 246,-1 0 1,0 1-1,0 0 1,-1 0-1,1 1 1,-1 0-1,0 0 1,0 1-1,-1 1 1,0-1-1,1 1 1,-16-2-1,1 1 28,-1 2 1,1 0-1,0 2 0,-27 2 1,41 0 115,0 0 0,0 1 0,0 0 0,1 0 0,-1 1 1,1 1-1,0 0 0,0 0 0,1 0 0,-1 1 0,1 0 1,1 1-1,-1 0 0,-9 11 0,15-15 16,0 0-1,0 0 0,0 0 1,0 1-1,1-1 1,-1 0-1,1 1 1,0-1-1,0 1 0,0-1 1,0 1-1,1-1 1,-1 5-1,1-6 1,0 0 1,0-1-1,0 1 0,0 0 1,1 0-1,-1 0 0,1-1 1,-1 1-1,1 0 0,-1 0 1,1-1-1,0 1 0,0-1 0,0 1 1,0-1-1,0 1 0,0-1 1,0 1-1,0-1 0,1 0 1,-1 0-1,1 1 0,-1-1 1,0 0-1,4 1 0,11 4 29,1 0-1,0-1 1,1-1-1,-1-1 1,1 0-1,34 0 1,-14-3-106,0-2 1,44-8 0,49-17-2347,-79 17 169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96 1665,'0'0'2886,"4"1"-2504,15 2-164,1-1 0,0-1 0,-1 0-1,1-2 1,0 0 0,-1-1 0,1-1 0,-1-1 0,0 0 0,0-2 0,30-12-1,-48 18-245,1-1-1,0 1 1,0-1-1,-1 0 1,1 1-1,-1-1 1,1 0-1,0 0 0,-1 0 1,0 0-1,1 0 1,-1 0-1,0 0 1,1-1-1,-1 1 0,0 0 1,0-1-1,0 1 1,0-1-1,0 1 1,-1-1-1,1 0 1,0 1-1,-1-1 0,1 0 1,-1 1-1,1-1 1,-1 0-1,0 0 1,0 1-1,0-1 0,0 0 1,0-3-1,-1 4 28,1 0 0,-1 0 0,0 0 0,1 1 0,-1-1 0,0 0 0,1 0 0,-1 1 0,0-1 1,0 0-1,0 1 0,0-1 0,0 1 0,0-1 0,0 1 0,0-1 0,0 1 0,0 0 0,0-1 0,0 1 0,0 0 0,0 0 0,0 0 0,0 0 0,-1 0 0,-37-3 15,33 3-19,-19-1-143,0 0 1,-28 4-1,42-1 108,1 0 0,-1 0 1,1 1-1,0 1 1,0-1-1,0 2 1,-14 7-1,12-5 27,0 0 1,1 1-1,-1 0 1,-15 16-1,24-20 12,-1 0-1,1 0 0,0 0 1,1 0-1,-1 1 1,1-1-1,-1 1 1,2 0-1,-1-1 0,0 1 1,1 0-1,0 0 1,0 0-1,0 0 1,0 10-1,1-14 1,0 1 0,0 0 0,0-1 0,0 1 0,0-1 0,0 1-1,0-1 1,1 1 0,-1-1 0,1 1 0,-1-1 0,1 1 0,-1-1 0,1 0 0,0 1 0,0-1 0,-1 0 0,1 1 0,0-1 0,0 0 0,2 1-1,0 0 4,0-1 0,0 0 0,0 0-1,1 0 1,-1 0 0,0-1-1,1 1 1,4-1 0,1 1 6,59 3-57,115-6-1,-140-3-1056,-1-1 0,47-14-1,-45 8-115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289 65 144,'0'0'1646,"-8"0"-1598,-25 1 107,31 0-88,0 0 0,0 1 0,1-1 0,-1 1 0,0-1 0,1 1 0,-1-1 0,1 1 0,0 0 0,-1 0 0,1 0 0,0 0 0,0 0 0,0 0 0,0 0 0,1 0 0,-2 3 0,-1 1 136,-9 29 363,12-34-561,-1 0 0,1-1 0,0 1 0,0 0 0,0 0 1,0-1-1,-1 1 0,1 0 0,0 0 0,1 0 0,-1-1 0,0 1 1,0 0-1,0 0 0,0-1 0,0 1 0,1 0 0,-1 0 0,0-1 0,1 1 1,-1 0-1,1 0 0,-1-1 0,1 1 0,-1-1 0,1 1 0,-1 0 1,1-1-1,-1 1 0,1-1 0,0 1 0,-1-1 0,1 0 0,0 1 1,0-1-1,-1 0 0,1 1 0,0-1 0,0 0 0,-1 0 0,1 0 0,1 0 1,32 2 193,-1-2-1,65-8 1,-84 5-175,0 1 0,0-2 0,-1 0 0,0 0 0,0-1-1,0-1 1,0 0 0,-1-1 0,0 0 0,13-11 0,-23 16-1,0 0 0,0 0 0,0 0 0,-1 0 0,1-1 0,0 1 0,-1 0 0,1-1 0,-1 1 0,0-1 0,0 0 0,0 1 0,0-1 0,-1 0 0,1 0 0,-1 1 0,1-1 0,-1 0 0,0 0 0,0 0 1,-1-4-1,0 5-22,0 1 0,1-1 1,-1 1-1,0 0 0,0-1 1,0 1-1,-1 0 0,1 0 1,0 0-1,0 0 0,-1 0 1,1 0-1,-1 0 0,1 0 1,-1 0-1,1 0 1,-1 1-1,1-1 0,-1 1 1,1-1-1,-1 1 0,0 0 1,-1 0-1,-44-9-60,34 8 46,-1 0 1,1 1 0,0 0-1,-1 1 1,-23 5-1,29-4-6,1 1 0,-1 0-1,1 0 1,0 0 0,0 1-1,0 0 1,0 0-1,1 1 1,0 0 0,0 0-1,-6 6 1,9-8-28,0 0 0,1 0 0,-1 0 0,0 0 0,1 0 0,0 0-1,0 1 1,0-1 0,0 1 0,0-1 0,1 1 0,0 0 0,-1-1 0,1 1 0,1 0 0,-2 7 0,3-10 27,-1-1 1,1 1 0,-1-1 0,1 0-1,0 1 1,-1-1 0,1 0 0,0 0-1,-1 0 1,1 1 0,0-1-1,-1 0 1,1 0 0,0 0 0,-1 0-1,1 0 1,0 0 0,-1 0 0,1 0-1,0 0 1,0-1 0,3 1-35,10 0 51,2 1-22,0-2-1,0 0 1,20-4-1,-30 4 64,0-1-1,0 0 0,0 0 1,0-1-1,0 0 1,0 0-1,0 0 1,-1-1-1,0 0 0,0 0 1,8-8-1,-4 4 38,1 0-1,0 1 0,1 0 0,-1 0 1,1 1-1,1 1 0,-1 0 0,1 0 1,0 1-1,0 1 0,16-3 0,-28 6-43,1 0 0,-1 1-1,1-1 1,-1 1-1,1-1 1,-1 1 0,1-1-1,-1 1 1,1-1-1,-1 1 1,0-1 0,1 1-1,-1-1 1,0 1 0,1 0-1,-1-1 1,0 1-1,0 0 1,0-1 0,1 1-1,-1 0 1,0-1-1,0 1 1,0 0 0,0-1-1,0 1 1,-1 0-1,1 0 1,0 30-69,0-24 143,0 17 6,1-8-29,-1 0 1,-1 1-1,0-1 0,-1 0 0,-1 0 0,-7 26 0,-52 104 426,27-66-325,31-72-156,1 0-1,-1 0 1,-1-1-1,1 1 0,-1-1 1,0 0-1,-1-1 1,-9 10-1,10-12 40,0 0 0,0-1 0,0 0 0,-1 0 0,0 0 0,1 0 0,-1-1 1,0 0-1,0 0 0,-1 0 0,1-1 0,-11 1 0,-39 2 633,-104-7 0,146 1-676,-1 0 1,0-1-1,-17-5 1,28 7-13,-1-1 1,1 1 0,0-1 0,-1 0-1,1 0 1,0-1 0,0 1-1,1-1 1,-1 0 0,0 0-1,1 0 1,0 0 0,-1-1-1,-2-3 1,5 5-22,1 1-1,-1 0 1,0 0 0,0-1-1,1 1 1,-1 0-1,1-1 1,-1 1 0,1 0-1,0-1 1,-1 1 0,1-1-1,0 1 1,0-1 0,0 1-1,0 0 1,0-1-1,0 1 1,1-1 0,-1 1-1,0-1 1,1 1 0,-1 0-1,1-1 1,-1 1-1,1 0 1,0 0 0,0-1-1,-1 1 1,1 0 0,0 0-1,0 0 1,0 0 0,0 0-1,1 0 1,-1 0-1,0 0 1,0 0 0,0 1-1,1-1 1,-1 0 0,0 1-1,1-1 1,-1 1-1,0 0 1,3-1 0,7-2-259,1 0 0,-1 1 1,1 1-1,17-1 0,-21 2 99,82-1-2890,-47 1 600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1921,'0'0'5522,"160"0"-5554,-117 0 32,-5 0 48,-6 0 48,-11-3-96,-10 3-32,-6 0-80,6 0-560,0-2-368,-6-1-561,0 3-880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1 704,'0'0'6233,"0"8"-6415,0-4 193,-1 0 0,1 0 0,-1 0 0,0 0 1,0-1-1,0 1 0,0 0 0,-1-1 0,1 1 0,-1-1 0,0 1 0,0-1 0,-4 5 0,-10 19 42,7-10-37,6-9 11,-1 0 1,0 0 0,0-1 0,-1 0 0,0 0 0,0 0 0,0 0 0,-9 7 0,9-10-8,1 0 1,-1 1-1,1-1 0,1 1 1,-1 0-1,1 0 0,0 0 1,0 0-1,0 0 0,0 1 1,1-1-1,0 1 0,0 0 1,1 0-1,-1 7 0,2-12-4,-5-1-1005,-17 0-1095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4418,'0'0'3394,"1"0"-3352,-1 0 1,1 1 0,-1-1-1,0 1 1,1-1 0,-1 1-1,0-1 1,1 1 0,-1-1-1,0 1 1,1-1 0,-1 1-1,0-1 1,0 1 0,0 0 0,0-1-1,1 1 1,-1-1 0,0 1-1,0 0 1,0-1 0,0 1-1,-1 0 1,1 182 1384,0-213-2158,11-116-2369,11 145 2991,185-1 304,-205 2-184,-1 1 0,1-1 1,0 1-1,-1 0 0,1 0 1,-1 0-1,0 0 0,1 0 1,-1 0-1,0 0 1,1 1-1,-1-1 0,0 0 1,0 1-1,0-1 0,0 1 1,0-1-1,-1 1 0,1-1 1,0 1-1,-1 0 0,1-1 1,-1 1-1,0 0 1,1 2-1,10 19 201,-11-21-259,4 2 174,-1 0-1,0 0 1,-1 1 0,1-1 0,3 10 0,-6-13-87,0 0 0,1 0 1,-1 0-1,0-1 0,0 1 0,0 0 1,0 0-1,0 0 0,0 0 0,-1 0 1,1-1-1,0 1 0,0 0 0,0 0 1,-1 0-1,1 0 0,0-1 1,-1 1-1,1 0 0,-1-1 0,1 1 1,-1 0-1,1-1 0,-1 1 0,0 0 1,1-1-1,-1 1 0,0-1 0,1 1 1,-1-1-1,0 1 0,0-1 1,1 0-1,-1 1 0,0-1 0,0 0 1,0 0-1,1 1 0,-1-1 0,0 0 1,0 0-1,0 0 0,0 0 1,0 0-1,0 0 0,-12 2 60,0 1 0,1 1 0,0 0 0,-12 6 1,-18 5-39,-2-5 441,32-9-355,2 1 1,-1 1-1,-21 7 0,29-9-142,2-1 55,-31 3-1368,14-2-1622,-7 0-2183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1 448,'0'0'3484,"0"1"-3147,0 0 0,-1 0 0,1 0 0,-1 0-1,1 0 1,-1 1 0,1-1 0,-1 0 0,1-1-1,-1 1 1,0 0 0,0 0 0,1 0-1,-1 0 1,0 0 0,-1 0 0,-26 15-336,2 0 0,0 2 0,1 1 0,1 1 0,-23 24 1,15-14 1,23-22-6,1 0 0,0 0-1,1 1 1,0 0 0,0 1-1,1 0 1,0 0-1,0 0 1,1 0 0,1 1-1,0 0 1,0 0 0,1 0-1,1 0 1,0 1 0,0-1-1,1 1 1,1 21-1,0 6 12,-10 76 0,9-110-136,0 0-1,1 1 0,-1-1 1,1 0-1,0 1 1,1-1-1,0 6 0,0-9 61,-1 0 0,1 0 0,0 0-1,-1-1 1,1 1 0,0 0-1,0 0 1,0-1 0,1 1 0,-1-1-1,0 1 1,1-1 0,-1 0 0,0 1-1,1-1 1,0 0 0,-1 0 0,1 0-1,0 0 1,3 1 0,14 6-920,0-2 0,25 5 0,-5-5-2230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3586,'0'0'2539,"6"3"-2277,0 1-120,1 1 0,-1-1 0,0 1 0,-1 0 0,1 1 0,-1-1 0,0 1 0,0 0 0,-1 0 0,1 1 0,-2-1 0,1 1 0,3 8 0,1 12 150,-6-20-262,-1-1 0,1 1 0,0-1 0,1 1 0,0-1 0,0 0 0,0 0 0,0 0 0,1 0 0,0-1 0,0 0 0,8 8 0,-10-12 35,0 0-1,0 0 0,0-1 1,0 1-1,0-1 0,1 1 1,-1-1-1,0 0 0,0 1 1,0-1-1,1 0 0,-1-1 1,0 1-1,0 0 0,0-1 1,1 1-1,-1-1 0,0 1 1,0-1-1,0 0 0,0 0 1,0 0-1,0 0 0,3-3 1,2-1-3,1-1 1,-1 0-1,-1 0 1,11-11-1,-12 9-29,0 1 1,-1-1-1,1 0 0,-2-1 0,1 1 0,4-18 0,7-15 10,-10 31-57,-3 7-18,-1 1 0,0-1-1,1 0 1,-1 0 0,0 0 0,0 1 0,-1-1-1,1 0 1,0-6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6:56.3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3506,'0'0'3380,"11"8"-2732,0-1-471,0 2-1,0-1 1,-1 2-1,0-1 1,0 2 0,-1-1-1,0 1 1,-1 0-1,-1 1 1,9 16-1,8 21 43,-18-38-205,0 0 1,-1 0-1,0 1 0,-1 0 1,0 0-1,-1 1 0,3 18 1,-4 76 91,-3-60-1,0-42-78,1 1 0,-2-1 0,1 0 0,0 0-1,-1 0 1,0 0 0,0 0 0,-1-1 0,0 1 0,1 0 0,-1-1 0,-1 0 0,1 0 0,-1 0 0,1 0 0,-1 0 0,0-1 0,-8 5 0,-6 5-306,0-1-1,-1-1 1,-26 11-1,3-5-2460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211 26 208,'0'0'8892,"-6"-4"-8460,-1 1-347,-1-1 1,0 1-1,0 1 0,0 0 0,-10-2 0,13 3-44,1 0 0,0 1 0,-1-1-1,1 1 1,-1 0 0,1 0 0,-1 0 0,1 1 0,0 0-1,-1 0 1,1 0 0,0 0 0,0 1 0,-6 2 0,5 0-27,-1 1 0,0 0 0,1 0 0,0 1 0,0-1 1,1 1-1,-1 0 0,1 1 0,1-1 0,-1 0 1,1 1-1,0 0 0,1 0 0,-1 0 0,1 0 0,-1 8 1,-1 13-126,1 0 1,1 53-1,2-62 20,0-18 77,0 0-1,0 0 0,1 0 1,-1 0-1,0 0 1,0 0-1,1 0 1,-1 0-1,0 0 0,1-1 1,-1 1-1,1 0 1,-1 0-1,1 0 1,0 0-1,-1-1 1,1 1-1,0 0 0,-1-1 1,1 1-1,0-1 1,0 1-1,0-1 1,0 1-1,-1-1 0,2 1 1,2 0 7,0 1 1,0-1 0,-1-1-1,1 1 1,0 0-1,0-1 1,4 0-1,2 0 46,-1 0 0,1-1 0,-1-1 0,1 1 0,11-5 0,31-21 183,-41 20-218,1 1 0,0 0 0,19-6 0,-25 11-468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0.8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06:40:02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0 48,'0'0'9060,"0"15"-8937,0 227 1856,-3-199-1857,-2-1 0,-1 1-1,-17 56 1,-5 34-43,17-75-60,5-33-68,2 1 0,-2 42 0,22-72 532,1-1-406,1-2 1,-2 0-1,1 0 0,-1-2 1,0 0-1,19-15 0,-29 13-4150,-6 6 36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0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8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29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 5074,'0'0'4045,"1"-1"-3913,0 1 0,0-1 0,0 1 1,0 0-1,0 0 0,0-1 0,0 1 0,0 0 0,0 0 1,0 0-1,0 0 0,0 0 0,0 0 0,0 0 1,0 0-1,0 1 0,0-1 0,0 0 0,0 1 0,0-1 1,1 1-1,47 58-157,-2 1 0,-4 2 1,50 93-1,-79-126 49,-2-1 0,-1 2 0,-1 0 0,-1 0 0,-2 0 0,6 57 0,-13-76-18,-1-9-1,1 1-1,0-1 0,0 0 1,0 0-1,1 0 1,-1 0-1,0 0 0,1 0 1,-1 0-1,1 0 1,0 0-1,0 0 0,0 0 1,1 2-1,-2-4 6,0 0-1,0 0 0,0 1 0,0-1 1,0 0-1,0 0 0,1 0 1,-1 0-1,0 1 0,0-1 1,0 0-1,0 0 0,0 0 1,0 0-1,1 0 0,-1 0 0,0 0 1,0 0-1,0 1 0,0-1 1,1 0-1,-1 0 0,0 0 1,0 0-1,0 0 0,0 0 0,1 0 1,-1 0-1,0 0 0,0 0 1,0 0-1,1 0 0,-1 0 1,0 0-1,0 0 0,0 0 1,0 0-1,1-1 0,-1 1 0,0 0 1,0 0-1,8-8 144,4-15-125,-11 21-5,14-34-25,-1 0 0,-2-1 0,9-46 0,-12 44 8,1 0 0,3 1 0,20-45 0,-20 57 57,2 2 1,0 0-1,2 0 0,0 2 1,2 0-1,24-23 0,-34 39-20,-7 6-297,-2 15-3788,0 5 1225,0-2-1318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48 6307,'0'0'6499,"60"-16"-6163,-25 11-208,4-3-128,5 3-144,4-1-1873,-7-2-2273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0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89 6883,'0'0'4034,"305"-87"-4034,-278 87-192,-17 0-2353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3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7251,'0'0'4706,"6"5"-5071,18 27 446,-2 1-1,24 50 1,-26-47-38,59 115 110,-67-138-66,-12-13-70,0 0-1,1 0 0,-1 0 0,0 0 1,1 0-1,-1 0 0,0-1 0,1 1 1,-1 0-1,0 0 0,0 0 0,1 0 1,-1-1-1,0 1 0,0 0 0,1 0 0,-1-1 1,0 1-1,0 0 0,0 0 0,1-1 1,-1 1-1,0 0 0,0-1 0,0 1 1,0 0-1,0-1 0,0 1 0,0 0 1,0-1-1,5-37 850,-5 29-1024,3-9 208,0 0 0,1 0 0,1 1 0,0-1 0,1 1 0,1 1 1,1-1-1,0 1 0,2 0 0,-1 1 0,2 0 0,0 1 0,20-20 0,1-3 4,-31 36-292,-1 16-6215,0 2 1381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9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428 16 4034,'0'0'3311,"-16"-4"-2951,2 1-331,8 1-30,-1 0 0,0 1 0,1 0 0,-1 0 0,0 0-1,0 1 1,0 0 0,1 0 0,-1 1 0,0 0 0,0 0 0,1 1-1,-12 3 1,-7 5 10,0 1-1,0 1 1,1 1 0,0 1-1,2 1 1,-1 1-1,2 1 1,-34 34 0,50-44-12,0 0 1,0 0 0,1 0 0,0 1 0,0-1-1,1 1 1,0 0 0,0 0 0,0 0 0,-1 13-1,1 6-37,1-1 0,1 27 0,1-45 14,0-6 21,1-1 0,-1 1 0,0-1 0,1 0 1,-1 1-1,1-1 0,-1 0 0,1 1 0,0-1 0,-1 0 1,1 0-1,0 0 0,0 0 0,0 0 0,0 0 0,0 0 1,0 0-1,0 0 0,1 0 0,-1 0 0,0-1 0,0 1 1,1 0-1,-1-1 0,0 1 0,1-1 0,-1 0 0,0 1 1,1-1-1,1 0 0,50 5-8,-45-5 10,43 2-72,1 1-426,0-3-1,96-12 1,-148 13 427,1-1 1,-1 0-1,1 0 0,-1 0 1,0 0-1,1 0 0,-1 0 1,1-1-1,-1 1 0,1 0 1,-1 0-1,0 0 0,1 0 1,-1 0-1,0-1 0,1 1 1,-1 0-1,1 0 0,-1 0 1,0-1-1,1 1 0,-1 0 1,0-1-1,0 1 0,1 0 0,-1-1 1,0 1-1,0 0 0,1-1 1,-1 1-1,0-1 0,0 1 1,0 0-1,0-1 0,0 1 1,0-1-1,0 1 0,1-1 1,-1-4-2934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37 6323,'0'0'960,"321"-27"-960,-257 20-1072,-21 4-849,-21 3-2017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546 28 3025,'0'0'3479,"-16"-5"-2745,14 5-706,-20-6 176,1 0 0,-1 2 0,0 1 0,-23 0 0,23 3-207,0 2-1,-1 1 0,1 0 0,1 2 0,-1 0 0,1 1 1,0 2-1,0 0 0,0 1 0,2 1 0,-1 1 0,1 0 1,1 2-1,0 0 0,-28 27 0,42-36-1,0 1 0,1-1 0,-1 0 0,1 1 0,0 0 0,1-1 0,-1 1 0,1 0 0,0 0 0,0 1-1,-1 6 1,0 2-11,2 0-1,0 0 1,1 15-1,0-12-3,1-16 19,-1 0-1,0 0 1,1-1-1,-1 1 0,0 0 1,1-1-1,-1 1 1,1 0-1,-1-1 0,1 1 1,-1-1-1,1 1 1,0-1-1,-1 1 0,1-1 1,0 0-1,-1 1 1,1-1-1,0 0 0,0 1 1,-1-1-1,1 0 1,0 0-1,0 0 0,-1 0 1,1 1-1,0-1 1,0 0-1,1-1 1,32 2 40,-25-1-4,298 0 1864,-105 0-5441,-191 0-855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8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7860,'0'0'2545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5731,'0'0'4530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338 0 6131,'0'0'1115,"5"20"-1072,4 6-18,-2-5 59,-1 1 1,0 0-1,3 29 1,-8-34-220,-1-12 195,0 0-1,1 0 1,-1 0 0,1-1-1,0 1 1,2 4-1,-3-7-127,1-1 0,0 0 1,-1 0-1,1 0 0,0 0 0,0 0 0,0 0 0,-1 0 0,1 0 0,0 0 0,0-1 0,0 1 0,1 0 0,-1-1 0,0 1 0,0 0 0,0-1 0,0 1 1,1-1-1,-1 0 0,0 1 0,0-1 0,1 0 0,-1 0 0,0 0 0,0 0 0,2 0 0,-2-31-695,-1 29 712,0 1-1,-1-1 1,1 0 0,-1 0-1,1 1 1,-1-1 0,0 1-1,0-1 1,1 1 0,-1-1-1,0 1 1,0-1 0,0 1-1,-1 0 1,1-1 0,0 1-1,0 0 1,-1 0 0,1 0-1,-1 0 1,1 0 0,-1 0-1,1 1 1,-1-1 0,0 0-1,1 1 1,-4-1 0,-8-3 126,1 1 0,-25-2 0,20 4-125,-14-4 41,1 3 1,-1 0-1,-37 4 0,62-1 24,-1 1-1,1 0 0,-1 0 0,1 0 0,0 1 0,0 0 0,0 0 0,0 1 0,-9 7 0,5-3 18,0 0 0,1 1 0,0 0 1,-9 12-1,15-17-23,1-1 0,0 1 0,0-1-1,0 1 1,1 0 0,-1-1 0,1 1 0,0 0 0,-1 5-1,1-8-1,1 0 0,0 0 0,0 0 0,0 1 0,0-1-1,0 0 1,1 0 0,-1 0 0,0 0 0,0 0-1,1 0 1,-1 0 0,1 0 0,-1-1 0,1 1 0,-1 0-1,1 0 1,-1 0 0,1 0 0,0 0 0,0-1 0,-1 1-1,1 0 1,0-1 0,0 1 0,0-1 0,0 1-1,0 0 1,-1-1 0,1 0 0,0 1 0,0-1 0,0 0-1,0 1 1,0-1 0,0 0 0,1 0 0,-1 0-1,0 0 1,2 0 0,65 1 392,100-12 1,-89 4-1172,-63 5-712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0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103 125 2817,'0'0'2572,"28"-4"-2492,91-13-24,-113 16-55,-1 1 0,1-2 0,0 1-1,-1-1 1,1 1 0,-1-2 0,1 1 0,-1-1 0,0 1-1,0-1 1,7-6 0,-10 7-145,0-1 1,0 1-1,-1-1 0,1 1 1,-1-1-1,0 1 0,0-1 0,0 0 1,0 1-1,0-1 0,-1 0 1,1 0-1,-1 0 0,0 0 0,0 1 1,0-6-1,0 7 99,0 0 0,-1 0 0,1 0 0,0 0 0,0 1 0,-1-1 0,1 0 0,0 0 0,-1 0 0,1 0 0,-1 1 0,1-1 0,-1 0 0,0 1 1,1-1-1,-1 0 0,0 1 0,1-1 0,-1 1 0,0-1 0,0 1 0,0-1 0,1 1 0,-1-1 0,0 1 0,0 0 0,0-1 0,0 1 0,0 0 0,0 0 0,-1 0 0,-35-2 326,30 2-225,-23-2 322,19 1-339,-1 1-1,1 0 0,0 0 1,-1 1-1,-16 3 1,15 3 180,1 0 0,0 0 0,0 1 0,1 0 1,0 1-1,-18 20 0,26-26-171,-2 1-13,0 0 1,1 0 0,0 0 0,0 1 0,0-1 0,1 1-1,-1 0 1,1 1 0,0-1 0,1 0 0,-1 1-1,1-1 1,0 1 0,0 0 0,1 0 0,0 0 0,0 0-1,0 0 1,1 0 0,0 8 0,0-12-33,1-1-1,-1 1 1,0-1-1,1 1 1,0 0-1,-1-1 1,1 1 0,0-1-1,0 1 1,-1-1-1,1 0 1,0 1 0,1-1-1,-1 0 1,0 0-1,0 0 1,0 0-1,1 0 1,-1 0 0,0 0-1,1 0 1,-1 0-1,1 0 1,-1-1 0,1 1-1,0-1 1,-1 1-1,1-1 1,0 0 0,-1 0-1,4 1 1,9 0 31,0 1 0,27-2 1,-25-1-13,14 1-137,0-2-1,0-1 1,0-1-1,0-2 1,-1-1-1,47-17 1,-27 3-953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1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317 58 1105,'0'0'2996,"-11"6"-2951,1 0-9,1-1 0,0 2-1,0-1 1,-12 12 0,18-15-20,-1 0 0,1 1 0,1 0-1,-1 0 1,0 0 0,1 0 0,0 0 0,0 0-1,0 0 1,1 1 0,-1-1 0,1 1 0,0-1 0,0 1-1,1 0 1,-1 6 0,6-8-11,14-2 82,-1 0 0,1-1 0,-1-2 0,30-4-1,-41 4-52,1 0 0,-1 0 0,0 0 0,0-1 0,0 0-1,0 0 1,0-1 0,-1 0 0,0 0 0,1-1 0,-2 1 0,1-1-1,0-1 1,7-8 0,-11 9-50,0 1-1,1-1 0,-2 0 1,1 1-1,0-1 0,-1 0 0,0 0 1,0 0-1,-1 0 0,1 0 1,-1 0-1,0 0 0,-1-1 1,1 1-1,-3-8 0,1 12 14,0 0 0,0 0 0,0 0 0,0 0 0,0 0 0,0 1 0,0-1 0,0 1 0,0 0 0,0-1 0,-1 1 0,1 0 0,0 0 0,0 1 0,0-1 0,-4 1 0,-3-1-2,-2 1-4,1 0 0,-1 0 0,1 1 0,-1 0 0,1 0 0,-1 1 0,1 1 0,0 0 0,1 0 0,-1 1 0,1 0 0,0 1-1,0 0 1,-15 13 0,23-18-1,1-1 1,-1 0-1,1 1 0,-1-1 0,1 1 0,-1-1 0,1 1 0,-1-1 0,1 1 0,-1-1 1,1 1-1,-1 0 0,1-1 0,0 1 0,-1 0 0,1-1 0,0 1 0,0 0 0,-1 1 0,10 2-505,23-5 260,-10-5 106,0-1 0,-1-1 0,0-1 0,0 0 0,-1-2 0,32-22 0,-49 32 258,-2 0 5,1 1 0,-1-1 0,1 0 1,-1 0-1,0 0 0,1 0 1,-1 0-1,0 0 0,0 0 0,0-1 1,0 1-1,0 0 0,0-1 1,0 1-1,0 0 0,0-3 2191,-1 24-2001,0 5-415,-1-17 113,0 1 0,1-1 0,0 0 0,1 1 0,0-1 0,0 0 0,1 0 1,0 0-1,0 0 0,5 11 0,20 23 97,-20-33-75,-1 0 0,0 1-1,0 0 1,-1 0 0,0 0-1,0 0 1,-2 1 0,1 0 0,-1 0-1,2 15 1,-5-23-27,2 14 43,-1 1 1,-1-1-1,-2 19 0,1-31 8,0 0 0,0-1 0,0 1-1,0 0 1,-1-1 0,0 1 0,0-1 0,0 0-1,0 1 1,-1-1 0,0 0 0,0-1 0,0 1-1,0 0 1,-6 5 0,-12 6 107,0-1 1,0 0-1,-2-1 0,1-2 1,-2 0-1,1-2 0,-1 0 1,-1-2-1,1 0 0,-1-2 0,0-1 1,-1-1-1,-39 0 0,58-3-146,-8 0 92,-1 0-1,1-1 0,0 0 0,-23-6 0,35 6-55,-1 0 0,1 0 0,0 0 0,0-1-1,0 1 1,-1-1 0,2 1 0,-1-1 0,0 0 0,0 0-1,0-1 1,1 1 0,-1 0 0,1-1 0,0 1 0,0-1 0,0 0-1,0 0 1,0 0 0,1 0 0,-1 0 0,1 0 0,0-1 0,0 1-1,0 0 1,-1-7 0,2 7-42,-1 1-1,1-1 0,0 0 1,0 0-1,0 0 1,0 0-1,1 1 1,-1-1-1,1 0 1,-1 0-1,1 0 1,0 1-1,0-1 0,0 1 1,1-1-1,-1 1 1,1-1-1,-1 1 1,1-1-1,0 1 1,2-2-1,3-1-67,0 0-1,0 1 1,0 0 0,0 0-1,1 1 1,8-3-1,-5 1-45,8-2-323,0 1 1,0 0-1,29-4 0,23 5-5997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0 5106,'0'0'5163,"-4"1"-5065,0 1-90,0 0-1,0 0 0,0 1 0,0 0 0,0-1 0,1 1 0,-1 1 1,1-1-1,0 0 0,0 1 0,0 0 0,0-1 0,1 1 0,0 0 0,-4 8 1,-5 11 84,-13 40 0,21-53-102,0 1 1,1 1-1,0-1 0,1 0 0,0 20 1,4-29 11,0-1 0,0-1 0,0 1 1,0 0-1,0-1 0,0 0 0,0 1 0,1-1 1,-1 0-1,6-1 0,-5 0 80,12 2 237,0-2 0,0 0 0,20-4-1,-31 3-630,1 1-1,-1-1 1,1 0-1,-1 0 1,0-1-1,0 0 1,0 0-1,0 0 0,0 0 1,-1-1-1,1 1 1,5-8-1,2-2-2907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0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5907,'0'0'4482,"27"70"-4082,-11-46-224,-6-4-144,1-4 16,-6-6-48,1 0-336,-6-5-833,0-1-784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4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1 1 2465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4 2465,'-26'2'2736,"54"-4"-967,18 0-1007,171 0-57,-114 3-719,-102 0 5,0-1 1,0 1 0,-1-1 0,1 1-1,0 0 1,0-1 0,-1 1 0,1 0 0,0-1-1,-1 1 1,1 0 0,-1 0 0,1 0 0,-1 0-1,1-1 1,-1 1 0,1 0 0,-1 0-1,0 0 1,0 0 0,1 0 0,-1 0 0,0 0-1,0 0 1,0 0 0,0 0 0,0 0 0,-1 2-1,1 42 68,-1-31-34,1-11-9,0 0 0,-1 1 0,1-1 0,-1 0 0,0 0 0,0 0 1,-1 1-1,1-1 0,0 0 0,-1-1 0,0 1 0,0 0 0,0 0 0,0-1 0,0 1 1,-1-1-1,1 0 0,0 1 0,-1-1 0,0 0 0,0-1 0,-5 4 0,-7 2 29,0 0 0,-1 0 0,-21 4 0,24-6 18,-33 9 58,-1-2 0,-55 7-1,15-14-2322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1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1 3201,'0'0'4893,"-3"1"-4394,-38 21-385,2 2 1,0 1-1,2 2 0,-43 40 0,75-62-108,-1 0-1,1 0 0,0 0 1,1 0-1,-1 1 0,1 0 1,0 0-1,1 0 0,0 0 1,0 0-1,0 1 0,0 0 1,1-1-1,0 1 0,1 0 1,-1 0-1,1 0 0,1 0 1,-1 0-1,1 0 0,1 9 1,-1-1 13,3 30 3,-3-42-21,1-1 0,0 1 0,0-1 0,0 0 1,0 0-1,0 0 0,0 1 0,1-1 0,-1 0 1,1 0-1,-1-1 0,1 1 0,0 0 0,0 0 1,0-1-1,2 2 0,14 8-48,1-1 0,38 15 0,8-3-3648,-48-17 909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8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44 3410,'0'0'8582,"0"-2"-7746,0 4-1274,0 14 426,0 0 0,2 0 0,5 31 0,-5-40 18,0-1 1,1 1 0,0 0-1,0-1 1,0 0 0,1 0-1,0 0 1,0 0 0,0 0-1,1-1 1,8 8 0,-12-12 10,0 0 0,0-1 0,0 1 0,0 0 1,0-1-1,0 1 0,0-1 0,0 0 0,0 1 0,1-1 1,-1 0-1,0 0 0,0 1 0,0-1 0,0 0 0,1 0 1,-1 0-1,0-1 0,0 1 0,0 0 0,0 0 0,1-1 1,-1 1-1,0 0 0,0-1 0,0 1 0,0-1 0,0 0 1,0 1-1,0-1 0,2-1 0,26-29 677,-26 28-665,5-6 48,0 0 1,-1 0-1,0-1 0,-1 0 0,0 0 0,0 0 1,-1-1-1,-1 0 0,0 0 0,0 0 0,-1 0 1,-1-1-1,0 1 0,1-18 0,0 28-441,0-1 0,0 1 0,0 0 0,0 0 0,1 1 0,-1-1 0,6 0 0,-9 1 48,18-2-2331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0 4274,'0'0'3543,"14"15"-2836,78 82 589,-84-88-1179,0 0 0,-1 1 0,0 0 0,-1 0 0,0 0 0,0 1 0,-1 0 0,-1 0 0,0 0 0,4 21 0,-3-2-21,-1 0 0,-1 61 0,-3-87-73,-1 1 0,1 0 0,-2-1 1,1 1-1,0-1 0,-1 1 0,0-1 1,0 1-1,0-1 0,0 0 1,-1 0-1,1 0 0,-1 0 0,0-1 1,-1 1-1,1-1 0,0 0 0,-1 1 1,0-2-1,0 1 0,0 0 0,0-1 1,0 0-1,-7 3 0,-1 0-375,0 0-1,-1-1 1,0 0-1,0-1 1,0 0-1,0-1 1,-24 0-1,10-2-2672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 1825,'0'0'7123,"166"0"-6531,-102-2-464,6-8-32,-11 3-96,-11 4-336,-32 3-1761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2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27 480,'0'0'6432,"13"0"-6354,-3 0-117,196-8 3026,-164 2-2807,-8 0-314,57-1 0,-103 17-4391,-24 2 577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3.0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17 864,'0'0'4597,"-26"9"-4487,-85 29-78,106-37-25,1 1 0,-1 0 0,0 0 0,1 0 0,0 1 0,0-1 0,-1 1 0,1 0 0,1 1 0,-1-1 0,0 0 0,1 1 0,-5 6 1,0 1 55,0-2 26,1 0 0,0 0 0,1 1 0,0 0 0,-7 16 0,11-21-66,0 0 0,0 0 0,1 1 0,0-1-1,0 1 1,0-1 0,1 1 0,0 0 0,0-1 0,0 1-1,1-1 1,-1 1 0,3 6 0,-2-9-19,0-1 0,1 0 0,-1 0-1,1 0 1,-1 0 0,1 0 0,0 0 0,0-1 0,0 1-1,0 0 1,0-1 0,0 0 0,0 1 0,0-1 0,1 0-1,-1 0 1,1 0 0,-1-1 0,0 1 0,1 0 0,4 0-1,-1 0 12,31 8 173,1-1 0,73 5 0,80-10 409,-138-3-483,-31-1-25,-1 0 1,1-2-1,-1 0 0,1-1 0,-1-2 1,34-12-1,-42 13 13,0-1-1,-1 0 1,0-1-1,0 0 1,-1-1-1,0 0 1,0-1-1,-1 0 1,0-1-1,0 0 1,12-17 0,-19 20 9,1 1 1,-1-1-1,-1 0 1,1 0 0,-1 0-1,0 0 1,0 0 0,-1 0-1,0-1 1,-1 1 0,1-1-1,-2-12 1,0 17-58,1 1 0,-1 0 0,0 0 0,0-1 0,1 1 0,-2 0 0,1 0 0,0 0 0,0 0-1,-1 0 1,1 0 0,-1 0 0,1 1 0,-1-1 0,0 0 0,0 1 0,1-1 0,-1 1 0,0 0 0,-1 0 0,1 0 0,0 0 0,0 0 0,-4-1 0,-11-4 15,0 0 0,-23-3 0,26 5-46,-28-3-1225,0 1-1,0 2 1,-62 1-1,30 3-2276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6 8228,'-3'-5'1584,"18"5"-9827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2:58.688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242 1 4306,'0'0'7187,"-92"165"-6114,62-127-385,-1-5-96,4-5-352,2-12-208,4-10-32,6-6-1216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49 3490,'0'0'3881,"-1"10"-3873,-7 44-14,2-18-23,-2 53 0,8-88 17,0-1 0,0 1 0,1 0 0,-1-1 1,0 1-1,1 0 0,-1-1 0,0 1 0,1-1 0,-1 1 0,1-1 0,-1 1 0,1-1 0,-1 1 0,1-1 0,-1 0 0,1 1 0,0-1 0,-1 0 0,1 1 0,-1-1 0,1 0 0,0 0 0,-1 0 0,1 1 0,0-1 0,-1 0 0,1 0 0,0 0 0,-1 0 1,2 0-1,30 0 60,-21-1-12,-6 1 123,0-1 0,0 1 0,-1-1 0,1 0 0,0-1 0,-1 1 0,1-1 0,-1 0 0,1 0 0,-1 0 0,0-1 0,0 1 0,0-1 0,0 0 0,-1 0 0,1-1 0,-1 1 0,0-1 0,1 0 0,-2 0 0,1 0 0,0 0 0,-1 0 0,0 0 0,0-1 0,3-8 0,-1 0 321,0 0 1,-1-1 0,0 1 0,-1-1-1,0 0 1,-1 1 0,-1-1 0,-2-20-1,2 32-468,-1 1 0,0-1 0,1 1 0,-1 0 0,0-1-1,0 1 1,0 0 0,0 0 0,0 0 0,0 0-1,-1 0 1,1 0 0,0 0 0,0 0 0,-1 0 0,1 1-1,-1-1 1,1 0 0,-1 1 0,1-1 0,-1 1-1,-2-1 1,3 1-101,0-1 0,0 1 0,0 0 0,0-1 0,0 1 0,0 0 0,0 0 0,0 0 0,0 0 1,0 0-1,0 0 0,0 0 0,0 0 0,0 0 0,0 0 0,0 1 0,0-1 0,0 0 0,0 1 0,0-1 0,0 1 0,0-1 0,0 1 0,0-1 0,1 1 0,-1 0 0,0-1 0,0 1 0,1 0 0,-1 0 0,0-1 0,1 1 0,-2 1 0,1 15-3251,1-1-889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117 149 2193,'0'0'3562,"17"0"-3384,52 0 145,-66 0-267,-1 0 0,0 0 1,1 0-1,-1 0 0,0-1 0,1 1 0,-1 0 0,0-1 0,1 0 0,-1 0 0,0 0 0,0 1 1,0-2-1,0 1 0,0 0 0,0 0 0,0-1 0,0 1 0,0-1 0,-1 0 0,1 1 0,-1-1 1,1 0-1,-1 0 0,0 0 0,1 0 0,-1 0 0,0 0 0,0 0 0,-1-1 0,1 1 1,0 0-1,-1 0 0,1-1 0,-1 1 0,0 0 0,0-1 0,0 1 0,0 0 0,0-3 0,0 0 21,-1 0-1,1 1 1,-1-1-1,0 1 1,0-1-1,-1 1 1,1 0-1,-1-1 0,0 1 1,0 0-1,0 0 1,-1 0-1,1 0 1,-1 1-1,0-1 1,0 1-1,-5-5 1,5 7-52,0-1 0,-1 1 0,1 0 1,0 1-1,0-1 0,-1 1 1,1-1-1,0 1 0,0 0 1,-1 0-1,1 0 0,0 1 1,-1-1-1,-2 2 0,0-1-38,1 0-1,0 1 1,0-1-1,0 1 1,0 1 0,0-1-1,-7 5 1,2 2 16,-1-1 1,1 1-1,1 1 1,0-1 0,0 2-1,1-1 1,1 1-1,-1 0 1,2 1 0,0 0-1,0 0 1,1 0-1,0 1 1,1-1 0,1 1-1,0 0 1,0 0 0,2 1-1,-1 15 1,2-26 14,0 1 0,0-1 0,0 0 0,0 1 0,1-1 0,-1 0 0,1 1 1,0-1-1,0 0 0,0 0 0,0 0 0,1 0 0,1 4 0,0-4 81,0-1 0,0 1-1,0-1 1,0 0 0,0 1-1,1-1 1,-1-1 0,1 1 0,-1 0-1,1-1 1,7 2 0,15 3 222,1-1 1,0-1 0,-1-1-1,1-2 1,1 0 0,47-7-1,-50 2-1190,0-1-1,42-14 1,-47 12-1509,3-1-4025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 1 7027,'0'0'3727,"1"3"-3236,2 1-320,0 1 0,0 0 0,0-1 0,1 1 0,0-1-1,0 0 1,0 0 0,0-1 0,0 1 0,7 3 0,51 31 252,-36-27-359,0-1 0,0-1 0,0-1 0,1-2 0,46 6 1,-22-4-24,-32-6-44,-4-1 8,-14-1 122,-5 2 145,-13 1-366,-1 2 0,2 1 0,-1 0 0,1 1 0,-27 15 0,-74 54-15,3 20 72,76-62-353,-52 37 1,88-70-75,3-3-717,-1 0 844,1-1 0,0 1-1,0 0 1,0-1 0,0 1-1,0 0 1,1 0-1,-1 0 1,1 0 0,-1 0-1,1 0 1,2-1 0,3-7-954,12-18-2065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0 4786,'0'0'5053,"-1"7"-5039,-5 81 830,8 160 0,0-218-849,-2-19-374,2 29 1070,-2-39-894,0 0-1,0 0 1,0 0-1,0 0 1,0 0-1,0 0 1,0 0-1,1 0 1,-1-1-1,0 1 0,1 0 1,-1 0-1,1 0 1,-1 0-1,1-1 1,-1 1-1,1 0 1,-1 0-1,1-1 1,0 1-1,0 0 0,-1-1 1,1 1-1,0-1 1,0 1-1,-1-1 1,1 0-1,0 1 1,0-1-1,1 1 1,4-1-3687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39 263 3378,'0'0'2654,"24"-19"-2625,8-6-25,120-88-5,-102 78-164,-49 34 234,-13 2-67,0 1 0,1 0 0,-1 0 0,1 1 0,0 0 0,0 1 0,0 1 0,1 0 0,-13 7-1,-86 61-49,108-73 48,-17 17-1236,16-13 387,12-10 466,-3 0 380,0-1 1,-1 1-1,0-1 1,0 0 0,0-1-1,-1 0 1,0 0-1,6-13 1,15-30 4111,-45 52-4173,10 4 62,0 1 0,0-1 1,1 1-1,0 1 0,0-1 0,1 1 0,0 1 0,0-1 0,-7 11 0,20-70 512,-3 38-486,0 0 0,-1 0 0,0 0 0,-1-20 0,-2 33-41,0 1 0,0 0 0,0 0 0,0 0 1,0 0-1,0 0 0,0 0 0,0 0 0,0 0 0,0 0 0,1 1 0,-1-1 0,0 0 0,0 1 1,0-1-1,0 0 0,-1 1 0,-1 5-60,-1-1 1,1 1-1,0 0 1,1 0-1,-1 0 1,1 0-1,0 0 0,1 0 1,-1 1-1,0 8 1,0-4-323,-1 17-1327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32 5170,'0'0'8076,"0"-8"-7679,0 4-477,0 6-109,2 23 239,1 0 0,2 0-1,10 37 1,5 24 31,3 34-70,-25-149 154,-4 4-177,2 0-1,1 0 0,1 0 1,1 0-1,1-1 0,1 1 1,5-30-1,0 22 73,9-33 0,-15 66-66,1-1 0,-1 1-1,1-1 1,-1 1 0,1 0-1,-1-1 1,1 1 0,-1 0 0,1-1-1,-1 1 1,1 0 0,0 0 0,-1-1-1,1 1 1,-1 0 0,1 0 0,0 0-1,-1 0 1,1 0 0,-1 0 0,1 0-1,0 0 1,-1 0 0,1 0 0,-1 0-1,2 1 1,21 4-205,-19-4 242,21 4-15,0-2 1,0 0 0,27-1 0,2-2-2985,-27 0-388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81 110 3458,'0'0'3919,"-13"1"-3530,10-1-380,0 1 0,0 0 0,0 1 0,0-1 0,0 1 0,0-1 0,0 1 0,0 0 0,1 0 0,-1 0 0,1 0 0,-1 0 0,1 1 0,0-1 0,0 1 0,0-1 0,0 1 0,0 0 0,1 0 0,-1 0 0,1 0 0,0 0 0,0 0 0,-1 5 0,-2 6 35,2 0 0,0-1 0,1 1 1,0 20-1,1-32-46,0-1 0,1 1 1,-1 0-1,0-1 0,1 1 0,0 0 1,-1-1-1,1 1 0,0-1 0,0 1 1,0-1-1,0 0 0,0 1 0,0-1 1,0 0-1,0 0 0,0 1 0,1-1 1,-1 0-1,0 0 0,1 0 0,-1-1 1,1 1-1,-1 0 0,1-1 1,-1 1-1,1 0 0,0-1 0,-1 0 1,1 1-1,0-1 0,1 0 0,10 2-19,0-1 0,1-1-1,15-1 1,-11 1 9,-10 0 15,0-1 0,0 0 0,1-1 0,-1 0-1,0 0 1,0 0 0,0-1 0,-1 0 0,1-1 0,-1 0 0,0 0 0,0 0-1,0-1 1,0 0 0,-1 0 0,0-1 0,0 0 0,9-12 0,-9 11 40,-1-1 1,0 0-1,0 0 1,0-1-1,-1 0 1,-1 0 0,1 0-1,-1 0 1,-1 0-1,0 0 1,0-1-1,-1 1 1,0-1-1,-1 0 1,0 1 0,-1-13-1,0 20 13,0-1-1,1 0 1,-1 1-1,0-1 1,0 1-1,-1 0 1,1-1-1,0 1 1,-1 0-1,0 0 1,1 0-1,-1 0 1,0 0-1,0 0 1,0 0-1,0 0 1,0 1-1,-1-1 1,1 1-1,0 0 1,-1 0-1,1 0 1,-1 0-1,0 0 1,1 0-1,-6 0 1,-6-2 181,-1 1 1,0 1-1,-23 0 0,29 1-244,5 0-25,0 1 0,-1 0 0,1 0 0,0 0 0,0 0 0,0 0 0,0 1-1,0 0 1,0 0 0,0 0 0,0 0 0,1 1 0,-1-1 0,1 1 0,0 0 0,0 0 0,0 0 0,0 0 0,0 1-1,1-1 1,-5 8 0,4-5-489,-1 0 0,1 1 0,0 0 1,1-1-1,0 1 0,0 0 0,0 0 0,1 0 0,0 0 0,0 1 0,1-1 0,1 11 0,1-9-1773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1153,'0'0'5573,"-2"3"-5010,-3 4-415,0-1 1,0 1-1,1 0 1,0 1 0,0-1-1,1 0 1,0 1-1,0 0 1,0 0-1,1 0 1,1 0-1,-1 0 1,2 1 0,-1-1-1,1 15 1,1-22-147,-1 0 0,0 0 1,1 0-1,-1 0 0,1 0 0,-1 0 1,1 0-1,-1 0 0,1-1 1,0 1-1,-1 0 0,1-1 0,0 1 1,0 0-1,0-1 0,-1 1 1,1-1-1,0 1 0,0-1 0,0 1 1,0-1-1,0 0 0,0 1 1,0-1-1,0 0 0,0 0 0,0 0 1,2 0-1,36 1 71,-27-2-36,2 2-139,-2-1 196,0 0 0,0-1 0,22-4 0,-30 4-348,0 0 1,0 0-1,0-1 0,0 0 1,0 0-1,-1 0 0,1 0 1,0 0-1,3-4 0,-4 1-1960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3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 5122,'0'0'2532,"2"18"-2009,-1-11-480,29 155 824,-29-156-858,1 0 9,0 1 1,-1 0-1,0 0 1,0 10-1,-1-16 190,1-15-8,1 2-232,0 0 0,1 1 0,0 0 0,1 0 0,0 0 0,1 0-1,0 0 1,1 1 0,0 0 0,0 0 0,16-17 0,-9 13 30,0 0 1,1 1 0,0 1-1,1 0 1,1 1 0,26-15 0,-23 21-102,-19 5 94,1 0 0,-1 0 0,1 0 0,-1 0 0,1 1 1,-1-1-1,1 0 0,-1 0 0,1 1 0,-1-1 0,0 0 0,1 1 0,-1-1 0,1 0 1,-1 1-1,0-1 0,1 1 0,-1-1 0,0 0 0,0 1 0,1-1 0,-1 1 0,1 3-21,0 0 0,0 0 0,-1 0 0,0-1 0,0 1 0,0 0 0,0 4 0,-1 5 143,2 26-22,0-12 294,-1 0-1,-5 36 1,4-56-321,-1 0 1,1 0 0,-1 0-1,0 0 1,-1 0 0,0-1-1,0 1 1,0-1 0,-1 0-1,0 0 1,0 0 0,0 0-1,-9 8 1,-6-4-739,19-10 468,-1 0 0,1 1-1,-1-1 1,1 0 0,-1 0 0,1 0-1,-1 0 1,1 0 0,-1 0 0,1 0-1,-1 0 1,1-1 0,-1 1 0,1 0-1,-1 0 1,1 0 0,0 0 0,-1-1-1,1 1 1,-1 0 0,1 0 0,-1-1-1,1 0 1,-4-8-3342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5699,'0'0'4514,"13"18"-3615,40 65-134,-48-74-650,0 0 0,-1 1 0,0 0 0,-1 0 0,0 0 0,0 0 0,-1 1 0,-1-1 0,0 1 0,0-1 0,-2 16 0,2-1-14,1 30 10,0 8 86,-7 88-1,5-148-194,-1 4 4,1-1 1,-2 1-1,1-1 1,0 1-1,-4 7 0,4-13-192,4-22-7410,9-3 2484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9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6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9.6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2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194 21 368,'0'0'2044,"-3"0"-1540,1 0-551,1 0 132,0 0 1,1 1-1,-1-1 0,1 0 1,-1 0-1,1 0 0,-1 0 0,0 0 1,1 0-1,-1 0 0,0 0 0,1 0 1,-1 0-1,1 0 0,-1 0 0,1 0 1,-1-1-1,0 1 0,1 0 1,-1 0-1,1-1 0,-1 1 0,1 0 1,-1-1-1,1 1 0,-1-1 0,1 1 1,0 0-1,-1-1 0,1 1 0,-1-1 1,1 1-1,0-1 0,0 1 1,-1-1-1,1 0 0,-4-2 316,-4-6 7146,8 13-7571,0 0 0,1 1 0,-1-1-1,1 0 1,0 0 0,0 1 0,1-1 0,-1 0 0,1 0 0,0 0 0,0-1 0,0 1 0,1 0 0,-1-1 0,6 6 0,-3-3 20,2-1 1,-1 0 0,1 0-1,0 0 1,0-1 0,0 0-1,14 6 1,0-3 34,1 0-1,0-1 0,1-2 1,-1 0-1,28 1 0,7 3-75,-66-8 77,-3 0-180,-1 2 0,1 0 0,-1 0 0,1 1 0,0 1 0,0 0 0,0 0 0,-18 11 0,-92 61-334,75-45 330,21-14 126,-11 7-16,-63 50 0,99-73-115,4-1-1085,-1 0 1234,0-1 1,0 1 0,0 0 0,0-1 0,0 1-1,0-1 1,0 0 0,0 0 0,0 0 0,0 0-1,0 0 1,0 0 0,-1 0 0,1-1 0,0 1-1,-1-1 1,1 1 0,-1-1 0,0 1 0,1-1 0,-1 0-1,0 0 1,0 0 0,0 1 0,0-1 0,0 0-1,-1 0 1,1 0 0,0-3 0,2-9-232,-1 0 0,0 0 0,-1-26 0,2-5-2389,11 2-1417,-10 32 2516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201 0 912,'0'0'9397,"-11"21"-8989,6-13-359,-97 158 772,96-158-750,2-1-23,-1 0 0,0-1-1,0 0 1,0 0 0,-1 0 0,0 0 0,0-1 0,-1 0-1,-7 4 1,14-9-39,0 1-1,-1-1 1,1 0-1,0 0 1,-1 0 0,1 1-1,0-1 1,-1 0-1,1 0 1,0 0-1,-1 0 1,1 0 0,-1 0-1,1 0 1,0 0-1,-1 0 1,1 0-1,0 0 1,-1 0-1,1 0 1,0 0 0,-1 0-1,1 0 1,0-1-1,-1 1 1,1 0-1,0 0 1,-1 0 0,1 0-1,0-1 1,-1 1-1,1 0 1,0 0-1,0-1 1,-1 1-1,1 0 1,0-1 0,0 1-1,0 0 1,-1 0-1,1-1 1,0 1-1,0 0 1,0-1 0,0 1-1,0-1 1,0 1-1,0 0 1,0-1-1,-1 1 1,1 0-1,0-1 1,1 1 0,-1 0-1,0-1 1,0 1-1,0-1 1,0 1-1,7-24-49,-3 20 35,0-1 1,0 1-1,1 0 0,0 1 0,-1-1 0,1 1 0,0 0 0,1 0 0,-1 0 0,0 1 0,1-1 0,0 1 0,8-1 0,-6 1 11,0 0-1,0 0 0,1 1 1,-1 1-1,0-1 0,1 1 0,-1 1 1,0 0-1,12 2 0,-18-2 19,1 0 0,-1 0-1,0 1 1,1-1 0,-1 1 0,0-1-1,0 1 1,0 0 0,-1 0-1,1 0 1,0 0 0,-1 0-1,1 0 1,-1 0 0,1 0-1,-1 1 1,0-1 0,0 1 0,0-1-1,0 5 1,2 2-603,-1 0-1,-1 0 1,1 0 0,-1 15-1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1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4.7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5.5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8.6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1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2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3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3458,'0'0'5333,"0"-16"-1107,0 299-3141,0-261-1418,0 57 336,0-79-3,0-16-12748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2977,'0'0'5667,"10"0"-5347,138 0 865,-95 2 61,-51-1-1254,0-1 0,0 0 1,-1 1-1,1-1 0,0 1 1,-1 0-1,1 0 0,0 0 1,-1 0-1,1 0 0,1 1 1,-1 0 16,-1-1 1,1 0 0,0 0-1,0 0 1,-1 0 0,1 0-1,0 0 1,0-1 0,0 1-1,0 0 1,3 0 0,54 9 899,-40-4-407,38-6 2003,-60-32-1926,-1 21-573,0 1 0,-1 0 0,-10-17 0,-8-19 15,22 45-19,0-1 0,1 1 0,-1 0 0,0 0 0,1 0 1,-1-1-1,0 1 0,0 0 0,0 0 0,0 1 0,0-1 0,0 0 0,0 0 0,-1 0 0,0 0 0,0 0 0,0 0 1,1 0-1,-1 0 1,1 0-1,-1 0 1,1-1-1,0 1 1,-1 0-1,1-1 1,0 1-1,0-1 1,0 1-1,0-1 1,0 0-1,1 1 1,-1-1-1,0 0 1,0-2-1,-13-29-282,14 33 277,0-1 1,0 1-1,0 0 0,0 0 0,0 0 0,0 0 0,0 0 1,0 0-1,0 0 0,0 0 0,0-1 0,0 1 0,0 0 1,0 0-1,0 0 0,0 0 0,0 0 0,-1 0 0,1 0 1,0 0-1,0-1 0,0 1 0,0 0 0,0 0 0,0 0 1,0 0-1,0 0 0,0 0 0,0 0 0,0 0 0,-1 0 1,1 0-1,0 0 0,0 0 0,0 0 0,0 0 0,0 0 1,0 0-1,0 0 0,-1 0 0,1 0 0,0 0 0,0 0 1,0 0-1,0 0 0,0 0 0,0 0 0,0 0 0,0 0 1,-1 0-1,1 0 0,0 0 0,0 0 0,0 0 0,0 0 1,0 0-1,0 0 0,0 0 0,0 0 0,0 1 0,0-1 1,-1 0-1,1 0 0,0 0 0,0 0 0,0 0 0,0 0 1,2 22-86,1-13 90,1 0 1,0 0-1,0-1 0,0 1 0,12 14 1,-6-7 10,-5-8-10,18 28-3,-22-34 0,1-1 0,-1 1 0,0-1-1,0 0 1,1 1 0,-1-1 0,1 0 0,-1 0-1,1 0 1,-1 0 0,1 0 0,0 0 0,0 0 0,-1 0-1,1-1 1,0 1 0,2 0 0,-3-1-11,1 2-2,1 3 3,-3-4 10,0-1 0,0 0 1,0 1-1,0-1 0,1 1 1,-1-1-1,0 1 0,0-1 0,0 0 1,1 1-1,-1-1 0,0 0 1,1 1-1,-1-1 0,0 0 0,1 1 1,-1-1-1,0 0 0,1 0 1,-1 1-1,1-1 0,-1 0 1,0 0-1,1 0 0,-1 0 0,1 0 1,-1 1-1,1-1 0,-1 0 1,0 0-1,1 0 0,-1 0 0,1 0 1,0 0 84,18 21-317,-18-21 230,-1 0 0,1 1 0,0-1 0,-1 1 0,1-1 0,-1 1 0,1 0 0,-1-1 0,1 1 0,-1 0 0,1-1 0,-1 1 0,1 0 0,-1 0 0,0-1 0,1 1 0,-1 0 0,0 0 0,0 0 0,0-1 0,1 1 0,-1 0 0,0 0 0,0 0 0,0-1 0,0 1 0,-1 0 0,1 0 0,0 0 0,0 0 0,0-1 0,-1 1 0,1 0 0,0 0 0,-1-1 0,1 1 0,0 0 0,-1-1 0,1 1 0,-1 0 0,0-1 0,1 1 0,-1 0 0,1-1 0,-1 1 0,0-1 0,1 0 0,-1 1 0,0-1 0,0 1 0,1-1 0,-1 0 0,0 0 0,0 1 0,0-1 0,1 0 0,-1 0 0,0 0 0,0 0 0,0 0 0,0 0 0,1 0 0,-3 0 0,-2 0-3,-1 0 1,0 0-1,0 1 1,1 0-1,-1 0 1,0 0-1,1 1 0,-1 0 1,1 0-1,-1 0 1,1 1-1,0 0 1,-8 5-1,9-4 9,2-3-3,1 0 0,0 0 0,0 0 0,0-1 0,-1 1 0,1 0 0,0 0 0,-1-1 0,1 1 0,-1-1 0,1 1 0,-1-1 1,-2 1-1,2-1 0,0 1-1,0 0 1,0-1 0,0 1 0,0 0 0,0 0 0,0 0 0,1 1 0,-1-1 0,0 0-1,1 1 1,-3 1 0,2-1-3,0 0 0,-1 0 0,1 0-1,0 0 1,-1-1 0,1 1 0,-1-1 0,-3 2 0,-13 7 100,18-7-30,14-11-37,121-79-60,-128 84 34,-5 2-40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 6211,'0'0'7939,"172"3"-7939,-130-3-176,-4 0-2129,-11-14-3553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0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70 2609,'0'0'3970,"0"17"-1518,0 233 2673,0-253-4490,0-331-470,-18 460-557,13-52 384,-2 36-936,7-110 856,0 15-125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1281,'0'0'2980,"12"0"1490,38 0-3250,322 0 1363,-298 11-2407,-29-9-85,1 1-1,47 10 1,-47-11-17,-36-3-15,0 0 1,1 1-1,-1 1 0,14 2 1,26 4 194,83 1 1,-106-7 199,-28-25-457,-4 20-5,1 0 0,0 0 0,-1 0 0,1 1-1,-1-1 1,0 1 0,0 1 0,-10-5 0,-12-7-17,-1-6 57,21 14-39,0 1 0,-1 0 1,1 0-1,-1 1 1,0 0-1,0 0 1,0 1-1,-16-4 1,19 5 23,-1 0 1,1-1 0,-1 1-1,1-1 1,0 0-1,0-1 1,0 1-1,0-1 1,1 0 0,-5-5-1,3 4 59,-5 2-371,11 3 293,0 0-1,0 0 1,0 0-1,0 1 1,0-1-1,-1 0 1,1 0-1,0 0 1,0 1-1,0-1 0,0 0 1,0 0-1,0 0 1,0 1-1,0-1 1,0 0-1,0 0 1,0 1-1,0-1 1,0 0-1,0 0 1,0 1-1,0-1 1,0 0-1,0 0 0,0 0 1,0 1-1,0-1 1,0 0-1,1 0 1,-1 0-1,0 1 1,0-1-1,0 0 1,0 0-1,0 0 1,1 0-1,-1 1 0,0-1 1,0 0-1,0 0 1,0 0-1,1 0 1,-1 0-1,0 0 1,0 1-1,1-1 1,-1 0-1,0 0 1,1 0-1,45 46-11,-26-25 8,29 23-1,-21-25 3,-21-15 1,0 1-1,0-1 1,0 2 0,8 8-1,-10-10 2,-1 0 0,1-1 0,0 0 0,0 1 0,0-2 0,0 1 0,1 0 0,-1-1 0,1 0 0,-1-1 0,10 3 0,-22-4 0,-6-1-18,1 0 0,-1 1 0,0 1 0,1 0 0,-1 1 0,1 0 0,0 1 0,0 0 0,0 1-1,0 1 1,-14 7 0,-4 5 35,-1-1 1,-44 16-1,71-32-12,3 0-2,0 0 0,0 0 0,0 0 0,1 0 0,-1 1 0,0-1 0,0 0 0,0 0 0,0 0 0,0 1 0,1-1 0,-1 1 0,0-1 0,0 0 0,0 1 0,1-1 0,-1 1 1,0 0-1,-1 0 0,2 0 111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1 688,'0'0'4787,"9"13"-4657,12-2 513,20 7 414,-31-17-602,1 0 0,-1 0 1,22-2-1,-7-1-2634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 3874,'0'0'990,"0"16"-905,0 125 862,-1-92-388,-1-28-422,2 0 0,0 0 0,4 22 0,1-115 1509,4-64-1543,0 0 72,-7 113-72,1 39 73,3 37 62,-4 185-9,-3-125-148,1-112-55,0-1 1,0 3 480,0-30 979,9-155-2489,-6 76 376,-3 105 427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9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1889,'0'0'1011,"42"5"3124,-27-5-4000,0 0 0,0 1 0,-1 0 0,1 1 1,0 1-1,-1 0 0,22 8 0,8 2 200,-36-12-260,0 1 1,0 1-1,-1-1 1,14 7-1,-12-6 36,1-1 0,-1 1 0,1-2-1,0 1 1,0-1 0,0-1 0,0 0 0,0 0-1,13-2 1,14 0-192,390-1 524,-413 4-439,-1 0 1,0 0-1,0 2 0,18 4 0,-18-4 27,-1-1-1,1-1 0,0 0 1,0-1-1,21-2 0,36 3 79,-54 0-121,-13-1 14,0 0-1,0 0 0,0 0 0,0 1 0,0-1 1,0 1-1,0 0 0,0 0 0,2 2 0,9 2-2,0-1 0,25 6 0,-26-7 12,38-1 840,-60-14-445,-4 5-436,0 1 0,0 1 0,-1 0 0,0 1 1,-15-3-1,17 5 32,0-1 1,1 0-1,-1-1 0,1 0 1,0 0-1,0-2 1,1 1-1,-12-8 0,11 5 8,0 1 0,-1 0-1,0 1 1,-14-5 0,15 6 77,0 1 0,0-2 0,1 0 0,0 0 0,-16-12 0,24 16-72,0-1 0,0 0 0,1 1 0,-1-1 0,1 0 0,-1 0 0,1 1 0,0-1 0,0 0 0,-1-4 0,2 4-15,-1 1 0,1-1 0,-1 1 1,0-1-1,0 1 0,0-1 0,0 1 0,0 0 1,-1 0-1,1 0 0,-1 0 0,1 0 0,-1 0 0,0 0 1,0 0-1,1 0 0,-1 1 0,-4-3 0,53 53-995,76 56 910,-115-98 74,1-1 0,-1 0 0,1-1 0,0 0 0,0-1 0,1 0 1,11 4-1,17 7-92,-34-13 44,0 1-1,0-1 1,0 1-1,0-1 1,-1 1-1,1 0 1,-1 1-1,0-1 1,0 1-1,0-1 1,0 1-1,-1 0 0,0 0 1,0 0-1,0 0 1,0 0-1,0 1 1,1 5-1,-3-9 60,1-1 37,0 0 0,0 0 1,0 0-1,0 0 0,-1 0 0,1-1 0,0 1 0,0 0 0,0-1 0,0 1 0,0 0 1,0-1-1,-1 1 0,1-1 0,1 0 0,-1 0-204,0 0 0,0 1 0,0-1 1,0 1-1,0-1 0,-1 1 0,1 0 0,0-1 0,0 1 1,0 0-1,0-1 0,0 1 0,0 0 0,0 0 0,2 0 1,-3-1 194,0 0 1,0 0 0,0 0 0,0 0-1,-1 0 1,1 0 0,0 0 0,-1 0-1,1 0 1,-1 0 0,1 0 0,-1 0-1,0 0 1,1 0 0,-1 0 0,0 1-1,0-2 1,-7 0-25,1 1 0,-1-1 0,1 2 0,-1-1 0,0 1 0,1 0 0,-1 1 0,1-1 0,-1 2-1,1-1 1,-1 1 0,-11 4 0,-5 0 57,-38 7 22,-42 10-19,66-16-12,32-7-46,0 1-1,-1 0 1,1 0 0,0 0 0,0 1 0,0 0 0,-8 4 0,13-5-14,1-1 1,-1 1-1,0 0 1,1-1-1,-1 1 1,0 0-1,1 0 1,-1-1-1,1 1 1,0 0-1,-1 0 1,1 0-1,0 0 1,-1 0-1,1-1 1,0 1-1,0 0 1,0 2-1,0-2-6,0 0 0,-1 0-1,1 0 1,0 0 0,0 0 0,0 0 0,-1 0 0,1 0-1,-1 0 1,1 0 0,-1 0 0,1 0 0,-1-1 0,1 1-1,-1 0 1,0 0 0,1 0 0,-1-1 0,0 1 0,0 0-1,0-1 1,1 1 0,-2 0 0,-1 1-45,3-2 171,-2 2-737,-4 2 826,12-2 71,22-3-750,0-2-1,0 0 0,0-2 1,37-12-1,-29 14-780,-32 3 1241,0 0-1,1 0 1,-1 0-1,0-1 1,0 1-1,0-1 1,0 0-1,0 0 1,0-1-1,0 1 1,4-3-1,47-41 51,-53 42-368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 4402,'0'0'5768,"11"5"-5765,-8 1 38,1 0 0,-2-1 0,1 1 0,0 0 0,-1 1 0,0-1 0,-1 0 0,1 1 0,-1-1 0,-1 1 0,1 9 0,2 5 32,1 25 75,-2 88-1,-3-71-74,4-62-60,0 0 0,-1-1 0,1 1 0,0-1 0,0 0 0,0 0 0,0 0 0,-1 0 0,1 0 0,0-1 0,0 1 0,3-2-1,15-6 52,-1-1 0,-1-1 0,1-1 0,-2 0-1,21-18 1,9-4-36,210-167 35,-160 118 8,-90 76-54,-3 2 25,-1 1 0,0-1-1,-1 0 1,1 0 0,-1 0 0,4-5-1,-6 8-340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5955,'0'0'1809,"326"-22"-3586,-257 12-816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2 3618,'0'0'3601,"2"-2"-3285,-7 9-280,-48 35 115,-7 5 145,55-42-278,0 0 0,0 0 0,1 1 0,0-1 0,0 1 0,0 0 0,1 0 0,-5 10 0,4 13-218,4-28 189,0 0-1,0 0 1,0 0 0,0 0 0,0 0 0,0 0 0,0-1 0,0 1 0,0 0 0,0 0 0,1 0-1,-1 0 1,0 0 0,1-1 0,-1 1 0,1 0 0,-1 0 0,1 0 0,-1-1 0,1 1 0,-1 0-1,1-1 1,0 1 0,-1 0 0,1-1 0,0 1 0,0-1 0,-1 1 0,1-1 0,1 1-1,15 1 18,0 0 0,0-1-1,0-1 1,0 0-1,0-1 1,0-1-1,0-1 1,0 0-1,-1-2 1,1 0-1,-1 0 1,-1-1-1,1-1 1,24-15-1,-15 3-22,-2 0-1,41-43 1,-56 54 5,-6 10 19,-1 0 0,0 0-1,-1 0 1,1 0 0,0 0-1,0 0 1,-1 0 0,1 0-1,-1 0 1,0 0 0,0 0-1,0 1 1,0-1 0,0 0-1,0 3 1,-1 54 534,-4-27-1712,5-27-1270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2289,'0'0'6291,"-70"87"-6131,54-72-80,11-5-80,5-6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3330,'0'0'4575,"1"6"-4599,3 35 643,-3 68 0,-1-60-451,0-48-56,3-2-39,1 0 0,-1-1 0,0 1 0,1-1 0,-1 1 1,0-1-1,0 0 0,0 0 0,0 0 0,0-1 0,0 1 0,2-4 0,6-4-31,45-35 27,-11 8 517,60-37 0,-92 67-442,18-15-51,-33 31-3964,-14 10 1246,-14 3-827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6819,'0'0'3668,"3"23"-3070,27 168 725,-25-137-1076,-1 80 0,-5-111-186,1-23-79,2-32 36,0 29-23,-1 0-1,1-1 0,0 1 1,0 0-1,1 1 1,-1-1-1,1 0 0,-1 1 1,1-1-1,0 1 0,0 0 1,0 0-1,0 0 1,0 0-1,1 0 0,-1 1 1,5-2-1,8-3-2,2 0 0,17-3 0,-19 4-41,0 2 0,0 0 0,0 0 0,0 2 0,1 0 0,-1 1 0,30 3 0,-44-2 34,-1 0 0,1-1 0,-1 1 0,1 0 0,-1 0 0,1 0 0,-1 0 0,0 0 0,0 1 0,1-1 0,-1 0 0,0 0 0,0 1 0,0-1 0,-1 1 1,1-1-1,0 1 0,0-1 0,-1 1 0,1 0 0,-1-1 0,1 1 0,-1 0 0,0 2 0,3 50 35,-4-42-24,2-1 16,-2 1 0,1-1 0,-4 17 0,3-23 0,-1-1-1,1 0 1,-1 0-1,0 0 1,0 0 0,0 0-1,-1 0 1,1-1-1,-1 1 1,0-1-1,-5 6 1,1-3 78,0 1 1,-1-2-1,1 1 1,-1-1-1,-1 0 1,1-1-1,0 0 0,-1 0 1,0-1-1,0 0 1,0 0-1,0-1 1,-1 0-1,1-1 1,0 0-1,-1-1 0,1 0 1,-1 0-1,-15-3 1,22 2-115,1 0-1,-1 0 1,1 0 0,-1 0 0,1 0 0,-1-1 0,1 1-1,0-1 1,0 1 0,0-1 0,0 0 0,0 0 0,0 0-1,0 0 1,1 0 0,-3-4 0,-11-23-3044,8 14-1022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0 2097,'0'0'5619,"-123"121"-5027,107-106-448,11-8-144,16-7-3442,37-19-480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154 134 4994,'0'0'1612,"-24"18"-1367,-70 56-15,90-71-210,1 0 1,0 0 0,0 0 0,0 0 0,0 0 0,0 1-1,1-1 1,-1 1 0,1 0 0,-3 6 0,4-8-18,1 0 1,0-1-1,0 1 1,-1-1-1,1 1 1,0 0-1,1-1 1,-1 1-1,0 0 1,0-1-1,1 1 1,-1-1-1,1 1 1,-1-1 0,2 3-1,-1-3-6,0 0-1,1-1 1,-1 1-1,0-1 1,1 1-1,-1-1 1,0 1 0,1-1-1,-1 0 1,1 0-1,-1 0 1,0 0-1,1 0 1,-1 0-1,1 0 1,-1 0 0,3-1-1,2 1-1,11 0 4,0 0-11,-1 0 0,27-4 1,-37 2 8,0 1 1,0-1-1,0 0 1,-1 0-1,1-1 1,0 1-1,-1-1 1,0-1-1,0 1 1,9-8-1,-10 8-1,-1 0-17,0 1-1,-1 0 1,1 0 0,0-1 0,-1 0 0,0 1-1,1-1 1,-1 0 0,0 0 0,0 0-1,-1-1 1,1 1 0,-1 0 0,2-6-1,-3 12 20,0 0-1,0 0 0,0 0 0,0-1 0,1 1 0,-1 0 1,1 0-1,0 0 0,0 0 0,0-1 0,0 1 0,0 0 1,0-1-1,1 1 0,-1-1 0,1 1 0,0-1 0,0 0 1,0 0-1,0 1 0,0-1 0,0-1 0,1 1 0,-1 0 0,0-1 1,1 1-1,0-1 0,-1 0 0,1 1 0,5 0 0,16 5 83,1-1 0,0-1-1,0-1 1,38 1-1,102-8 108,-157 2-132,-1 1 0,1-2 1,-1 1-1,1-1 0,-1 0 1,0 0-1,0-1 0,0 0 1,0 0-1,0-1 0,-1 0 1,7-5-1,-8 5 143,-1 0 0,-1 1 0,1-2 0,0 1 0,-1 0 0,0-1-1,0 1 1,0-1 0,-1 0 0,0 0 0,0 0 0,0 0 0,0-1 0,-1 1 0,0 0 0,0-1 0,0-6 0,0 2 315,0-1 0,-1 0 0,-2-16 0,1 23-415,0 1-1,0-1 0,0 1 1,0-1-1,-1 1 0,1-1 1,-1 1-1,0 0 0,0 0 0,0-1 1,0 2-1,-1-1 0,-4-5 1,-3 0 77,-1 0 0,0 0 1,0 1-1,-1 0 0,-23-9 0,29 13-392,-1 1 0,1 0 0,-1 0 0,0 0 0,1 1 0,-1 0 0,0 0 0,0 1 0,0 0-1,0 0 1,0 0 0,0 1 0,-10 3 0,-5 8-4225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536 8 3762,'0'0'4898,"0"-1"-4902,-1 1-1,1-1 1,0 1 0,0-1-1,-1 1 1,1 0 0,0-1-1,-1 1 1,1-1 0,-1 1 0,1 0-1,0-1 1,-1 1 0,1 0-1,-1 0 1,1-1 0,-1 1-1,1 0 1,-1 0 0,1 0-1,-1 0 1,1 0 0,-1-1 0,1 1-1,-2 0 1,-25 1 50,0 0 1,0 2-1,0 1 0,0 0 1,0 3-1,1 0 0,0 1 1,1 2-1,0 1 0,-41 23 0,46-23-55,1 2 0,1-1-1,0 2 1,1 0-1,-26 29 1,36-35 5,1 0 1,0 1-1,1 0 1,-1 0-1,2 0 1,-1 1-1,2-1 1,-1 1-1,1 0 1,0 0-1,1 0 1,1 1-1,-1-1 1,1 17-1,1-18 2,0-5-8,0 1 0,0-1 0,0 1 1,0-1-1,1 1 0,0-1 1,0 1-1,1 4 0,0-8 7,-1 1 0,0 0 0,1-1 0,-1 1 0,1-1 0,-1 1 0,1-1-1,0 1 1,-1-1 0,1 0 0,0 0 0,0 0 0,0 0 0,0 0 0,0-1 0,0 1 0,0-1 0,0 1 0,0-1-1,3 1 1,50 6 134,1-2-1,105-5 1,-66-2-307,-90 2-141,0-1-1,-1 1 0,1-1 1,0-1-1,0 1 0,-1 0 1,1-1-1,-1 0 0,1 0 1,5-4-1,-7 4 69,28-14-2744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4434,'0'0'3188,"12"0"-3220,35 0 1503,91-12 1,-16-1-1174,-43 12-4598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0 197 2113,'0'0'7171,"1"0"-7086,1 0-1,-1 0 1,0 0-1,0 0 1,0 1-1,0-1 1,0 0 0,0 1-1,0-1 1,0 1-1,0-1 1,0 1-1,0-1 1,0 1-1,1 1 1,3 3-2,-1 0 0,0 1 0,0 0 1,0-1-1,-1 2 0,0-1 0,0 0 1,0 0-1,-1 1 0,2 9 0,1 9 156,3 40 0,-7-46-213,1-1 0,1 1 0,0-1 0,8 23 0,-4-19-7,-7-19-18,1 0 0,0 0 0,-1 0 0,1 0 0,0 0 0,0 0 0,1-1 0,-1 1 0,0 0 0,1-1 0,0 1 0,-1-1 0,1 0 0,0 0 0,0 1 0,0-1 0,1 0 0,3 2 0,-4-3 25,0-1 0,-1 1 1,1-1-1,0 1 1,0-1-1,0 0 0,1 0 1,-1 0-1,0 0 0,0 0 1,0 0-1,0 0 1,0-1-1,0 1 0,0-1 1,-1 1-1,1-1 1,0 0-1,0 0 0,0 0 1,0 0-1,1-2 0,5-3-14,0 0-1,-1-1 0,10-10 1,-5 4 8,46-46-15,21-22 31,103-81 0,-120 115-12,-20 17 264,-1-2 0,47-49 1,-78 73-281,-10 16-2225,-2 7-2385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7331,'0'0'4162,"16"0"-4034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3762,'0'0'5890,"16"0"-7842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339 12 5763,'0'0'4346,"0"-11"-4328,-1 14 16,1 1 1,-1 0-1,0-1 0,0 1 0,0 0 0,0-1 0,-1 1 0,1-1 0,-1 0 0,0 0 0,0 1 1,0-1-1,-1 0 0,-2 2 0,-45 42 344,34-34-342,-38 37 40,-88 103 0,135-144-125,1 0 1,1 0-1,0 0 0,0 1 1,1 0-1,0 0 0,0 0 1,1 1-1,1-1 0,0 1 1,0 0-1,1 0 0,0-1 0,1 1 1,1 12-1,-1-21-12,1 0 0,-1 0 0,1 0 1,-1 1-1,1-1 0,0 0 0,0 0 0,0 0 0,0 0 0,0 0 0,1-1 1,-1 1-1,0 0 0,1 0 0,-1-1 0,1 1 0,0-1 0,0 0 0,-1 1 0,1-1 1,0 0-1,0 0 0,0 0 0,0 0 0,0 0 0,0-1 0,1 1 0,-1-1 1,0 1-1,3-1 0,10 3-299,1 0 1,0-2-1,18 0 1,-25-1 29,38 1-2079,-7-1-1697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6019,'0'0'469,"0"17"-768,0 99 321,0-113-22,-1 0 1,1 0-1,0 0 1,1-1-1,-1 1 1,0 0-1,1 0 0,-1 0 1,1 0-1,0-1 1,0 1-1,0 0 1,1-1-1,-1 1 1,0 0-1,1-1 1,0 0-1,-1 1 1,1-1-1,0 0 0,0 0 1,1 0-1,-1 0 1,0-1-1,1 1 1,-1 0-1,1-1 1,-1 0-1,1 1 1,-1-1-1,1 0 0,0-1 1,0 1-1,0 0 1,0-1-1,-1 1 1,1-1-1,0 0 1,0 0-1,3-1 1,9 1 39,0-1 0,-1-1 0,1 0 0,0-1 0,-1-1 1,0 0-1,0-1 0,0 0 0,0-1 0,-1-1 1,0 0-1,0-1 0,-1 0 0,18-17 0,-6 5 11,36-39 0,-58 57-23,-1 2-12,-1-1 0,1 1 0,-1 0 0,0-1 1,1 1-1,-1-1 0,0 1 0,1-1 0,-1 1 1,0-1-1,0 1 0,1-1 0,-1 0 0,0 1 1,0-1-1,0 1 0,0-1 0,0 1 0,0-1 1,0 0-1,0 0 0,0 0 3,0 11-179,0 96 374,0-60-3835,0-41 203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3874,'0'0'2753,"0"79"-2001,-5-45-479,-6 0-145,0-7-96,11-6-32,0-8-625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238 0 7235,'0'0'1337,"3"23"-651,9 74 143,-11-90-721,-1 0 0,0 0 0,0-1 0,0 1-1,-1 0 1,1 0 0,-2-1 0,1 1 0,-1 0 0,0-1-1,-5 12 1,4-14-44,0 1-1,0-1 1,0 0 0,-1 0-1,1 0 1,-1 0-1,0 0 1,0-1-1,0 0 1,-1 0 0,1 0-1,-6 3 1,-3-1-33,1-1 1,-1 0 0,0-1 0,0 0 0,0-1 0,0 0-1,0-1 1,0-1 0,-21-1 0,32 1-82,1 0 0,0-1 0,-1 1 0,1 0 0,0-1 0,-1 1 0,1-1 0,0 1 0,0-1 0,0 0 0,0 1 0,0-1 0,-1 0 0,1 0 0,0 0 0,1 1 0,-1-1 0,0 0 0,0-1 0,0 1 0,1 0 0,-2-2 0,0 0-88,1-1 1,0 1 0,0-1 0,0 0-1,0 0 1,0 1 0,1-1-1,-1-5 1,1 3-38,0 1-1,0-1 1,1 0 0,0 0-1,0 0 1,0 1 0,1-1-1,-1 0 1,1 1-1,1 0 1,3-7 0,-1 5 57,0 1 0,1 0 0,0 1 1,0-1-1,1 1 0,-1 0 1,1 1-1,0 0 0,9-4 0,-10 5 400,0 1 0,0 0 0,0 0 0,0 0 0,1 1 0,-1 0 0,11 0 0,-15 1-215,0 1 0,0-1 0,0 1 0,0 0 0,0 0 0,-1-1 0,1 1 1,0 0-1,-1 1 0,1-1 0,-1 0 0,1 0 0,-1 1 0,1-1 0,-1 1 1,0-1-1,2 3 0,23 37 708,-15-23-480,-2-4-483,0 0 602,1 0 0,22 24 0,0-15-1403,-28-21 505,-1-1 1,1 1-1,-1-1 0,1 0 1,0 0-1,-1-1 1,1 1-1,6-1 1,8 0-4045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7299,'0'0'5173,"0"3"-4394,1 11-769,0 0-1,1 1 1,1-2-1,1 1 1,0 0-1,0-1 1,2 1-1,7 14 1,-9-20-5,-2-4-1,0-1 0,-1 1 0,1-1-1,-1 1 1,0 0 0,1 7 0,1-11 204,0 0-1,0 0 1,0 1 0,0-2 0,0 1 0,0 0-1,0-1 1,5-1 0,12-18 22,-1-1 0,17-24 0,-19 23-226,1 0 0,20-18 0,-34 36 230,12 6-10054,3 2 4778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214 0 5955,'0'0'1464,"12"22"-1058,3 8-259,-2-3 21,1-1 0,24 32 0,-23-36 67,-2 0 0,14 28 0,-23-40-132,0 1 0,0 0 0,-1 0 0,0 0 0,-1 0 0,0 0 0,0 19 0,-2-23-67,1 2 59,-1 1 0,-1 0 0,0-1 0,-3 17 1,2-21-66,1-1 0,-1 0 0,0 0 0,-1 0 0,1-1 1,-1 1-1,1-1 0,-1 1 0,0-1 0,0 0 1,-1 0-1,-6 5 0,-35 23 106,-1-3-1,-2-2 1,-1-1-1,-99 33 1,144-56-1038,19-8-3639,35-15-531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392 20 4882,'0'0'3997,"0"-3"-3373,0 2-604,0 0 1,0 0-1,0 1 1,0-1-1,0 0 0,0 0 1,0 0-1,0 1 1,0-1-1,0 0 0,-1 0 1,1 1-1,0-1 1,0 0-1,-1 0 0,1 1 1,-1-1-1,1 0 1,0 1-1,-2-2 0,-6 4-93,6-1 94,-21 8-49,1 2-1,0 0 0,1 2 0,-25 18 1,2-2 11,21-15 20,-6 4-45,-49 40-1,71-53 34,1 0-1,1 0 1,-1 1-1,1 0 0,0 0 1,0 1-1,1-1 1,0 1-1,0 0 0,1 0 1,-1 1-1,2-1 1,-5 14-1,7-20 9,-1 31-268,1-31 260,0-1 1,0 1 0,0 0-1,1 0 1,-1 0 0,0 0-1,1 0 1,-1 0 0,1-1-1,-1 1 1,1 0 0,0 0-1,-1-1 1,1 1 0,0 0-1,-1-1 1,1 1 0,0-1-1,0 1 1,-1-1 0,1 1-1,0-1 1,0 0 0,0 1-1,0-1 1,0 0 0,0 1-1,0-1 1,1 0 0,41 3 22,62-2-1,-49-2-142,-37 2-445,-1-1 1,1-1-1,-1-1 0,1 0 0,-1-2 0,0 0 0,18-6 0,-29 5-1843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 4258,'0'0'3714,"64"-7"-3218,-16-3-176,11 3-272,-1-1-48,1 4-1040,-5 1-1570,-17 3-2576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 4418,'0'0'3826,"0"15"-3167,-1 38 277,-14 93 1,9-112-459,-4 66 1,10-103-538,0-8-1128,-1-1 1,1 0 0,-6-22 0,-4 5-2317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39 3650,'0'0'4082,"18"-2"-3490,121-14 1046,226-4-171,-360 20-1480,0 0 0,0 0 1,0 0-1,0 1 0,0 0 0,-1 0 0,1 1 0,0-1 0,0 1 0,-1 0 0,1 0 0,-1 0 0,0 1 1,0 0-1,1 0 0,-2 0 0,1 0 0,0 0 0,-1 1 0,1 0 0,-1-1 0,0 1 0,0 1 0,-1-1 1,1 0-1,-1 1 0,2 6 0,1 2 23,-1 1 0,-1 0 0,-1 0 0,0 0-1,0 0 1,-2 0 0,0 0 0,-2 21 0,1-30-5,0-1 1,0 1-1,-1-1 0,0 0 1,0 1-1,0-1 0,0 0 1,0 0-1,-1 0 0,0-1 1,0 1-1,0-1 0,0 1 1,-1-1-1,-6 5 0,-4 3 19,-1-1 0,-29 14 1,21-13 105,-1-2 1,0 0-1,-1-1 1,0-2-1,0-1 1,-39 4-1,-156-6 376,128-4-1293,88 1 152,-7 1-508,8 4-2999,3 4-332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 2881,'0'0'4690,"27"0"-3537,5 0 0,0 0-353,0-2-576,0-3-144,6 2-80,-11-1-432,5 4-1025,-16 0-224,-11 0-800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 4466,'0'0'2705,"219"-9"-2513,-165 4-192,-6 0 16,0 3-16,-5-1-560,-11 1-1121,-27-1-1472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2177,'0'0'5282,"0"4"-4895,-1 0-322,0-3-37,1-1 1,-1 1 0,1 0 0,0 0 0,0 0-1,-1-1 1,1 1 0,0 0 0,0 0 0,0 0-1,0 0 1,0 0 0,0 0 0,0-1-1,0 1 1,1 0 0,-1 0 0,0 0 0,0 0-1,1-1 1,-1 1 0,0 0 0,1 0 0,-1-1-1,1 1 1,-1 0 0,1-1 0,0 1 0,-1 0-1,1-1 1,-1 1 0,1-1 0,0 1 0,0-1-1,-1 1 1,1-1 0,0 1 0,0-1 0,0 0-1,-1 0 1,1 1 0,0-1 0,1 0 0,138 44 1827,26 9-1768,40 8-82,-192-58-12,30 0 102,-35-3 105,-8 0-193,-1 1-466,-1 0 439,1 0-1,0 0 0,-1 1 0,1-1 1,-1-1-1,0 1 0,1 0 1,-1 0-1,0 0 0,1 0 0,-1 0 1,0-1-1,0 1 0,0 0 1,1 0-1,-1-1 0,0 1 0,0-1 1,0 1-1,0-1 0,-2 1 1,-29 11 85,20-8-90,-446 134-726,414-128-2520,14-6-3288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445 2 2609,'0'0'5208,"1"-2"-4810,-6 2-94,-12 4-34,0 1 0,0 1 1,1 0-1,0 1 0,0 1 0,-15 10 1,2 0-82,2 1 0,-34 31 0,37-28-123,0 2-1,2 0 1,1 1-1,-20 32 0,32-44-61,1 0 0,1 1 0,1 0 0,0 0 0,0 1 0,2-1 0,0 1 0,0 0 0,2 0 0,-3 31 0,5-31 6,0 10-132,1-24 88,-1 0 0,0 0 0,1-1 0,-1 1-1,1 0 1,-1-1 0,1 1 0,-1 0-1,1-1 1,-1 1 0,1-1 0,0 1-1,-1-1 1,1 1 0,0-1 0,-1 1-1,1-1 1,0 0 0,0 1 0,-1-1 0,1 0-1,0 0 1,0 0 0,0 1 0,-1-1-1,1 0 1,0 0 0,1 0 0,34 1-1746,67-4 1,-53-10-1177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6 5827,'0'0'5023,"-12"-2"-5012,5 1-20,2 0-1,0 0 0,0 1 0,1-1 1,-1 1-1,0 0 0,-9 2 1,11-2 7,1 1 0,0 0-1,0 0 1,0 0 0,0 0 0,0 0 0,0 0 0,0 0 0,1 0 0,-1 1 0,0-1 0,1 1-1,-1 0 1,1-1 0,-1 1 0,1 0 0,0 0 0,-1 0 0,1 0 0,0 0 0,1 0 0,-2 3 0,1-3-11,0 0 0,0 1 1,0-1-1,0 1 0,0-1 1,1 1-1,-1-1 1,1 1-1,0-1 0,0 1 1,0 0-1,0-1 0,0 1 1,0-1-1,1 1 1,-1-1-1,2 5 0,0-6-1,-1 1 0,1-1 0,-1 1 0,1-1 0,0 1 0,0-1 0,0 0 0,0 0 0,0 0 0,0 0 0,0 0 1,0 0-1,0-1 0,0 1 0,0-1 0,0 1 0,1-1 0,-1 0 0,3 0 0,62 1 38,-40-2-6,41 5 0,-61-3-45,-1 0 0,1 1-1,-1-1 1,0 1 0,0 0 0,0 1-1,0-1 1,0 1 0,0 0-1,-1 1 1,9 6 0,-13-9 22,0-1 0,0 1 0,0 0 0,0 0 1,0 0-1,0 0 0,0 0 0,-1 1 0,1-1 0,0 0 0,-1 0 1,1 0-1,-1 1 0,1-1 0,-1 0 0,0 0 0,1 1 0,-1-1 1,0 0-1,0 1 0,0-1 0,0 0 0,0 1 0,0-1 0,-1 2 1,0-1 33,0 1-1,0-1 1,0 1 0,-1-1 0,1 0 0,-1 0 0,0 0 0,1 0 0,-1 0 0,0 0 0,-4 3 0,-5 3 230,0-1 0,-1 0 0,-21 8-1,15-7-89,-1-1-1,1-1 1,-1-1-1,-1 0 1,1-2-1,0 0 0,-37 0 1,55-3-193,0 1 1,0-1 0,1 0-1,-1-1 1,0 1-1,0 0 1,0 0 0,1 0-1,-1 0 1,0 0-1,1-1 1,-1 1 0,0 0-1,0-1 1,1 1-1,-1-1 1,0 1 0,1 0-1,-1-1 1,1 0-1,-1 1 1,1-1-1,-1 1 1,1-1 0,-1 0-1,1 1 1,-1-1-1,1 0 1,-1-1-205,1 0 1,0 1-1,0-1 0,-1 0 0,1 0 1,0 1-1,1-1 0,-1 0 1,0 1-1,0-1 0,1 0 0,0-1 1,6-11-3306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62 6211,'0'0'1507,"19"20"-1237,58 61-9,-71-74-194,0 0 0,0 1 0,0-1 0,-1 1 1,0 0-1,5 12 0,-2-3 31,-7-16-83,-1 0 0,0 0 0,0-1 0,0 1 1,1 0-1,-1-1 0,0 1 0,1 0 0,-1-1 0,1 1 0,-1-1 0,1 1 0,-1-1 0,1 1 0,-1-1 0,1 1 0,-1-1 0,1 1 0,0-1 0,-1 0 0,1 1 0,0-1 0,-1 0 0,1 1 0,0-1 0,0 0 0,-1 0 0,1 0 0,0 0 0,-1 0 0,1 0 0,0 0 0,0 0 0,-1 0 0,1 0 0,1 0 0,7-1 195,-5 1-130,1-1 0,-1 1 0,0-1 0,1 0 0,-1-1 0,0 1 0,0-1 0,1 0 0,-1 0 0,4-3 0,41-31 273,-33 23-148,216-168 1260,-215 171-2383,-20 22-5095,-19 13 1306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 1 5090,'0'0'3090,"-69"126"-3042,58-109-16,6-8-32,5-4-881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43 157 3490,'0'0'2497,"-6"15"-2471,-20 46-20,24-57-7,1 0 1,-1-1-1,1 1 1,0 0-1,0 0 1,0 0-1,0 0 1,1 0-1,-1 1 1,1 3-1,0 0-7,1-7 8,-1-1 0,1 1 0,-1 0-1,1-1 1,0 1 0,-1-1 0,1 0 0,0 1-1,-1-1 1,1 1 0,0-1 0,-1 0-1,1 0 1,0 1 0,0-1 0,-1 0 0,1 0-1,0 0 1,0 0 0,-1 0 0,1 0-1,0 0 1,0 0 0,0 0 0,29 0-17,-23-1 2,8 2-116,1-2-1,-1 0 1,1-1-1,-1 0 1,0-1-1,0-1 1,0 0-1,0-1 1,-1-1 0,15-7-1,-28 12 167,0 0 0,0 1 0,-1-1 0,1 0-1,0 0 1,0 0 0,0 0 0,-1 1 0,1-1 0,0 0 0,-1 0-1,1 0 1,-1-1 0,0 1 0,1 0 0,-1 0 0,0 0 0,1 0 0,-1 0-1,0 0 1,0 0 0,0-1 0,0 1 0,0 0 0,0 0 0,-1-2-1,1-2 268,0 4-182,0 6-520,0-2 396,0-1-1,1 1 1,-1 0-1,0 0 1,1 0-1,0-1 1,-1 1-1,1 0 1,0-1-1,1 1 1,-1-1-1,0 1 1,1-1-1,-1 1 1,1-1-1,0 0 1,2 3-1,0-2 6,0 0-1,0 0 1,0-1 0,0 1-1,0-1 1,1 0-1,-1 0 1,1-1-1,6 3 1,11-1 40,0 0-1,-1-1 1,39-1 0,-39-2 2,-10 1 57,-1 0-1,1-1 1,0 0 0,-1-1-1,0 0 1,1-1 0,-1 0 0,0 0-1,10-6 1,-16 7 109,0 0 0,-1-1 0,1 1 1,0-1-1,-1 0 0,0 0 0,1 0 0,-1-1 1,-1 1-1,1-1 0,0 1 0,-1-1 0,0 0 1,0 0-1,0 0 0,0 0 0,-1-1 0,1 1 1,-1 0-1,0-1 0,-1 1 0,1-1 0,-1 1 1,0-6-1,1 6-151,-1 0 1,0 0 0,0 0 0,0 0-1,-1 0 1,1 0 0,-1 1-1,0-1 1,0 0 0,0 0-1,-1 1 1,1-1 0,-1 0-1,0 1 1,0 0 0,0-1 0,-1 1-1,1 0 1,-1 0 0,1 0-1,-1 1 1,0-1 0,0 0-1,0 1 1,-4-2 0,-12-11-24,0 1 0,-1 0 1,-22-10-1,32 19-148,-1 0 0,1 1 0,-1 1 0,0-1 0,0 2 1,0-1-1,0 1 0,-20 0 0,10 5-2889,4 11-1480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0 3506,'0'0'6435,"25"13"-5656,76 47-171,-93-55-563,0 1-1,0 0 1,0 0 0,-1 0-1,0 1 1,-1 1 0,1-1 0,-1 1-1,-1 0 1,1 0 0,-2 1-1,1 0 1,-1-1 0,0 2 0,3 10-1,-3 1-11,-1 1 0,0-1 0,-2 1 0,-2 40 0,1-20 39,0-32-52,-1 0 0,0 1 0,0-1 1,-1 0-1,-1 0 0,1 0 0,-2 0 0,1 0 0,-10 16 0,5-13 9,0 0 1,-1-1 0,-1 0-1,0 0 1,-1-1 0,-12 10-1,11-11-13,0 0-1,-1-2 1,0 1-1,0-1 0,-1-1 1,0-1-1,-1 0 0,-24 7 1,19-9-944,0 0 0,0-1 1,-30 0-1,-14-2-4698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476 0 2609,'0'0'1676,"-26"10"-1431,-80 29 147,91-33-63,0 0 1,0 1-1,-25 16 0,11-5 294,-5 4-311,1 1 0,0 2 0,-53 52 0,82-73-314,0 0 0,0 0-1,1 0 1,-1 0-1,1 0 1,0 0 0,1 1-1,-1 0 1,1-1-1,-1 1 1,1 0 0,1 0-1,-1 0 1,1 1-1,0-1 1,0 0 0,1 0-1,-1 1 1,1 5-1,0-10 5,1 0-1,-1 0 1,0 0-1,1 0 1,-1 0-1,1 0 1,-1 0-1,1 0 1,-1 0-1,1 0 1,0 0-1,-1-1 1,1 1-1,0 0 1,0 0-1,-1-1 1,1 1-1,0 0 1,0-1-1,0 1 1,0-1-1,0 0 1,0 1-1,0-1 1,0 1-1,0-1 1,0 0-1,1 0 0,38 6 188,-31-5-111,68 8 343,-12-1-472,-1-2 1,77-4-1,-130-2-307,-1-2 0,0 1-1,1-2 1,-1 1 0,0-1 0,0-1-1,-1 0 1,1 0 0,14-10-1,-1-1-2186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95 1745,'0'0'5714,"32"-19"-4657,-16 16-161,0 1-255,16-3-417,0 0-192,16 0 0,11-2-32,5-2-641,11-8-1279,-11-5-1426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1027 0 3025,'0'0'2377,"-8"17"-2080,3-7-247,-1 4 20,0-1 0,-1-1 0,-1 0 1,0 0-1,-1 0 0,-19 20 0,-19 9 315,-2-3 0,-75 46-1,-25 19-225,49-23-121,3 5 0,-164 187 1,159-144-39,90-106-1999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5346,'0'0'3413,"3"25"-2610,12 81-78,-13-80-180,-2 50-1,-1-62-453,0 0 1,2 0-1,3 27 0,7-12 437,-5-20-1125,-3-18-3802,-3-12 1112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22 6099,'0'0'3223,"38"-3"-3154,125-10-13,-122 9-27,-1 2 1,64 6-1,-94-3-39,0 0 0,-1 0-1,1 1 1,0 1 0,-1 0 0,1 0 0,-1 0-1,0 2 1,0-1 0,0 1 0,-1 0 0,14 11-1,-16-11 16,-1 1-1,1 0 0,-1 1 1,0-1-1,0 1 0,-1 0 0,0 0 1,0 0-1,-1 1 0,0-1 1,0 1-1,-1 0 0,0 0 0,0 0 1,1 15-1,-2-11 59,0 0 0,0 0-1,-1 0 1,-1 0 0,0 0 0,-5 23 0,4-30-20,0 0 0,0 0 0,-1-1 1,1 1-1,-1 0 0,-1-1 1,1 0-1,0 1 0,-1-2 1,0 1-1,0 0 0,0-1 1,-1 1-1,1-1 0,-1 0 1,1-1-1,-10 5 0,-13 4 286,-1 0 0,-1-2-1,0-1 1,0-1-1,-58 5 1,-154-5-2148,185-7-668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4482,'0'0'3316,"11"18"-2147,15 58 438,-10-24-1197,2 8-150,18 112 0,-26-119-156,-10-53-86,0 0 1,0 1 0,0-1-1,-1 0 1,1 1-1,0-1 1,0 1-1,0-1 1,0 0-1,0 1 1,0-1-1,0 0 1,0 1-1,0-1 1,0 1-1,0-1 1,0 0-1,0 1 1,1-1-1,-1 0 1,0 1-1,0-1 1,0 0-1,0 1 1,1-1-1,-1 0 1,0 1-1,0-1 1,1 0-1,-1 1 1,0-1-1,0 0 1,1 0-1,-1 0 1,0 1-1,1-1 1,-1 0-1,0 0 1,1 0-1,-1 0 1,0 1-1,1-1 1,-1 0 0,1 0-1,-1 0 1,0 0-1,1 0 1,-1 0-1,0 0 1,1 0-1,-1 0 1,1 0-1,-1 0 1,0-1-1,1 1 1,-1 0-1,0 0 1,1 0-1,-1 0 1,0 0-1,1-1 1,-1 1-1,0 0 1,1 0-1,-1-1 1,23-21 800,-17 16-1054,27-23 245,52-49-18,3 3-1,102-65 0,-80 72 900,-108 66-77,-23 1-13532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73 119 3618,'0'0'3884,"2"4"-3526,0-2-291,-1 1 1,1-1 0,-1 0 0,1 0 0,0 0-1,0 0 1,-1 0 0,1-1 0,1 1-1,-1-1 1,0 1 0,0-1 0,1 0 0,-1 0-1,0 0 1,1 0 0,-1 0 0,1 0-1,-1-1 1,1 1 0,0-1 0,-1 0 0,1 0-1,0 0 1,-1 0 0,4 0 0,13 1 614,-14-1-594,0 1 0,-1-1 0,1 1-1,0-1 1,0-1 0,0 1 0,-1-1 0,1 0 0,0 0 0,4-2 0,14-37 1125,-21 36-1298,0-3 93,1 0 1,-1-1-1,0 1 0,-1-1 1,0 1-1,0-1 0,0 1 0,-2-16 1,1 11-9,0 12-1,-1-1 0,1 0 1,0 1-1,-1-1 0,1 0 0,-1 1 1,1-1-1,-1 1 0,1-1 1,-1 1-1,1-1 0,-1 1 0,1-1 1,-1 1-1,0 0 0,1-1 1,-1 1-1,0 0 0,1-1 0,-1 1 1,0 0-1,0 0 0,1 0 1,-1 0-1,0 0 0,1 0 0,-1 0 1,-1 0-1,-26-1-370,24 1 312,-4 0 11,-3 0-7,1 0 0,-1 1 0,-15 2 0,22-2 51,0 1 1,-1-1-1,1 1 0,1 0 1,-1 0-1,0 0 0,0 0 0,1 1 1,-1-1-1,1 1 0,-5 5 1,-18 17-220,-13 15-131,37-36 324,-1 0-1,1 1 0,0-1 0,0 1 1,0 0-1,0 0 0,1 0 0,0-1 1,0 1-1,0 7 0,1 53-26,1-33 119,-1-31-43,1 0 0,-1 0 0,1-1 0,-1 1 0,1 0 0,0 0 0,-1 0-1,1 0 1,0-1 0,0 1 0,0 0 0,-1-1 0,1 1 0,0-1 0,0 1 0,0-1 0,0 1 0,0-1 0,0 0 0,0 1 0,0-1 0,0 0-1,2 0 1,27 5 578,1-4-201,-17-1-182,-1 1 0,1-2 0,-1 0 0,1 0 0,-1-1 0,18-5 0,-29 6-342,-2 3-166,0-1-1,0 1 0,-1 0 0,1-1 1,0 1-1,-1-1 0,1 1 0,-1-1 1,1 1-1,-1-1 0,0 1 0,-1 1 0,1-1-125,-12 17-3491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6.9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4434,'0'0'2460,"18"17"-2380,-9-8 113,-1 0 1,0 0-1,0 1 0,-1-1 1,-1 2-1,9 15 1,24 69 258,-13-29-367,5 9-61,52 110 35,-78-175-56,0-1 0,1 0 0,1-1 1,-1 0-1,12 11 0,-18-18 5,1-1 1,-1 0-1,0 0 0,1 1 1,-1-1-1,0 0 1,1 0-1,-1 0 0,0 1 1,1-1-1,-1 0 1,1 0-1,-1 0 0,0 0 1,1 0-1,-1 0 0,1 0 1,-1 0-1,0 0 1,1 0-1,-1 0 0,1 0 1,-1 0-1,0 0 1,1 0-1,-1 0 0,1-1 1,-1 1-1,0 0 1,1 0-1,-1 0 0,0-1 1,1 1-1,-1 0 1,0 0-1,1-1 0,-1 1 1,1-1-1,9-15 332,-7 11-471,24-38 30,2 1 0,2 2 0,2 1 1,45-43-1,-31 42 121,91-60 1,-1 0 930,-133 97-903,25-26 440,-27 24-351,-2 4-626,-3 3-1234,-15 10-1084,-20 6-949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2993,'0'0'5091,"219"-22"-4819,-192 20-224,0-3-48,-1 3-272,-10 2-1553,-10-3-1329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415 5 1617,'0'0'2059,"-8"-1"-1744,-9-1-264,1 1 0,-1 1 0,0 0 0,0 1 1,0 0-1,-24 7 0,9 3 175,0 2 0,-42 23 0,60-27-190,1-1-1,0 2 1,0-1-1,1 2 1,0 0 0,1 0-1,-14 19 1,23-27-36,0 1 0,1-1 0,-1 1 1,1 0-1,0 0 0,0-1 0,0 1 1,0 0-1,0 0 0,1 0 0,0 6 1,0-8 0,0 0 1,0 0-1,0 0 1,0 0-1,0 0 1,1 1-1,-1-1 1,1 0-1,-1 0 1,1 0-1,0 0 1,0 0-1,0 0 1,0-1-1,0 1 1,0 0-1,1 0 1,-1-1-1,0 1 1,1-1-1,-1 1 1,3 1-1,5 1 11,0-1 0,0 0 0,0 0 0,0-1-1,0 0 1,18 1 0,61-2 154,-43-2-73,-19 0-460,-1 0 1,0-1-1,0-2 1,0-1 0,44-14-1,-46 10-1764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4994,'0'0'1873,"182"0"-1873,-134 0-96,-10 0-1553,-22 0-2689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4530,'0'0'6259,"3"3"-3829,17 16-2496,-3-1 136,0 1 1,-1 1 0,-1 0 0,14 26 0,15 18 130,-44-63-163,1 0 0,0-1 1,-1 1-1,1-1 1,0 1-1,-1-1 1,1 1-1,0-1 1,0 1-1,-1-1 1,1 0-1,0 1 0,0-1 1,0 0-1,0 0 1,-1 0-1,1 0 1,0 0-1,0 1 1,0-2-1,0 1 0,0 0 1,0 0-1,-1 0 1,1 0-1,0 0 1,0-1-1,0 1 1,0 0-1,-1-1 0,1 1 1,0-1-1,0 1 1,-1-1-1,1 1 1,0-1-1,0 0 1,31-30 208,-21 19-251,172-159 239,-178 168-151,-4 15-7267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 5138,'0'0'1609,"1"4"-1684,1 4 190,-1 0-1,0 0 0,-1 0 1,1 0-1,-2 10 0,1-15-49,-1 0 0,0 0 0,1 1 0,-1-1-1,0 0 1,-1 0 0,1 0 0,0 0 0,-1 0-1,0 0 1,0-1 0,1 1 0,-2-1 0,1 1-1,0-1 1,-4 4 0,-45 30 377,-2-2 0,-66 31-1,15-7-398,86-46-37,17-12 39,10 0-112,371 0 110,-380 12-3917,-4-9 1815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3586,'0'0'5730,"251"-5"-5618,-214 3-96,-5-1-16,-10 3 32,-12 0-32,1 0-80,-6 0-16,1 0-432,4 0-657,7 0-287,-1-5-273,0-2-2561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54 216 2225,'0'0'5843,"0"-3"-5195,2-1-592,0-1-1,0 1 1,0 0-1,1-1 1,-1 1-1,1 0 1,0 0-1,0 1 1,1-1-1,-1 1 1,1-1-1,-1 1 1,6-3-1,16-18 171,13-25 83,-24 29 415,1 1 0,24-23 0,-38 41-705,-1 12-1044,0 417 1071,-1-427-52,0 0 1,1-1-1,-1 1 1,0-1 0,0 1-1,0-1 1,0 1-1,1-1 1,-1 1-1,0-1 1,0 0-1,0 0 1,0 1-1,0-1 1,0 0-1,0 0 1,0 0 0,0 0-1,0 0 1,0 0-1,-1-1 1,0 1 29,-54 6 126,-95 5-65,190-12-330,6 0-92,1 2 1,48 7 0,-74-5-1133,0-1 1,26-2 0,-31 0 382,23 0-3068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9044,'0'0'4770,"11"15"-4818,-11-13 48,5 3-2801,-5 2-1937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5699,'0'0'4146,"0"5"-3106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294 1 5555,'0'0'2996,"3"20"-1985,1 5-725,16 120 1181,-14 126-332,-6-197-656,-1-96-269,-1 18-220,0 0 0,-1 0 0,1 0 0,0 0 0,-1 0 0,0 1 0,0-1 0,0 1 0,-1 0 0,1 0 0,-1 0 0,1 0 0,-1 1 0,0 0 0,0-1 0,0 1 0,0 0 0,-1 1 0,1-1 0,0 1 0,-1 0 0,-5-1 0,-13-1-371,0 0 1,0 1-1,-27 2 0,35 0 139,8 0 209,0 0 0,1 0 0,-1 1-1,1 0 1,-1 0 0,0 0 0,1 1 0,0 0 0,-9 4 0,13-4 25,-1-1-1,1 1 1,0 0 0,-1 0-1,1 0 1,0 0 0,0 0-1,1 0 1,-1 1 0,0-1-1,1 1 1,-1-1 0,1 1-1,0 0 1,0-1 0,0 1-1,0 0 1,1 0 0,-1 0 0,1-1-1,-1 1 1,1 0 0,0 0-1,0 3 1,0-1 34,0-1 0,1 1 0,-1 0 0,1-1 1,0 1-1,0-1 0,0 1 0,0-1 0,3 5 0,-3-7-16,0-1 0,0 1 0,1 0 0,-1-1 0,0 1 0,1-1 0,-1 1 0,1-1 0,0 0 0,-1 0 0,1 1-1,0-1 1,0 0 0,0-1 0,0 1 0,-1 0 0,1 0 0,0-1 0,0 1 0,1-1 0,-1 0 0,0 0 0,0 1 0,3-2-1,9 2 212,0-2-1,0 0 1,0-1-1,0 0 1,-1-1-1,1 0 0,22-10 1,-10 2-141,-8 3-108,1 0 1,0 0 0,0 2-1,1 1 1,-1 0-1,31-2 1,-50 7-156,0 1 0,0-1 0,0 1 1,1-1-1,-1 1 0,0-1 0,0 1 0,0 0 1,0-1-1,0 1 0,0-1 0,0 1 0,0 0 1,0-1-1,0 1 0,0-1 0,0 1 0,-1 0 1,1-1-1,0 1 0,0-1 0,-1 1 0,1-1 1,-1 2-1,-16 20-2779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0 5699,'0'0'5149,"0"0"-5158,0 0 0,1 0 1,-1 0-1,1 0 1,-1 0-1,0 0 0,1 1 1,-1-1-1,0 0 0,1 0 1,-1 0-1,1 0 1,-1 0-1,0 1 0,1-1 1,-1 0-1,0 0 0,0 1 1,1-1-1,-1 0 1,0 0-1,1 1 0,-1-1 1,0 0-1,0 1 1,0-1-1,1 0 0,-1 1 1,0-1-1,0 0 0,0 1 1,0-1-1,0 1 1,0-1-1,0 0 0,0 1 1,0-1-1,0 1 0,4 35 152,-3 0-1,-3 47 1,0-11-101,4-31-23,-1-28-7,0 0 0,-1 0 0,0 0 0,-1 0 1,0 0-1,-5 18 0,6-31-21,0 0 1,0 0-1,0 0 1,0 1-1,-1-1 0,1 0 1,0 0-1,0 0 0,0 1 1,0-1-1,0 0 0,0 0 1,-1 0-1,1 0 0,0 1 1,0-1-1,0 0 1,0 0-1,-1 0 0,1 0 1,0 0-1,0 0 0,0 1 1,-1-1-1,1 0 0,0 0 1,0 0-1,0 0 1,-1 0-1,1 0 0,0 0 1,0 0-1,-1 0 0,1 0 1,0 0-1,0 0 0,0 0 1,-1 0-1,1 0 1,0-1-1,0 1 0,-1 0 1,1 0-1,0 0 0,0 0 1,0 0-1,0 0 0,-1 0 1,1-1-1,0 1 1,0 0-1,0 0 0,0 0 1,0 0-1,-1-1 0,1 1 1,0 0-1,0 0 0,0 0 1,0-1-1,0 1 0,-13-21-249,2 4-148,4 10 246,-1 0 1,0 1-1,0 0 1,-1 0-1,1 1 1,-1 0-1,0 0 1,0 1-1,-1 1 1,0-1-1,1 1 1,-16-2-1,1 1 28,-1 2 1,1 0-1,0 2 0,-27 2 1,41 0 115,0 0 0,0 1 0,0 0 0,1 0 0,-1 1 1,1 1-1,0 0 0,0 0 0,1 0 0,-1 1 0,1 0 1,1 1-1,-1 0 0,-9 11 0,15-15 16,0 0-1,0 0 0,0 0 1,0 1-1,1-1 1,-1 0-1,1 1 1,0-1-1,0 1 0,0-1 1,0 1-1,1-1 1,-1 5-1,1-6 1,0 0 1,0-1-1,0 1 0,0 0 1,1 0-1,-1 0 0,1-1 1,-1 1-1,1 0 0,-1 0 1,1-1-1,0 1 0,0-1 0,0 1 1,0-1-1,0 1 0,0-1 1,0 1-1,0-1 0,1 0 1,-1 0-1,1 1 0,-1-1 1,0 0-1,4 1 0,11 4 29,1 0-1,0-1 1,1-1-1,-1-1 1,1 0-1,34 0 1,-14-3-106,0-2 1,44-8 0,49-17-2347,-79 17 169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96 1665,'0'0'2886,"4"1"-2504,15 2-164,1-1 0,0-1 0,-1 0-1,1-2 1,0 0 0,-1-1 0,1-1 0,-1-1 0,0 0 0,0-2 0,30-12-1,-48 18-245,1-1-1,0 1 1,0-1-1,-1 0 1,1 1-1,-1-1 1,1 0-1,0 0 0,-1 0 1,0 0-1,1 0 1,-1 0-1,0 0 1,1-1-1,-1 1 0,0 0 1,0-1-1,0 1 1,0-1-1,0 1 1,-1-1-1,1 0 1,0 1-1,-1-1 0,1 0 1,-1 1-1,1-1 1,-1 0-1,0 0 1,0 1-1,0-1 0,0 0 1,0-3-1,-1 4 28,1 0 0,-1 0 0,0 0 0,1 1 0,-1-1 0,0 0 0,1 0 0,-1 1 0,0-1 1,0 0-1,0 1 0,0-1 0,0 1 0,0-1 0,0 1 0,0-1 0,0 1 0,0 0 0,0-1 0,0 1 0,0 0 0,0 0 0,0 0 0,0 0 0,-1 0 0,-37-3 15,33 3-19,-19-1-143,0 0 1,-28 4-1,42-1 108,1 0 0,-1 0 1,1 1-1,0 1 1,0-1-1,0 2 1,-14 7-1,12-5 27,0 0 1,1 1-1,-1 0 1,-15 16-1,24-20 12,-1 0-1,1 0 0,0 0 1,1 0-1,-1 1 1,1-1-1,-1 1 1,2 0-1,-1-1 0,0 1 1,1 0-1,0 0 1,0 0-1,0 0 1,0 10-1,1-14 1,0 1 0,0 0 0,0-1 0,0 1 0,0-1 0,0 1-1,0-1 1,1 1 0,-1-1 0,1 1 0,-1-1 0,1 1 0,-1-1 0,1 0 0,0 1 0,0-1 0,-1 0 0,1 1 0,0-1 0,0 0 0,2 1-1,0 0 4,0-1 0,0 0 0,0 0-1,1 0 1,-1 0 0,0-1-1,1 1 1,4-1 0,1 1 6,59 3-57,115-6-1,-140-3-1056,-1-1 0,47-14-1,-45 8-115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289 65 144,'0'0'1646,"-8"0"-1598,-25 1 107,31 0-88,0 0 0,0 1 0,1-1 0,-1 1 0,0-1 0,1 1 0,-1-1 0,1 1 0,0 0 0,-1 0 0,1 0 0,0 0 0,0 0 0,0 0 0,0 0 0,1 0 0,-2 3 0,-1 1 136,-9 29 363,12-34-561,-1 0 0,1-1 0,0 1 0,0 0 0,0 0 1,0-1-1,-1 1 0,1 0 0,0 0 0,1 0 0,-1-1 0,0 1 1,0 0-1,0 0 0,0-1 0,0 1 0,1 0 0,-1 0 0,0-1 0,1 1 1,-1 0-1,1 0 0,-1-1 0,1 1 0,-1-1 0,1 1 0,-1 0 1,1-1-1,-1 1 0,1-1 0,0 1 0,-1-1 0,1 0 0,0 1 1,0-1-1,-1 0 0,1 1 0,0-1 0,0 0 0,-1 0 0,1 0 0,1 0 1,32 2 193,-1-2-1,65-8 1,-84 5-175,0 1 0,0-2 0,-1 0 0,0 0 0,0-1-1,0-1 1,0 0 0,-1-1 0,0 0 0,13-11 0,-23 16-1,0 0 0,0 0 0,0 0 0,-1 0 0,1-1 0,0 1 0,-1 0 0,1-1 0,-1 1 0,0-1 0,0 0 0,0 1 0,0-1 0,-1 0 0,1 0 0,-1 1 0,1-1 0,-1 0 0,0 0 0,0 0 1,-1-4-1,0 5-22,0 1 0,1-1 1,-1 1-1,0 0 0,0-1 1,0 1-1,-1 0 0,1 0 1,0 0-1,0 0 0,-1 0 1,1 0-1,-1 0 0,1 0 1,-1 0-1,1 0 1,-1 1-1,1-1 0,-1 1 1,1-1-1,-1 1 0,0 0 1,-1 0-1,-44-9-60,34 8 46,-1 0 1,1 1 0,0 0-1,-1 1 1,-23 5-1,29-4-6,1 1 0,-1 0-1,1 0 1,0 0 0,0 1-1,0 0 1,0 0-1,1 1 1,0 0 0,0 0-1,-6 6 1,9-8-28,0 0 0,1 0 0,-1 0 0,0 0 0,1 0 0,0 0-1,0 1 1,0-1 0,0 1 0,0-1 0,1 1 0,0 0 0,-1-1 0,1 1 0,1 0 0,-2 7 0,3-10 27,-1-1 1,1 1 0,-1-1 0,1 0-1,0 1 1,-1-1 0,1 0 0,0 0-1,-1 0 1,1 1 0,0-1-1,-1 0 1,1 0 0,0 0 0,-1 0-1,1 0 1,0 0 0,-1 0 0,1 0-1,0 0 1,0-1 0,3 1-35,10 0 51,2 1-22,0-2-1,0 0 1,20-4-1,-30 4 64,0-1-1,0 0 0,0 0 1,0-1-1,0 0 1,0 0-1,0 0 1,-1-1-1,0 0 0,0 0 1,8-8-1,-4 4 38,1 0-1,0 1 0,1 0 0,-1 0 1,1 1-1,1 1 0,-1 0 0,1 0 1,0 1-1,0 1 0,16-3 0,-28 6-43,1 0 0,-1 1-1,1-1 1,-1 1-1,1-1 1,-1 1 0,1-1-1,-1 1 1,1-1-1,-1 1 1,0-1 0,1 1-1,-1-1 1,0 1 0,1 0-1,-1-1 1,0 1-1,0 0 1,0-1 0,1 1-1,-1 0 1,0-1-1,0 1 1,0 0 0,0-1-1,0 1 1,-1 0-1,1 0 1,0 30-69,0-24 143,0 17 6,1-8-29,-1 0 1,-1 1-1,0-1 0,-1 0 0,-1 0 0,-7 26 0,-52 104 426,27-66-325,31-72-156,1 0-1,-1 0 1,-1-1-1,1 1 0,-1-1 1,0 0-1,-1-1 1,-9 10-1,10-12 40,0 0 0,0-1 0,0 0 0,-1 0 0,0 0 0,1 0 0,-1-1 1,0 0-1,0 0 0,-1 0 0,1-1 0,-11 1 0,-39 2 633,-104-7 0,146 1-676,-1 0 1,0-1-1,-17-5 1,28 7-13,-1-1 1,1 1 0,0-1 0,-1 0-1,1 0 1,0-1 0,0 1-1,1-1 1,-1 0 0,0 0-1,1 0 1,0 0 0,-1-1-1,-2-3 1,5 5-22,1 1-1,-1 0 1,0 0 0,0-1-1,1 1 1,-1 0-1,1-1 1,-1 1 0,1 0-1,0-1 1,-1 1 0,1-1-1,0 1 1,0-1 0,0 1-1,0 0 1,0-1-1,0 1 1,1-1 0,-1 1-1,0-1 1,1 1 0,-1 0-1,1-1 1,-1 1-1,1 0 1,0 0 0,0-1-1,-1 1 1,1 0 0,0 0-1,0 0 1,0 0 0,0 0-1,1 0 1,-1 0-1,0 0 1,0 0 0,0 1-1,1-1 1,-1 0 0,0 1-1,1-1 1,-1 1-1,0 0 1,3-1 0,7-2-259,1 0 0,-1 1 1,1 1-1,17-1 0,-21 2 99,82-1-2890,-47 1 600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1921,'0'0'5522,"160"0"-5554,-117 0 32,-5 0 48,-6 0 48,-11-3-96,-10 3-32,-6 0-80,6 0-560,0-2-368,-6-1-561,0 3-880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1 704,'0'0'6233,"0"8"-6415,0-4 193,-1 0 0,1 0 0,-1 0 0,0 0 1,0-1-1,0 1 0,0 0 0,-1-1 0,1 1 0,-1-1 0,0 1 0,0-1 0,-4 5 0,-10 19 42,7-10-37,6-9 11,-1 0 1,0 0 0,0-1 0,-1 0 0,0 0 0,0 0 0,0 0 0,-9 7 0,9-10-8,1 0 1,-1 1-1,1-1 0,1 1 1,-1 0-1,1 0 0,0 0 1,0 0-1,0 0 0,0 1 1,1-1-1,0 1 0,0 0 1,1 0-1,-1 7 0,2-12-4,-5-1-1005,-17 0-1095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4418,'0'0'3394,"1"0"-3352,-1 0 1,1 1 0,-1-1-1,0 1 1,1-1 0,-1 1-1,0-1 1,1 1 0,-1-1-1,0 1 1,1-1 0,-1 1-1,0-1 1,0 1 0,0 0 0,0-1-1,1 1 1,-1-1 0,0 1-1,0 0 1,0-1 0,0 1-1,-1 0 1,1 182 1384,0-213-2158,11-116-2369,11 145 2991,185-1 304,-205 2-184,-1 1 0,1-1 1,0 1-1,-1 0 0,1 0 1,-1 0-1,0 0 0,1 0 1,-1 0-1,0 0 1,1 1-1,-1-1 0,0 0 1,0 1-1,0-1 0,0 1 1,0-1-1,-1 1 0,1-1 1,0 1-1,-1 0 0,1-1 1,-1 1-1,0 0 1,1 2-1,10 19 201,-11-21-259,4 2 174,-1 0-1,0 0 1,-1 1 0,1-1 0,3 10 0,-6-13-87,0 0 0,1 0 1,-1 0-1,0-1 0,0 1 0,0 0 1,0 0-1,0 0 0,0 0 0,-1 0 1,1-1-1,0 1 0,0 0 0,0 0 1,-1 0-1,1 0 0,0-1 1,-1 1-1,1 0 0,-1-1 0,1 1 1,-1 0-1,1-1 0,-1 1 0,0 0 1,1-1-1,-1 1 0,0-1 0,1 1 1,-1-1-1,0 1 0,0-1 1,1 0-1,-1 1 0,0-1 0,0 0 1,0 0-1,1 1 0,-1-1 0,0 0 1,0 0-1,0 0 0,0 0 1,0 0-1,0 0 0,-12 2 60,0 1 0,1 1 0,0 0 0,-12 6 1,-18 5-39,-2-5 441,32-9-355,2 1 1,-1 1-1,-21 7 0,29-9-142,2-1 55,-31 3-1368,14-2-1622,-7 0-2183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1 448,'0'0'3484,"0"1"-3147,0 0 0,-1 0 0,1 0 0,-1 0-1,1 0 1,-1 1 0,1-1 0,-1 0 0,1-1-1,-1 1 1,0 0 0,0 0 0,1 0-1,-1 0 1,0 0 0,-1 0 0,-26 15-336,2 0 0,0 2 0,1 1 0,1 1 0,-23 24 1,15-14 1,23-22-6,1 0 0,0 0-1,1 1 1,0 0 0,0 1-1,1 0 1,0 0-1,0 0 1,1 0 0,1 1-1,0 0 1,0 0 0,1 0-1,1 0 1,0 1 0,0-1-1,1 1 1,1 21-1,0 6 12,-10 76 0,9-110-136,0 0-1,1 1 0,-1-1 1,1 0-1,0 1 1,1-1-1,0 6 0,0-9 61,-1 0 0,1 0 0,0 0-1,-1-1 1,1 1 0,0 0-1,0 0 1,0-1 0,1 1 0,-1-1-1,0 1 1,1-1 0,-1 0 0,0 1-1,1-1 1,0 0 0,-1 0 0,1 0-1,0 0 1,3 1 0,14 6-920,0-2 0,25 5 0,-5-5-2230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3586,'0'0'2539,"6"3"-2277,0 1-120,1 1 0,-1-1 0,0 1 0,-1 0 0,1 1 0,-1-1 0,0 1 0,0 0 0,-1 0 0,1 1 0,-2-1 0,1 1 0,3 8 0,1 12 150,-6-20-262,-1-1 0,1 1 0,0-1 0,1 1 0,0-1 0,0 0 0,0 0 0,0 0 0,1 0 0,0-1 0,0 0 0,8 8 0,-10-12 35,0 0-1,0 0 0,0-1 1,0 1-1,0-1 0,1 1 1,-1-1-1,0 0 0,0 1 1,0-1-1,1 0 0,-1-1 1,0 1-1,0 0 0,0-1 1,1 1-1,-1-1 0,0 1 1,0-1-1,0 0 0,0 0 1,0 0-1,0 0 0,3-3 1,2-1-3,1-1 1,-1 0-1,-1 0 1,11-11-1,-12 9-29,0 1 1,-1-1-1,1 0 0,-2-1 0,1 1 0,4-18 0,7-15 10,-10 31-57,-3 7-18,-1 1 0,0-1-1,1 0 1,-1 0 0,0 0 0,0 1 0,-1-1-1,1 0 1,0-6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37.0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3506,'0'0'3380,"11"8"-2732,0-1-471,0 2-1,0-1 1,-1 2-1,0-1 1,0 2 0,-1-1-1,0 1 1,-1 0-1,-1 1 1,9 16-1,8 21 43,-18-38-205,0 0 1,-1 0-1,0 1 0,-1 0 1,0 0-1,-1 1 0,3 18 1,-4 76 91,-3-60-1,0-42-78,1 1 0,-2-1 0,1 0 0,0 0-1,-1 0 1,0 0 0,0 0 0,-1-1 0,0 1 0,1 0 0,-1-1 0,-1 0 0,1 0 0,-1 0 0,1 0 0,-1 0 0,0-1 0,-8 5 0,-6 5-306,0-1-1,-1-1 1,-26 11-1,3-5-2460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39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2785,'0'0'5640,"0"8"-5320,0 180 1898,0-61-8069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0 4226,'0'0'6627,"1"15"-6083,8 78 420,8 143 81,-16-158-1032,0-46 27,0-26 14,-1-10 34,-1-19-519,0 0 1,-2 1-1,0-1 0,-2 1 1,0 0-1,-12-31 0,11 37 428,0-1 0,2 0 0,0 1 0,1-1 0,1-1 0,-1-23 0,4 38 7,-1 0 0,1 0-1,0 0 1,0 0 0,0 0 0,0 0 0,1 1 0,-1-1 0,1 0 0,0 1-1,-1-1 1,1 1 0,0-1 0,1 1 0,-1 0 0,0 0 0,0 0 0,1 0-1,0 1 1,-1-1 0,1 0 0,0 1 0,0 0 0,-1 0 0,7-2 0,6-2 22,0 1 0,0 0 0,27-3 0,-31 6 5,45-3-198,-53 4 151,-1 0-1,1 0 0,0 0 0,-1 1 1,1-1-1,-1 1 0,1 0 0,-1-1 1,1 1-1,-1 0 0,1 1 0,-1-1 1,0 0-1,0 1 0,0-1 0,0 1 0,3 2 1,0 4 106,0 0-1,-1 0 1,-1 1 0,1-1 0,-1 1-1,0-1 1,-1 1 0,0 0 0,-1 0-1,0 0 1,0 0 0,-1 0 0,0 1-1,0-1 1,-1 0 0,-3 11 0,4-18-37,-1 0 1,0 1-1,0-1 1,0 0-1,0 0 1,0 0-1,0 0 1,-1 0-1,1 0 0,-1 0 1,1 0-1,-1-1 1,0 1-1,0 0 1,1-1-1,-1 0 1,0 1-1,-1-1 1,1 0-1,0 0 1,0 0-1,0 0 1,-1-1-1,1 1 1,0-1-1,-1 1 0,-2-1 1,-10 2 94,-1 0 0,1-2-1,-19-1 1,11 0-110,-35 1-131,57 0 41,1 0 0,-1 0 0,1 0 0,0 0 0,-1 0 0,1-1 0,0 1 1,-1 0-1,1 0 0,0 0 0,-1 0 0,1-1 0,0 1 0,-1 0 0,1 0 1,0-1-1,0 1 0,-1 0 0,1-1 0,0 1 0,0 0 0,0-1 0,-1 1 0,1 0 1,0-1-1,0 1 0,0 0 0,0-1 0,0 1 0,0 0 0,0-1 0,0 1 0,0-1 1,0 1-1,0 0 0,0-1 0,0 1 0,0-1 0,0 1 0,0 0 0,0-1 0,0 0 1,1-2-664,-1-16-3140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39.5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75 320,'0'0'3767,"0"-3"-3335,0-9 110,0 9 1846,23-3-1094,40-11-431,41-10-217,-87 25-1514,1-1 0,19 1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19.3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06:40:08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43 6099,'0'0'3695,"10"13"-3130,34 48-148,-39-50-342,0-1 1,0 1 0,-1 1 0,-1-1-1,0 1 1,0-1 0,-1 1 0,-1 0 0,0 0-1,0 0 1,-2 14 0,1-24-65,0-3 30,0-24 538,-1 1-1,-7-40 1,4 40-612,0 0 0,2 0 1,0-34-1,3 57 27,-1 0 1,0 0-1,0 0 0,1 0 1,-1 0-1,0 0 0,1 1 1,-1-1-1,1 0 0,0 0 0,-1 0 1,1 0-1,0 1 0,-1-1 1,1 0-1,0 0 0,0 1 1,0-1-1,-1 1 0,1-1 1,0 1-1,0-1 0,0 1 0,0-1 1,0 1-1,0 0 0,0 0 1,0-1-1,2 1 0,35-4-79,-33 4 66,13-1-99,-7 0 78,1 0-1,0 1 1,-1 1-1,1 0 1,14 3-1,-24-4-149,1 1 0,-1 0 0,0-1 0,0 1-1,1 0 1,-1 0 0,0 1 0,0-1-1,0 0 1,0 1 0,-1-1 0,1 1-1,0 0 1,-1 0 0,1-1 0,-1 1 0,1 0-1,-1 0 1,0 0 0,0 0 0,0 1-1,0-1 1,0 0 0,0 0 0,-1 1-1,1-1 1,-1 0 0,0 1 0,0-1-1,1 1 1,-2 2 0,1 16-2043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0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27 124 5298,'0'0'4034,"21"0"-3564,10 1-257,-13 1-11,1-2 0,-1 0 0,26-4 1,-39 3-166,0 0 0,-1 0 0,1 0 0,-1 0 0,1-1 1,-1 0-1,0 0 0,8-5 0,-10 6-11,0 0 0,0-1 1,-1 1-1,1-1 0,-1 1 1,1-1-1,-1 1 0,1-1 0,-1 0 1,0 0-1,0 0 0,0 1 0,0-1 1,0 0-1,-1 0 0,1-1 0,0 1 1,-1 0-1,0 0 0,1-3 0,-1 2-54,0 1-1,0-1 0,0 1 1,0-1-1,-1 1 1,1-1-1,-1 1 0,1-1 1,-1 1-1,0-1 1,0 1-1,0 0 0,-1-1 1,1 1-1,0 0 0,-1 0 1,1 0-1,-1 0 1,0 0-1,0 0 0,0 1 1,0-1-1,0 0 0,0 1 1,0 0-1,0-1 1,-1 1-1,1 0 0,0 0 1,-1 0-1,1 1 0,-1-1 1,1 1-1,-1-1 1,-4 1-1,0-1-41,1 1 1,0 1-1,-1-1 1,1 1-1,0 1 1,0-1-1,0 1 1,0 0-1,0 0 1,0 0-1,1 1 1,-1 0-1,1 0 1,-7 5-1,4-1 84,0 0-1,1 0 0,-1 0 0,2 1 0,-1 0 0,1 0 0,0 1 0,1 0 0,0 0 0,-5 11 0,5-6 8,1-1 0,1 1-1,0 0 1,1 1-1,0-1 1,1 25 0,1-37 19,0 1 1,0-1 0,1 0 0,-1 1-1,0-1 1,1 0 0,-1 0 0,1 1 0,0-1-1,0 0 1,0 0 0,0 0 0,0 0 0,0 0-1,1 0 1,-1 0 0,0-1 0,1 1 0,0 0-1,-1-1 1,1 1 0,0-1 0,0 0 0,0 1-1,0-1 1,0 0 0,0 0 0,0 0-1,0-1 1,0 1 0,0 0 0,1-1 0,-1 1-1,0-1 1,0 0 0,1 0 0,3 0 0,11 1 113,1 0 1,-1-1 0,1-1 0,0-1-1,-1 0 1,0-2 0,0 0-1,32-11 1,-31 6-376,12-3-548,-9 9-5319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8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29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 5074,'0'0'4045,"1"-1"-3913,0 1 0,0-1 0,0 1 1,0 0-1,0 0 0,0-1 0,0 1 0,0 0 0,0 0 1,0 0-1,0 0 0,0 0 0,0 0 0,0 0 1,0 0-1,0 1 0,0-1 0,0 0 0,0 1 0,0-1 1,1 1-1,47 58-157,-2 1 0,-4 2 1,50 93-1,-79-126 49,-2-1 0,-1 2 0,-1 0 0,-1 0 0,-2 0 0,6 57 0,-13-76-18,-1-9-1,1 1-1,0-1 0,0 0 1,0 0-1,1 0 1,-1 0-1,0 0 0,1 0 1,-1 0-1,1 0 1,0 0-1,0 0 0,0 0 1,1 2-1,-2-4 6,0 0-1,0 0 0,0 1 0,0-1 1,0 0-1,0 0 0,1 0 1,-1 0-1,0 1 0,0-1 1,0 0-1,0 0 0,0 0 1,0 0-1,1 0 0,-1 0 0,0 0 1,0 0-1,0 1 0,0-1 1,1 0-1,-1 0 0,0 0 1,0 0-1,0 0 0,0 0 0,1 0 1,-1 0-1,0 0 0,0 0 1,0 0-1,1 0 0,-1 0 1,0 0-1,0 0 0,0 0 1,0 0-1,1-1 0,-1 1 0,0 0 1,0 0-1,8-8 144,4-15-125,-11 21-5,14-34-25,-1 0 0,-2-1 0,9-46 0,-12 44 8,1 0 0,3 1 0,20-45 0,-20 57 57,2 2 1,0 0-1,2 0 0,0 2 1,2 0-1,24-23 0,-34 39-20,-7 6-297,-2 15-3788,0 5 1225,0-2-1318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0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89 6883,'0'0'4034,"305"-87"-4034,-278 87-192,-17 0-2353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3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7251,'0'0'4706,"6"5"-5071,18 27 446,-2 1-1,24 50 1,-26-47-38,59 115 110,-67-138-66,-12-13-70,0 0-1,1 0 0,-1 0 0,0 0 1,1 0-1,-1 0 0,0-1 0,1 1 1,-1 0-1,0 0 0,0 0 0,1 0 1,-1-1-1,0 1 0,0 0 0,1 0 0,-1-1 1,0 1-1,0 0 0,0 0 0,1-1 1,-1 1-1,0 0 0,0-1 0,0 1 1,0 0-1,0-1 0,0 1 0,0 0 1,0-1-1,5-37 850,-5 29-1024,3-9 208,0 0 0,1 0 0,1 1 0,0-1 0,1 1 0,1 1 1,1-1-1,0 1 0,2 0 0,-1 1 0,2 0 0,0 1 0,20-20 0,1-3 4,-31 36-292,-1 16-6215,0 2 1381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9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428 16 4034,'0'0'3311,"-16"-4"-2951,2 1-331,8 1-30,-1 0 0,0 1 0,1 0 0,-1 0 0,0 0-1,0 1 1,0 0 0,1 0 0,-1 1 0,0 0 0,0 0 0,1 1-1,-12 3 1,-7 5 10,0 1-1,0 1 1,1 1 0,0 1-1,2 1 1,-1 1-1,2 1 1,-34 34 0,50-44-12,0 0 1,0 0 0,1 0 0,0 1 0,0-1-1,1 1 1,0 0 0,0 0 0,0 0 0,-1 13-1,1 6-37,1-1 0,1 27 0,1-45 14,0-6 21,1-1 0,-1 1 0,0-1 0,1 0 1,-1 1-1,1-1 0,-1 0 0,1 1 0,0-1 0,-1 0 1,1 0-1,0 0 0,0 0 0,0 0 0,0 0 0,0 0 1,0 0-1,0 0 0,1 0 0,-1 0 0,0-1 0,0 1 1,1 0-1,-1-1 0,0 1 0,1-1 0,-1 0 0,0 1 1,1-1-1,1 0 0,50 5-8,-45-5 10,43 2-72,1 1-426,0-3-1,96-12 1,-148 13 427,1-1 1,-1 0-1,1 0 0,-1 0 1,0 0-1,1 0 0,-1 0 1,1-1-1,-1 1 0,1 0 1,-1 0-1,0 0 0,1 0 1,-1 0-1,0-1 0,1 1 1,-1 0-1,1 0 0,-1 0 1,0-1-1,1 1 0,-1 0 1,0-1-1,0 1 0,1 0 0,-1-1 1,0 1-1,0 0 0,1-1 1,-1 1-1,0-1 0,0 1 1,0 0-1,0-1 0,0 1 1,0-1-1,0 1 0,1-1 1,-1-4-2934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37 6323,'0'0'960,"321"-27"-960,-257 20-1072,-21 4-849,-21 3-2017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546 28 3025,'0'0'3479,"-16"-5"-2745,14 5-706,-20-6 176,1 0 0,-1 2 0,0 1 0,-23 0 0,23 3-207,0 2-1,-1 1 0,1 0 0,1 2 0,-1 0 0,1 1 1,0 2-1,0 0 0,0 1 0,2 1 0,-1 1 0,1 0 1,1 2-1,0 0 0,-28 27 0,42-36-1,0 1 0,1-1 0,-1 0 0,1 1 0,0 0 0,1-1 0,-1 1 0,1 0 0,0 0 0,0 1-1,-1 6 1,0 2-11,2 0-1,0 0 1,1 15-1,0-12-3,1-16 19,-1 0-1,0 0 1,1-1-1,-1 1 0,0 0 1,1-1-1,-1 1 1,1 0-1,-1-1 0,1 1 1,-1-1-1,1 1 1,0-1-1,-1 1 0,1-1 1,0 0-1,-1 1 1,1-1-1,0 0 0,0 1 1,-1-1-1,1 0 1,0 0-1,0 0 0,-1 0 1,1 1-1,0-1 1,0 0-1,1-1 1,32 2 40,-25-1-4,298 0 1864,-105 0-5441,-191 0-855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8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7860,'0'0'2545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5731,'0'0'4530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338 0 6131,'0'0'1115,"5"20"-1072,4 6-18,-2-5 59,-1 1 1,0 0-1,3 29 1,-8-34-220,-1-12 195,0 0-1,1 0 1,-1 0 0,1-1-1,0 1 1,2 4-1,-3-7-127,1-1 0,0 0 1,-1 0-1,1 0 0,0 0 0,0 0 0,0 0 0,-1 0 0,1 0 0,0 0 0,0-1 0,0 1 0,1 0 0,-1-1 0,0 1 0,0 0 0,0-1 0,0 1 1,1-1-1,-1 0 0,0 1 0,0-1 0,1 0 0,-1 0 0,0 0 0,0 0 0,2 0 0,-2-31-695,-1 29 712,0 1-1,-1-1 1,1 0 0,-1 0-1,1 1 1,-1-1 0,0 1-1,0-1 1,1 1 0,-1-1-1,0 1 1,0-1 0,0 1-1,-1 0 1,1-1 0,0 1-1,0 0 1,-1 0 0,1 0-1,-1 0 1,1 0 0,-1 0-1,1 1 1,-1-1 0,0 0-1,1 1 1,-4-1 0,-8-3 126,1 1 0,-25-2 0,20 4-125,-14-4 41,1 3 1,-1 0-1,-37 4 0,62-1 24,-1 1-1,1 0 0,-1 0 0,1 0 0,0 1 0,0 0 0,0 0 0,0 1 0,-9 7 0,5-3 18,0 0 0,1 1 0,0 0 1,-9 12-1,15-17-23,1-1 0,0 1 0,0-1-1,0 1 1,1 0 0,-1-1 0,1 1 0,0 0 0,-1 5-1,1-8-1,1 0 0,0 0 0,0 0 0,0 1 0,0-1-1,0 0 1,1 0 0,-1 0 0,0 0 0,0 0-1,1 0 1,-1 0 0,1 0 0,-1-1 0,1 1 0,-1 0-1,1 0 1,-1 0 0,1 0 0,0 0 0,0-1 0,-1 1-1,1 0 1,0-1 0,0 1 0,0-1 0,0 1-1,0 0 1,-1-1 0,1 0 0,0 1 0,0-1 0,0 0-1,0 1 1,0-1 0,0 0 0,1 0 0,-1 0-1,0 0 1,2 0 0,65 1 392,100-12 1,-89 4-1172,-63 5-712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2049,'0'0'1996,"0"7"-1818,6 55 728,-2 0-1,-6 81 0,2-140-894,0 0 0,-1-1 0,0 1 0,1 0 0,-1 0 0,0-1 0,0 1 0,0 0 0,-1-1 0,1 1 0,-1-1 0,1 1 0,-1-1 0,0 0 0,0 0 0,-3 3 0,5-4 397,2-6-414,0 0 0,0 0 0,1 0 0,-1 1 0,1-1 0,0 1 1,1 0-1,-1 0 0,1 0 0,7-7 0,-2 2-9,7-8-34,-1 2-93,-1-1-1,19-28 0,-29 38 48,0-1-1,0 0 0,-1 0 1,-1 0-1,1 0 0,-1 0 1,0-1-1,-1 1 0,1-1 1,-1 1-1,-1-10 0,-2 22 37,1-1 0,-2 0-1,1 0 1,-1 0 0,1 0-1,-1-1 1,0 1-1,0-1 1,-1 1 0,1-1-1,-1 0 1,-4 3 0,2-1-5,-1 2 81,0-2 0,-1 1 0,0-1 0,0 0 0,-11 4 0,19-9-7,0 0 0,0 0 0,0 0 0,-1 0 0,1 0 1,0 0-1,0 0 0,0 0 0,0 0 0,-1 0 0,1 0 0,0 0 0,0 0 1,0 0-1,0 0 0,0 0 0,-1 0 0,1 0 0,0-1 0,0 1 1,0 0-1,0 0 0,0 0 0,0 0 0,-1 0 0,1 0 0,0-1 1,0 1-1,0 0 0,0 0 0,0 0 0,0 0 0,0-1 0,0 1 1,0 0-1,0 0 0,0 0 0,0 0 0,0-1 0,0 1 0,0 0 1,0 0-1,0 0 0,0 0 0,0-1 0,0 1 0,0 0 0,0 0 0,0 0 1,0 0-1,0 0 0,0-1 0,1 1 0,-1 0 0,0 0 0,0 0 1,0 0-1,0-1 0,0-4-123,0 4-26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1 782 5234,'0'0'4645,"0"-20"-4103,0-148 1213,1 75-1482,4-1 1,4 1-1,5 1 0,28-105 0,-42 196-285,0 0 0,0-1-1,1 1 1,-1 0-1,0 0 1,0 0 0,1 0-1,-1 0 1,1 0 0,-1 0-1,1 0 1,-1 0 0,1 0-1,0 1 1,-1-1 0,1 0-1,0 0 1,0 0 0,-1 1-1,1-1 1,0 0 0,0 1-1,0-1 1,0 1 0,0-1-1,0 1 1,0 0-1,0-1 1,0 1 0,0 0-1,0-1 1,0 1 0,2 0-1,-1 1-6,0 0 0,1 0 0,-1 0 0,0 0-1,1 0 1,-1 0 0,0 0 0,0 1 0,0-1 0,0 1-1,0 0 1,-1 0 0,3 2 0,2 4 26,0 0 1,0 1 0,-1-1-1,0 1 1,0 0-1,-1 1 1,0-1-1,-1 1 1,0-1 0,-1 1-1,0 0 1,1 10-1,0 18-140,-4 72 1,-1-44-1150,2-51-1362,0-7-1203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0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103 125 2817,'0'0'2572,"28"-4"-2492,91-13-24,-113 16-55,-1 1 0,1-2 0,0 1-1,-1-1 1,1 1 0,-1-2 0,1 1 0,-1-1 0,0 1-1,0-1 1,7-6 0,-10 7-145,0-1 1,0 1-1,-1-1 0,1 1 1,-1-1-1,0 1 0,0-1 0,0 0 1,0 1-1,0-1 0,-1 0 1,1 0-1,-1 0 0,0 0 0,0 1 1,0-6-1,0 7 99,0 0 0,-1 0 0,1 0 0,0 0 0,0 1 0,-1-1 0,1 0 0,0 0 0,-1 0 0,1 0 0,-1 1 0,1-1 0,-1 0 0,0 1 1,1-1-1,-1 0 0,0 1 0,1-1 0,-1 1 0,0-1 0,0 1 0,0-1 0,1 1 0,-1-1 0,0 1 0,0 0 0,0-1 0,0 1 0,0 0 0,0 0 0,-1 0 0,-35-2 326,30 2-225,-23-2 322,19 1-339,-1 1-1,1 0 0,0 0 1,-1 1-1,-16 3 1,15 3 180,1 0 0,0 0 0,0 1 0,1 0 1,0 1-1,-18 20 0,26-26-171,-2 1-13,0 0 1,1 0 0,0 0 0,0 1 0,0-1 0,1 1-1,-1 0 1,1 1 0,0-1 0,1 0 0,-1 1-1,1-1 1,0 1 0,0 0 0,1 0 0,0 0 0,0 0-1,0 0 1,1 0 0,0 8 0,0-12-33,1-1-1,-1 1 1,0-1-1,1 1 1,0 0-1,-1-1 1,1 1 0,0-1-1,0 1 1,-1-1-1,1 0 1,0 1 0,1-1-1,-1 0 1,0 0-1,0 0 1,0 0-1,1 0 1,-1 0 0,0 0-1,1 0 1,-1 0-1,1 0 1,-1-1 0,1 1-1,0-1 1,-1 1-1,1-1 1,0 0 0,-1 0-1,4 1 1,9 0 31,0 1 0,27-2 1,-25-1-13,14 1-137,0-2-1,0-1 1,0-1-1,0-2 1,-1-1-1,47-17 1,-27 3-953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1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317 58 1105,'0'0'2996,"-11"6"-2951,1 0-9,1-1 0,0 2-1,0-1 1,-12 12 0,18-15-20,-1 0 0,1 1 0,1 0-1,-1 0 1,0 0 0,1 0 0,0 0 0,0 0-1,0 0 1,1 1 0,-1-1 0,1 1 0,0-1 0,0 1-1,1 0 1,-1 6 0,6-8-11,14-2 82,-1 0 0,1-1 0,-1-2 0,30-4-1,-41 4-52,1 0 0,-1 0 0,0 0 0,0-1 0,0 0-1,0 0 1,0-1 0,-1 0 0,0 0 0,1-1 0,-2 1 0,1-1-1,0-1 1,7-8 0,-11 9-50,0 1-1,1-1 0,-2 0 1,1 1-1,0-1 0,-1 0 0,0 0 1,0 0-1,-1 0 0,1 0 1,-1 0-1,0 0 0,-1-1 1,1 1-1,-3-8 0,1 12 14,0 0 0,0 0 0,0 0 0,0 0 0,0 0 0,0 1 0,0-1 0,0 1 0,0 0 0,0-1 0,-1 1 0,1 0 0,0 0 0,0 1 0,0-1 0,-4 1 0,-3-1-2,-2 1-4,1 0 0,-1 0 0,1 1 0,-1 0 0,1 0 0,-1 1 0,1 1 0,0 0 0,1 0 0,-1 1 0,1 0 0,0 1-1,0 0 1,-15 13 0,23-18-1,1-1 1,-1 0-1,1 1 0,-1-1 0,1 1 0,-1-1 0,1 1 0,-1-1 0,1 1 0,-1-1 1,1 1-1,-1 0 0,1-1 0,0 1 0,-1 0 0,1-1 0,0 1 0,0 0 0,-1 1 0,10 2-505,23-5 260,-10-5 106,0-1 0,-1-1 0,0-1 0,0 0 0,-1-2 0,32-22 0,-49 32 258,-2 0 5,1 1 0,-1-1 0,1 0 1,-1 0-1,0 0 0,1 0 1,-1 0-1,0 0 0,0 0 0,0-1 1,0 1-1,0 0 0,0-1 1,0 1-1,0 0 0,0-3 2191,-1 24-2001,0 5-415,-1-17 113,0 1 0,1-1 0,0 0 0,1 1 0,0-1 0,0 0 0,1 0 1,0 0-1,0 0 0,5 11 0,20 23 97,-20-33-75,-1 0 0,0 1-1,0 0 1,-1 0 0,0 0-1,0 0 1,-2 1 0,1 0 0,-1 0-1,2 15 1,-5-23-27,2 14 43,-1 1 1,-1-1-1,-2 19 0,1-31 8,0 0 0,0-1 0,0 1-1,0 0 1,-1-1 0,0 1 0,0-1 0,0 0-1,0 1 1,-1-1 0,0 0 0,0-1 0,0 1-1,0 0 1,-6 5 0,-12 6 107,0-1 1,0 0-1,-2-1 0,1-2 1,-2 0-1,1-2 0,-1 0 1,-1-2-1,1 0 0,-1-2 0,0-1 1,-1-1-1,-39 0 0,58-3-146,-8 0 92,-1 0-1,1-1 0,0 0 0,-23-6 0,35 6-55,-1 0 0,1 0 0,0 0 0,0-1-1,0 1 1,-1-1 0,2 1 0,-1-1 0,0 0 0,0 0-1,0-1 1,1 1 0,-1 0 0,1-1 0,0 1 0,0-1 0,0 0-1,0 0 1,0 0 0,1 0 0,-1 0 0,1 0 0,0-1 0,0 1-1,0 0 1,-1-7 0,2 7-42,-1 1-1,1-1 0,0 0 1,0 0-1,0 0 1,0 0-1,1 1 1,-1-1-1,1 0 1,-1 0-1,1 0 1,0 1-1,0-1 0,0 1 1,1-1-1,-1 1 1,1-1-1,-1 1 1,1-1-1,0 1 1,2-2-1,3-1-67,0 0-1,0 1 1,0 0 0,0 0-1,1 1 1,8-3-1,-5 1-45,8-2-323,0 1 1,0 0-1,29-4 0,23 5-5997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0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5907,'0'0'4482,"27"70"-4082,-11-46-224,-6-4-144,1-4 16,-6-6-48,1 0-336,-6-5-833,0-1-784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4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1 1 2465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4 2465,'-26'2'2736,"54"-4"-967,18 0-1007,171 0-57,-114 3-719,-102 0 5,0-1 1,0 1 0,-1-1 0,1 1-1,0 0 1,0-1 0,-1 1 0,1 0 0,0-1-1,-1 1 1,1 0 0,-1 0 0,1 0 0,-1 0-1,1-1 1,-1 1 0,1 0 0,-1 0-1,0 0 1,0 0 0,1 0 0,-1 0 0,0 0-1,0 0 1,0 0 0,0 0 0,0 0 0,-1 2-1,1 42 68,-1-31-34,1-11-9,0 0 0,-1 1 0,1-1 0,-1 0 0,0 0 0,0 0 1,-1 1-1,1-1 0,0 0 0,-1-1 0,0 1 0,0 0 0,0 0 0,0-1 0,0 1 1,-1-1-1,1 0 0,0 1 0,-1-1 0,0 0 0,0-1 0,-5 4 0,-7 2 29,0 0 0,-1 0 0,-21 4 0,24-6 18,-33 9 58,-1-2 0,-55 7-1,15-14-2322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1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1 3201,'0'0'4893,"-3"1"-4394,-38 21-385,2 2 1,0 1-1,2 2 0,-43 40 0,75-62-108,-1 0-1,1 0 0,0 0 1,1 0-1,-1 1 0,1 0 1,0 0-1,1 0 0,0 0 1,0 0-1,0 1 0,0 0 1,1-1-1,0 1 0,1 0 1,-1 0-1,1 0 0,1 0 1,-1 0-1,1 0 0,1 9 1,-1-1 13,3 30 3,-3-42-21,1-1 0,0 1 0,0-1 0,0 0 1,0 0-1,0 0 0,0 1 0,1-1 0,-1 0 1,1 0-1,-1-1 0,1 1 0,0 0 0,0 0 1,0-1-1,2 2 0,14 8-48,1-1 0,38 15 0,8-3-3648,-48-17 909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8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44 3410,'0'0'8582,"0"-2"-7746,0 4-1274,0 14 426,0 0 0,2 0 0,5 31 0,-5-40 18,0-1 1,1 1 0,0 0-1,0-1 1,0 0 0,1 0-1,0 0 1,0 0 0,0 0-1,1-1 1,8 8 0,-12-12 10,0 0 0,0-1 0,0 1 0,0 0 1,0-1-1,0 1 0,0-1 0,0 0 0,0 1 0,1-1 1,-1 0-1,0 0 0,0 1 0,0-1 0,0 0 0,1 0 1,-1 0-1,0-1 0,0 1 0,0 0 0,0 0 0,1-1 1,-1 1-1,0 0 0,0-1 0,0 1 0,0-1 0,0 0 1,0 1-1,0-1 0,2-1 0,26-29 677,-26 28-665,5-6 48,0 0 1,-1 0-1,0-1 0,-1 0 0,0 0 0,0 0 1,-1-1-1,-1 0 0,0 0 0,0 0 0,-1 0 1,-1-1-1,0 1 0,1-18 0,0 28-441,0-1 0,0 1 0,0 0 0,0 0 0,1 1 0,-1-1 0,6 0 0,-9 1 48,18-2-2331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0 4274,'0'0'3543,"14"15"-2836,78 82 589,-84-88-1179,0 0 0,-1 1 0,0 0 0,-1 0 0,0 0 0,0 1 0,-1 0 0,-1 0 0,0 0 0,4 21 0,-3-2-21,-1 0 0,-1 61 0,-3-87-73,-1 1 0,1 0 0,-2-1 1,1 1-1,0-1 0,-1 1 0,0-1 1,0 1-1,0-1 0,0 0 1,-1 0-1,1 0 0,-1 0 0,0-1 1,-1 1-1,1-1 0,0 0 0,-1 1 1,0-2-1,0 1 0,0 0 0,0-1 1,0 0-1,-7 3 0,-1 0-375,0 0-1,-1-1 1,0 0-1,0-1 1,0 0-1,0-1 1,-24 0-1,10-2-2672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 1825,'0'0'7123,"166"0"-6531,-102-2-464,6-8-32,-11 3-96,-11 4-336,-32 3-1761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2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27 480,'0'0'6432,"13"0"-6354,-3 0-117,196-8 3026,-164 2-2807,-8 0-314,57-1 0,-103 17-4391,-24 2 577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4818,'0'0'4930,"122"10"-4641,-71-10-289,5 6-32,-5-4-1569,-10 1-2417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3.0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17 864,'0'0'4597,"-26"9"-4487,-85 29-78,106-37-25,1 1 0,-1 0 0,0 0 0,1 0 0,0 1 0,0-1 0,-1 1 0,1 0 0,1 1 0,-1-1 0,0 0 0,1 1 0,-5 6 1,0 1 55,0-2 26,1 0 0,0 0 0,1 1 0,0 0 0,-7 16 0,11-21-66,0 0 0,0 0 0,1 1 0,0-1-1,0 1 1,0-1 0,1 1 0,0 0 0,0-1 0,0 1-1,1-1 1,-1 1 0,3 6 0,-2-9-19,0-1 0,1 0 0,-1 0-1,1 0 1,-1 0 0,1 0 0,0 0 0,0-1 0,0 1-1,0 0 1,0-1 0,0 0 0,0 1 0,0-1 0,1 0-1,-1 0 1,1 0 0,-1-1 0,0 1 0,1 0 0,4 0-1,-1 0 12,31 8 173,1-1 0,73 5 0,80-10 409,-138-3-483,-31-1-25,-1 0 1,1-2-1,-1 0 0,1-1 0,-1-2 1,34-12-1,-42 13 13,0-1-1,-1 0 1,0-1-1,0 0 1,-1-1-1,0 0 1,0-1-1,-1 0 1,0-1-1,0 0 1,12-17 0,-19 20 9,1 1 1,-1-1-1,-1 0 1,1 0 0,-1 0-1,0 0 1,0 0 0,-1 0-1,0-1 1,-1 1 0,1-1-1,-2-12 1,0 17-58,1 1 0,-1 0 0,0 0 0,0-1 0,1 1 0,-2 0 0,1 0 0,0 0 0,0 0-1,-1 0 1,1 0 0,-1 0 0,1 1 0,-1-1 0,0 0 0,0 1 0,1-1 0,-1 1 0,0 0 0,-1 0 0,1 0 0,0 0 0,0 0 0,-4-1 0,-11-4 15,0 0 0,-23-3 0,26 5-46,-28-3-1225,0 1-1,0 2 1,-62 1-1,30 3-2276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5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1569,'0'0'12565,"5"0"-10772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5.6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1825,'0'0'10116,"0"-24"-9155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6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54 7027,'0'0'3378,"0"2"-3733,1 3 341,1 0 0,0-1 1,0 1-1,0 0 0,1-1 0,-1 1 0,1-1 1,0 0-1,0 0 0,6 6 0,9 13 115,75 100 267,-91-122-355,-1 1 0,1-1-1,-1 0 1,1 0 0,-1 1-1,1-1 1,0 0 0,-1 0-1,1-1 1,0 1 0,0 0-1,0-1 1,0 1 0,0-1-1,0 1 1,-1-1 0,1 0-1,0 0 1,0 0 0,0 0-1,0 0 1,0 0 0,0-1-1,0 1 1,0 0 0,0-1-1,0 0 1,2-1 0,4-1 81,-1 0 0,1-1 1,-1 0-1,0 0 1,9-8-1,15-15 395,43-48-1,2-3-254,-17 22-34,-54 56-3913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6.8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685 10 3394,'0'0'3222,"-21"-2"-2888,-5 0-206,-104-4 451,95 7-301,1 2-1,0 0 1,-1 3 0,-61 18 0,72-16-198,0 1 1,0 1-1,1 0 1,0 2-1,1 1 1,0 1-1,-23 20 1,39-30-89,1 1 1,0 0 0,0-1-1,0 2 1,0-1 0,1 0-1,0 1 1,0 0-1,1 0 1,0 0 0,0 0-1,0 1 1,1-1 0,-1 1-1,2 0 1,-1-1 0,1 1-1,0 0 1,0 0-1,1 9 1,0-14 6,1 0 0,-1 1 0,1-1 0,0 0 0,0 0 0,0 1 0,0-1 0,0 0 0,0 0 0,1 0-1,-1 0 1,1-1 0,-1 1 0,1 0 0,0-1 0,0 1 0,0-1 0,0 1 0,0-1 0,0 0 0,0 0 0,0 0 0,0 0 0,5 1 0,6 3 26,1 0-1,25 3 1,0-2 118,1-1 0,-1-3 0,1-1 0,0-2 1,41-6-1,56-18-784,-6-13-3742,-128 35 2070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7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2321,'0'0'6995,"21"0"-6787,33-5 80,15-2-159,17 0-129,5-3-2209,-16 0-1649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7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2881,'0'0'5835,"7"6"-5099,47 45-94,2-3-1,3-2 0,1-2 0,3-4 0,107 53 0,-163-89-958,20 9 975,-17-5-4998,-15-20 803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0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882 1 5106,'0'0'3957,"-55"28"-3546,-185 93 106,-109 43 1076,338-158-1550,-197 104 183,190-95-2469,26-14-1850,36-1 2258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 4258,'0'0'4370,"64"3"-3714,-11-8-432,6-2-224,-5 2-192,-12 2-1537,-20 3-1424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8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5250,'16'102'3010,"11"-102"-2034,5 0-560,10 0-191,1-5-97,5-2-48,-5 2-80,0-2-1505,-6-1-1681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104 121 4306,'0'0'3972,"24"0"-3505,145 0 438,-167 1-895,1-1 0,0 0 1,-1 0-1,1 0 0,0 0 1,-1 0-1,1-1 0,0 1 0,-1-1 1,1 1-1,0-1 0,-1 0 1,1 0-1,-1-1 0,0 1 1,1 0-1,-1-1 0,0 1 0,0-1 1,0 0-1,0 0 0,0 1 1,0-1-1,0-1 0,-1 1 1,1 0-1,-1 0 0,0-1 0,1 1 1,-1 0-1,0-1 0,0 1 1,-1-1-1,1 0 0,-1 1 1,1-1-1,-1 0 0,0 1 0,0-1 1,0 0-1,0 1 0,-1-4 1,1 4-35,-1 1 0,1 0 0,-1 0 0,0 0 1,1-1-1,-1 1 0,0 0 0,0 0 1,0 0-1,0 1 0,0-1 0,0 0 0,0 0 1,0 0-1,0 1 0,-1-1 0,1 0 0,0 1 1,0 0-1,-1-1 0,1 1 0,0-1 0,-2 1 1,-38-9-399,36 8 289,-28-6-558,22 3 554,-1 1-1,0 1 1,0 0-1,0 1 1,-1 0 0,1 1-1,-22 2 1,30 0 133,0-1 1,0 1 0,0 0-1,0 0 1,1 0 0,-1 1-1,1-1 1,-1 1-1,1 0 1,0 0 0,-4 5-1,-29 40 119,36-47-107,-9 12 73,1 0 0,1 1-1,0 0 1,1 0 0,0 1-1,2-1 1,-1 1 0,2 0-1,0 1 1,1-1-1,0 0 1,1 23 0,2-38-40,-1 1 0,1 0 0,-1 0 1,1-1-1,0 1 0,-1 0 0,1-1 1,0 1-1,0 0 0,-1-1 0,1 1 0,0-1 1,0 0-1,0 1 0,0-1 0,0 0 0,0 1 1,-1-1-1,1 0 0,0 0 0,0 0 1,0 0-1,0 0 0,1 0 0,31 3 721,-29-3-671,332 0 1942,-298-4-2010,4 0-3338,-35 4 290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9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0 2177,'0'0'6438,"-2"2"-6206,1-2-194,1 0 0,-1 1 0,1-1 0,-1 0 0,1 0-1,-1 1 1,1-1 0,0 0 0,-1 0 0,1 1 0,0-1 0,-1 0 0,1 1 0,0-1 0,-1 1 0,1-1 0,0 0 0,-1 1 0,1-1 0,0 1 0,0-1 0,0 1 0,0-1 0,-1 1 0,1-1 0,0 1 0,0-1 0,0 0 0,0 1 0,0-1 0,0 1 0,0-1-1,0 1 1,0-1 0,1 1 0,-1-1 0,0 1 0,22 9 988,113 20-321,172 17 1,-291-45-702,-4 0 23,0-1 0,1 0 0,-1-1 0,1 0-1,17-3 1,-40 10-248,-225 58 141,-67 21 24,253-64-731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9.9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533 30 3089,'0'0'1324,"10"-5"-655,29-14 4,-29 14 1448,-12 7-1430,-14 12-256,0 0 1,-2-1 0,0 0-1,-37 18 1,24-13-256,-56 27 148,-2-4 0,-144 46 0,210-75-1545,22-11 1198,1-1 0,0 0 0,0 1 0,-1-1 1,1 0-1,0 1 0,0-1 0,0 1 0,-1-1 1,1 0-1,0 1 0,0-1 0,0 1 0,0-1 0,0 1 1,0-1-1,0 0 0,0 1 0,0-1 0,0 1 1,0-1-1,0 0 0,0 1 0,0-1 0,0 1 0,1-1 1,-1 0-1,0 1 0,0-1 0,0 1 0,1-1 0,-1 0 1,0 1-1,1-1 0,-1 0 0,0 1 0,0-1 1,1 0-1,-1 0 0,0 1 0,1-1 0,-1 0 0,1 0 1,-1 0-1,0 0 0,1 1 0,11 3 166,-1 1 0,1-2-1,0 1 1,-1-2 0,1 0 0,1 0-1,16 0 1,-5 0 101,176 8 948,-118-10-3987,-76 0-1865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5.4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3 8500,'0'0'3508,"5"-1"-4079,-4 1 565,0-1 0,0 1 0,0 0-1,0 0 1,0 0 0,0 0 0,0 0-1,0 0 1,0 0 0,0 0 0,0 0 0,0 0-1,0 1 1,0-1 0,0 0 0,-1 1 0,1-1-1,0 0 1,0 1 0,0-1 0,0 1-1,-1-1 1,1 1 0,0 0 0,0-1 0,0 2-1,11 34 711,-12-35-693,19 125 1185,-16-89-1070,2-1 0,12 45 0,-13-70-103,18 54 61,-20-60-67,0 0-1,1 0 1,0 0 0,0 0 0,0-1 0,0 1 0,1-1-1,0 1 1,6 4 0,-10-9-10,1 0 0,-1-1 0,1 1 0,-1 0 0,0-1 0,1 1 0,-1 0 0,0-1 0,1 1 0,-1-1 0,0 1 0,1 0 1,-1-1-1,0 1 0,0-1 0,0 1 0,1-1 0,-1 1 0,0-1 0,0 1 0,0-1 0,0 1 0,0-1 0,0 1 0,0-1 0,0 1 0,0-1 0,0 1 0,0-1 0,0 1 0,0-1 0,-1 0 0,1 0-46,0 0-1,0 0 1,0 0-1,0-1 1,0 1-1,0 0 0,-1 0 1,1 0-1,0 0 1,-1-1-1,1 1 1,-1 0-1,1 0 0,-1 0 1,0 0-1,1 0 1,-1 0-1,0 0 1,0 1-1,0-1 0,1 0 1,-2 0-1,-14-7-45,-1 1 0,1 0 0,-1 2 0,0 0 0,-1 1-1,-21-2 1,-109-1-759,141 7 724,1 0 1,0 0 0,-1 1 0,1 0 0,0 0-1,0 1 1,0 0 0,-12 5 0,16-6 95,0 0 1,-1 1-1,1-1 1,0 1 0,0 0-1,0-1 1,0 1-1,1 0 1,-1 0-1,0 0 1,1 0-1,0 1 1,-1-1-1,1 0 1,0 1-1,0-1 1,0 1 0,0-1-1,1 1 1,-1-1-1,1 1 1,-1-1-1,1 1 1,0 3-1,0-2 11,0 0 1,0 0-1,0 0 0,0-1 0,1 1 1,0 0-1,2 7 0,-2-10 12,0 1 1,0 0-1,1 0 1,-1-1-1,1 1 0,-1-1 1,1 1-1,0-1 0,0 0 1,-1 0-1,1 0 1,0 0-1,0 0 0,0 0 1,4 1-1,17 7-120,1-2 0,0 0 0,0-2 0,1-1 0,0 0-1,-1-2 1,1-1 0,0-1 0,37-4 0,-54 2-387,0-1 1,1 1-1,-1-1 0,0-1 1,-1 0-1,14-8 0,11-7-3902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6.6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1 134 6403,'0'0'2409,"42"-4"-2011,131-12-150,-95 4-155,-75 11-82,1 0 0,-1-1 0,0 1 0,1-1 1,-1 0-1,0 0 0,0-1 0,4-3 0,-2 2 9,-3 2-17,1 0 0,-1-1 0,-1 1 0,1 0 0,0-1 0,-1 0 0,1 1 0,-1-1 0,0 0 0,1 0 0,-1 1 0,-1-1 0,1 0 0,0 0 0,-1 0 0,1 0 0,-1 0 0,0 0 0,0 0 0,0 0-1,-1-4 1,1 1 15,-1 6-20,1 0 1,0-1-1,0 1 0,0-1 1,-1 1-1,1-1 1,0 1-1,0 0 0,-1-1 1,1 1-1,0-1 0,-1 1 1,1 0-1,0-1 1,-1 1-1,1 0 0,-1 0 1,1-1-1,0 1 1,-1 0-1,1 0 0,-1 0 1,1 0-1,-1-1 1,1 1-1,-1 0 0,1 0 1,-1 0-1,1 0 0,-1 0 1,0 0-1,-22 0-117,15 1 55,-4-1-53,1 1-1,0 0 1,-1 1 0,1 0 0,0 0-1,0 2 1,0-1 0,0 1 0,0 1-1,-12 7 1,17-8 101,0 0 0,0 0 1,0 1-1,0 0 0,1 0 0,0 0 1,0 1-1,0 0 0,1 0 0,0 0 0,0 0 1,0 1-1,1 0 0,0-1 0,0 1 1,1 0-1,-3 9 0,4-6 13,-1 0 1,1 0-1,1 16 0,0-24 2,-1 0 0,1 1-1,1-1 1,-1 0 0,0 0 0,0 0 0,1 0-1,-1 0 1,1 0 0,0 0 0,-1 0 0,1 0-1,0 0 1,0 0 0,0-1 0,1 1-1,-1 0 1,0-1 0,1 1 0,-1-1 0,1 1-1,-1-1 1,4 3 0,19 1-92,0 0-1,0-2 1,0-1-1,1 0 1,-1-2 0,48-6-1,-61 4 112,1 0 0,-1-1 0,1-1-1,-1 0 1,0 0 0,20-12-1,-13 5-16,0 0-1,-1-2 0,16-14 1,-33 27-2,0 0-1,1 0 1,-1 0 0,0 0 0,0 0 0,0 0 0,0 0 0,1 0 0,-1 0-1,0 0 1,0 0 0,0 0 0,0 0 0,0 0 0,1 0 0,-1 1 0,0-1-1,0 0 1,0 0 0,0 0 0,0 0 0,0 0 0,1 0 0,-1 0 0,0 1-1,0-1 1,0 0 0,0 0 0,0 0 0,0 0 0,0 0 0,0 0 0,0 1-1,0-1 1,0 0 0,0 0 0,0 0 0,0 0 0,0 1 0,0-1 0,0 0-1,0 0 1,0 0 0,0 0 0,0 0 0,0 1 0,0-1 0,0 0 0,0 0-1,2 20-152,-2 30-161,0-39 288,2-11 30,-1 1-1,1 0 1,-1-1-1,1 1 1,-1-1-1,1 0 1,0 1-1,-1-1 1,1 0-1,-1 0 1,1 0-1,0 0 1,2-1-1,0 1 14,12 1 86,-1-1-1,1-1 0,-1 0 1,1-1-1,-1-1 0,1 0 1,-1-1-1,24-10 1,-30 10-59,0 0 13,0-1 0,1 0 0,-2 0 1,13-10-1,-19 13-44,1 0 0,-1-1 0,0 1 0,0-1 0,0 1 1,0-1-1,-1 0 0,1 0 0,-1 0 0,1 0 0,-1 0 0,0 0 1,0 0-1,-1 0 0,1 0 0,-1-1 0,1 1 0,-1-5 0,0 8-8,-1-1 0,1 0 0,0 0 0,0 1 0,-1-1 0,1 0 0,0 0 0,-1 1 0,1-1 0,-1 0 0,1 1 0,-1-1 0,1 1 0,-1-1 0,0 1 0,1-1 0,-1 1 0,1-1 0,-1 1 0,0-1 0,0 1 0,1 0 0,-1-1 0,0 1 0,0 0 0,1 0 0,-1 0 0,0-1 0,0 1 0,0 0 0,1 0 0,-2 0 0,-36 0-109,24 1 41,3-1 5,0 0 1,-1 0-1,1 2 0,0-1 1,0 1-1,0 1 0,0 0 1,0 1-1,0 0 0,1 0 1,0 1-1,0 0 0,-10 8 0,13 0-228,6-13 270,1 0 0,0 1 0,0-1 0,0 0 0,0 0-1,-1 1 1,1-1 0,0 0 0,0 0 0,0 1 0,0-1 0,0 0 0,0 1 0,0-1 0,0 0 0,0 0 0,0 1 0,0-1 0,0 0 0,0 1 0,0-1 0,0 0 0,0 0 0,0 1-1,0-1 1,0 0 0,1 1 0,-1-1 0,0 0 0,0 0 0,0 1 0,0-1 0,1 0 0,-1 0 0,0 0 0,0 1 0,0-1 0,1 0 0,-1 0 0,0 0 0,0 0 0,1 1 0,-1-1 0,0 0-1,0 0 1,1 0 0,-1 0 0,1 0 0,10 0 31,0-1 0,0 0 0,0 0 0,0-1 0,18-6 0,-24 6 6,1 0 0,-1 0 0,0-1 1,0 0-1,0 0 0,0 0 0,-1 0 0,1-1 0,-1 1 0,0-1 0,0 0 1,0-1-1,6-8 0,-7 6 84,0 1 1,-1-1-1,1 0 1,-1 0-1,2-10 1,-4 16-83,0 1 1,0 0 0,1 0 0,-1 0-1,0 0 1,1 0 0,-1 0 0,0 0-1,1 0 1,-1 0 0,0 0 0,1 0-1,-1 0 1,0 0 0,1 0 0,-1 0-1,0 0 1,1 0 0,-1 0 0,0 0 0,0 0-1,1 1 1,-1-1 0,0 0 0,1 0-1,-1 0 1,0 0 0,0 1 0,1-1-1,-1 0 1,0 0 0,0 1 0,0-1-1,1 0 1,-1 0 0,0 1 0,13 10-57,119 134 912,-124-136-840,1 0 1,-2 1-1,1 0 1,-1 0-1,-1 0 1,1 1-1,-2 0 1,0 0-1,0 0 1,-1 1-1,0 0 1,-1 0 0,-1 0-1,0 0 1,1 18-1,-3-22 69,0 1-1,0-1 1,-1 1 0,-2 9-1,2-15-78,0 1-1,-1-1 0,1 0 1,-1 0-1,0 0 0,0 0 1,0 0-1,0 0 0,0-1 1,-1 1-1,1-1 0,-5 4 0,-6 4 96,0 0 0,-1-1 0,0 0 0,-1-1-1,0-1 1,0 0 0,-31 9 0,20-10 91,-1-1 0,1-1-1,-1-2 1,-32 0 0,48-2-186,2 1 17,-1-1 0,1-1 0,0 1-1,-1-2 1,1 1 0,-10-4 0,17 4-35,-1 0-1,1 0 0,0 0 1,-1-1-1,1 1 1,0-1-1,0 1 1,0-1-1,0 0 1,0 0-1,0 0 1,0 0-1,1 0 1,-1-1-1,1 1 1,0 0-1,-1-1 0,1 1 1,0-1-1,0 1 1,1-1-1,-1 1 1,1-1-1,-1 0 1,1 1-1,0-4 1,-1 1-29,0 0 0,1-1 0,0 1 0,0 0 0,1 0 0,0 0-1,-1-1 1,2 1 0,-1 0 0,0 0 0,1 0 0,0 1 0,0-1 0,5-7 0,-3 8 15,-1 0 1,1 0-1,0 0 0,1 0 0,-1 0 0,1 1 1,0 0-1,0 0 0,0 0 0,0 1 0,0 0 1,0 0-1,7-2 0,-10 3-50,0 1 1,0-1-1,0 0 1,0 1-1,0-1 1,0 1 0,1 0-1,-1 0 1,0-1-1,0 1 1,0 1-1,1-1 1,-1 0-1,2 1 1,-3 0-132,0 0 0,0 0 0,0 0 1,0 0-1,-1 0 0,1 0 0,0 0 0,-1 0 1,1 0-1,0 0 0,-1 0 0,0 0 0,1 1 1,-1-1-1,0 0 0,1 0 0,-1 0 1,0 1-1,0-1 0,0 0 0,0 1 0,0-1 1,-1 2-1,1 21-3302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 5987,'0'0'1632,"284"-2"-1664,-247-5 48,-10 2 0,-17 2 49,-4 1-17,-28 2-7460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4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3426,'0'0'5186,"43"70"-4322,-43-41-239,0-3-321,0 1-48,0 0-144,0-6-112,0-1-544,0-6-1265,-6-6-672,-5-8-2434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9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333 0 5426,'0'0'4616,"-4"4"-4781,-62 60 553,8-5 24,18-24-247,-45 43 98,74-67-238,1 1 0,1 0 0,-1 0 0,2 1 1,-9 16-1,14-21-20,0 1 0,1-1 0,0 1 0,0 0 0,1 0 0,0-1 0,0 1 0,1 0 0,1 10 0,0 2 6,-1-19-13,1 0 0,-1-1 0,1 1 0,-1 0 0,1-1 0,0 1 0,-1 0 0,1-1 0,0 1 0,0-1 0,1 0 1,-1 1-1,0-1 0,0 0 0,0 1 0,1-1 0,-1 0 0,1 0 0,-1 0 0,1 0 0,-1-1 0,1 1 0,0 0 0,-1-1 0,1 1 0,0-1 0,0 1 0,2-1 0,7 3-234,1-1-1,-1-1 1,15 1-1,52-2-3343,-45 0 512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0.3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25 608,'0'0'9906,"5"5"-9738,3 3-50,-1 1-1,0-1 0,-1 1 1,0 1-1,0-1 1,-1 1-1,0 0 0,5 16 1,-6-11 17,-2-6-112,1 1 1,0-1 0,6 13-1,-8-20 5,0-1 0,0 1-1,-1-1 1,2 1 0,-1 0-1,0-1 1,0 0 0,0 1-1,1-1 1,-1 0 0,1 1-1,-1-1 1,1 0 0,-1 0-1,1 0 1,0-1 0,-1 1-1,1 0 1,0 0 0,0-1-1,-1 1 1,1-1 0,4 1-1,-3-3 113,0 1-1,1 0 0,-1-1 1,0 1-1,0-1 0,0 0 1,0 0-1,-1-1 0,1 1 0,0 0 1,-1-1-1,4-4 0,-1 2-125,63-75 313,-29 32-133,4-8 24,-42 54-399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0.7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166 0 5683,'0'0'6106,"16"12"-5652,52 40 48,-62-47-445,-1 1 0,0-1 0,0 1 1,0 0-1,0 1 0,-1-1 1,0 1-1,-1-1 0,1 1 1,-1 0-1,-1 1 0,1-1 1,1 10-1,-1 1 11,-2 1 1,0-1-1,-2 33 0,0-7 44,0-36-91,0 0 1,0-1 0,0 1-1,-1 0 1,0 0-1,-1-1 1,0 0-1,0 1 1,0-1 0,-1 0-1,0-1 1,-1 1-1,1-1 1,-1 1 0,0-1-1,-1-1 1,1 1-1,-1-1 1,0 0 0,-11 6-1,6-3-229,-1-1 1,0-1-1,0 0 0,0-1 0,-1 0 0,0-1 0,0 0 0,0-1 0,0-1 1,-1 0-1,-18 1 0,2-3-3927,6 0-2404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1.2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4290,'0'0'6739,"11"0"-5714,16 0-145,15-10-304,12 3-240,5-3-224,5 3-112,-11 2-416,-5 5-1409,-26 0-1808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41 6435,'0'0'3145,"3"21"-2798,21 142 334,-23-160-618,11 49 96,-11-50-135,-1-1 1,1 1-1,0 0 0,-1-1 1,1 1-1,0-1 0,0 1 1,0-1-1,0 1 1,0-1-1,0 0 0,0 1 1,1-1-1,-1 0 1,0 0-1,1 0 0,-1 0 1,1 0-1,-1 0 1,1 0-1,-1-1 0,1 1 1,0 0-1,-1-1 1,4 1-1,-5-15 152,-8-77-58,5 70-74,1-1 1,0 1 0,3-39-1,0 56-20,0 0 0,0 1-1,0 0 1,0-1 0,0 1-1,1-1 1,-1 1 0,1 0-1,0 0 1,0 0 0,0 0-1,1 0 1,-1 1 0,1-1-1,-1 1 1,1-1 0,0 1-1,0 0 1,0 0 0,0 0 0,0 0-1,0 1 1,1-1 0,-1 1-1,0 0 1,6-1 0,7-2-306,1 1 1,-1 1-1,0 1 0,24 0 1,-38 1 86,1 0 0,-1 0-1,0 0 1,1 1 0,-1-1 0,0 1 0,1-1 0,-1 1 0,0 0 0,0 0-1,1 0 1,-1 0 0,0 1 0,0-1 0,0 0 0,-1 1 0,1-1 0,0 1-1,0 0 1,-1 0 0,1-1 0,-1 1 0,0 0 0,1 0 0,-1 0 0,0 1-1,0-1 1,1 4 0,-1 10-3297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4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69 576,'0'0'2188,"20"-10"-891,-20 9-1209,1 0 0,-1 1 0,0-1 0,1 0 0,-1 0 0,1 1 0,-1-1 0,0 0 0,1 1 1,0-1-1,-1 0 0,1 1 0,-1-1 0,1 1 0,0-1 0,-1 1 0,1-1 0,0 1 0,0 0 1,-1-1-1,1 1 0,0 0 0,0-1 0,0 1 0,0 0 0,-1 0 0,1 0 0,0 0 1,0 0-1,1 0 0,-2 0-133,115-6 469,95-32 1388,-207 38-1548,-6 2-1358,-35 19-1795,20-15-1863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5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71 4002,'0'0'2822,"-15"1"-2952,-1-1 103,9-1 25,1 1-1,-1 0 0,1 1 1,-1 0-1,1 0 0,0 0 0,0 0 1,-1 1-1,1 0 0,0 1 1,-7 3-1,-6 3 1,3-1 133,-1 0 0,-24 17 0,38-23-113,0 0-1,0 0 1,1 0-1,-1 0 1,0 1-1,1 0 1,0-1-1,-1 1 1,1 0-1,0 0 1,1 0 0,-1 0-1,0 1 1,1-1-1,0 0 1,0 1-1,0-1 1,0 1-1,0 5 1,1-9-18,-1 6 7,1 0 0,0 0 1,1 0-1,-1 0 0,1 0 0,3 10 0,-2-14-4,-1 1 0,0-1-1,1 0 1,0 0 0,-1 0-1,1 0 1,0 0 0,0 0-1,0-1 1,0 1 0,1 0-1,-1-1 1,0 0 0,1 1-1,-1-1 1,1 0 0,3 1-1,17 5 18,1 0 0,0-1-1,0-2 1,31 3 0,100-4 128,-121-3-85,-15 0 40,1-2 0,-1 0 1,1-2-1,-1 0 0,0-1 0,-1-1 0,1 0 1,-1-1-1,0-2 0,-1 0 0,0 0 0,0-2 1,-1 0-1,0-1 0,17-16 0,-29 23-29,0 0 0,0 1-1,-1-1 1,1-1-1,-1 1 1,0 0 0,-1-1-1,1 0 1,-1 1-1,0-1 1,0 0 0,-1 0-1,0 0 1,0 0-1,0 0 1,-1-1 0,0 1-1,0 0 1,0 0 0,-1 0-1,-2-9 1,2 13-21,-1 0 1,1-1-1,-1 1 1,1 0-1,-1 0 1,0 0-1,0 0 1,0 0 0,0 0-1,0 1 1,0-1-1,-1 1 1,1 0-1,0-1 1,-1 1-1,1 0 1,-1 0-1,-3 0 1,-56-14-23,48 12-9,-10-1-536,0 1 0,0 0 0,-1 2 1,1 1-1,-1 1 0,1 1 1,-1 2-1,-44 11 0,9 10-2122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6.8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1 274 2513,'0'-2'11101,"2"-14"-10783,1 10-305,0 0 1,1 1 0,0-1-1,0 1 1,0-1 0,1 1-1,0 1 1,0-1 0,0 1-1,6-5 1,18-17-2,-21 18 27,11-11 50,25-35-1,-40 48-31,0 1 0,0-1 1,-1 0-1,0 0 0,-1 0 0,1-1 0,-1 1 0,0-1 1,0 1-1,-1-1 0,1-11 0,-2 17 98,1 1-590,0 0 409,0 0 0,0 0-1,0 0 1,0 0 0,0 1-1,0-1 1,0 0 0,0 1-1,0-1 1,0 1 0,0-1-1,0 1 1,0 0 0,1 0-1,5 6 4,-1 0-1,1 0 1,-1 0-1,0 1 1,-1-1-1,0 1 0,7 16 1,24 66 30,-30-71 11,40 99 145,-45-118-214,-1 0 0,0 0 0,0 0 0,0 0 0,0 0 0,0 0 0,0-1-1,0 1 1,0 0 0,0 0 0,0 0 0,1 0 0,-1 0 0,0 0 0,0 0 0,0 0 0,0 0-1,0 0 1,0-1 0,0 1 0,1 0 0,-1 0 0,0 0 0,0 0 0,0 0 0,0 0 0,0 0 0,1 0-1,-1 0 1,0 0 0,0 0 0,0 0 0,0 0 0,0 0 0,1 0 0,-1 0 0,0 0 0,0 1-1,0-1 1,0 0 0,0 0 0,0 0 0,1 0 0,-1 0 0,0 0 0,1-15-4541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7.9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56 1889,'0'0'9063,"0"-5"-8031,0-14-274,0 14-350,17 7-352,-12 1-57,0 1 1,-1-1-1,1 1 0,-1 0 1,1 1-1,-1-1 0,-1 1 1,1-1-1,-1 1 0,1 0 1,4 10-1,-3-3 29,1-1 1,-2 1-1,1 0 0,3 20 0,-4-2 8,-4-24-27,0 0 1,0 0-1,1 0 1,-1 0-1,2 0 1,-1-1-1,1 1 1,-1 0-1,2-1 1,-1 1-1,0-1 1,1 0-1,5 7 1,-7-11 1,-1-1 0,1 1 1,0-1-1,0 1 1,0-1-1,-1 1 1,1-1-1,0 0 1,0 1-1,0-1 1,0 0-1,0 0 1,0 0-1,0 0 1,0 1-1,0-1 1,0-1-1,-1 1 0,1 0 1,0 0-1,0 0 1,0 0-1,0-1 1,0 1-1,0 0 1,0-1-1,0 1 1,-1-1-1,2 0 1,23-21 287,-17 15-313,16-17 44,-1-2 1,-1 0-1,-1-2 0,-2 0 0,19-35 1,-35 58-4,0-1 1,0 0-1,0 1 1,-1-1-1,1 0 1,-2 0 0,1-1-1,1-7 1,-3 13-362,0 10-5549,0 2 1855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8.4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739 19 3570,'0'0'4306,"-5"-3"-3709,-2 0-420,-1 0-1,0 1 1,0 0-1,0 0 0,0 1 1,0 0-1,0 0 1,-10 1-1,-76 5 298,37 5-439,1 3-1,-96 34 1,133-41-32,18-6-3,-38 13-16,1 2-1,-38 19 1,67-29 17,0 0 0,0 0-1,0 1 1,1 0 0,0 1 0,0 0 0,1 0 0,0 0 0,0 1-1,0 0 1,1 1 0,1-1 0,-10 18 0,13-19-2,1 0 1,-1 0-1,1 0 0,1 0 1,-1 1-1,2 11 0,-1-4 1,0-14 1,0 0 0,1 1 1,-1-1-1,0 0 0,1 0 1,-1 0-1,1 0 0,-1 1 1,1-1-1,-1 0 0,1 0 1,0 0-1,0 0 0,-1 0 1,1-1-1,0 1 0,0 0 1,0 0-1,0 0 0,0-1 1,0 1-1,0-1 0,0 1 1,0 0-1,0-1 0,1 0 1,0 1-1,38 7 24,-32-7-18,47 5 126,0-2 1,108-8-1,-133 0-708,-1-2 0,1-1 0,-1-1 0,-1-1 0,53-26 0,-61 22-1722,-16 2-624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8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1409,'0'0'6851,"128"-24"-6819,-101 24-32,5 0-80,0 0-352,11 0-945,0 0-1616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9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1120 1 1601,'0'0'3679,"-40"25"-3010,-129 83-20,133-84-351,1 1 1,-32 31 0,22-18-93,-79 58-21,-5-5-1,-165 86 1,268-163-182,10-6-3,-1 1-1,1 0 0,1 1 0,0 0 1,0 2-1,1 0 0,-24 25 1,32-22 277,6-15-379,0 0 0,-1 1 0,1-1 0,0 0 0,0 1 0,0-1 1,-1 0-1,1 1 0,0-1 0,0 0 0,0 1 0,0-1 0,0 1 0,0-1 0,0 0 0,0 1 0,0-1 0,0 0 0,0 1 0,0-1 0,0 0 0,0 1 1,0-1-1,0 0 0,1 1 0,-1-1 0,0 0 0,0 1 0,0-1 0,1 0 0,-1 1 0,0-1 0,0 0 0,0 1 0,1-1 0,-1 0 0,1 1 0,12-1-2152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20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863 1 3554,'0'0'3257,"-7"0"-1648,-39 0-1455,-1 3 1,0 1-1,1 2 0,0 3 1,0 1-1,-48 19 0,61-18-129,-133 55 212,148-57-197,0 1-1,0 1 1,2 0-1,-1 1 1,1 1 0,-23 25-1,1 5 31,-57 90-1,94-132-72,0 0 1,0 1-1,0-1 1,0 1-1,0 0 1,1-1-1,-1 1 1,0-1-1,1 1 0,0 0 1,-1 0-1,1-1 1,0 1-1,0 0 1,0 3-1,0-5 10,1 1 0,-1 0 0,0 0 1,1 0-1,-1 0 0,1-1 0,-1 1 0,1 0 0,0-1 0,-1 1 0,1 0 0,-1-1 0,1 1 1,0-1-1,0 1 0,-1-1 0,1 1 0,0-1 0,0 1 0,0-1 0,1 1 0,5 0 110,1 1 0,0-1 0,-1-1 0,1 1 0,12-2 0,-5 0 141,86 2 422,277-11 49,-373 10-649,-5 0-150,0 0 1,0 0 0,0 0 0,1 0 0,-1 0 0,0 0 0,0 0 0,1 0-1,-1 0 1,0 0 0,0 0 0,1 0 0,-1 0 0,0 0 0,0 0 0,0 0-1,1 0 1,-1 0 0,0 0 0,0 0 0,1 0 0,-1-1 0,0 1 0,0 0-1,0 0 1,0 0 0,1 0 0,-1 0 0,0-1 0,0 1 0,0 0-1,0 0 1,0 0 0,1-1 0,-1 1 0,0 0 0,0 0 0,0-1 0,0 1-1,0 0 1,0 0 0,0 0 0,0-1 0,0 1 0,0-1 0,0-5-3938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30.4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 15 1857,'0'0'862,"6"0"-428,12 0-85,-5 0 4107,-13 21-3871,0 49-139,0-42-213,0-26 94,0-12 219,0 7-550,0-3-130,0 1 1,0-1-1,0 1 1,-1-1 0,-2-7-1,2 11 108,0 0-1,0-1 1,0 1-1,0 0 0,-1 0 1,1 0-1,-1 0 1,1 0-1,-1 1 1,0-1-1,0 0 1,0 1-1,0-1 1,-4-1-1,5 3 77,1-1 0,-1 1-1,0-1 1,0 1 0,1 0-1,-1-1 1,0 1 0,1-1 0,-1 1-1,1-1 1,-1 0 0,1 1-1,-1-1 1,1 0 0,-1 1 0,1-1-1,0 0 1,-1 1 0,1-1-1,0 0 1,-1 0 0,1 1 0,0-1-1,0 0 1,0 0 0,0 0 0,0 1-1,0-1 1,0 0 0,0 0-1,0 0 1,0 0 0,23-2-18,60-8-80,-56 6 20,54-3 0,-31 7 144,-27 0-238,1 1-1,28 3 1,-51-3 122,1 0 0,-1 1-1,1-1 1,-1 1 0,0-1 0,0 1 0,1 0 0,-1-1-1,0 1 1,0 0 0,0 0 0,0 0 0,0 0 0,0 0-1,0 0 1,0 0 0,0 0 0,-1 0 0,1 0 0,0 1-1,-1-1 1,1 0 0,0 0 0,-1 1 0,0-1-1,1 0 1,-1 3 0,2 42 218,-2-34 44,-27-9 119,-27 9-471,42-9 250,0 0 0,1-1 0,-1 0 0,-16 0 0,-88 5-147,111-6 18,1-1-1,-1 1 1,1 0-1,0 0 1,-1 0-1,1 1 0,-7 3 1,7-4-18,1 1 0,-1 0 0,0-1 0,-1 0-1,1 0 1,0 0 0,-6 0 0,9-1 137,0 2-264,0-1-1,0 1 1,1-1 0,-1 1 0,0-1 0,-1 0 0,1 1 0,0-1 0,0 0 0,-1 0 0,1 0 0,0 0-1,-1 0 1,1 0 0,-1 0 0,1 0 0,-1-1 0,0 1 0,1-1 0,-1 1 0,0-1 0,1 0 0,-1 1-1,0-1 1,1 0 0,-1 0 0,0 0 0,-2-1 0,-3 2-315,-34 2-3333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0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4722,'0'0'9428,"4"5"-9209,56 30-421,-39-25 217,-1 2 0,19 13 0,-25-15-12,-2 0-1,1 1 1,-1 1 0,-1 0-1,0 0 1,-1 1 0,0 0-1,-1 1 1,0 0 0,-2 0-1,1 1 1,6 21 0,-5-12 8,-1 0 0,-1 0 0,-1 0 0,-1 1 0,2 49 0,-7 44-1606,1-123 1596,-1 1 1,1-1-1,0 0 1,0 1-1,0-1 0,1 0 1,0 1-1,-1 0 1,2-1-1,2-4 1,33-43 23,-15 23-13,37-60 19,31-43 298,-41 77 27,-36 42-180,0-1 0,-2-1 0,0 0 0,19-31 0,-31 46-184,0-1-7,0 1 1,0-1-1,0 0 0,1 0 0,-1 0 0,0 1 1,1-1-1,-1 0 0,0 0 0,1 1 0,-1-1 1,1 0-1,-1 1 0,1-1 0,-1 1 0,1-1 0,0 0 1,-1 1-1,1-1 0,0 1 0,-1 0 0,1-1 1,0 0-1,-1 7-3478,0 15 895,1-20 2471,-1 0 0,0 0 0,0-1 0,0 1 0,0 0 0,-1 0 0,1 0 0,0-1 0,0 1 0,0 0 0,-1 0 0,1 0 0,0-1 0,-1 1 0,1 0 0,-1 0 0,1-1 0,-1 1 0,0 0 0,-26 12-2797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7 108 4802,'0'0'2665,"24"4"-2419,-4-1-203,12 3 41,0-2 0,1-1 0,45-2 0,-76-1-110,-1 0 0,0-1 1,0 1-1,0-1 0,0 1 1,0-1-1,0 0 1,1 1-1,-1-1 0,-1 0 1,1 0-1,0 1 0,0-1 1,0 0-1,0 0 0,-1 0 1,1 0-1,0 0 0,-1 0 1,1-1-1,-1 1 0,1 0 1,-1 0-1,1 0 0,-1 0 1,0-1-1,0 1 1,0 0-1,1 0 0,-1-1 1,-1 1-1,1 0 0,0 0 1,0-1-1,0 1 0,0 0 1,-1-2-1,0 0-69,1-1-1,-1 1 1,0-1 0,0 1-1,0-1 1,0 1 0,-1 0-1,1 0 1,-1 0-1,0-1 1,0 1 0,-3-3-1,-1 1 102,0 1-1,0 0 1,-1 0-1,1 0 1,-1 1-1,1 0 1,-1 1-1,0-1 1,-1 1-1,1 1 1,0-1-1,0 1 1,-1 1-1,1-1 1,0 1-1,-1 0 0,1 1 1,-14 2-1,19-2 49,0 0-1,0 0 1,0 1-1,0-1 1,0 0-1,1 0 1,-1 1-1,0 0 1,1-1-1,0 1 1,-1 0-1,1-1 1,-2 5-1,-15 28 289,16-30-275,-4 9 22,0-1 0,1 1-1,1 0 1,0 0 0,0 0 0,2 1-1,-1-1 1,2 1 0,0-1-1,1 1 1,1 18 0,0-30-74,0 0 1,0-1-1,0 1 1,0 0-1,0-1 1,0 1-1,0-1 1,1 1-1,-1-1 1,1 0-1,-1 0 1,1 0-1,-1 1 1,1-1-1,0-1 1,-1 1-1,1 0 1,0 0-1,0-1 0,0 1 1,-1-1-1,1 1 1,0-1-1,3 0 1,54 6 583,-51-6-502,33 1 208,3 2-74,0-3 0,48-6 0,-85 5-187,0 0 1,0 0 0,0-1 0,-1 0-1,1-1 1,-1 1 0,1-1-1,-1 0 1,0-1 0,10-7-1,-12 8 22,-1-1-1,1 0 0,-1 1 1,0-1-1,0-1 0,0 1 1,-1 0-1,1 0 0,-1-1 1,0 0-1,0 1 0,-1-1 0,0 0 1,1 0-1,0-9 0,2-130 165,-4 120 330,0 319 51,1-297-205,28-44-381,2 2 0,62-69 0,-40 51-607,-53 62 561,1 0 1,-1 0 0,0 0-1,0 0 1,1-1 0,-1 1-1,0 0 1,0 0-1,1 0 1,-1 0 0,0 0-1,0 0 1,1 0 0,-1 0-1,0 0 1,0 0 0,1 1-1,-1-1 1,0 0 0,1 0-1,-1 0 1,0 0-1,0 0 1,0 0 0,1 1-1,-1-1 1,0 0 0,0 0-1,0 0 1,1 0 0,-1 1-1,0-1 1,0 0 0,0 0-1,0 1 1,1-1 0,-1 0-1,0 0 1,0 1-1,0-1 1,0 0 0,0 0-1,0 1 1,0-1 0,0 0-1,10 21 91,-4-8-92,-3-8 79,0 0 1,0 0-1,-1 0 0,0 0 0,0 1 0,0-1 0,0 0 0,-1 1 1,0 0-1,0-1 0,-1 1 0,1 0 0,-1-1 0,0 1 1,-1 0-1,1-1 0,-1 1 0,-3 9 0,0-8 17,0 1 1,-1-1-1,0 0 0,0 0 0,0-1 1,-1 1-1,-12 9 0,8-7-18,1 0-1,-14 19 0,19-16-539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1.2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97 3890,'0'0'4514,"12"23"-2964,82 103-139,-93-125-1361,0 0 0,1 0 0,-1 0 0,0 0 0,0 0 0,0 0 0,1 0 0,-1-1 0,0 1 0,1 0 0,-1-1 0,0 1 0,1-1 0,-1 1 0,1-1 0,-1 0 0,1 0 0,-1 1 0,1-1 0,-1 0 0,1 0 0,-1-1 0,1 1 0,-1 0-1,1 0 1,-1-1 0,0 1 0,1-1 0,-1 1 0,1-1 0,-1 0 0,0 1 0,1-1 0,1-2 0,5-3 233,-1 0-1,1-1 1,-1 0-1,8-10 1,-3 3-537,186-176 713,-193 188-479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1.7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605 33 2497,'0'0'5608,"0"-6"-5122,0-15 173,0 21-639,1 0 1,-1 0 0,0 0 0,0 0 0,0-1 0,0 1 0,0 0 0,0 0-1,0 0 1,0-1 0,0 1 0,0 0 0,0 0 0,0 0 0,0-1-1,-1 1 1,1 0 0,0 0 0,0 0 0,0 0 0,0-1 0,0 1 0,0 0-1,0 0 1,0 0 0,-1 0 0,1 0 0,0-1 0,0 1 0,0 0 0,0 0-1,-1 0 1,1 0 0,0 0 0,0 0 0,0 0 0,0 0 0,-1-1 0,1 1-1,0 0 1,0 0 0,0 0 0,-1 0 0,1 0 0,0 0 0,0 0-1,0 0 1,-1 0 0,1 0 0,0 1 0,0-1 0,0 0 0,0 0 0,-1 0-1,-1 0 143,-2 0-131,-34-1 77,0 2-1,1 1 0,0 1 1,-1 3-1,-57 15 0,49-6-125,-60 29-1,92-37 3,0 0 1,1 1 0,-1 1-1,2 0 1,-1 0-1,1 2 1,1-1-1,-14 18 1,20-21-2,1 1-1,1-1 1,-1 1 0,1 1-1,0-1 1,1 0-1,0 0 1,1 1 0,-1 0-1,2-1 1,-1 1-1,1-1 1,1 11 0,-1-18 8,0 1 1,1-1 0,-1 1 0,0-1-1,0 0 1,1 1 0,-1-1-1,1 0 1,-1 1 0,1-1 0,0 0-1,-1 0 1,1 1 0,0-1 0,0 0-1,0 0 1,0 0 0,0 0-1,2 1 1,1 1 2,-1-1-1,1 0 0,-1 0 1,1-1-1,0 1 1,0-1-1,4 1 0,9 2 10,0-2-1,27 1 1,-35-2-11,168 2 168,-150-4-517,0-1 1,-1-1-1,1-1 1,39-13-1,-66 17 335,4-1-420,0 0 0,0-1 0,0 1 0,0-1 0,-1 0 0,1 0 0,-1 0 0,1 0 0,4-5 0,-5-4-3820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2.0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40 5202,'0'0'3474,"284"-27"-3474,-220 22-32,-16 0-1409,-16 3-1968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2.6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55 6131,'0'0'5013,"6"6"-4805,9 14 37,-1 1 0,0 0 1,-2 1-1,16 37 0,29 100 154,-53-146-389,8 27 37,-7-21-4,1 1 0,1-1 0,10 18 0,-16-34 5,4-5 339,19-49-218,6-9-127,-10 32-15,2 0 0,0 2 1,33-31-1,83-59 185,3-4-72,-118 95-244,-28 27-1625,-21 14-3292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37.9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1569,'0'0'3809,"4"0"-3187,45 2 1408,-48-2-2080,20 0 103,331 0 94,-362 5-6214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241 5 5186,'0'0'4485,"-8"-1"-4333,3 1-168,-64-3 513,64 3-458,-1 0-1,0 1 1,0 0 0,0 0 0,0 1-1,0-1 1,1 1 0,-1 0 0,1 1-1,-10 5 1,8-3-37,0 1-1,0 0 0,1 0 1,0 0-1,0 1 1,0 0-1,1 0 0,0 0 1,1 1-1,-1 0 1,1 0-1,1 0 0,0 0 1,0 0-1,0 1 1,1 0-1,1-1 0,-1 1 1,1 0-1,0 9 1,2-17-4,-1 0 0,0 0 0,1 0 0,-1 0 0,0 0 0,1 0 0,-1 0 0,1-1 0,0 1 0,-1 0 0,1 0 0,0 0 0,-1-1 0,1 1 0,0 0 0,0-1 0,-1 1 0,1-1 0,0 1 0,0-1 0,0 1 0,0-1 0,0 0 0,0 1 0,0-1 0,0 0 0,0 0 0,0 0 0,0 0 0,0 0 0,1 0 0,41 2 374,-32-3-101,44 3 386,-30 0-751,0-2-1,49-5 0,-71 5-414,0-1 1,0 0-1,0 0 0,0 0 1,0 0-1,0 0 0,-1-1 1,5-2-1,-3-1-2287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108 132 4674,'0'0'4877,"9"3"-4773,-6-2-50,9 2 70,0 0 1,1-1-1,12 1 1,-22-3-103,0 0 1,0 0-1,0 0 0,0 0 1,0 0-1,0 0 0,0-1 1,0 0-1,0 1 1,0-1-1,0 0 0,0-1 1,-1 1-1,1 0 1,0-1-1,-1 1 0,1-1 1,-1 0-1,0 0 0,4-4 1,-2 0-76,-1-1 0,1 0 1,-2 1-1,1-1 0,-1 0 0,0-1 0,0 1 1,-1 0-1,0 0 0,0-1 0,-1 1 0,0 0 1,0-9-1,-1 15 18,1 0-1,-1 0 1,1 1 0,-1-1-1,1 0 1,-1 0 0,1 0 0,-1 0-1,0 0 1,1 1 0,-1-1-1,0 0 1,0 1 0,1-1-1,-1 0 1,0 1 0,0-1 0,0 1-1,0-1 1,0 1 0,0 0-1,0-1 1,0 1 0,0 0 0,0 0-1,0-1 1,0 1 0,0 0-1,0 0 1,0 0 0,-1 1 0,-46-1-491,34 0 540,9 1-13,1 0-1,0 0 1,0 0 0,-1 0-1,1 1 1,0-1 0,0 1-1,0 0 1,0 1 0,1-1-1,-1 1 1,0-1 0,1 1-1,-4 4 1,-44 49 506,46-50-352,-2 4-45,0 1 0,0-1 0,1 1-1,0 0 1,1 1 0,1-1-1,0 1 1,0 0 0,1 0-1,1 0 1,0 1 0,0-1 0,1 0-1,1 1 1,0-1 0,4 23-1,-4-33-105,1 0 0,-1-1-1,1 1 1,0-1 0,0 1 0,0-1-1,0 1 1,0-1 0,0 0 0,0 1-1,0-1 1,0 0 0,1 0-1,-1 0 1,0 0 0,1 0 0,-1 0-1,1 0 1,-1-1 0,1 1 0,-1 0-1,1-1 1,0 1 0,-1-1-1,1 0 1,0 0 0,-1 1 0,4-1-1,57 2 788,-49-3-308,6 1-90,0 0-1,-1-2 0,26-5 0,-36 5-1030,0 0-1,0-1 1,-1 0 0,1 0-1,-1-1 1,8-5-1,3-4-2562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31 7475,'0'0'2834,"-7"-5"-2157,3 2-664,1 0 0,-1 0 0,0 1 0,-1-1-1,1 1 1,0 0 0,-1 0 0,1 1 0,-9-3-1,10 4-13,1 0 0,-1 0 1,0-1-1,1 2 0,-1-1 0,1 0 0,-1 0 0,1 1 0,-1 0 0,1-1 0,-1 1 0,1 0 0,0 0 0,-1 0 0,1 1 0,0-1 0,0 0 0,0 1 0,0 0 0,0-1 0,0 1 0,0 0 0,1 0 0,-3 2 0,0 2-68,0-1 0,0 1 0,0 0 0,1 0 0,0 0 0,0 1-1,1-1 1,0 1 0,0 0 0,0-1 0,-1 14 0,5-19 77,-1 0 1,1-1-1,0 1 1,-1 0-1,1 0 1,0-1 0,0 1-1,0-1 1,0 0-1,-1 0 1,1 1-1,0-1 1,0 0 0,0 0-1,0-1 1,2 1-1,0-1 71,50 1 985,-12-1-711,0 1-1,70 11 0,-99-9-369,-1 1-1,1 1 1,-1 0-1,1 0 1,-1 1-1,-1 1 1,1 0-1,-1 1 1,0 0-1,0 0 1,-1 1-1,19 18 1,-26-21 24,0 0 0,0 0 0,-1 0 0,1 0 0,-1 0 0,0 0 0,-1 1 0,1-1 0,-1 1 0,0-1 0,0 1 0,-1-1 0,1 1 0,-1-1 0,-1 1 0,1 0 0,-1-1 0,-2 9 0,-7-6 124,-19 1 149,0-2 1,0-1-1,0-1 1,-44 1-1,46-4-220,-10 0 9,14-1-79,-1 1-1,2 1 0,-40 11 1,49-8-1452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184 1 1185,'0'0'7157,"13"11"-5780,13 15-567,2-1 1,48 34-1,-57-46-782,0-2 0,1 0 0,1-1 0,-1 0 0,34 9 0,-31-17 328,-16-5 271,-13-6-362,3 7-259,1 1 0,0-1 0,-1 1-1,0 0 1,1 0 0,-1 0 0,1 0-1,-1 0 1,0 0 0,0 1 0,0 0 0,-4-1-1,-41 2-72,24 0 9,13-1 36,0 1 0,0 1 0,1 0 0,-1 1 1,0 0-1,1 0 0,-17 9 0,-73 43-45,47-24 50,38-23 38,0 1 1,1 1-1,-23 19 0,30-23-425,1 0-1,0 1 0,1 0 1,0 0-1,0 0 0,0 1 1,1 0-1,-7 15 0,8-16-3300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0 6323,'0'0'2110,"0"17"-1718,-3 289 1252,4-293-1635,0-1 1,0 1 0,2-1-1,6 23 1,-9-34-11,0-1 0,0 0 0,0 0 0,0 1 0,0-1 0,0 0 0,0 0 0,1 1 0,-1-1 0,0 0 0,0 0 0,0 0 0,1 1 0,-1-1 0,0 0 0,0 0 0,0 0 0,1 0 0,-1 0 0,0 1 0,0-1 0,1 0 0,-1 0 0,0 0 0,0 0 0,1 0 0,-1 0 0,0 0 0,0 0 0,1 0 0,-1 0 0,0 0 0,0 0 0,1 0 0,-1 0 1,0 0-1,0 0 0,1 0 0,-1 0 0,0 0 0,0-1 0,1 1 0,-1 0 0,0 0 0,0 0 0,0 0 0,1-1 0,-1 1 0,0 0 0,0 0 0,12-11-85,12-24-190,-15 21 12,0 1-1,1 0 0,0 0 0,1 1 0,0 1 1,17-13-1,113-90-127,-199 161 1862,44-33-1485,1 0 1,1 1-1,0 0 1,-10 17 0,22-36-56,1-1 0,-1 0-1,0 1 1,0-1 0,0 0 0,-1 1 0,1-1 0,-1 1 0,0-1 0,-1 1 0,1-1 0,-1 1 0,0 0 0,0 0 0,-3-5 0,-7-4 487,10 12-325,1 0 1,0 0-1,-1-1 0,1 1 1,0 0-1,0-1 1,0 1-1,0-1 1,0 0-1,0 1 1,0-1-1,0 0 1,1 1-1,-1-1 1,0 0-1,1 0 1,0 0-1,-1 1 1,1-1-1,0-3 0,0 3-90,0 0 0,0 1 0,0-1-1,0 0 1,0 0 0,0 1-1,-1-1 1,1 0 0,0 0 0,-1 1-1,0-1 1,1 1 0,-1-1-1,0 0 1,0 1 0,0-1-1,0 1 1,0 0 0,0-1 0,-1 1-1,1 0 1,0 0 0,-1 0-1,1-1 1,0 1 0,-1 1 0,0-1-1,-2-1 1,-3 0-8,1 1-1,-1 0 1,0 0 0,1 0 0,-1 1-1,-8 1 1,-1-1-77,15 0-32,1 29-741,0-28 873,0-1 0,0 1-1,0-1 1,0 1 0,0-1 0,0 1 0,0 0-1,0-1 1,0 1 0,0-1 0,1 1 0,-1-1-1,0 1 1,0-1 0,0 1 0,1-1 0,-1 1-1,0-1 1,1 1 0,-1-1 0,0 0 0,1 1-1,-1-1 1,0 0 0,1 1 0,-1-1 0,1 0-1,-1 1 1,1-1 0,-1 0 0,1 0 0,-1 1-1,1-1 1,18-2-229,-9 0-256,-9 2 182,20 22-1179,-12-12 1111,28 26 522,-35-34-343,1 0 0,-1-1 0,1 1 0,0 0 0,-1-1 0,1 1 0,0-1-1,0 0 1,0 0 0,0 0 0,0 0 0,5 0 0,-3-1-2693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256 15 3394,'0'0'3148,"-2"-2"-2444,-2 0-591,1 0 1,-1 1-1,0-1 0,0 1 1,0 0-1,0 0 0,0 0 1,0 0-1,0 1 0,0-1 1,0 1-1,0 0 0,0 1 0,0-1 1,0 1-1,0 0 0,0-1 1,0 2-1,-5 1 0,-9 4-209,-1 1-1,-27 16 1,29-15 62,8-5 43,1 1 1,0 0-1,-14 11 1,20-15-36,0 1 0,0 0 0,0 0 0,1 0 0,-1 0 0,1 1 0,-1-1 0,1 0-1,0 1 1,0-1 0,0 1 0,0-1 0,0 1 0,0-1 0,1 1 0,-1 0 0,1-1 0,0 4 0,0-4 1,0-1-1,0 1 1,1-1-1,-1 1 1,1 0-1,-1-1 1,1 1-1,-1-1 1,1 1-1,0-1 1,0 0-1,0 1 1,0-1-1,0 0 1,0 1-1,0-1 1,0 0 0,0 0-1,3 2 1,1 0 10,-1 0 1,1-1-1,0 1 1,0-1-1,1 0 1,4 1-1,5 1 62,0-1 1,-1 0-1,30 0 0,-27-3-68,4 0-127,36-4 1,-49 3-500,-1-1-1,0 1 1,1-2-1,12-5 1,-7 0-2541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61 2305,'0'0'5056,"-7"0"-5022,2-1-59,3 1 53,-1-1 0,1 1 1,-1 0-1,1 0 0,-1 0 1,1 0-1,0 0 0,-1 0 1,1 1-1,0-1 0,-1 1 0,1 0 1,0-1-1,-1 1 0,1 0 1,0 0-1,0 1 0,0-1 0,0 0 1,0 1-1,0-1 0,0 1 1,1 0-1,-1-1 0,0 1 1,1 0-1,-1 0 0,-1 4 0,-3 7-11,2 0-1,-1 0 1,2 0-1,0 0 1,0 0-1,1 1 1,1-1-1,0 1 1,1 0-1,2 20 1,-2-32-35,1-1 1,-1 1-1,0 0 1,1 0-1,-1-1 1,1 1 0,0 0-1,-1-1 1,1 1-1,0-1 1,0 1-1,0-1 1,0 1-1,0-1 1,1 1-1,-1-1 1,0 0-1,1 0 1,-1 0-1,1 0 1,-1 0-1,1 0 1,-1 0 0,1 0-1,0-1 1,-1 1-1,1-1 1,0 1-1,3 0 1,5 0-62,1 1 0,0-2 0,21 0 1,-15-1 106,-8 1-18,0-2 0,0 1 0,-1-1 0,1 0 1,-1-1-1,1 0 0,-1 0 0,0-1 0,0 0 0,-1-1 1,1 0-1,-1 0 0,0 0 0,0-1 0,-1 0 1,7-7-1,-6 6 15,-1 0 0,0-1 1,0 1-1,-1-1 0,0-1 0,0 1 1,0-1-1,-2 1 0,1-1 1,-1-1-1,0 1 0,-1 0 0,0-1 1,1-16-1,-2 23 46,-1 0-1,0 1 1,0-1-1,0 1 1,0-1-1,0 1 1,-1-1-1,1 1 1,-1-1 0,1 1-1,-1-1 1,0 1-1,0-1 1,0 1-1,0 0 1,-1 0-1,1-1 1,-1 1 0,1 0-1,-1 0 1,0 0-1,0 1 1,0-1-1,0 0 1,0 1-1,0-1 1,0 1-1,0 0 1,-1 0 0,1 0-1,0 0 1,-1 0-1,1 0 1,-1 0-1,-2 1 1,-4-4 23,-1 2-1,0-1 1,1 1 0,-1 1-1,0 0 1,-16 0 0,22 1-251,0 1 0,-1-1 0,1 1 0,0-1 0,0 1 0,0 1 0,0-1 0,0 1 0,0-1 0,0 1 0,0 0 1,0 0-1,1 1 0,-1-1 0,1 1 0,0 0 0,-5 4 0,-11 21-1700,3-1-672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5202,'0'0'6099,"8"18"-6416,14 25 689,-1 1 0,-3 2 0,23 88 0,-33-94-281,43 171 96,-45-198-152,-3-21-772,-4-23-2075,-4 0-661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92 6819,'0'0'1916,"29"-14"-1746,92-44-130,-114 55-40,0 0 0,0 0 0,0 1 0,0 0 0,0 0-1,0 0 1,0 1 0,1 0 0,-1 1 0,0 0-1,15 1 1,4 1-22,-24-2 12,1 0 0,-1 0 0,1 0 0,-1 0-1,1 1 1,-1-1 0,1 1 0,-1 0 0,0 0 0,1 0-1,-1 0 1,0 0 0,0 0 0,1 1 0,-1-1-1,0 1 1,0-1 0,-1 1 0,1 0 0,0 0-1,-1 0 1,1 0 0,-1 0 0,1 0 0,-1 0-1,0 0 1,0 1 0,0-1 0,0 0 0,1 5 0,0 5 141,0 0 1,0 1 0,-1 0-1,-2 23 1,1-17 240,0-15-287,0 0 0,0 0-1,-1-1 1,0 1-1,1 0 1,-1-1-1,0 1 1,-1 0-1,1-1 1,-1 1 0,0-1-1,1 0 1,-1 0-1,-1 1 1,1-1-1,-4 3 1,1-1 83,0-1 0,0 0 0,0-1 1,-1 1-1,1-1 0,-1 0 0,0 0 0,-12 3 0,3-1-221,0-2 0,-30 4 1,-22-4-3528,59-4 878,6-6-468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1 6355,'0'0'3703,"-2"17"-2665,-31 319 1000,33-73-1614,0-262-429,0 0-1,0 1 1,0-1 0,1 0-1,-1 0 1,1 0 0,-1 0-1,1 1 1,-1-1 0,1 0-1,-1 0 1,1 0-1,0 0 1,0 0 0,0 0-1,-1-1 1,1 1 0,0 0-1,0 0 1,0 0 0,0-1-1,1 1 1,-1-1-1,0 1 1,0-1 0,0 1-1,0-1 1,0 0 0,1 1-1,-1-1 1,0 0 0,0 0-1,1 0 1,-1 0-1,0 0 1,0 0 0,1 0-1,-1 0 1,0-1 0,2 1-1,2-1 16,1 0 1,0 0-1,-1 0 0,1-1 0,-1 0 0,0 0 0,8-4 0,-1-1-125,29-21 197,-39 26-440,1 0 0,-1 1-1,0-1 1,0-1-1,0 1 1,0 0-1,0 0 1,-1-1-1,1 1 1,-1-1 0,1 0-1,1-5 1,-2-7-3839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3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57 8244,'0'0'2385,"185"-11"-2209,-129 1-176,1-4-528,-4 4-2354,-11-1-2816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1 3105,'0'0'8383,"0"15"-7004,-1-5-1377,-1 1 0,1-1 0,-2 1-1,1-1 1,-9 20 0,7-20-11,1 0 0,0 1 0,0-1 0,1 1 0,-2 21 1,4-31-147,4-1-161,0 0 1,1 0 0,-1 0 0,0-1-1,0 1 1,0-1 0,0 0-1,0 0 1,1 0 0,-2-1-1,1 0 1,0 1 0,0-1-1,-1 0 1,5-4 0,13-12-3116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9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6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9.6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2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1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4.7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5.5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0 6931,'0'0'2994,"-6"22"-10854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8.6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1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2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3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3458,'0'0'5333,"0"-16"-1107,0 299-3141,0-261-1418,0 57 336,0-79-3,0-16-12748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2977,'0'0'5667,"10"0"-5347,138 0 865,-95 2 61,-51-1-1254,0-1 0,0 0 1,-1 1-1,1-1 0,0 1 1,-1 0-1,1 0 0,0 0 1,-1 0-1,1 0 0,1 1 1,-1 0 16,-1-1 1,1 0 0,0 0-1,0 0 1,-1 0 0,1 0-1,0 0 1,0-1 0,0 1-1,0 0 1,3 0 0,54 9 899,-40-4-407,38-6 2003,-60-32-1926,-1 21-573,0 1 0,-1 0 0,-10-17 0,-8-19 15,22 45-19,0-1 0,1 1 0,-1 0 0,0 0 0,1 0 1,-1-1-1,0 1 0,0 0 0,0 0 0,0 1 0,0-1 0,0 0 0,0 0 0,-1 0 0,0 0 0,0 0 0,0 0 1,1 0-1,-1 0 1,1 0-1,-1 0 1,1-1-1,0 1 1,-1 0-1,1-1 1,0 1-1,0-1 1,0 1-1,0-1 1,0 0-1,1 1 1,-1-1-1,0 0 1,0-2-1,-13-29-282,14 33 277,0-1 1,0 1-1,0 0 0,0 0 0,0 0 0,0 0 0,0 0 1,0 0-1,0 0 0,0 0 0,0-1 0,0 1 0,0 0 1,0 0-1,0 0 0,0 0 0,0 0 0,-1 0 0,1 0 1,0 0-1,0-1 0,0 1 0,0 0 0,0 0 0,0 0 1,0 0-1,0 0 0,0 0 0,0 0 0,0 0 0,-1 0 1,1 0-1,0 0 0,0 0 0,0 0 0,0 0 0,0 0 1,0 0-1,0 0 0,-1 0 0,1 0 0,0 0 0,0 0 1,0 0-1,0 0 0,0 0 0,0 0 0,0 0 0,0 0 1,-1 0-1,1 0 0,0 0 0,0 0 0,0 0 0,0 0 1,0 0-1,0 0 0,0 0 0,0 0 0,0 1 0,0-1 1,-1 0-1,1 0 0,0 0 0,0 0 0,0 0 0,0 0 1,2 22-86,1-13 90,1 0 1,0 0-1,0-1 0,0 1 0,12 14 1,-6-7 10,-5-8-10,18 28-3,-22-34 0,1-1 0,-1 1 0,0-1-1,0 0 1,1 1 0,-1-1 0,1 0 0,-1 0-1,1 0 1,-1 0 0,1 0 0,0 0 0,0 0 0,-1 0-1,1-1 1,0 1 0,2 0 0,-3-1-11,1 2-2,1 3 3,-3-4 10,0-1 0,0 0 1,0 1-1,0-1 0,1 1 1,-1-1-1,0 1 0,0-1 0,0 0 1,1 1-1,-1-1 0,0 0 1,1 1-1,-1-1 0,0 0 0,1 1 1,-1-1-1,0 0 0,1 0 1,-1 1-1,1-1 0,-1 0 1,0 0-1,1 0 0,-1 0 0,1 0 1,-1 1-1,1-1 0,-1 0 1,0 0-1,1 0 0,-1 0 0,1 0 1,0 0 84,18 21-317,-18-21 230,-1 0 0,1 1 0,0-1 0,-1 1 0,1-1 0,-1 1 0,1 0 0,-1-1 0,1 1 0,-1 0 0,1-1 0,-1 1 0,1 0 0,-1 0 0,0-1 0,1 1 0,-1 0 0,0 0 0,0 0 0,0-1 0,1 1 0,-1 0 0,0 0 0,0 0 0,0-1 0,0 1 0,-1 0 0,1 0 0,0 0 0,0 0 0,0-1 0,-1 1 0,1 0 0,0 0 0,-1-1 0,1 1 0,0 0 0,-1-1 0,1 1 0,-1 0 0,0-1 0,1 1 0,-1 0 0,1-1 0,-1 1 0,0-1 0,1 0 0,-1 1 0,0-1 0,0 1 0,1-1 0,-1 0 0,0 0 0,0 1 0,0-1 0,1 0 0,-1 0 0,0 0 0,0 0 0,0 0 0,0 0 0,1 0 0,-3 0 0,-2 0-3,-1 0 1,0 0-1,0 1 1,1 0-1,-1 0 1,0 0-1,1 1 0,-1 0 1,1 0-1,-1 0 1,1 1-1,0 0 1,-8 5-1,9-4 9,2-3-3,1 0 0,0 0 0,0 0 0,0-1 0,-1 1 0,1 0 0,0 0 0,-1-1 0,1 1 0,-1-1 0,1 1 0,-1-1 1,-2 1-1,2-1 0,0 1-1,0 0 1,0-1 0,0 1 0,0 0 0,0 0 0,0 0 0,1 1 0,-1-1 0,0 0-1,1 1 1,-3 1 0,2-1-3,0 0 0,-1 0 0,1 0-1,0 0 1,-1-1 0,1 1 0,-1-1 0,-3 2 0,-13 7 100,18-7-30,14-11-37,121-79-60,-128 84 34,-5 2-40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0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70 2609,'0'0'3970,"0"17"-1518,0 233 2673,0-253-4490,0-331-470,-18 460-557,13-52 384,-2 36-936,7-110 856,0 15-125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1281,'0'0'2980,"12"0"1490,38 0-3250,322 0 1363,-298 11-2407,-29-9-85,1 1-1,47 10 1,-47-11-17,-36-3-15,0 0 1,1 1-1,-1 1 0,14 2 1,26 4 194,83 1 1,-106-7 199,-28-25-457,-4 20-5,1 0 0,0 0 0,-1 0 0,1 1-1,-1-1 1,0 1 0,0 1 0,-10-5 0,-12-7-17,-1-6 57,21 14-39,0 1 0,-1 0 1,1 0-1,-1 1 1,0 0-1,0 0 1,0 1-1,-16-4 1,19 5 23,-1 0 1,1-1 0,-1 1-1,1-1 1,0 0-1,0-1 1,0 1-1,0-1 1,1 0 0,-5-5-1,3 4 59,-5 2-371,11 3 293,0 0-1,0 0 1,0 0-1,0 1 1,0-1-1,-1 0 1,1 0-1,0 0 1,0 1-1,0-1 0,0 0 1,0 0-1,0 0 1,0 1-1,0-1 1,0 0-1,0 0 1,0 1-1,0-1 1,0 0-1,0 0 1,0 1-1,0-1 1,0 0-1,0 0 0,0 0 1,0 1-1,0-1 1,0 0-1,1 0 1,-1 0-1,0 1 1,0-1-1,0 0 1,0 0-1,0 0 1,1 0-1,-1 1 0,0-1 1,0 0-1,0 0 1,0 0-1,1 0 1,-1 0-1,0 0 1,0 1-1,1-1 1,-1 0-1,0 0 1,1 0-1,45 46-11,-26-25 8,29 23-1,-21-25 3,-21-15 1,0 1-1,0-1 1,0 2 0,8 8-1,-10-10 2,-1 0 0,1-1 0,0 0 0,0 1 0,0-2 0,0 1 0,1 0 0,-1-1 0,1 0 0,-1-1 0,10 3 0,-22-4 0,-6-1-18,1 0 0,-1 1 0,0 1 0,1 0 0,-1 1 0,1 0 0,0 1 0,0 0 0,0 1-1,0 1 1,-14 7 0,-4 5 35,-1-1 1,-44 16-1,71-32-12,3 0-2,0 0 0,0 0 0,0 0 0,1 0 0,-1 1 0,0-1 0,0 0 0,0 0 0,0 0 0,0 1 0,1-1 0,-1 1 0,0-1 0,0 0 0,0 1 0,1-1 0,-1 1 1,0 0-1,-1 0 0,2 0 111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1 688,'0'0'4787,"9"13"-4657,12-2 513,20 7 414,-31-17-602,1 0 0,-1 0 1,22-2-1,-7-1-2634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 3874,'0'0'990,"0"16"-905,0 125 862,-1-92-388,-1-28-422,2 0 0,0 0 0,4 22 0,1-115 1509,4-64-1543,0 0 72,-7 113-72,1 39 73,3 37 62,-4 185-9,-3-125-148,1-112-55,0-1 1,0 3 480,0-30 979,9-155-2489,-6 76 376,-3 105 427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31 3282,'0'0'3753,"0"17"-3297,0 129 702,-1-116-978,0 10-483,1-40 296,0 0 0,0 0 0,0 0 0,0 0 0,1 0 0,-1 0 0,0 0 0,0 0 0,0 0 0,0 0 0,0 0 1,0 0-1,0 0 0,0 0 0,0 0 0,0 0 0,0 0 0,0 0 0,0 0 0,0 0 0,4-25 7,-2 10-23,0 1-1,1-1 1,1 1 0,1-1-1,0 1 1,0 1 0,1-1 0,10-15-1,-10 21 20,-1 0 1,1 0-1,0 1 0,1 0 0,0 0 0,0 0 0,0 1 0,1 0 0,0 1 0,0 0 0,1 0 1,-1 0-1,17-5 0,-24 10-5,-1 0 0,1-1 0,-1 1 1,1 0-1,0 0 0,-1 0 0,1 0 1,-1 0-1,1 0 0,0 0 0,-1 0 1,1 0-1,-1 0 0,1 0 0,0 0 1,-1 0-1,1 0 0,-1 0 0,1 1 1,0-1-1,-1 0 0,1 0 0,-1 1 1,1-1-1,-1 1 0,1-1 0,-1 0 1,0 1-1,1-1 0,-1 1 0,1-1 1,-1 1-1,0-1 0,1 1 0,-1-1 1,0 1-1,0-1 0,1 1 0,-1-1 1,0 1-1,0 0 0,0-1 0,0 1 1,0-1-1,1 2 0,-2 35 324,0-20-230,1-2 8,-1 0 1,0 1-1,-1-1 1,-1 0-1,0 0 0,-7 17 1,9-28-62,1-3 56,0-6 245,1 2-327,0-1 1,0 1-1,0-1 0,1 1 0,-1 0 0,1-1 1,0 1-1,0 0 0,0 0 0,0 0 0,0 1 0,6-6 1,40-37 23,-36 34-29,-2 2-13,-6 5-9,0-1 0,0 1-1,1 0 1,-1 1-1,1-1 1,0 1-1,0 0 1,0 0-1,0 0 1,0 1 0,1 0-1,-1 0 1,1 0-1,10-1 1,-15 11-9,2 18 789,-2 48-1,-1-66-679,-1 0-1,0-1 0,0 1 1,-1-1-1,0 1 1,0-1-1,-1 0 0,0 0 1,0 0-1,-1 0 0,-4 7 1,-5 2-1760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9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1889,'0'0'1011,"42"5"3124,-27-5-4000,0 0 0,0 1 0,-1 0 0,1 1 1,0 1-1,-1 0 0,22 8 0,8 2 200,-36-12-260,0 1 1,0 1-1,-1-1 1,14 7-1,-12-6 36,1-1 0,-1 1 0,1-2-1,0 1 1,0-1 0,0-1 0,0 0 0,0 0-1,13-2 1,14 0-192,390-1 524,-413 4-439,-1 0 1,0 0-1,0 2 0,18 4 0,-18-4 27,-1-1-1,1-1 0,0 0 1,0-1-1,21-2 0,36 3 79,-54 0-121,-13-1 14,0 0-1,0 0 0,0 0 0,0 1 0,0-1 1,0 1-1,0 0 0,0 0 0,2 2 0,9 2-2,0-1 0,25 6 0,-26-7 12,38-1 840,-60-14-445,-4 5-436,0 1 0,0 1 0,-1 0 0,0 1 1,-15-3-1,17 5 32,0-1 1,1 0-1,-1-1 0,1 0 1,0 0-1,0-2 1,1 1-1,-12-8 0,11 5 8,0 1 0,-1 0-1,0 1 1,-14-5 0,15 6 77,0 1 0,0-2 0,1 0 0,0 0 0,-16-12 0,24 16-72,0-1 0,0 0 0,1 1 0,-1-1 0,1 0 0,-1 0 0,1 1 0,0-1 0,0 0 0,-1-4 0,2 4-15,-1 1 0,1-1 0,-1 1 1,0-1-1,0 1 0,0-1 0,0 1 0,0 0 1,-1 0-1,1 0 0,-1 0 0,1 0 0,-1 0 0,0 0 1,0 0-1,1 0 0,-1 1 0,-4-3 0,53 53-995,76 56 910,-115-98 74,1-1 0,-1 0 0,1-1 0,0 0 0,0-1 0,1 0 1,11 4-1,17 7-92,-34-13 44,0 1-1,0-1 1,0 1-1,0-1 1,-1 1-1,1 0 1,-1 1-1,0-1 1,0 1-1,0-1 1,0 1-1,-1 0 0,0 0 1,0 0-1,0 0 1,0 0-1,0 1 1,1 5-1,-3-9 60,1-1 37,0 0 0,0 0 1,0 0-1,0 0 0,-1 0 0,1-1 0,0 1 0,0 0 0,0-1 0,0 1 0,0 0 1,0-1-1,-1 1 0,1-1 0,1 0 0,-1 0-204,0 0 0,0 1 0,0-1 1,0 1-1,0-1 0,-1 1 0,1 0 0,0-1 0,0 1 1,0 0-1,0-1 0,0 1 0,0 0 0,0 0 0,2 0 1,-3-1 194,0 0 1,0 0 0,0 0 0,0 0-1,-1 0 1,1 0 0,0 0 0,-1 0-1,1 0 1,-1 0 0,1 0 0,-1 0-1,0 0 1,1 0 0,-1 0 0,0 1-1,0-2 1,-7 0-25,1 1 0,-1-1 0,1 2 0,-1-1 0,0 1 0,1 0 0,-1 1 0,1-1 0,-1 2-1,1-1 1,-1 1 0,-11 4 0,-5 0 57,-38 7 22,-42 10-19,66-16-12,32-7-46,0 1-1,-1 0 1,1 0 0,0 0 0,0 1 0,0 0 0,-8 4 0,13-5-14,1-1 1,-1 1-1,0 0 1,1-1-1,-1 1 1,0 0-1,1 0 1,-1-1-1,1 1 1,0 0-1,-1 0 1,1 0-1,0 0 1,-1 0-1,1-1 1,0 1-1,0 0 1,0 2-1,0-2-6,0 0 0,-1 0-1,1 0 1,0 0 0,0 0 0,0 0 0,-1 0 0,1 0-1,-1 0 1,1 0 0,-1 0 0,1 0 0,-1-1 0,1 1-1,-1 0 1,0 0 0,1 0 0,-1-1 0,0 1 0,0 0-1,0-1 1,1 1 0,-2 0 0,-1 1-45,3-2 171,-2 2-737,-4 2 826,12-2 71,22-3-750,0-2-1,0 0 0,0-2 1,37-12-1,-29 14-780,-32 3 1241,0 0-1,1 0 1,-1 0-1,0-1 1,0 1-1,0-1 1,0 0-1,0 0 1,0-1-1,0 1 1,4-3-1,47-41 51,-53 42-368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2:30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2257,'0'0'7467,"1"-7"-6453,4-24-43,2 70 179,-6 86-1084,4 35-28,-2-144-131,-2-11 243,0-9 775,-1-427-936,0 431-77,-2 34-301,3 61-1,1-66 321,10 98 36,-5-76 47,0 51 0,-7-48-79,0-36 224,0-37 763,2-69-762,0 31-15,-7-77 1,-6 69-130,9 65 124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2:3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0 212 848,'0'0'5526,"7"-2"-5228,9-3-314,-9 2 249,1 0 1,0 1-1,0 0 0,0 0 1,0 1-1,1 0 0,-1 1 1,15 0-1,15 6 536,1-2 0,47-1 1,44-1 585,140-5-88,-106-18-1107,-126 16 100,39 0 1,4 0-123,-60 4-132,-20 1 215,2-14 740,-4 11-914,0 0 0,1 0 0,-1 0 0,0 0 0,-1 0 0,1 0 0,-1 0 1,1 0-1,-1 1 0,0-1 0,0 1 0,0-1 0,0 1 0,0-1 0,-1 1 1,1 0-1,-1 0 0,1 0 0,-6-2 0,-9-6-126,0 0 0,-19-6-1,25 11 112,0 0-48,7 3 17,0-1-1,-1 1 1,0 1 0,1-1 0,-1 1-1,-8-2 1,12 3-30,0-2 26,-1 1 0,0-1 0,-1 1 1,1-1-1,0 1 0,0 0 0,-1 0 0,1 0 1,0 0-1,-1 0 0,1 1 0,-1-1 0,-3 0 1,3 0-5,-2 0 11,-1 0 3,1-1-1,-1 1 0,0-1 1,1 0-1,-1-1 0,-8-5 1,13 8 30,34 21-987,-24-17 957,-1 0 0,1-1 0,0 0 0,0 0-1,0-1 1,11 1 0,-13-2-10,1 0 0,-1 0 0,0 1 1,0 0-1,0 0 0,0 1 0,0 0 0,0 0 0,-1 0 0,1 1 0,10 8 0,-6-3 8,0-1-1,0 0 1,1-1-1,0 0 1,0 0-1,0-2 1,1 1-1,17 3 0,-34-9 49,0 0-1,0 0 1,-1 0-1,1 0 1,0 1-1,0-1 1,0 1-1,1 0 1,-1 0-1,-7 4 1,-52 23-299,38-16 312,-20 3 16,33-11-106,1-1 0,-1 2 1,-15 7-1,7-1 4,8-4-16,0 0 1,-22 16 0,20-12 53,-1 0 1,0-1-1,0 0 0,-32 13 0,46-23 121,14-4-415,-1 0 294,-1 0 0,1-2 0,-1 1 0,18-13-1,-13 8-20,6-1-6,45-18 1,-41 19 16,32-17 1,-33 16-34,-19 8 31,0 1-1,-1-1 1,1 0-1,-1 0 1,7-5-1,31-36-7,-83 17-41,38 26 45,-136-81 447,130 79-495,1 1 0,-1-1 0,0 2 0,1-1 0,-1 1 0,0 0 0,0 1 0,0-1 0,0 2 0,0-1 0,-9 3 0,-24 6-6835,31-6-1307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2:3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4114,'0'0'1235,"9"0"-683,11 0 309,1-1 0,30-6 0,44 2-103,-42 1-409,-46 5-91,1-1 0,0 0-1,0-1 1,-1 0 0,1 0 0,0-1 0,10-3-1,-9 3-248,-1 0 0,1 0-1,0 1 1,0 1-1,-1 0 1,1 0 0,15 2-1,7 0-58,93 0 941,-123-2-926,29 6-95,-16-3 224,0 0 0,0-1 0,24 0 0,-20-1-124,29-3-3595,-29-5-980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 4402,'0'0'5768,"11"5"-5765,-8 1 38,1 0 0,-2-1 0,1 1 0,0 0 0,-1 1 0,0-1 0,-1 0 0,1 1 0,-1-1 0,-1 1 0,1 9 0,2 5 32,1 25 75,-2 88-1,-3-71-74,4-62-60,0 0 0,-1-1 0,1 1 0,0-1 0,0 0 0,0 0 0,0 0 0,-1 0 0,1 0 0,0-1 0,0 1 0,3-2-1,15-6 52,-1-1 0,-1-1 0,1-1 0,-2 0-1,21-18 1,9-4-36,210-167 35,-160 118 8,-90 76-54,-3 2 25,-1 1 0,0-1-1,-1 0 1,1 0 0,-1 0 0,4-5-1,-6 8-340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5955,'0'0'1809,"326"-22"-3586,-257 12-816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2 3618,'0'0'3601,"2"-2"-3285,-7 9-280,-48 35 115,-7 5 145,55-42-278,0 0 0,0 0 0,1 1 0,0-1 0,0 1 0,0 0 0,1 0 0,-5 10 0,4 13-218,4-28 189,0 0-1,0 0 1,0 0 0,0 0 0,0 0 0,0 0 0,0-1 0,0 1 0,0 0 0,0 0 0,1 0-1,-1 0 1,0 0 0,1-1 0,-1 1 0,1 0 0,-1 0 0,1 0 0,-1-1 0,1 1 0,-1 0-1,1-1 1,0 1 0,-1 0 0,1-1 0,0 1 0,0-1 0,-1 1 0,1-1 0,1 1-1,15 1 18,0 0 0,0-1-1,0-1 1,0 0-1,0-1 1,0-1-1,0-1 1,0 0-1,-1-2 1,1 0-1,-1 0 1,-1-1-1,1-1 1,24-15-1,-15 3-22,-2 0-1,41-43 1,-56 54 5,-6 10 19,-1 0 0,0 0-1,-1 0 1,1 0 0,0 0-1,0 0 1,-1 0 0,1 0-1,-1 0 1,0 0 0,0 0-1,0 1 1,0-1 0,0 0-1,0 3 1,-1 54 534,-4-27-1712,5-27-1270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2289,'0'0'6291,"-70"87"-6131,54-72-80,11-5-80,5-6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3330,'0'0'4575,"1"6"-4599,3 35 643,-3 68 0,-1-60-451,0-48-56,3-2-39,1 0 0,-1-1 0,0 1 0,1-1 0,-1 1 1,0-1-1,0 0 0,0 0 0,0 0 0,0-1 0,0 1 0,2-4 0,6-4-31,45-35 27,-11 8 517,60-37 0,-92 67-442,18-15-51,-33 31-3964,-14 10 1246,-14 3-827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0 2097,'0'0'5619,"-123"121"-5027,107-106-448,11-8-144,16-7-3442,37-19-480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1665,'0'0'7971,"12"53"-6834,-12-26-241,0 0-624,0-6-143,0-5-81,0-5-48,3-6-689,6-5-4641,-3-10 2496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154 134 4994,'0'0'1612,"-24"18"-1367,-70 56-15,90-71-210,1 0 1,0 0 0,0 0 0,0 0 0,0 0 0,0 1-1,1-1 1,-1 1 0,1 0 0,-3 6 0,4-8-18,1 0 1,0-1-1,0 1 1,-1-1-1,1 1 1,0 0-1,1-1 1,-1 1-1,0 0 1,0-1-1,1 1 1,-1-1-1,1 1 1,-1-1 0,2 3-1,-1-3-6,0 0-1,1-1 1,-1 1-1,0-1 1,1 1-1,-1-1 1,0 1 0,1-1-1,-1 0 1,1 0-1,-1 0 1,0 0-1,1 0 1,-1 0-1,1 0 1,-1 0 0,3-1-1,2 1-1,11 0 4,0 0-11,-1 0 0,27-4 1,-37 2 8,0 1 1,0-1-1,0 0 1,-1 0-1,1-1 1,0 1-1,-1-1 1,0-1-1,0 1 1,9-8-1,-10 8-1,-1 0-17,0 1-1,-1 0 1,1 0 0,0-1 0,-1 0 0,0 1-1,1-1 1,-1 0 0,0 0 0,0 0-1,-1-1 1,1 1 0,-1 0 0,2-6-1,-3 12 20,0 0-1,0 0 0,0 0 0,0-1 0,1 1 0,-1 0 1,1 0-1,0 0 0,0 0 0,0-1 0,0 1 0,0 0 1,0-1-1,1 1 0,-1-1 0,1 1 0,0-1 0,0 0 1,0 0-1,0 1 0,0-1 0,0-1 0,1 1 0,-1 0 0,0-1 1,1 1-1,0-1 0,-1 0 0,1 1 0,5 0 0,16 5 83,1-1 0,0-1-1,0-1 1,38 1-1,102-8 108,-157 2-132,-1 1 0,1-2 1,-1 1-1,1-1 0,-1 0 1,0 0-1,0-1 0,0 0 1,0 0-1,0-1 0,-1 0 1,7-5-1,-8 5 143,-1 0 0,-1 1 0,1-2 0,0 1 0,-1 0 0,0-1-1,0 1 1,0-1 0,-1 0 0,0 0 0,0 0 0,0 0 0,0-1 0,-1 1 0,0 0 0,0-1 0,0-6 0,0 2 315,0-1 0,-1 0 0,-2-16 0,1 23-415,0 1-1,0-1 0,0 1 1,0-1-1,-1 1 0,1-1 1,-1 1-1,0 0 0,0 0 0,0-1 1,0 2-1,-1-1 0,-4-5 1,-3 0 77,-1 0 0,0 0 1,0 1-1,-1 0 0,-23-9 0,29 13-392,-1 1 0,1 0 0,-1 0 0,0 0 0,1 1 0,-1 0 0,0 0 0,0 1 0,0 0-1,0 0 1,0 0 0,0 1 0,-10 3 0,-5 8-4225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536 8 3762,'0'0'4898,"0"-1"-4902,-1 1-1,1-1 1,0 1 0,0-1-1,-1 1 1,1 0 0,0-1-1,-1 1 1,1-1 0,-1 1 0,1 0-1,0-1 1,-1 1 0,1 0-1,-1 0 1,1-1 0,-1 1-1,1 0 1,-1 0 0,1 0-1,-1 0 1,1 0 0,-1-1 0,1 1-1,-2 0 1,-25 1 50,0 0 1,0 2-1,0 1 0,0 0 1,0 3-1,1 0 0,0 1 1,1 2-1,0 1 0,-41 23 0,46-23-55,1 2 0,1-1-1,0 2 1,1 0-1,-26 29 1,36-35 5,1 0 1,0 1-1,1 0 1,-1 0-1,2 0 1,-1 1-1,2-1 1,-1 1-1,1 0 1,0 0-1,1 0 1,1 1-1,-1-1 1,1 17-1,1-18 2,0-5-8,0 1 0,0-1 0,0 1 1,0-1-1,1 1 0,0-1 1,0 1-1,1 4 0,0-8 7,-1 1 0,0 0 0,1-1 0,-1 1 0,1-1 0,-1 1 0,1-1-1,0 1 1,-1-1 0,1 0 0,0 0 0,0 0 0,0 0 0,0 0 0,0-1 0,0 1 0,0-1 0,0 1 0,0-1-1,3 1 1,50 6 134,1-2-1,105-5 1,-66-2-307,-90 2-141,0-1-1,-1 1 0,1-1 1,0-1-1,0 1 0,-1 0 1,1-1-1,-1 0 0,1 0 1,5-4-1,-7 4 69,28-14-2744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4434,'0'0'3188,"12"0"-3220,35 0 1503,91-12 1,-16-1-1174,-43 12-4598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0 197 2113,'0'0'7171,"1"0"-7086,1 0-1,-1 0 1,0 0-1,0 0 1,0 1-1,0-1 1,0 0 0,0 1-1,0-1 1,0 1-1,0-1 1,0 1-1,0-1 1,0 1-1,1 1 1,3 3-2,-1 0 0,0 1 0,0 0 1,0-1-1,-1 2 0,0-1 0,0 0 1,0 0-1,-1 1 0,2 9 0,1 9 156,3 40 0,-7-46-213,1-1 0,1 1 0,0-1 0,8 23 0,-4-19-7,-7-19-18,1 0 0,0 0 0,-1 0 0,1 0 0,0 0 0,0 0 0,1-1 0,-1 1 0,0 0 0,1-1 0,0 1 0,-1-1 0,1 0 0,0 0 0,0 1 0,0-1 0,1 0 0,3 2 0,-4-3 25,0-1 0,-1 1 1,1-1-1,0 1 1,0-1-1,0 0 0,1 0 1,-1 0-1,0 0 0,0 0 1,0 0-1,0 0 1,0-1-1,0 1 0,0-1 1,-1 1-1,1-1 1,0 0-1,0 0 0,0 0 1,0 0-1,1-2 0,5-3-14,0 0-1,-1-1 0,10-10 1,-5 4 8,46-46-15,21-22 31,103-81 0,-120 115-12,-20 17 264,-1-2 0,47-49 1,-78 73-281,-10 16-2225,-2 7-2385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7331,'0'0'4162,"16"0"-4034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3762,'0'0'5890,"16"0"-7842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339 12 5763,'0'0'4346,"0"-11"-4328,-1 14 16,1 1 1,-1 0-1,0-1 0,0 1 0,0 0 0,0-1 0,-1 1 0,1-1 0,-1 0 0,0 0 0,0 1 1,0-1-1,-1 0 0,-2 2 0,-45 42 344,34-34-342,-38 37 40,-88 103 0,135-144-125,1 0 1,1 0-1,0 0 0,0 1 1,1 0-1,0 0 0,0 0 1,1 1-1,1-1 0,0 1 1,0 0-1,1 0 0,0-1 0,1 1 1,1 12-1,-1-21-12,1 0 0,-1 0 0,1 0 1,-1 1-1,1-1 0,0 0 0,0 0 0,0 0 0,0 0 0,0 0 0,1-1 1,-1 1-1,0 0 0,1 0 0,-1-1 0,1 1 0,0-1 0,0 0 0,-1 1 0,1-1 1,0 0-1,0 0 0,0 0 0,0 0 0,0 0 0,0-1 0,1 1 0,-1-1 1,0 1-1,3-1 0,10 3-299,1 0 1,0-2-1,18 0 1,-25-1 29,38 1-2079,-7-1-1697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6019,'0'0'469,"0"17"-768,0 99 321,0-113-22,-1 0 1,1 0-1,0 0 1,1-1-1,-1 1 1,0 0-1,1 0 0,-1 0 1,1 0-1,0-1 1,0 1-1,0 0 1,1-1-1,-1 1 1,0 0-1,1-1 1,0 0-1,-1 1 1,1-1-1,0 0 0,0 0 1,1 0-1,-1 0 1,0-1-1,1 1 1,-1 0-1,1-1 1,-1 0-1,1 1 1,-1-1-1,1 0 0,0-1 1,0 1-1,0 0 1,0-1-1,-1 1 1,1-1-1,0 0 1,0 0-1,3-1 1,9 1 39,0-1 0,-1-1 0,1 0 0,0-1 0,-1-1 1,0 0-1,0-1 0,0 0 0,0-1 0,-1-1 1,0 0-1,0-1 0,-1 0 0,18-17 0,-6 5 11,36-39 0,-58 57-23,-1 2-12,-1-1 0,1 1 0,-1 0 0,0-1 1,1 1-1,-1-1 0,0 1 0,1-1 0,-1 1 1,0-1-1,0 1 0,1-1 0,-1 0 0,0 1 1,0-1-1,0 1 0,0-1 0,0 1 0,0-1 1,0 0-1,0 0 0,0 0 3,0 11-179,0 96 374,0-60-3835,0-41 203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3874,'0'0'2753,"0"79"-2001,-5-45-479,-6 0-145,0-7-96,11-6-32,0-8-625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7299,'0'0'5173,"0"3"-4394,1 11-769,0 0-1,1 1 1,1-2-1,1 1 1,0 0-1,0-1 1,2 1-1,7 14 1,-9-20-5,-2-4-1,0-1 0,-1 1 0,1-1-1,-1 1 1,0 0 0,1 7 0,1-11 204,0 0-1,0 0 1,0 1 0,0-2 0,0 1 0,0 0-1,0-1 1,5-1 0,12-18 22,-1-1 0,17-24 0,-19 23-226,1 0 0,20-18 0,-34 36 230,12 6-10054,3 2 4778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1 592,'0'0'6051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214 0 5955,'0'0'1464,"12"22"-1058,3 8-259,-2-3 21,1-1 0,24 32 0,-23-36 67,-2 0 0,14 28 0,-23-40-132,0 1 0,0 0 0,-1 0 0,0 0 0,-1 0 0,0 0 0,0 19 0,-2-23-67,1 2 59,-1 1 0,-1 0 0,0-1 0,-3 17 1,2-21-66,1-1 0,-1 0 0,0 0 0,-1 0 0,1-1 1,-1 1-1,1-1 0,-1 1 0,0-1 0,0 0 1,-1 0-1,-6 5 0,-35 23 106,-1-3-1,-2-2 1,-1-1-1,-99 33 1,144-56-1038,19-8-3639,35-15-531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392 20 4882,'0'0'3997,"0"-3"-3373,0 2-604,0 0 1,0 0-1,0 1 1,0-1-1,0 0 0,0 0 1,0 0-1,0 1 1,0-1-1,0 0 0,-1 0 1,1 1-1,0-1 1,0 0-1,-1 0 0,1 1 1,-1-1-1,1 0 1,0 1-1,-2-2 0,-6 4-93,6-1 94,-21 8-49,1 2-1,0 0 0,1 2 0,-25 18 1,2-2 11,21-15 20,-6 4-45,-49 40-1,71-53 34,1 0-1,1 0 1,-1 1-1,1 0 0,0 0 1,0 1-1,1-1 1,0 1-1,0 0 0,1 0 1,-1 1-1,2-1 1,-5 14-1,7-20 9,-1 31-268,1-31 260,0-1 1,0 1 0,0 0-1,1 0 1,-1 0 0,0 0-1,1 0 1,-1 0 0,1-1-1,-1 1 1,1 0 0,0 0-1,-1-1 1,1 1 0,0 0-1,-1-1 1,1 1 0,0-1-1,0 1 1,-1-1 0,1 1-1,0-1 1,0 0 0,0 1-1,0-1 1,0 0 0,0 1-1,0-1 1,1 0 0,41 3 22,62-2-1,-49-2-142,-37 2-445,-1-1 1,1-1-1,-1-1 0,1 0 0,-1-2 0,0 0 0,18-6 0,-29 5-1843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 4258,'0'0'3714,"64"-7"-3218,-16-3-176,11 3-272,-1-1-48,1 4-1040,-5 1-1570,-17 3-2576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 4418,'0'0'3826,"0"15"-3167,-1 38 277,-14 93 1,9-112-459,-4 66 1,10-103-538,0-8-1128,-1-1 1,1 0 0,-6-22 0,-4 5-2317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39 3650,'0'0'4082,"18"-2"-3490,121-14 1046,226-4-171,-360 20-1480,0 0 0,0 0 1,0 0-1,0 1 0,0 0 0,-1 0 0,1 1 0,0-1 0,0 1 0,-1 0 0,1 0 0,-1 0 0,0 1 1,0 0-1,1 0 0,-2 0 0,1 0 0,0 0 0,-1 1 0,1 0 0,-1-1 0,0 1 0,0 1 0,-1-1 1,1 0-1,-1 1 0,2 6 0,1 2 23,-1 1 0,-1 0 0,-1 0 0,0 0-1,0 0 1,-2 0 0,0 0 0,-2 21 0,1-30-5,0-1 1,0 1-1,-1-1 0,0 0 1,0 1-1,0-1 0,0 0 1,0 0-1,-1 0 0,0-1 1,0 1-1,0-1 0,0 1 1,-1-1-1,-6 5 0,-4 3 19,-1-1 0,-29 14 1,21-13 105,-1-2 1,0 0-1,-1-1 1,0-2-1,0-1 1,-39 4-1,-156-6 376,128-4-1293,88 1 152,-7 1-508,8 4-2999,3 4-332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 2881,'0'0'4690,"27"0"-3537,5 0 0,0 0-353,0-2-576,0-3-144,6 2-80,-11-1-432,5 4-1025,-16 0-224,-11 0-800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 4466,'0'0'2705,"219"-9"-2513,-165 4-192,-6 0 16,0 3-16,-5-1-560,-11 1-1121,-27-1-1472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2177,'0'0'5282,"0"4"-4895,-1 0-322,0-3-37,1-1 1,-1 1 0,1 0 0,0 0 0,0 0-1,-1-1 1,1 1 0,0 0 0,0 0 0,0 0-1,0 0 1,0 0 0,0 0 0,0-1-1,0 1 1,1 0 0,-1 0 0,0 0 0,0 0-1,1-1 1,-1 1 0,0 0 0,1 0 0,-1-1-1,1 1 1,-1 0 0,1-1 0,0 1 0,-1 0-1,1-1 1,-1 1 0,1-1 0,0 1 0,0-1-1,-1 1 1,1-1 0,0 1 0,0-1 0,0 0-1,-1 0 1,1 1 0,0-1 0,1 0 0,138 44 1827,26 9-1768,40 8-82,-192-58-12,30 0 102,-35-3 105,-8 0-193,-1 1-466,-1 0 439,1 0-1,0 0 0,-1 1 0,1-1 1,-1-1-1,0 1 0,1 0 1,-1 0-1,0 0 0,1 0 0,-1 0 1,0-1-1,0 1 0,0 0 1,1 0-1,-1-1 0,0 1 0,0-1 1,0 1-1,0-1 0,-2 1 1,-29 11 85,20-8-90,-446 134-726,414-128-2520,14-6-3288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445 2 2609,'0'0'5208,"1"-2"-4810,-6 2-94,-12 4-34,0 1 0,0 1 1,1 0-1,0 1 0,0 1 0,-15 10 1,2 0-82,2 1 0,-34 31 0,37-28-123,0 2-1,2 0 1,1 1-1,-20 32 0,32-44-61,1 0 0,1 1 0,1 0 0,0 0 0,0 1 0,2-1 0,0 1 0,0 0 0,2 0 0,-3 31 0,5-31 6,0 10-132,1-24 88,-1 0 0,0 0 0,1-1 0,-1 1-1,1 0 1,-1-1 0,1 1 0,-1 0-1,1-1 1,-1 1 0,1-1 0,0 1-1,-1-1 1,1 1 0,0-1 0,-1 1-1,1-1 1,0 0 0,0 1 0,-1-1 0,1 0-1,0 0 1,0 0 0,0 1 0,-1-1-1,1 0 1,0 0 0,1 0 0,34 1-1746,67-4 1,-53-10-1177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62 6211,'0'0'1507,"19"20"-1237,58 61-9,-71-74-194,0 0 0,0 1 0,0-1 0,-1 1 1,0 0-1,5 12 0,-2-3 31,-7-16-83,-1 0 0,0 0 0,0-1 0,0 1 1,1 0-1,-1-1 0,0 1 0,1 0 0,-1-1 0,1 1 0,-1-1 0,1 1 0,-1-1 0,1 1 0,-1-1 0,1 1 0,-1-1 0,1 1 0,0-1 0,-1 0 0,1 1 0,0-1 0,-1 0 0,1 1 0,0-1 0,0 0 0,-1 0 0,1 0 0,0 0 0,-1 0 0,1 0 0,0 0 0,0 0 0,-1 0 0,1 0 0,1 0 0,7-1 195,-5 1-130,1-1 0,-1 1 0,0-1 0,1 0 0,-1-1 0,0 1 0,0-1 0,1 0 0,-1 0 0,4-3 0,41-31 273,-33 23-148,216-168 1260,-215 171-2383,-20 22-5095,-19 13 1306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10 129 2785,'0'0'5197,"15"-4"-5170,141-35 90,-147 37-113,-3 0 45,1 1-1,-1-1 0,0 0 1,0-1-1,7-3 0,-12 5-7,1 0-1,-1 0 0,1 0 1,-1-1-1,0 1 0,0 0 1,1-1-1,-1 1 1,0-1-1,0 1 0,0-1 1,-1 1-1,1-1 0,0 0 1,-1 1-1,1-1 0,-1 0 1,1 0-1,-1 1 0,0-1 1,0 0-1,0-3 0,0 4-34,0 0 1,0 0-1,0 0 0,0 0 0,-1 0 0,1 0 0,0 0 0,0 0 0,-1 0 1,1 0-1,-1 0 0,1 0 0,-1 0 0,1 1 0,-1-1 0,0 0 1,0 0-1,1 0 0,-1 1 0,0-1 0,0 0 0,-1 0 0,-1-1-47,0 1 0,1 0 0,-1 0-1,0 0 1,0 0 0,0 1 0,0-1-1,-3 1 1,-4-1-148,0 1 0,0 0-1,0 1 1,-13 3 0,11 0 130,0 0 0,0 1 0,1 0 0,0 1 0,0 0 0,0 1 0,1 0 0,0 0 0,1 1 0,-18 19 0,25-24-55,1 0-1,-1 0 0,1 0 0,-1 0 1,1 1-1,0-1 0,0 0 0,1 1 1,-1-1-1,1 0 0,-1 1 0,1-1 1,1 8-1,-1-9 120,0 0-1,0 0 1,1 1 0,-1-1 0,0 0-1,1 0 1,0 0 0,0 0 0,-1 1-1,1-1 1,0 0 0,0-1 0,1 1-1,-1 0 1,0 0 0,1 0 0,-1-1-1,1 1 1,0-1 0,-1 1 0,3 1-1,19 9 32,-20-10-28,1 0 1,-1 0-1,1 0 0,0 0 1,-1-1-1,1 1 0,0-1 1,0 0-1,0-1 0,0 1 1,0 0-1,4-1 0,9 0 188,0 0 0,1-1 0,-1-1 0,0-1 0,0 0 0,17-6 0,-29 7-202,0 0-18,0 0-1,0 1 0,1-1 0,-1 1 0,8 0 0,-11 1-973,-2 13-3529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0 4418,'0'0'4050,"25"0"-1601,115 0-4415,-139 3 1912,0 0 1,0 0-1,-1-1 1,1 1-1,-1 0 1,1 0-1,-1 0 0,0 0 1,0-1-1,-1 1 1,1 0-1,0 0 1,-1 0-1,-1 4 1,-5 2 89,-1 1 1,-1-1-1,0 0 1,0-1-1,0 0 1,-18 11-1,-7 6 2,-4 3 39,29-22-41,1 0 0,-1 0 0,1 1 0,0 0 0,-10 13 1,18-20-40,0 0 1,-1 1 0,1-1 0,0 0 0,0 0-1,-1 0 1,1 1 0,0-1 0,0 0 0,-1 0-1,1 1 1,0-1 0,0 0 0,0 0 0,0 1-1,0-1 1,-1 0 0,1 1 0,0-1 0,0 0-1,0 1 1,0-1 0,0 0 0,0 0-1,0 1 1,0-1 0,0 0 0,0 1 0,0-1-1,0 0 1,0 1 0,0-1 0,0 0 0,1 1-1,-1-1 1,0 0 0,0 0 0,0 1 0,0-1-1,1 0 1,-1 0 0,0 1 0,0-1 0,0 0-1,1 0 1,-1 1 0,0-1 0,0 0 0,1 0-1,-1 0 1,1 0 0,17 2 39,-13-3 62,24 0 338,-1-2 1,46-10-1,-46 7-1674,0 1 1,46-1-1,-57 6-1567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 1 5090,'0'0'3090,"-69"126"-3042,58-109-16,6-8-32,5-4-881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43 157 3490,'0'0'2497,"-6"15"-2471,-20 46-20,24-57-7,1 0 1,-1-1-1,1 1 1,0 0-1,0 0 1,0 0-1,0 0 1,1 0-1,-1 1 1,1 3-1,0 0-7,1-7 8,-1-1 0,1 1 0,-1 0-1,1-1 1,0 1 0,-1-1 0,1 0 0,0 1-1,-1-1 1,1 1 0,0-1 0,-1 0-1,1 0 1,0 1 0,0-1 0,-1 0 0,1 0-1,0 0 1,0 0 0,-1 0 0,1 0-1,0 0 1,0 0 0,0 0 0,29 0-17,-23-1 2,8 2-116,1-2-1,-1 0 1,1-1-1,-1 0 1,0-1-1,0-1 1,0 0-1,0-1 1,-1-1 0,15-7-1,-28 12 167,0 0 0,0 1 0,-1-1 0,1 0-1,0 0 1,0 0 0,0 0 0,-1 1 0,1-1 0,0 0 0,-1 0-1,1 0 1,-1-1 0,0 1 0,1 0 0,-1 0 0,0 0 0,1 0 0,-1 0-1,0 0 1,0 0 0,0-1 0,0 1 0,0 0 0,0 0 0,-1-2-1,1-2 268,0 4-182,0 6-520,0-2 396,0-1-1,1 1 1,-1 0-1,0 0 1,1 0-1,0-1 1,-1 1-1,1 0 1,0-1-1,1 1 1,-1-1-1,0 1 1,1-1-1,-1 1 1,1-1-1,0 0 1,2 3-1,0-2 6,0 0-1,0 0 1,0-1 0,0 1-1,0-1 1,1 0-1,-1 0 1,1-1-1,6 3 1,11-1 40,0 0-1,-1-1 1,39-1 0,-39-2 2,-10 1 57,-1 0-1,1-1 1,0 0 0,-1-1-1,0 0 1,1-1 0,-1 0 0,0 0-1,10-6 1,-16 7 109,0 0 0,-1-1 0,1 1 1,0-1-1,-1 0 0,0 0 0,1 0 0,-1-1 1,-1 1-1,1-1 0,0 1 0,-1-1 0,0 0 1,0 0-1,0 0 0,0 0 0,-1-1 0,1 1 1,-1 0-1,0-1 0,-1 1 0,1-1 0,-1 1 1,0-6-1,1 6-151,-1 0 1,0 0 0,0 0 0,0 0-1,-1 0 1,1 0 0,-1 1-1,0-1 1,0 0 0,0 0-1,-1 1 1,1-1 0,-1 0-1,0 1 1,0 0 0,0-1 0,-1 1-1,1 0 1,-1 0 0,1 0-1,-1 1 1,0-1 0,0 0-1,0 1 1,-4-2 0,-12-11-24,0 1 0,-1 0 1,-22-10-1,32 19-148,-1 0 0,1 1 0,-1 1 0,0-1 0,0 2 1,0-1-1,0 1 0,-20 0 0,10 5-2889,4 11-1480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0 3506,'0'0'6435,"25"13"-5656,76 47-171,-93-55-563,0 1-1,0 0 1,0 0 0,-1 0-1,0 1 1,-1 1 0,1-1 0,-1 1-1,-1 0 1,1 0 0,-2 1-1,1 0 1,-1-1 0,0 2 0,3 10-1,-3 1-11,-1 1 0,0-1 0,-2 1 0,-2 40 0,1-20 39,0-32-52,-1 0 0,0 1 0,0-1 1,-1 0-1,-1 0 0,1 0 0,-2 0 0,1 0 0,-10 16 0,5-13 9,0 0 1,-1-1 0,-1 0-1,0 0 1,-1-1 0,-12 10-1,11-11-13,0 0-1,-1-2 1,0 1-1,0-1 0,-1-1 1,0-1-1,-1 0 0,-24 7 1,19-9-944,0 0 0,0-1 1,-30 0-1,-14-2-4698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476 0 2609,'0'0'1676,"-26"10"-1431,-80 29 147,91-33-63,0 0 1,0 1-1,-25 16 0,11-5 294,-5 4-311,1 1 0,0 2 0,-53 52 0,82-73-314,0 0 0,0 0-1,1 0 1,-1 0-1,1 0 1,0 0 0,1 1-1,-1 0 1,1-1-1,-1 1 1,1 0 0,1 0-1,-1 0 1,1 1-1,0-1 1,0 0 0,1 0-1,-1 1 1,1 5-1,0-10 5,1 0-1,-1 0 1,0 0-1,1 0 1,-1 0-1,1 0 1,-1 0-1,1 0 1,-1 0-1,1 0 1,0 0-1,-1-1 1,1 1-1,0 0 1,0 0-1,-1-1 1,1 1-1,0 0 1,0-1-1,0 1 1,0-1-1,0 0 1,0 1-1,0-1 1,0 1-1,0-1 1,0 0-1,1 0 0,38 6 188,-31-5-111,68 8 343,-12-1-472,-1-2 1,77-4-1,-130-2-307,-1-2 0,0 1-1,1-2 1,-1 1 0,0-1 0,0-1-1,-1 0 1,1 0 0,14-10-1,-1-1-2186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95 1745,'0'0'5714,"32"-19"-4657,-16 16-161,0 1-255,16-3-417,0 0-192,16 0 0,11-2-32,5-2-641,11-8-1279,-11-5-1426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1027 0 3025,'0'0'2377,"-8"17"-2080,3-7-247,-1 4 20,0-1 0,-1-1 0,-1 0 1,0 0-1,-1 0 0,-19 20 0,-19 9 315,-2-3 0,-75 46-1,-25 19-225,49-23-121,3 5 0,-164 187 1,159-144-39,90-106-1999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5346,'0'0'3413,"3"25"-2610,12 81-78,-13-80-180,-2 50-1,-1-62-453,0 0 1,2 0-1,3 27 0,7-12 437,-5-20-1125,-3-18-3802,-3-12 1112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22 6099,'0'0'3223,"38"-3"-3154,125-10-13,-122 9-27,-1 2 1,64 6-1,-94-3-39,0 0 0,-1 0-1,1 1 1,0 1 0,-1 0 0,1 0 0,-1 0-1,0 2 1,0-1 0,0 1 0,-1 0 0,14 11-1,-16-11 16,-1 1-1,1 0 0,-1 1 1,0-1-1,0 1 0,-1 0 0,0 0 1,0 0-1,-1 1 0,0-1 1,0 1-1,-1 0 0,0 0 0,0 0 1,1 15-1,-2-11 59,0 0 0,0 0-1,-1 0 1,-1 0 0,0 0 0,-5 23 0,4-30-20,0 0 0,0 0 0,-1-1 1,1 1-1,-1 0 0,-1-1 1,1 0-1,0 1 0,-1-2 1,0 1-1,0 0 0,0-1 1,-1 1-1,1-1 0,-1 0 1,1-1-1,-10 5 0,-13 4 286,-1 0 0,-1-2-1,0-1 1,0-1-1,-58 5 1,-154-5-2148,185-7-668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4482,'0'0'3316,"11"18"-2147,15 58 438,-10-24-1197,2 8-150,18 112 0,-26-119-156,-10-53-86,0 0 1,0 1 0,0-1-1,-1 0 1,1 1-1,0-1 1,0 1-1,0-1 1,0 0-1,0 1 1,0-1-1,0 0 1,0 1-1,0-1 1,0 1-1,0-1 1,0 0-1,0 1 1,1-1-1,-1 0 1,0 1-1,0-1 1,0 0-1,0 1 1,1-1-1,-1 0 1,0 1-1,0-1 1,1 0-1,-1 1 1,0-1-1,0 0 1,1 0-1,-1 0 1,0 1-1,1-1 1,-1 0-1,0 0 1,1 0-1,-1 0 1,0 1-1,1-1 1,-1 0 0,1 0-1,-1 0 1,0 0-1,1 0 1,-1 0-1,0 0 1,1 0-1,-1 0 1,1 0-1,-1 0 1,0-1-1,1 1 1,-1 0-1,0 0 1,1 0-1,-1 0 1,0 0-1,1-1 1,-1 1-1,0 0 1,1 0-1,-1-1 1,23-21 800,-17 16-1054,27-23 245,52-49-18,3 3-1,102-65 0,-80 72 900,-108 66-77,-23 1-13532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4434,'0'0'2460,"18"17"-2380,-9-8 113,-1 0 1,0 0-1,0 1 0,-1-1 1,-1 2-1,9 15 1,24 69 258,-13-29-367,5 9-61,52 110 35,-78-175-56,0-1 0,1 0 0,1-1 1,-1 0-1,12 11 0,-18-18 5,1-1 1,-1 0-1,0 0 0,1 1 1,-1-1-1,0 0 1,1 0-1,-1 0 0,0 1 1,1-1-1,-1 0 1,1 0-1,-1 0 0,0 0 1,1 0-1,-1 0 0,1 0 1,-1 0-1,0 0 1,1 0-1,-1 0 0,1 0 1,-1 0-1,0 0 1,1 0-1,-1 0 0,1-1 1,-1 1-1,0 0 1,1 0-1,-1 0 0,0-1 1,1 1-1,-1 0 1,0 0-1,1-1 0,-1 1 1,1-1-1,9-15 332,-7 11-471,24-38 30,2 1 0,2 2 0,2 1 1,45-43-1,-31 42 121,91-60 1,-1 0 930,-133 97-903,25-26 440,-27 24-351,-2 4-626,-3 3-1234,-15 10-1084,-20 6-949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131 124 4066,'0'0'3839,"22"-9"-3650,68-27-111,-38 12-43,-50 23-29,-1 0 0,1 0-1,0-1 1,0 1 0,-1 0-1,1-1 1,-1 1-1,0-1 1,1 0 0,-1 1-1,0-1 1,0 0 0,0 0-1,1-2 1,-2 3 5,1 1 1,-1-1-1,1 0 0,-1 1 1,0-1-1,0 0 1,1 0-1,-1 1 0,0-1 1,0 0-1,0 0 0,0 1 1,0-1-1,0 0 1,0 0-1,0 1 0,0-1 1,0 0-1,0 0 1,0 0-1,-1 1 0,1-1 1,0 0-1,-1 1 1,1-1-1,0 0 0,-1 1 1,1-1-1,-1 0 1,1 1-1,-1-1 0,1 1 1,-1-1-1,0 1 0,1-1 1,-1 1-1,0-1 1,1 1-1,-1 0 0,0-1 1,1 1-1,-1 0 1,0-1-1,-1 1 0,-4-1-77,0 1-1,0-1 0,0 1 0,0 1 1,-7 0-1,-5 0-125,16-1 161,-5 0-8,1-1 0,0 1 0,-1 0 0,1 0 0,0 1 0,-1 0 0,1 0 0,0 1 0,0-1 0,0 1 0,0 1 0,0-1 0,0 1 0,0 0 0,1 0 0,-8 6 0,0 3 59,1 0 1,1 0-1,0 1 1,1 1-1,0 0 0,1 0 1,-11 24-1,14-25 148,0 0 0,1 0 0,1 0 0,0 1 0,1-1 0,1 1 0,0 0 1,0-1-1,2 23 0,0-34-133,1 0 1,0 0-1,-1 0 1,1 0 0,0 0-1,0 0 1,1 0-1,-1 0 1,0 0 0,0-1-1,1 1 1,-1-1-1,1 1 1,0-1 0,-1 1-1,1-1 1,0 0-1,0 0 1,0 0 0,0 0-1,0 0 1,0 0-1,0 0 1,0-1 0,0 1-1,0-1 1,1 0-1,2 1 1,10 1 236,1 0 0,27-1-1,-34-1-168,16-1-38,1 0 1,-1-2-1,50-12 1,-48 7-2106,42-17 0,-26 5-3453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2993,'0'0'5091,"219"-22"-4819,-192 20-224,0-3-48,-1 3-272,-10 2-1553,-10-3-1329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415 5 1617,'0'0'2059,"-8"-1"-1744,-9-1-264,1 1 0,-1 1 0,0 0 0,0 1 1,0 0-1,-24 7 0,9 3 175,0 2 0,-42 23 0,60-27-190,1-1-1,0 2 1,0-1-1,1 2 1,0 0 0,1 0-1,-14 19 1,23-27-36,0 1 0,1-1 0,-1 1 1,1 0-1,0 0 0,0-1 0,0 1 1,0 0-1,0 0 0,1 0 0,0 6 1,0-8 0,0 0 1,0 0-1,0 0 1,0 0-1,0 0 1,1 1-1,-1-1 1,1 0-1,-1 0 1,1 0-1,0 0 1,0 0-1,0 0 1,0-1-1,0 1 1,0 0-1,1 0 1,-1-1-1,0 1 1,1-1-1,-1 1 1,3 1-1,5 1 11,0-1 0,0 0 0,0 0 0,0-1-1,0 0 1,18 1 0,61-2 154,-43-2-73,-19 0-460,-1 0 1,0-1-1,0-2 1,0-1 0,44-14-1,-46 10-1764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4994,'0'0'1873,"182"0"-1873,-134 0-96,-10 0-1553,-22 0-2689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4530,'0'0'6259,"3"3"-3829,17 16-2496,-3-1 136,0 1 1,-1 1 0,-1 0 0,14 26 0,15 18 130,-44-63-163,1 0 0,0-1 1,-1 1-1,1-1 1,0 1-1,-1-1 1,1 1-1,0-1 1,0 1-1,-1-1 1,1 0-1,0 1 0,0-1 1,0 0-1,0 0 1,-1 0-1,1 0 1,0 0-1,0 1 1,0-2-1,0 1 0,0 0 1,0 0-1,-1 0 1,1 0-1,0 0 1,0-1-1,0 1 1,0 0-1,-1-1 0,1 1 1,0-1-1,0 1 1,-1-1-1,1 1 1,0-1-1,0 0 1,31-30 208,-21 19-251,172-159 239,-178 168-151,-4 15-7267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 5138,'0'0'1609,"1"4"-1684,1 4 190,-1 0-1,0 0 0,-1 0 1,1 0-1,-2 10 0,1-15-49,-1 0 0,0 0 0,1 1 0,-1-1-1,0 0 1,-1 0 0,1 0 0,0 0 0,-1 0-1,0 0 1,0-1 0,1 1 0,-2-1 0,1 1-1,0-1 1,-4 4 0,-45 30 377,-2-2 0,-66 31-1,15-7-398,86-46-37,17-12 39,10 0-112,371 0 110,-380 12-3917,-4-9 1815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3586,'0'0'5730,"251"-5"-5618,-214 3-96,-5-1-16,-10 3 32,-12 0-32,1 0-80,-6 0-16,1 0-432,4 0-657,7 0-287,-1-5-273,0-2-2561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54 216 2225,'0'0'5843,"0"-3"-5195,2-1-592,0-1-1,0 1 1,0 0-1,1-1 1,-1 1-1,1 0 1,0 0-1,0 1 1,1-1-1,-1 1 1,1-1-1,-1 1 1,6-3-1,16-18 171,13-25 83,-24 29 415,1 1 0,24-23 0,-38 41-705,-1 12-1044,0 417 1071,-1-427-52,0 0 1,1-1-1,-1 1 1,0-1 0,0 1-1,0-1 1,0 1-1,1-1 1,-1 1-1,0-1 1,0 0-1,0 0 1,0 1-1,0-1 1,0 0-1,0 0 1,0 0 0,0 0-1,0 0 1,0 0-1,-1-1 1,0 1 29,-54 6 126,-95 5-65,190-12-330,6 0-92,1 2 1,48 7 0,-74-5-1133,0-1 1,26-2 0,-31 0 382,23 0-3068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9044,'0'0'4770,"11"15"-4818,-11-13 48,5 3-2801,-5 2-1937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5699,'0'0'4146,"0"5"-3106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0 5699,'0'0'5149,"0"0"-5158,0 0 0,1 0 1,-1 0-1,1 0 1,-1 0-1,0 0 0,1 1 1,-1-1-1,0 0 0,1 0 1,-1 0-1,1 0 1,-1 0-1,0 1 0,1-1 1,-1 0-1,0 0 0,0 1 1,1-1-1,-1 0 1,0 0-1,1 1 0,-1-1 1,0 0-1,0 1 1,0-1-1,1 0 0,-1 1 1,0-1-1,0 0 0,0 1 1,0-1-1,0 1 1,0-1-1,0 0 0,0 1 1,0-1-1,0 1 0,4 35 152,-3 0-1,-3 47 1,0-11-101,4-31-23,-1-28-7,0 0 0,-1 0 0,0 0 0,-1 0 1,0 0-1,-5 18 0,6-31-21,0 0 1,0 0-1,0 0 1,0 1-1,-1-1 0,1 0 1,0 0-1,0 0 0,0 1 1,0-1-1,0 0 0,0 0 1,-1 0-1,1 0 0,0 1 1,0-1-1,0 0 1,0 0-1,-1 0 0,1 0 1,0 0-1,0 0 0,0 1 1,-1-1-1,1 0 0,0 0 1,0 0-1,0 0 1,-1 0-1,1 0 0,0 0 1,0 0-1,-1 0 0,1 0 1,0 0-1,0 0 0,0 0 1,-1 0-1,1 0 1,0-1-1,0 1 0,-1 0 1,1 0-1,0 0 0,0 0 1,0 0-1,0 0 0,-1 0 1,1-1-1,0 1 1,0 0-1,0 0 0,0 0 1,0 0-1,-1-1 0,1 1 1,0 0-1,0 0 0,0 0 1,0-1-1,0 1 0,-13-21-249,2 4-148,4 10 246,-1 0 1,0 1-1,0 0 1,-1 0-1,1 1 1,-1 0-1,0 0 1,0 1-1,-1 1 1,0-1-1,1 1 1,-16-2-1,1 1 28,-1 2 1,1 0-1,0 2 0,-27 2 1,41 0 115,0 0 0,0 1 0,0 0 0,1 0 0,-1 1 1,1 1-1,0 0 0,0 0 0,1 0 0,-1 1 0,1 0 1,1 1-1,-1 0 0,-9 11 0,15-15 16,0 0-1,0 0 0,0 0 1,0 1-1,1-1 1,-1 0-1,1 1 1,0-1-1,0 1 0,0-1 1,0 1-1,1-1 1,-1 5-1,1-6 1,0 0 1,0-1-1,0 1 0,0 0 1,1 0-1,-1 0 0,1-1 1,-1 1-1,1 0 0,-1 0 1,1-1-1,0 1 0,0-1 0,0 1 1,0-1-1,0 1 0,0-1 1,0 1-1,0-1 0,1 0 1,-1 0-1,1 1 0,-1-1 1,0 0-1,4 1 0,11 4 29,1 0-1,0-1 1,1-1-1,-1-1 1,1 0-1,34 0 1,-14-3-106,0-2 1,44-8 0,49-17-2347,-79 17 169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78 5026,'0'0'3095,"-2"10"-3159,-4 14 27,1 1-1,1 0 1,0 27 0,4-51 32,1 1 1,-1-1 0,1 0 0,-1 0 0,1 1-1,-1-1 1,1 0 0,0 0 0,0 0-1,0 0 1,-1 1 0,1-1 0,0 0 0,0-1-1,0 1 1,1 0 0,-1 0 0,0 0-1,0-1 1,0 1 0,0 0 0,1-1 0,-1 1-1,0-1 1,1 0 0,-1 1 0,0-1-1,1 0 1,-1 0 0,1 0 0,-1 0-1,2 0 1,1 0 24,0 0 0,0 0 0,0 0 0,0 0-1,0-1 1,0 1 0,0-1 0,0 0 0,-1 0 0,1-1-1,6-2 1,-6 0-75,0 0 0,0 1 0,-1-1 0,1 0-1,-1-1 1,0 1 0,-1-1 0,1 1 0,-1-1 0,1 0-1,-2 0 1,1 0 0,0 0 0,-1 0 0,0 0-1,0 0 1,-1 0 0,1-10 0,0 23 43,1 1 0,1-1 0,-1 0 0,2 0 0,-1 0 0,1 0 0,0 0 0,0-1 0,6 8 0,-7-11 14,1 0 1,-1-1-1,0 0 0,1 1 0,0-1 0,0-1 0,0 1 0,0 0 0,0-1 0,0 0 0,1 0 0,-1 0 0,1-1 0,-1 1 1,1-1-1,0 0 0,-1 0 0,7-1 0,-6 1 73,1-1 1,-1 0-1,1 0 1,0 0 0,-1-1-1,1 0 1,-1 0-1,1-1 1,-1 1-1,8-4 1,-10 3 33,-1 0 0,0 0 0,1 0 1,-1 0-1,0 0 0,0 0 0,0 0 0,-1-1 1,1 1-1,0-1 0,-1 1 0,0-1 0,1 0 1,-1 0-1,0 1 0,-1-1 0,1 0 0,0 0 1,-1 0-1,0 0 0,1-4 0,0-7 669,0 0 0,-1 0 0,-2-24 0,1 33-655,0 0-1,0 0 1,-1 0-1,1 0 1,-1 0-1,0 1 0,-1-1 1,1 1-1,-1-1 1,1 1-1,-1 0 1,-1 0-1,-3-4 1,-44-36 389,51 44-702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96 1665,'0'0'2886,"4"1"-2504,15 2-164,1-1 0,0-1 0,-1 0-1,1-2 1,0 0 0,-1-1 0,1-1 0,-1-1 0,0 0 0,0-2 0,30-12-1,-48 18-245,1-1-1,0 1 1,0-1-1,-1 0 1,1 1-1,-1-1 1,1 0-1,0 0 0,-1 0 1,0 0-1,1 0 1,-1 0-1,0 0 1,1-1-1,-1 1 0,0 0 1,0-1-1,0 1 1,0-1-1,0 1 1,-1-1-1,1 0 1,0 1-1,-1-1 0,1 0 1,-1 1-1,1-1 1,-1 0-1,0 0 1,0 1-1,0-1 0,0 0 1,0-3-1,-1 4 28,1 0 0,-1 0 0,0 0 0,1 1 0,-1-1 0,0 0 0,1 0 0,-1 1 0,0-1 1,0 0-1,0 1 0,0-1 0,0 1 0,0-1 0,0 1 0,0-1 0,0 1 0,0 0 0,0-1 0,0 1 0,0 0 0,0 0 0,0 0 0,0 0 0,-1 0 0,-37-3 15,33 3-19,-19-1-143,0 0 1,-28 4-1,42-1 108,1 0 0,-1 0 1,1 1-1,0 1 1,0-1-1,0 2 1,-14 7-1,12-5 27,0 0 1,1 1-1,-1 0 1,-15 16-1,24-20 12,-1 0-1,1 0 0,0 0 1,1 0-1,-1 1 1,1-1-1,-1 1 1,2 0-1,-1-1 0,0 1 1,1 0-1,0 0 1,0 0-1,0 0 1,0 10-1,1-14 1,0 1 0,0 0 0,0-1 0,0 1 0,0-1 0,0 1-1,0-1 1,1 1 0,-1-1 0,1 1 0,-1-1 0,1 1 0,-1-1 0,1 0 0,0 1 0,0-1 0,-1 0 0,1 1 0,0-1 0,0 0 0,2 1-1,0 0 4,0-1 0,0 0 0,0 0-1,1 0 1,-1 0 0,0-1-1,1 1 1,4-1 0,1 1 6,59 3-57,115-6-1,-140-3-1056,-1-1 0,47-14-1,-45 8-115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289 65 144,'0'0'1646,"-8"0"-1598,-25 1 107,31 0-88,0 0 0,0 1 0,1-1 0,-1 1 0,0-1 0,1 1 0,-1-1 0,1 1 0,0 0 0,-1 0 0,1 0 0,0 0 0,0 0 0,0 0 0,0 0 0,1 0 0,-2 3 0,-1 1 136,-9 29 363,12-34-561,-1 0 0,1-1 0,0 1 0,0 0 0,0 0 1,0-1-1,-1 1 0,1 0 0,0 0 0,1 0 0,-1-1 0,0 1 1,0 0-1,0 0 0,0-1 0,0 1 0,1 0 0,-1 0 0,0-1 0,1 1 1,-1 0-1,1 0 0,-1-1 0,1 1 0,-1-1 0,1 1 0,-1 0 1,1-1-1,-1 1 0,1-1 0,0 1 0,-1-1 0,1 0 0,0 1 1,0-1-1,-1 0 0,1 1 0,0-1 0,0 0 0,-1 0 0,1 0 0,1 0 1,32 2 193,-1-2-1,65-8 1,-84 5-175,0 1 0,0-2 0,-1 0 0,0 0 0,0-1-1,0-1 1,0 0 0,-1-1 0,0 0 0,13-11 0,-23 16-1,0 0 0,0 0 0,0 0 0,-1 0 0,1-1 0,0 1 0,-1 0 0,1-1 0,-1 1 0,0-1 0,0 0 0,0 1 0,0-1 0,-1 0 0,1 0 0,-1 1 0,1-1 0,-1 0 0,0 0 0,0 0 1,-1-4-1,0 5-22,0 1 0,1-1 1,-1 1-1,0 0 0,0-1 1,0 1-1,-1 0 0,1 0 1,0 0-1,0 0 0,-1 0 1,1 0-1,-1 0 0,1 0 1,-1 0-1,1 0 1,-1 1-1,1-1 0,-1 1 1,1-1-1,-1 1 0,0 0 1,-1 0-1,-44-9-60,34 8 46,-1 0 1,1 1 0,0 0-1,-1 1 1,-23 5-1,29-4-6,1 1 0,-1 0-1,1 0 1,0 0 0,0 1-1,0 0 1,0 0-1,1 1 1,0 0 0,0 0-1,-6 6 1,9-8-28,0 0 0,1 0 0,-1 0 0,0 0 0,1 0 0,0 0-1,0 1 1,0-1 0,0 1 0,0-1 0,1 1 0,0 0 0,-1-1 0,1 1 0,1 0 0,-2 7 0,3-10 27,-1-1 1,1 1 0,-1-1 0,1 0-1,0 1 1,-1-1 0,1 0 0,0 0-1,-1 0 1,1 1 0,0-1-1,-1 0 1,1 0 0,0 0 0,-1 0-1,1 0 1,0 0 0,-1 0 0,1 0-1,0 0 1,0-1 0,3 1-35,10 0 51,2 1-22,0-2-1,0 0 1,20-4-1,-30 4 64,0-1-1,0 0 0,0 0 1,0-1-1,0 0 1,0 0-1,0 0 1,-1-1-1,0 0 0,0 0 1,8-8-1,-4 4 38,1 0-1,0 1 0,1 0 0,-1 0 1,1 1-1,1 1 0,-1 0 0,1 0 1,0 1-1,0 1 0,16-3 0,-28 6-43,1 0 0,-1 1-1,1-1 1,-1 1-1,1-1 1,-1 1 0,1-1-1,-1 1 1,1-1-1,-1 1 1,0-1 0,1 1-1,-1-1 1,0 1 0,1 0-1,-1-1 1,0 1-1,0 0 1,0-1 0,1 1-1,-1 0 1,0-1-1,0 1 1,0 0 0,0-1-1,0 1 1,-1 0-1,1 0 1,0 30-69,0-24 143,0 17 6,1-8-29,-1 0 1,-1 1-1,0-1 0,-1 0 0,-1 0 0,-7 26 0,-52 104 426,27-66-325,31-72-156,1 0-1,-1 0 1,-1-1-1,1 1 0,-1-1 1,0 0-1,-1-1 1,-9 10-1,10-12 40,0 0 0,0-1 0,0 0 0,-1 0 0,0 0 0,1 0 0,-1-1 1,0 0-1,0 0 0,-1 0 0,1-1 0,-11 1 0,-39 2 633,-104-7 0,146 1-676,-1 0 1,0-1-1,-17-5 1,28 7-13,-1-1 1,1 1 0,0-1 0,-1 0-1,1 0 1,0-1 0,0 1-1,1-1 1,-1 0 0,0 0-1,1 0 1,0 0 0,-1-1-1,-2-3 1,5 5-22,1 1-1,-1 0 1,0 0 0,0-1-1,1 1 1,-1 0-1,1-1 1,-1 1 0,1 0-1,0-1 1,-1 1 0,1-1-1,0 1 1,0-1 0,0 1-1,0 0 1,0-1-1,0 1 1,1-1 0,-1 1-1,0-1 1,1 1 0,-1 0-1,1-1 1,-1 1-1,1 0 1,0 0 0,0-1-1,-1 1 1,1 0 0,0 0-1,0 0 1,0 0 0,0 0-1,1 0 1,-1 0-1,0 0 1,0 0 0,0 1-1,1-1 1,-1 0 0,0 1-1,1-1 1,-1 1-1,0 0 1,3-1 0,7-2-259,1 0 0,-1 1 1,1 1-1,17-1 0,-21 2 99,82-1-2890,-47 1 600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1921,'0'0'5522,"160"0"-5554,-117 0 32,-5 0 48,-6 0 48,-11-3-96,-10 3-32,-6 0-80,6 0-560,0-2-368,-6-1-561,0 3-880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1 704,'0'0'6233,"0"8"-6415,0-4 193,-1 0 0,1 0 0,-1 0 0,0 0 1,0-1-1,0 1 0,0 0 0,-1-1 0,1 1 0,-1-1 0,0 1 0,0-1 0,-4 5 0,-10 19 42,7-10-37,6-9 11,-1 0 1,0 0 0,0-1 0,-1 0 0,0 0 0,0 0 0,0 0 0,-9 7 0,9-10-8,1 0 1,-1 1-1,1-1 0,1 1 1,-1 0-1,1 0 0,0 0 1,0 0-1,0 0 0,0 1 1,1-1-1,0 1 0,0 0 1,1 0-1,-1 7 0,2-12-4,-5-1-1005,-17 0-1095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4418,'0'0'3394,"1"0"-3352,-1 0 1,1 1 0,-1-1-1,0 1 1,1-1 0,-1 1-1,0-1 1,1 1 0,-1-1-1,0 1 1,1-1 0,-1 1-1,0-1 1,0 1 0,0 0 0,0-1-1,1 1 1,-1-1 0,0 1-1,0 0 1,0-1 0,0 1-1,-1 0 1,1 182 1384,0-213-2158,11-116-2369,11 145 2991,185-1 304,-205 2-184,-1 1 0,1-1 1,0 1-1,-1 0 0,1 0 1,-1 0-1,0 0 0,1 0 1,-1 0-1,0 0 1,1 1-1,-1-1 0,0 0 1,0 1-1,0-1 0,0 1 1,0-1-1,-1 1 0,1-1 1,0 1-1,-1 0 0,1-1 1,-1 1-1,0 0 1,1 2-1,10 19 201,-11-21-259,4 2 174,-1 0-1,0 0 1,-1 1 0,1-1 0,3 10 0,-6-13-87,0 0 0,1 0 1,-1 0-1,0-1 0,0 1 0,0 0 1,0 0-1,0 0 0,0 0 0,-1 0 1,1-1-1,0 1 0,0 0 0,0 0 1,-1 0-1,1 0 0,0-1 1,-1 1-1,1 0 0,-1-1 0,1 1 1,-1 0-1,1-1 0,-1 1 0,0 0 1,1-1-1,-1 1 0,0-1 0,1 1 1,-1-1-1,0 1 0,0-1 1,1 0-1,-1 1 0,0-1 0,0 0 1,0 0-1,1 1 0,-1-1 0,0 0 1,0 0-1,0 0 0,0 0 1,0 0-1,0 0 0,-12 2 60,0 1 0,1 1 0,0 0 0,-12 6 1,-18 5-39,-2-5 441,32-9-355,2 1 1,-1 1-1,-21 7 0,29-9-142,2-1 55,-31 3-1368,14-2-1622,-7 0-2183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1 448,'0'0'3484,"0"1"-3147,0 0 0,-1 0 0,1 0 0,-1 0-1,1 0 1,-1 1 0,1-1 0,-1 0 0,1-1-1,-1 1 1,0 0 0,0 0 0,1 0-1,-1 0 1,0 0 0,-1 0 0,-26 15-336,2 0 0,0 2 0,1 1 0,1 1 0,-23 24 1,15-14 1,23-22-6,1 0 0,0 0-1,1 1 1,0 0 0,0 1-1,1 0 1,0 0-1,0 0 1,1 0 0,1 1-1,0 0 1,0 0 0,1 0-1,1 0 1,0 1 0,0-1-1,1 1 1,1 21-1,0 6 12,-10 76 0,9-110-136,0 0-1,1 1 0,-1-1 1,1 0-1,0 1 1,1-1-1,0 6 0,0-9 61,-1 0 0,1 0 0,0 0-1,-1-1 1,1 1 0,0 0-1,0 0 1,0-1 0,1 1 0,-1-1-1,0 1 1,1-1 0,-1 0 0,0 1-1,1-1 1,0 0 0,-1 0 0,1 0-1,0 0 1,3 1 0,14 6-920,0-2 0,25 5 0,-5-5-2230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3586,'0'0'2539,"6"3"-2277,0 1-120,1 1 0,-1-1 0,0 1 0,-1 0 0,1 1 0,-1-1 0,0 1 0,0 0 0,-1 0 0,1 1 0,-2-1 0,1 1 0,3 8 0,1 12 150,-6-20-262,-1-1 0,1 1 0,0-1 0,1 1 0,0-1 0,0 0 0,0 0 0,0 0 0,1 0 0,0-1 0,0 0 0,8 8 0,-10-12 35,0 0-1,0 0 0,0-1 1,0 1-1,0-1 0,1 1 1,-1-1-1,0 0 0,0 1 1,0-1-1,1 0 0,-1-1 1,0 1-1,0 0 0,0-1 1,1 1-1,-1-1 0,0 1 1,0-1-1,0 0 0,0 0 1,0 0-1,0 0 0,3-3 1,2-1-3,1-1 1,-1 0-1,-1 0 1,11-11-1,-12 9-29,0 1 1,-1-1-1,1 0 0,-2-1 0,1 1 0,4-18 0,7-15 10,-10 31-57,-3 7-18,-1 1 0,0-1-1,1 0 1,-1 0 0,0 0 0,0 1 0,-1-1-1,1 0 1,0-6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45.6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3506,'0'0'3380,"11"8"-2732,0-1-471,0 2-1,0-1 1,-1 2-1,0-1 1,0 2 0,-1-1-1,0 1 1,-1 0-1,-1 1 1,9 16-1,8 21 43,-18-38-205,0 0 1,-1 0-1,0 1 0,-1 0 1,0 0-1,-1 1 0,3 18 1,-4 76 91,-3-60-1,0-42-78,1 1 0,-2-1 0,1 0 0,0 0-1,-1 0 1,0 0 0,0 0 0,-1-1 0,0 1 0,1 0 0,-1-1 0,-1 0 0,1 0 0,-1 0 0,1 0 0,-1 0 0,0-1 0,-8 5 0,-6 5-306,0-1-1,-1-1 1,-26 11-1,3-5-2460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51.4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2785,'0'0'5640,"0"8"-5320,0 180 1898,0-61-8069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51.4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75 320,'0'0'3767,"0"-3"-3335,0-9 110,0 9 1846,23-3-1094,40-11-431,41-10-217,-87 25-1514,1-1 0,19 1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5619,'0'0'3809,"5"3"-6866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25.2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06:40:12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 4082,'0'0'4287,"3"13"-3700,26 94 32,-24-94-584,0 0 0,1 0 0,0 0 0,1-1 0,0 0 0,1-1 0,10 14 0,-8-17-45,-6-9 268,-5-18 90,0 15-413,-4-32 160,1 13 157,1 0 0,1-1 0,1 0 0,3-37 0,-1 59-227,-1 0 0,1 0 0,0 1 0,0-1 0,-1 0 0,1 1 0,0-1 0,0 0 0,1 1 0,-1-1 0,0 1 0,0 0 0,1-1 0,-1 1 0,1 0 0,-1 0 0,1 0 0,0 0 0,-1 0 0,1 0 0,0 0-1,0 1 1,-1-1 0,1 1 0,0-1 0,0 1 0,0-1 0,0 1 0,0 0 0,0 0 0,0 0 0,-1 0 0,4 1 0,2 0-216,-1-1 0,0 1 1,1 0-1,-1 1 0,0-1 0,0 1 1,0 0-1,0 1 0,5 3 0,47 30-4688,-31-19 693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0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8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17 4482,'0'0'7940,"15"0"-8068,-3 0-945,9 0-1680,0-16-2417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29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 5074,'0'0'4045,"1"-1"-3913,0 1 0,0-1 0,0 1 1,0 0-1,0 0 0,0-1 0,0 1 0,0 0 0,0 0 1,0 0-1,0 0 0,0 0 0,0 0 0,0 0 1,0 0-1,0 1 0,0-1 0,0 0 0,0 1 0,0-1 1,1 1-1,47 58-157,-2 1 0,-4 2 1,50 93-1,-79-126 49,-2-1 0,-1 2 0,-1 0 0,-1 0 0,-2 0 0,6 57 0,-13-76-18,-1-9-1,1 1-1,0-1 0,0 0 1,0 0-1,1 0 1,-1 0-1,0 0 0,1 0 1,-1 0-1,1 0 1,0 0-1,0 0 0,0 0 1,1 2-1,-2-4 6,0 0-1,0 0 0,0 1 0,0-1 1,0 0-1,0 0 0,1 0 1,-1 0-1,0 1 0,0-1 1,0 0-1,0 0 0,0 0 1,0 0-1,1 0 0,-1 0 0,0 0 1,0 0-1,0 1 0,0-1 1,1 0-1,-1 0 0,0 0 1,0 0-1,0 0 0,0 0 0,1 0 1,-1 0-1,0 0 0,0 0 1,0 0-1,1 0 0,-1 0 1,0 0-1,0 0 0,0 0 1,0 0-1,1-1 0,-1 1 0,0 0 1,0 0-1,8-8 144,4-15-125,-11 21-5,14-34-25,-1 0 0,-2-1 0,9-46 0,-12 44 8,1 0 0,3 1 0,20-45 0,-20 57 57,2 2 1,0 0-1,2 0 0,0 2 1,2 0-1,24-23 0,-34 39-20,-7 6-297,-2 15-3788,0 5 1225,0-2-1318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0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89 6883,'0'0'4034,"305"-87"-4034,-278 87-192,-17 0-2353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3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7251,'0'0'4706,"6"5"-5071,18 27 446,-2 1-1,24 50 1,-26-47-38,59 115 110,-67-138-66,-12-13-70,0 0-1,1 0 0,-1 0 0,0 0 1,1 0-1,-1 0 0,0-1 0,1 1 1,-1 0-1,0 0 0,0 0 0,1 0 1,-1-1-1,0 1 0,0 0 0,1 0 0,-1-1 1,0 1-1,0 0 0,0 0 0,1-1 1,-1 1-1,0 0 0,0-1 0,0 1 1,0 0-1,0-1 0,0 1 0,0 0 1,0-1-1,5-37 850,-5 29-1024,3-9 208,0 0 0,1 0 0,1 1 0,0-1 0,1 1 0,1 1 1,1-1-1,0 1 0,2 0 0,-1 1 0,2 0 0,0 1 0,20-20 0,1-3 4,-31 36-292,-1 16-6215,0 2 1381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9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428 16 4034,'0'0'3311,"-16"-4"-2951,2 1-331,8 1-30,-1 0 0,0 1 0,1 0 0,-1 0 0,0 0-1,0 1 1,0 0 0,1 0 0,-1 1 0,0 0 0,0 0 0,1 1-1,-12 3 1,-7 5 10,0 1-1,0 1 1,1 1 0,0 1-1,2 1 1,-1 1-1,2 1 1,-34 34 0,50-44-12,0 0 1,0 0 0,1 0 0,0 1 0,0-1-1,1 1 1,0 0 0,0 0 0,0 0 0,-1 13-1,1 6-37,1-1 0,1 27 0,1-45 14,0-6 21,1-1 0,-1 1 0,0-1 0,1 0 1,-1 1-1,1-1 0,-1 0 0,1 1 0,0-1 0,-1 0 1,1 0-1,0 0 0,0 0 0,0 0 0,0 0 0,0 0 1,0 0-1,0 0 0,1 0 0,-1 0 0,0-1 0,0 1 1,1 0-1,-1-1 0,0 1 0,1-1 0,-1 0 0,0 1 1,1-1-1,1 0 0,50 5-8,-45-5 10,43 2-72,1 1-426,0-3-1,96-12 1,-148 13 427,1-1 1,-1 0-1,1 0 0,-1 0 1,0 0-1,1 0 0,-1 0 1,1-1-1,-1 1 0,1 0 1,-1 0-1,0 0 0,1 0 1,-1 0-1,0-1 0,1 1 1,-1 0-1,1 0 0,-1 0 1,0-1-1,1 1 0,-1 0 1,0-1-1,0 1 0,1 0 0,-1-1 1,0 1-1,0 0 0,1-1 1,-1 1-1,0-1 0,0 1 1,0 0-1,0-1 0,0 1 1,0-1-1,0 1 0,1-1 1,-1-4-2934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37 6323,'0'0'960,"321"-27"-960,-257 20-1072,-21 4-849,-21 3-2017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546 28 3025,'0'0'3479,"-16"-5"-2745,14 5-706,-20-6 176,1 0 0,-1 2 0,0 1 0,-23 0 0,23 3-207,0 2-1,-1 1 0,1 0 0,1 2 0,-1 0 0,1 1 1,0 2-1,0 0 0,0 1 0,2 1 0,-1 1 0,1 0 1,1 2-1,0 0 0,-28 27 0,42-36-1,0 1 0,1-1 0,-1 0 0,1 1 0,0 0 0,1-1 0,-1 1 0,1 0 0,0 0 0,0 1-1,-1 6 1,0 2-11,2 0-1,0 0 1,1 15-1,0-12-3,1-16 19,-1 0-1,0 0 1,1-1-1,-1 1 0,0 0 1,1-1-1,-1 1 1,1 0-1,-1-1 0,1 1 1,-1-1-1,1 1 1,0-1-1,-1 1 0,1-1 1,0 0-1,-1 1 1,1-1-1,0 0 0,0 1 1,-1-1-1,1 0 1,0 0-1,0 0 0,-1 0 1,1 1-1,0-1 1,0 0-1,1-1 1,32 2 40,-25-1-4,298 0 1864,-105 0-5441,-191 0-855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8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7860,'0'0'2545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5731,'0'0'4530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338 0 6131,'0'0'1115,"5"20"-1072,4 6-18,-2-5 59,-1 1 1,0 0-1,3 29 1,-8-34-220,-1-12 195,0 0-1,1 0 1,-1 0 0,1-1-1,0 1 1,2 4-1,-3-7-127,1-1 0,0 0 1,-1 0-1,1 0 0,0 0 0,0 0 0,0 0 0,-1 0 0,1 0 0,0 0 0,0-1 0,0 1 0,1 0 0,-1-1 0,0 1 0,0 0 0,0-1 0,0 1 1,1-1-1,-1 0 0,0 1 0,0-1 0,1 0 0,-1 0 0,0 0 0,0 0 0,2 0 0,-2-31-695,-1 29 712,0 1-1,-1-1 1,1 0 0,-1 0-1,1 1 1,-1-1 0,0 1-1,0-1 1,1 1 0,-1-1-1,0 1 1,0-1 0,0 1-1,-1 0 1,1-1 0,0 1-1,0 0 1,-1 0 0,1 0-1,-1 0 1,1 0 0,-1 0-1,1 1 1,-1-1 0,0 0-1,1 1 1,-4-1 0,-8-3 126,1 1 0,-25-2 0,20 4-125,-14-4 41,1 3 1,-1 0-1,-37 4 0,62-1 24,-1 1-1,1 0 0,-1 0 0,1 0 0,0 1 0,0 0 0,0 0 0,0 1 0,-9 7 0,5-3 18,0 0 0,1 1 0,0 0 1,-9 12-1,15-17-23,1-1 0,0 1 0,0-1-1,0 1 1,1 0 0,-1-1 0,1 1 0,0 0 0,-1 5-1,1-8-1,1 0 0,0 0 0,0 0 0,0 1 0,0-1-1,0 0 1,1 0 0,-1 0 0,0 0 0,0 0-1,1 0 1,-1 0 0,1 0 0,-1-1 0,1 1 0,-1 0-1,1 0 1,-1 0 0,1 0 0,0 0 0,0-1 0,-1 1-1,1 0 1,0-1 0,0 1 0,0-1 0,0 1-1,0 0 1,-1-1 0,1 0 0,0 1 0,0-1 0,0 0-1,0 1 1,0-1 0,0 0 0,1 0 0,-1 0-1,0 0 1,2 0 0,65 1 392,100-12 1,-89 4-1172,-63 5-712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0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103 125 2817,'0'0'2572,"28"-4"-2492,91-13-24,-113 16-55,-1 1 0,1-2 0,0 1-1,-1-1 1,1 1 0,-1-2 0,1 1 0,-1-1 0,0 1-1,0-1 1,7-6 0,-10 7-145,0-1 1,0 1-1,-1-1 0,1 1 1,-1-1-1,0 1 0,0-1 0,0 0 1,0 1-1,0-1 0,-1 0 1,1 0-1,-1 0 0,0 0 0,0 1 1,0-6-1,0 7 99,0 0 0,-1 0 0,1 0 0,0 0 0,0 1 0,-1-1 0,1 0 0,0 0 0,-1 0 0,1 0 0,-1 1 0,1-1 0,-1 0 0,0 1 1,1-1-1,-1 0 0,0 1 0,1-1 0,-1 1 0,0-1 0,0 1 0,0-1 0,1 1 0,-1-1 0,0 1 0,0 0 0,0-1 0,0 1 0,0 0 0,0 0 0,-1 0 0,-35-2 326,30 2-225,-23-2 322,19 1-339,-1 1-1,1 0 0,0 0 1,-1 1-1,-16 3 1,15 3 180,1 0 0,0 0 0,0 1 0,1 0 1,0 1-1,-18 20 0,26-26-171,-2 1-13,0 0 1,1 0 0,0 0 0,0 1 0,0-1 0,1 1-1,-1 0 1,1 1 0,0-1 0,1 0 0,-1 1-1,1-1 1,0 1 0,0 0 0,1 0 0,0 0 0,0 0-1,0 0 1,1 0 0,0 8 0,0-12-33,1-1-1,-1 1 1,0-1-1,1 1 1,0 0-1,-1-1 1,1 1 0,0-1-1,0 1 1,-1-1-1,1 0 1,0 1 0,1-1-1,-1 0 1,0 0-1,0 0 1,0 0-1,1 0 1,-1 0 0,0 0-1,1 0 1,-1 0-1,1 0 1,-1-1 0,1 1-1,0-1 1,-1 1-1,1-1 1,0 0 0,-1 0-1,4 1 1,9 0 31,0 1 0,27-2 1,-25-1-13,14 1-137,0-2-1,0-1 1,0-1-1,0-2 1,-1-1-1,47-17 1,-27 3-953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0 8516,'0'0'1595,"2"21"-1504,7 168 1539,-23 90-787,5-110-880,12-169 67,0 0 1,0-1 0,1 1 0,-1-1-1,0 0 1,0 0 0,5-2-1,25-15 148,-19 9-610,-1 2-1,1 0 0,0 0 1,19-5-1,-32 12 109,0 0-1,0 0 1,-1-1-1,1 1 1,0 0-1,0-1 1,0 1-1,0-1 1,0 1 0,-1-1-1,1 1 1,0-1-1,0 1 1,-1-1-1,2-1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1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317 58 1105,'0'0'2996,"-11"6"-2951,1 0-9,1-1 0,0 2-1,0-1 1,-12 12 0,18-15-20,-1 0 0,1 1 0,1 0-1,-1 0 1,0 0 0,1 0 0,0 0 0,0 0-1,0 0 1,1 1 0,-1-1 0,1 1 0,0-1 0,0 1-1,1 0 1,-1 6 0,6-8-11,14-2 82,-1 0 0,1-1 0,-1-2 0,30-4-1,-41 4-52,1 0 0,-1 0 0,0 0 0,0-1 0,0 0-1,0 0 1,0-1 0,-1 0 0,0 0 0,1-1 0,-2 1 0,1-1-1,0-1 1,7-8 0,-11 9-50,0 1-1,1-1 0,-2 0 1,1 1-1,0-1 0,-1 0 0,0 0 1,0 0-1,-1 0 0,1 0 1,-1 0-1,0 0 0,-1-1 1,1 1-1,-3-8 0,1 12 14,0 0 0,0 0 0,0 0 0,0 0 0,0 0 0,0 1 0,0-1 0,0 1 0,0 0 0,0-1 0,-1 1 0,1 0 0,0 0 0,0 1 0,0-1 0,-4 1 0,-3-1-2,-2 1-4,1 0 0,-1 0 0,1 1 0,-1 0 0,1 0 0,-1 1 0,1 1 0,0 0 0,1 0 0,-1 1 0,1 0 0,0 1-1,0 0 1,-15 13 0,23-18-1,1-1 1,-1 0-1,1 1 0,-1-1 0,1 1 0,-1-1 0,1 1 0,-1-1 0,1 1 0,-1-1 1,1 1-1,-1 0 0,1-1 0,0 1 0,-1 0 0,1-1 0,0 1 0,0 0 0,-1 1 0,10 2-505,23-5 260,-10-5 106,0-1 0,-1-1 0,0-1 0,0 0 0,-1-2 0,32-22 0,-49 32 258,-2 0 5,1 1 0,-1-1 0,1 0 1,-1 0-1,0 0 0,1 0 1,-1 0-1,0 0 0,0 0 0,0-1 1,0 1-1,0 0 0,0-1 1,0 1-1,0 0 0,0-3 2191,-1 24-2001,0 5-415,-1-17 113,0 1 0,1-1 0,0 0 0,1 1 0,0-1 0,0 0 0,1 0 1,0 0-1,0 0 0,5 11 0,20 23 97,-20-33-75,-1 0 0,0 1-1,0 0 1,-1 0 0,0 0-1,0 0 1,-2 1 0,1 0 0,-1 0-1,2 15 1,-5-23-27,2 14 43,-1 1 1,-1-1-1,-2 19 0,1-31 8,0 0 0,0-1 0,0 1-1,0 0 1,-1-1 0,0 1 0,0-1 0,0 0-1,0 1 1,-1-1 0,0 0 0,0-1 0,0 1-1,0 0 1,-6 5 0,-12 6 107,0-1 1,0 0-1,-2-1 0,1-2 1,-2 0-1,1-2 0,-1 0 1,-1-2-1,1 0 0,-1-2 0,0-1 1,-1-1-1,-39 0 0,58-3-146,-8 0 92,-1 0-1,1-1 0,0 0 0,-23-6 0,35 6-55,-1 0 0,1 0 0,0 0 0,0-1-1,0 1 1,-1-1 0,2 1 0,-1-1 0,0 0 0,0 0-1,0-1 1,1 1 0,-1 0 0,1-1 0,0 1 0,0-1 0,0 0-1,0 0 1,0 0 0,1 0 0,-1 0 0,1 0 0,0-1 0,0 1-1,0 0 1,-1-7 0,2 7-42,-1 1-1,1-1 0,0 0 1,0 0-1,0 0 1,0 0-1,1 1 1,-1-1-1,1 0 1,-1 0-1,1 0 1,0 1-1,0-1 0,0 1 1,1-1-1,-1 1 1,1-1-1,-1 1 1,1-1-1,0 1 1,2-2-1,3-1-67,0 0-1,0 1 1,0 0 0,0 0-1,1 1 1,8-3-1,-5 1-45,8-2-323,0 1 1,0 0-1,29-4 0,23 5-5997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0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5907,'0'0'4482,"27"70"-4082,-11-46-224,-6-4-144,1-4 16,-6-6-48,1 0-336,-6-5-833,0-1-784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4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1 1 2465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4 2465,'-26'2'2736,"54"-4"-967,18 0-1007,171 0-57,-114 3-719,-102 0 5,0-1 1,0 1 0,-1-1 0,1 1-1,0 0 1,0-1 0,-1 1 0,1 0 0,0-1-1,-1 1 1,1 0 0,-1 0 0,1 0 0,-1 0-1,1-1 1,-1 1 0,1 0 0,-1 0-1,0 0 1,0 0 0,1 0 0,-1 0 0,0 0-1,0 0 1,0 0 0,0 0 0,0 0 0,-1 2-1,1 42 68,-1-31-34,1-11-9,0 0 0,-1 1 0,1-1 0,-1 0 0,0 0 0,0 0 1,-1 1-1,1-1 0,0 0 0,-1-1 0,0 1 0,0 0 0,0 0 0,0-1 0,0 1 1,-1-1-1,1 0 0,0 1 0,-1-1 0,0 0 0,0-1 0,-5 4 0,-7 2 29,0 0 0,-1 0 0,-21 4 0,24-6 18,-33 9 58,-1-2 0,-55 7-1,15-14-2322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1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1 3201,'0'0'4893,"-3"1"-4394,-38 21-385,2 2 1,0 1-1,2 2 0,-43 40 0,75-62-108,-1 0-1,1 0 0,0 0 1,1 0-1,-1 1 0,1 0 1,0 0-1,1 0 0,0 0 1,0 0-1,0 1 0,0 0 1,1-1-1,0 1 0,1 0 1,-1 0-1,1 0 0,1 0 1,-1 0-1,1 0 0,1 9 1,-1-1 13,3 30 3,-3-42-21,1-1 0,0 1 0,0-1 0,0 0 1,0 0-1,0 0 0,0 1 0,1-1 0,-1 0 1,1 0-1,-1-1 0,1 1 0,0 0 0,0 0 1,0-1-1,2 2 0,14 8-48,1-1 0,38 15 0,8-3-3648,-48-17 909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8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44 3410,'0'0'8582,"0"-2"-7746,0 4-1274,0 14 426,0 0 0,2 0 0,5 31 0,-5-40 18,0-1 1,1 1 0,0 0-1,0-1 1,0 0 0,1 0-1,0 0 1,0 0 0,0 0-1,1-1 1,8 8 0,-12-12 10,0 0 0,0-1 0,0 1 0,0 0 1,0-1-1,0 1 0,0-1 0,0 0 0,0 1 0,1-1 1,-1 0-1,0 0 0,0 1 0,0-1 0,0 0 0,1 0 1,-1 0-1,0-1 0,0 1 0,0 0 0,0 0 0,1-1 1,-1 1-1,0 0 0,0-1 0,0 1 0,0-1 0,0 0 1,0 1-1,0-1 0,2-1 0,26-29 677,-26 28-665,5-6 48,0 0 1,-1 0-1,0-1 0,-1 0 0,0 0 0,0 0 1,-1-1-1,-1 0 0,0 0 0,0 0 0,-1 0 1,-1-1-1,0 1 0,1-18 0,0 28-441,0-1 0,0 1 0,0 0 0,0 0 0,1 1 0,-1-1 0,6 0 0,-9 1 48,18-2-2331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0 4274,'0'0'3543,"14"15"-2836,78 82 589,-84-88-1179,0 0 0,-1 1 0,0 0 0,-1 0 0,0 0 0,0 1 0,-1 0 0,-1 0 0,0 0 0,4 21 0,-3-2-21,-1 0 0,-1 61 0,-3-87-73,-1 1 0,1 0 0,-2-1 1,1 1-1,0-1 0,-1 1 0,0-1 1,0 1-1,0-1 0,0 0 1,-1 0-1,1 0 0,-1 0 0,0-1 1,-1 1-1,1-1 0,0 0 0,-1 1 1,0-2-1,0 1 0,0 0 0,0-1 1,0 0-1,-7 3 0,-1 0-375,0 0-1,-1-1 1,0 0-1,0-1 1,0 0-1,0-1 1,-24 0-1,10-2-2672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 1825,'0'0'7123,"166"0"-6531,-102-2-464,6-8-32,-11 3-96,-11 4-336,-32 3-1761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2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27 480,'0'0'6432,"13"0"-6354,-3 0-117,196-8 3026,-164 2-2807,-8 0-314,57-1 0,-103 17-4391,-24 2 577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3.0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17 864,'0'0'4597,"-26"9"-4487,-85 29-78,106-37-25,1 1 0,-1 0 0,0 0 0,1 0 0,0 1 0,0-1 0,-1 1 0,1 0 0,1 1 0,-1-1 0,0 0 0,1 1 0,-5 6 1,0 1 55,0-2 26,1 0 0,0 0 0,1 1 0,0 0 0,-7 16 0,11-21-66,0 0 0,0 0 0,1 1 0,0-1-1,0 1 1,0-1 0,1 1 0,0 0 0,0-1 0,0 1-1,1-1 1,-1 1 0,3 6 0,-2-9-19,0-1 0,1 0 0,-1 0-1,1 0 1,-1 0 0,1 0 0,0 0 0,0-1 0,0 1-1,0 0 1,0-1 0,0 0 0,0 1 0,0-1 0,1 0-1,-1 0 1,1 0 0,-1-1 0,0 1 0,1 0 0,4 0-1,-1 0 12,31 8 173,1-1 0,73 5 0,80-10 409,-138-3-483,-31-1-25,-1 0 1,1-2-1,-1 0 0,1-1 0,-1-2 1,34-12-1,-42 13 13,0-1-1,-1 0 1,0-1-1,0 0 1,-1-1-1,0 0 1,0-1-1,-1 0 1,0-1-1,0 0 1,12-17 0,-19 20 9,1 1 1,-1-1-1,-1 0 1,1 0 0,-1 0-1,0 0 1,0 0 0,-1 0-1,0-1 1,-1 1 0,1-1-1,-2-12 1,0 17-58,1 1 0,-1 0 0,0 0 0,0-1 0,1 1 0,-2 0 0,1 0 0,0 0 0,0 0-1,-1 0 1,1 0 0,-1 0 0,1 1 0,-1-1 0,0 0 0,0 1 0,1-1 0,-1 1 0,0 0 0,-1 0 0,1 0 0,0 0 0,0 0 0,-4-1 0,-11-4 15,0 0 0,-23-3 0,26 5-46,-28-3-1225,0 1-1,0 2 1,-62 1-1,30 3-2276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48 2209,'0'0'7796,"181"-48"-8757,-142 48-2657</inkml:trace>
  <inkml:trace contextRef="#ctx0" brushRef="#br0" timeOffset="1">527 289 10485,'0'0'1745,"53"3"-8645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5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1569,'0'0'12565,"5"0"-10772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5.6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1825,'0'0'10116,"0"-24"-9155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6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54 7027,'0'0'3378,"0"2"-3733,1 3 341,1 0 0,0-1 1,0 1-1,0 0 0,1-1 0,-1 1 0,1-1 1,0 0-1,0 0 0,6 6 0,9 13 115,75 100 267,-91-122-355,-1 1 0,1-1-1,-1 0 1,1 0 0,-1 1-1,1-1 1,0 0 0,-1 0-1,1-1 1,0 1 0,0 0-1,0-1 1,0 1 0,0-1-1,0 1 1,-1-1 0,1 0-1,0 0 1,0 0 0,0 0-1,0 0 1,0 0 0,0-1-1,0 1 1,0 0 0,0-1-1,0 0 1,2-1 0,4-1 81,-1 0 0,1-1 1,-1 0-1,0 0 1,9-8-1,15-15 395,43-48-1,2-3-254,-17 22-34,-54 56-3913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6.8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685 10 3394,'0'0'3222,"-21"-2"-2888,-5 0-206,-104-4 451,95 7-301,1 2-1,0 0 1,-1 3 0,-61 18 0,72-16-198,0 1 1,0 1-1,1 0 1,0 2-1,1 1 1,0 1-1,-23 20 1,39-30-89,1 1 1,0 0 0,0-1-1,0 2 1,0-1 0,1 0-1,0 1 1,0 0-1,1 0 1,0 0 0,0 0-1,0 1 1,1-1 0,-1 1-1,2 0 1,-1-1 0,1 1-1,0 0 1,0 0-1,1 9 1,0-14 6,1 0 0,-1 1 0,1-1 0,0 0 0,0 0 0,0 1 0,0-1 0,0 0 0,0 0 0,1 0-1,-1 0 1,1-1 0,-1 1 0,1 0 0,0-1 0,0 1 0,0-1 0,0 1 0,0-1 0,0 0 0,0 0 0,0 0 0,0 0 0,5 1 0,6 3 26,1 0-1,25 3 1,0-2 118,1-1 0,-1-3 0,1-1 0,0-2 1,41-6-1,56-18-784,-6-13-3742,-128 35 2070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7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2321,'0'0'6995,"21"0"-6787,33-5 80,15-2-159,17 0-129,5-3-2209,-16 0-1649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7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2881,'0'0'5835,"7"6"-5099,47 45-94,2-3-1,3-2 0,1-2 0,3-4 0,107 53 0,-163-89-958,20 9 975,-17-5-4998,-15-20 803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0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882 1 5106,'0'0'3957,"-55"28"-3546,-185 93 106,-109 43 1076,338-158-1550,-197 104 183,190-95-2469,26-14-1850,36-1 2258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 4258,'0'0'4370,"64"3"-3714,-11-8-432,6-2-224,-5 2-192,-12 2-1537,-20 3-1424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8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5250,'16'102'3010,"11"-102"-2034,5 0-560,10 0-191,1-5-97,5-2-48,-5 2-80,0-2-1505,-6-1-1681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9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0 2177,'0'0'6438,"-2"2"-6206,1-2-194,1 0 0,-1 1 0,1-1 0,-1 0 0,1 0-1,-1 1 1,1-1 0,0 0 0,-1 0 0,1 1 0,0-1 0,-1 0 0,1 1 0,0-1 0,-1 1 0,1-1 0,0 0 0,-1 1 0,1-1 0,0 1 0,0-1 0,0 1 0,0-1 0,-1 1 0,1-1 0,0 1 0,0-1 0,0 0 0,0 1 0,0-1 0,0 1 0,0-1-1,0 1 1,0-1 0,1 1 0,-1-1 0,0 1 0,22 9 988,113 20-321,172 17 1,-291-45-702,-4 0 23,0-1 0,1 0 0,-1-1 0,1 0-1,17-3 1,-40 10-248,-225 58 141,-67 21 24,253-64-731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10 119 2961,'0'0'8215,"14"0"-7620,120 0-27,-130-1-551,-1 1 1,0-1-1,1 1 0,-1-1 0,0 0 1,1 0-1,-1 0 0,0-1 0,0 1 1,0-1-1,0 0 0,0 1 0,0-1 1,0-1-1,-1 1 0,1 0 0,-1-1 1,1 1-1,-1-1 0,2-3 1,-1 1 15,-1 0 1,1 0 0,-1-1 0,0 1 0,0-1-1,-1 1 1,1-1 0,-1 1 0,-1-1 0,1 0 0,-1-6-1,-2 10-100,-1 1-1,0 0 0,1 0 1,-1 0-1,0 0 0,0 1 1,0-1-1,0 1 0,0-1 1,-5 1-1,-13 0-420,9 0 236,-1 0 0,1 0 1,-21 5-1,28-4 234,1 0 1,0 1-1,-1-1 0,1 1 1,0 0-1,0 1 0,0-1 1,1 1-1,-1-1 0,1 1 1,-1 0-1,1 0 1,-5 7-1,4-6-41,3-2 7,-1-1 1,1 1-1,-1 0 0,1 0 1,0 0-1,-1 0 0,1 0 1,0 0-1,0 0 1,-1 4-1,2-5-255,-3 13 392,-2 0-101,-1-2 9,2 1 0,0 0 0,0 0 0,1 0 0,0 1 0,2-1 0,-1 15 0,2-27 10,0 0-1,1 0 0,-1 1 0,1-1 0,-1 0 0,1 0 0,-1 0 0,1 1 1,0-1-1,0 0 0,-1 0 0,1 0 0,0 0 0,0 0 0,0-1 0,0 1 1,0 0-1,0 0 0,1-1 0,-1 1 0,0 0 0,0-1 0,0 1 0,1-1 1,-1 0-1,0 1 0,1-1 0,-1 0 0,0 0 0,0 0 0,2 0 0,51 2 642,-44-2-427,31 2 271,-29 0-366,0-1-1,0-1 1,0 0-1,0 0 1,0-2-1,0 1 1,0-1-1,16-5 1,-16-1-18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9.9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533 30 3089,'0'0'1324,"10"-5"-655,29-14 4,-29 14 1448,-12 7-1430,-14 12-256,0 0 1,-2-1 0,0 0-1,-37 18 1,24-13-256,-56 27 148,-2-4 0,-144 46 0,210-75-1545,22-11 1198,1-1 0,0 0 0,0 1 0,-1-1 1,1 0-1,0 1 0,0-1 0,0 1 0,-1-1 1,1 0-1,0 1 0,0-1 0,0 1 0,0-1 0,0 1 1,0-1-1,0 0 0,0 1 0,0-1 0,0 1 1,0-1-1,0 0 0,0 1 0,0-1 0,0 1 0,1-1 1,-1 0-1,0 1 0,0-1 0,0 1 0,1-1 0,-1 0 1,0 1-1,1-1 0,-1 0 0,0 1 0,0-1 1,1 0-1,-1 0 0,0 1 0,1-1 0,-1 0 0,1 0 1,-1 0-1,0 0 0,1 1 0,11 3 166,-1 1 0,1-2-1,0 1 1,-1-2 0,1 0 0,1 0-1,16 0 1,-5 0 101,176 8 948,-118-10-3987,-76 0-1865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5.4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3 8500,'0'0'3508,"5"-1"-4079,-4 1 565,0-1 0,0 1 0,0 0-1,0 0 1,0 0 0,0 0 0,0 0-1,0 0 1,0 0 0,0 0 0,0 0 0,0 0-1,0 1 1,0-1 0,0 0 0,-1 1 0,1-1-1,0 0 1,0 1 0,0-1 0,0 1-1,-1-1 1,1 1 0,0 0 0,0-1 0,0 2-1,11 34 711,-12-35-693,19 125 1185,-16-89-1070,2-1 0,12 45 0,-13-70-103,18 54 61,-20-60-67,0 0-1,1 0 1,0 0 0,0 0 0,0-1 0,0 1 0,1-1-1,0 1 1,6 4 0,-10-9-10,1 0 0,-1-1 0,1 1 0,-1 0 0,0-1 0,1 1 0,-1 0 0,0-1 0,1 1 0,-1-1 0,0 1 0,1 0 1,-1-1-1,0 1 0,0-1 0,0 1 0,1-1 0,-1 1 0,0-1 0,0 1 0,0-1 0,0 1 0,0-1 0,0 1 0,0-1 0,0 1 0,0-1 0,0 1 0,0-1 0,0 1 0,0-1 0,-1 0 0,1 0-46,0 0-1,0 0 1,0 0-1,0-1 1,0 1-1,0 0 0,-1 0 1,1 0-1,0 0 1,-1-1-1,1 1 1,-1 0-1,1 0 0,-1 0 1,0 0-1,1 0 1,-1 0-1,0 0 1,0 1-1,0-1 0,1 0 1,-2 0-1,-14-7-45,-1 1 0,1 0 0,-1 2 0,0 0 0,-1 1-1,-21-2 1,-109-1-759,141 7 724,1 0 1,0 0 0,-1 1 0,1 0 0,0 0-1,0 1 1,0 0 0,-12 5 0,16-6 95,0 0 1,-1 1-1,1-1 1,0 1 0,0 0-1,0-1 1,0 1-1,1 0 1,-1 0-1,0 0 1,1 0-1,0 1 1,-1-1-1,1 0 1,0 1-1,0-1 1,0 1 0,0-1-1,1 1 1,-1-1-1,1 1 1,-1-1-1,1 1 1,0 3-1,0-2 11,0 0 1,0 0-1,0 0 0,0-1 0,1 1 1,0 0-1,2 7 0,-2-10 12,0 1 1,0 0-1,1 0 1,-1-1-1,1 1 0,-1-1 1,1 1-1,0-1 0,0 0 1,-1 0-1,1 0 1,0 0-1,0 0 0,0 0 1,4 1-1,17 7-120,1-2 0,0 0 0,0-2 0,1-1 0,0 0-1,-1-2 1,1-1 0,0-1 0,37-4 0,-54 2-387,0-1 1,1 1-1,-1-1 0,0-1 1,-1 0-1,14-8 0,11-7-3902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6.6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1 134 6403,'0'0'2409,"42"-4"-2011,131-12-150,-95 4-155,-75 11-82,1 0 0,-1-1 0,0 1 0,1-1 1,-1 0-1,0 0 0,0-1 0,4-3 0,-2 2 9,-3 2-17,1 0 0,-1-1 0,-1 1 0,1 0 0,0-1 0,-1 0 0,1 1 0,-1-1 0,0 0 0,1 0 0,-1 1 0,-1-1 0,1 0 0,0 0 0,-1 0 0,1 0 0,-1 0 0,0 0 0,0 0 0,0 0-1,-1-4 1,1 1 15,-1 6-20,1 0 1,0-1-1,0 1 0,0-1 1,-1 1-1,1-1 1,0 1-1,0 0 0,-1-1 1,1 1-1,0-1 0,-1 1 1,1 0-1,0-1 1,-1 1-1,1 0 0,-1 0 1,1-1-1,0 1 1,-1 0-1,1 0 0,-1 0 1,1 0-1,-1-1 1,1 1-1,-1 0 0,1 0 1,-1 0-1,1 0 0,-1 0 1,0 0-1,-22 0-117,15 1 55,-4-1-53,1 1-1,0 0 1,-1 1 0,1 0 0,0 0-1,0 2 1,0-1 0,0 1 0,0 1-1,-12 7 1,17-8 101,0 0 0,0 0 1,0 1-1,0 0 0,1 0 0,0 0 1,0 1-1,0 0 0,1 0 0,0 0 0,0 0 1,0 1-1,1 0 0,0-1 0,0 1 1,1 0-1,-3 9 0,4-6 13,-1 0 1,1 0-1,1 16 0,0-24 2,-1 0 0,1 1-1,1-1 1,-1 0 0,0 0 0,0 0 0,1 0-1,-1 0 1,1 0 0,0 0 0,-1 0 0,1 0-1,0 0 1,0 0 0,0-1 0,1 1-1,-1 0 1,0-1 0,1 1 0,-1-1 0,1 1-1,-1-1 1,4 3 0,19 1-92,0 0-1,0-2 1,0-1-1,1 0 1,-1-2 0,48-6-1,-61 4 112,1 0 0,-1-1 0,1-1-1,-1 0 1,0 0 0,20-12-1,-13 5-16,0 0-1,-1-2 0,16-14 1,-33 27-2,0 0-1,1 0 1,-1 0 0,0 0 0,0 0 0,0 0 0,0 0 0,1 0 0,-1 0-1,0 0 1,0 0 0,0 0 0,0 0 0,0 0 0,1 0 0,-1 1 0,0-1-1,0 0 1,0 0 0,0 0 0,0 0 0,0 0 0,1 0 0,-1 0 0,0 1-1,0-1 1,0 0 0,0 0 0,0 0 0,0 0 0,0 0 0,0 0 0,0 1-1,0-1 1,0 0 0,0 0 0,0 0 0,0 0 0,0 1 0,0-1 0,0 0-1,0 0 1,0 0 0,0 0 0,0 0 0,0 1 0,0-1 0,0 0 0,0 0-1,2 20-152,-2 30-161,0-39 288,2-11 30,-1 1-1,1 0 1,-1-1-1,1 1 1,-1-1-1,1 0 1,0 1-1,-1-1 1,1 0-1,-1 0 1,1 0-1,0 0 1,2-1-1,0 1 14,12 1 86,-1-1-1,1-1 0,-1 0 1,1-1-1,-1-1 0,1 0 1,-1-1-1,24-10 1,-30 10-59,0 0 13,0-1 0,1 0 0,-2 0 1,13-10-1,-19 13-44,1 0 0,-1-1 0,0 1 0,0-1 0,0 1 1,0-1-1,-1 0 0,1 0 0,-1 0 0,1 0 0,-1 0 0,0 0 1,0 0-1,-1 0 0,1 0 0,-1-1 0,1 1 0,-1-5 0,0 8-8,-1-1 0,1 0 0,0 0 0,0 1 0,-1-1 0,1 0 0,0 0 0,-1 1 0,1-1 0,-1 0 0,1 1 0,-1-1 0,1 1 0,-1-1 0,0 1 0,1-1 0,-1 1 0,1-1 0,-1 1 0,0-1 0,0 1 0,1 0 0,-1-1 0,0 1 0,0 0 0,1 0 0,-1 0 0,0-1 0,0 1 0,0 0 0,1 0 0,-2 0 0,-36 0-109,24 1 41,3-1 5,0 0 1,-1 0-1,1 2 0,0-1 1,0 1-1,0 1 0,0 0 1,0 1-1,0 0 0,1 0 1,0 1-1,0 0 0,-10 8 0,13 0-228,6-13 270,1 0 0,0 1 0,0-1 0,0 0 0,0 0-1,-1 1 1,1-1 0,0 0 0,0 0 0,0 1 0,0-1 0,0 0 0,0 1 0,0-1 0,0 0 0,0 0 0,0 1 0,0-1 0,0 0 0,0 1 0,0-1 0,0 0 0,0 0 0,0 1-1,0-1 1,0 0 0,1 1 0,-1-1 0,0 0 0,0 0 0,0 1 0,0-1 0,1 0 0,-1 0 0,0 0 0,0 1 0,0-1 0,1 0 0,-1 0 0,0 0 0,0 0 0,1 1 0,-1-1 0,0 0-1,0 0 1,1 0 0,-1 0 0,1 0 0,10 0 31,0-1 0,0 0 0,0 0 0,0-1 0,18-6 0,-24 6 6,1 0 0,-1 0 0,0-1 1,0 0-1,0 0 0,0 0 0,-1 0 0,1-1 0,-1 1 0,0-1 0,0 0 1,0-1-1,6-8 0,-7 6 84,0 1 1,-1-1-1,1 0 1,-1 0-1,2-10 1,-4 16-83,0 1 1,0 0 0,1 0 0,-1 0-1,0 0 1,1 0 0,-1 0 0,0 0-1,1 0 1,-1 0 0,0 0 0,1 0-1,-1 0 1,0 0 0,1 0 0,-1 0-1,0 0 1,1 0 0,-1 0 0,0 0 0,0 0-1,1 1 1,-1-1 0,0 0 0,1 0-1,-1 0 1,0 0 0,0 1 0,1-1-1,-1 0 1,0 0 0,0 1 0,0-1-1,1 0 1,-1 0 0,0 1 0,13 10-57,119 134 912,-124-136-840,1 0 1,-2 1-1,1 0 1,-1 0-1,-1 0 1,1 1-1,-2 0 1,0 0-1,0 0 1,-1 1-1,0 0 1,-1 0 0,-1 0-1,0 0 1,1 18-1,-3-22 69,0 1-1,0-1 1,-1 1 0,-2 9-1,2-15-78,0 1-1,-1-1 0,1 0 1,-1 0-1,0 0 0,0 0 1,0 0-1,0 0 0,0-1 1,-1 1-1,1-1 0,-5 4 0,-6 4 96,0 0 0,-1-1 0,0 0 0,-1-1-1,0-1 1,0 0 0,-31 9 0,20-10 91,-1-1 0,1-1-1,-1-2 1,-32 0 0,48-2-186,2 1 17,-1-1 0,1-1 0,0 1-1,-1-2 1,1 1 0,-10-4 0,17 4-35,-1 0-1,1 0 0,0 0 1,-1-1-1,1 1 1,0-1-1,0 1 1,0-1-1,0 0 1,0 0-1,0 0 1,0 0-1,1 0 1,-1-1-1,1 1 1,0 0-1,-1-1 0,1 1 1,0-1-1,0 1 1,1-1-1,-1 1 1,1-1-1,-1 0 1,1 1-1,0-4 1,-1 1-29,0 0 0,1-1 0,0 1 0,0 0 0,1 0 0,0 0-1,-1-1 1,2 1 0,-1 0 0,0 0 0,1 0 0,0 1 0,0-1 0,5-7 0,-3 8 15,-1 0 1,1 0-1,0 0 0,1 0 0,-1 0 0,1 1 1,0 0-1,0 0 0,0 0 0,0 1 0,0 0 1,0 0-1,7-2 0,-10 3-50,0 1 1,0-1-1,0 0 1,0 1-1,0-1 1,0 1 0,1 0-1,-1 0 1,0-1-1,0 1 1,0 1-1,1-1 1,-1 0-1,2 1 1,-3 0-132,0 0 0,0 0 0,0 0 1,0 0-1,-1 0 0,1 0 0,0 0 0,-1 0 1,1 0-1,0 0 0,-1 0 0,0 0 0,1 1 1,-1-1-1,0 0 0,1 0 0,-1 0 1,0 1-1,0-1 0,0 0 0,0 1 0,0-1 1,-1 2-1,1 21-3302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 5987,'0'0'1632,"284"-2"-1664,-247-5 48,-10 2 0,-17 2 49,-4 1-17,-28 2-7460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4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3426,'0'0'5186,"43"70"-4322,-43-41-239,0-3-321,0 1-48,0 0-144,0-6-112,0-1-544,0-6-1265,-6-6-672,-5-8-2434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9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333 0 5426,'0'0'4616,"-4"4"-4781,-62 60 553,8-5 24,18-24-247,-45 43 98,74-67-238,1 1 0,1 0 0,-1 0 0,2 1 1,-9 16-1,14-21-20,0 1 0,1-1 0,0 1 0,0 0 0,1 0 0,0-1 0,0 1 0,1 0 0,1 10 0,0 2 6,-1-19-13,1 0 0,-1-1 0,1 1 0,-1 0 0,1-1 0,0 1 0,-1 0 0,1-1 0,0 1 0,0-1 0,1 0 1,-1 1-1,0-1 0,0 0 0,0 1 0,1-1 0,-1 0 0,1 0 0,-1 0 0,1 0 0,-1-1 0,1 1 0,0 0 0,-1-1 0,1 1 0,0-1 0,0 1 0,2-1 0,7 3-234,1-1-1,-1-1 1,15 1-1,52-2-3343,-45 0 512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0.3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25 608,'0'0'9906,"5"5"-9738,3 3-50,-1 1-1,0-1 0,-1 1 1,0 1-1,0-1 1,-1 1-1,0 0 0,5 16 1,-6-11 17,-2-6-112,1 1 1,0-1 0,6 13-1,-8-20 5,0-1 0,0 1-1,-1-1 1,2 1 0,-1 0-1,0-1 1,0 0 0,0 1-1,1-1 1,-1 0 0,1 1-1,-1-1 1,1 0 0,-1 0-1,1 0 1,0-1 0,-1 1-1,1 0 1,0 0 0,0-1-1,-1 1 1,1-1 0,4 1-1,-3-3 113,0 1-1,1 0 0,-1-1 1,0 1-1,0-1 0,0 0 1,0 0-1,-1-1 0,1 1 0,0 0 1,-1-1-1,4-4 0,-1 2-125,63-75 313,-29 32-133,4-8 24,-42 54-399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0.7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166 0 5683,'0'0'6106,"16"12"-5652,52 40 48,-62-47-445,-1 1 0,0-1 0,0 1 1,0 0-1,0 1 0,-1-1 1,0 1-1,-1-1 0,1 1 1,-1 0-1,-1 1 0,1-1 1,1 10-1,-1 1 11,-2 1 1,0-1-1,-2 33 0,0-7 44,0-36-91,0 0 1,0-1 0,0 1-1,-1 0 1,0 0-1,-1-1 1,0 0-1,0 1 1,0-1 0,-1 0-1,0-1 1,-1 1-1,1-1 1,-1 1 0,0-1-1,-1-1 1,1 1-1,-1-1 1,0 0 0,-11 6-1,6-3-229,-1-1 1,0-1-1,0 0 0,0-1 0,-1 0 0,0-1 0,0 0 0,0-1 0,0-1 1,-1 0-1,-18 1 0,2-3-3927,6 0-2404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1.2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4290,'0'0'6739,"11"0"-5714,16 0-145,15-10-304,12 3-240,5-3-224,5 3-112,-11 2-416,-5 5-1409,-26 0-1808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4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69 576,'0'0'2188,"20"-10"-891,-20 9-1209,1 0 0,-1 1 0,0-1 0,1 0 0,-1 0 0,1 1 0,-1-1 0,0 0 0,1 1 1,0-1-1,-1 0 0,1 1 0,-1-1 0,1 1 0,0-1 0,-1 1 0,1-1 0,0 1 0,0 0 1,-1-1-1,1 1 0,0 0 0,0-1 0,0 1 0,0 0 0,-1 0 0,1 0 0,0 0 1,0 0-1,1 0 0,-2 0-133,115-6 469,95-32 1388,-207 38-1548,-6 2-1358,-35 19-1795,20-15-1863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 0 3490,'0'0'1080,"-10"22"-837,-29 69-128,37-87-119,0 0 1,1 0-1,0 0 1,0 0-1,0 1 1,0-1-1,1 0 1,0 0 0,0 6-1,0-9 5,0 0 0,0 0-1,1 1 1,-1-1 0,0 0 0,1 0 0,-1 0-1,1 0 1,-1 0 0,1 0 0,0 0 0,-1 0-1,1 0 1,0 0 0,0-1 0,0 1-1,-1 0 1,1 0 0,0-1 0,0 1 0,2 0-1,2 1 21,0-1 0,0 0 0,1 0 0,-1-1 0,0 1 0,1-1 0,-1-1 0,0 1 0,10-2 0,7-1 123,-16 3-103,0 0 0,0-1 0,0 0 0,0-1 0,0 1 0,0-1 0,0 0 1,-1-1-1,11-5 0,-14 7 96,1-1 0,-1 1 0,0-1 0,0 0 0,0 0 0,0 0 0,0-1 0,0 1 0,0 0 0,-1-1 0,1 1 0,-1-1 0,1 1 0,-1-1 0,0 0 0,0 1 0,0-1 0,-1 0 0,1 0 0,-1 0 0,1-5 0,-1 4-95,0 1-1,0-1 0,-1 0 1,1 1-1,-1-1 1,0 0-1,0 1 0,0-1 1,0 1-1,0 0 1,-1-1-1,0 1 0,0 0 1,1 0-1,-2 0 1,1 0-1,0 0 0,-1 0 1,1 1-1,-1-1 1,0 1-1,0 0 0,0 0 1,0 0-1,0 0 1,0 0-1,-1 1 0,1-1 1,0 1-1,-6-1 1,4 0-33,-1 0 1,0 1-1,0 0 1,0 0-1,0 1 1,0-1-1,-10 2 1,14-1-222,-1 1 0,1-1 0,0 0 1,0 1-1,0 0 0,0-1 0,0 1 0,0 0 0,0 0 1,1 0-1,-1 0 0,0 0 0,0 1 0,1-1 0,-1 0 1,1 1-1,-1-1 0,1 1 0,-1 0 0,1-1 0,0 1 1,0 0-1,-1 2 0,-3 13-3985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5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71 4002,'0'0'2822,"-15"1"-2952,-1-1 103,9-1 25,1 1-1,-1 0 0,1 1 1,-1 0-1,1 0 0,0 0 0,0 0 1,-1 1-1,1 0 0,0 1 1,-7 3-1,-6 3 1,3-1 133,-1 0 0,-24 17 0,38-23-113,0 0-1,0 0 1,1 0-1,-1 0 1,0 1-1,1 0 1,0-1-1,-1 1 1,1 0-1,0 0 1,1 0 0,-1 0-1,0 1 1,1-1-1,0 0 1,0 1-1,0-1 1,0 1-1,0 5 1,1-9-18,-1 6 7,1 0 0,0 0 1,1 0-1,-1 0 0,1 0 0,3 10 0,-2-14-4,-1 1 0,0-1-1,1 0 1,0 0 0,-1 0-1,1 0 1,0 0 0,0 0-1,0-1 1,0 1 0,1 0-1,-1-1 1,0 0 0,1 1-1,-1-1 1,1 0 0,3 1-1,17 5 18,1 0 0,0-1-1,0-2 1,31 3 0,100-4 128,-121-3-85,-15 0 40,1-2 0,-1 0 1,1-2-1,-1 0 0,0-1 0,-1-1 0,1 0 1,-1-1-1,0-2 0,-1 0 0,0 0 0,0-2 1,-1 0-1,0-1 0,17-16 0,-29 23-29,0 0 0,0 1-1,-1-1 1,1-1-1,-1 1 1,0 0 0,-1-1-1,1 0 1,-1 1-1,0-1 1,0 0 0,-1 0-1,0 0 1,0 0-1,0 0 1,-1-1 0,0 1-1,0 0 1,0 0 0,-1 0-1,-2-9 1,2 13-21,-1 0 1,1-1-1,-1 1 1,1 0-1,-1 0 1,0 0-1,0 0 1,0 0 0,0 0-1,0 1 1,0-1-1,-1 1 1,1 0-1,0-1 1,-1 1-1,1 0 1,-1 0-1,-3 0 1,-56-14-23,48 12-9,-10-1-536,0 1 0,0 0 0,-1 2 1,1 1-1,-1 1 0,1 1 1,-1 2-1,-44 11 0,9 10-2122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6.8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1 274 2513,'0'-2'11101,"2"-14"-10783,1 10-305,0 0 1,1 1 0,0-1-1,0 1 1,0-1 0,1 1-1,0 1 1,0-1 0,0 1-1,6-5 1,18-17-2,-21 18 27,11-11 50,25-35-1,-40 48-31,0 1 0,0-1 1,-1 0-1,0 0 0,-1 0 0,1-1 0,-1 1 0,0-1 1,0 1-1,-1-1 0,1-11 0,-2 17 98,1 1-590,0 0 409,0 0 0,0 0-1,0 0 1,0 0 0,0 1-1,0-1 1,0 0 0,0 1-1,0-1 1,0 1 0,0-1-1,0 1 1,0 0 0,1 0-1,5 6 4,-1 0-1,1 0 1,-1 0-1,0 1 1,-1-1-1,0 1 0,7 16 1,24 66 30,-30-71 11,40 99 145,-45-118-214,-1 0 0,0 0 0,0 0 0,0 0 0,0 0 0,0 0 0,0-1-1,0 1 1,0 0 0,0 0 0,0 0 0,1 0 0,-1 0 0,0 0 0,0 0 0,0 0 0,0 0-1,0 0 1,0-1 0,0 1 0,1 0 0,-1 0 0,0 0 0,0 0 0,0 0 0,0 0 0,0 0 0,1 0-1,-1 0 1,0 0 0,0 0 0,0 0 0,0 0 0,0 0 0,1 0 0,-1 0 0,0 0 0,0 1-1,0-1 1,0 0 0,0 0 0,0 0 0,1 0 0,-1 0 0,0 0 0,1-15-4541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7.9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56 1889,'0'0'9063,"0"-5"-8031,0-14-274,0 14-350,17 7-352,-12 1-57,0 1 1,-1-1-1,1 1 0,-1 0 1,1 1-1,-1-1 0,-1 1 1,1-1-1,-1 1 0,1 0 1,4 10-1,-3-3 29,1-1 1,-2 1-1,1 0 0,3 20 0,-4-2 8,-4-24-27,0 0 1,0 0-1,1 0 1,-1 0-1,2 0 1,-1-1-1,1 1 1,-1 0-1,2-1 1,-1 1-1,0-1 1,1 0-1,5 7 1,-7-11 1,-1-1 0,1 1 1,0-1-1,0 1 1,0-1-1,-1 1 1,1-1-1,0 0 1,0 1-1,0-1 1,0 0-1,0 0 1,0 0-1,0 0 1,0 1-1,0-1 1,0-1-1,-1 1 0,1 0 1,0 0-1,0 0 1,0 0-1,0-1 1,0 1-1,0 0 1,0-1-1,0 1 1,-1-1-1,2 0 1,23-21 287,-17 15-313,16-17 44,-1-2 1,-1 0-1,-1-2 0,-2 0 0,19-35 1,-35 58-4,0-1 1,0 0-1,0 1 1,-1-1-1,1 0 1,-2 0 0,1-1-1,1-7 1,-3 13-362,0 10-5549,0 2 1855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8.4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739 19 3570,'0'0'4306,"-5"-3"-3709,-2 0-420,-1 0-1,0 1 1,0 0-1,0 0 0,0 1 1,0 0-1,0 0 1,-10 1-1,-76 5 298,37 5-439,1 3-1,-96 34 1,133-41-32,18-6-3,-38 13-16,1 2-1,-38 19 1,67-29 17,0 0 0,0 0-1,0 1 1,1 0 0,0 1 0,0 0 0,1 0 0,0 0 0,0 1-1,0 0 1,1 1 0,1-1 0,-10 18 0,13-19-2,1 0 1,-1 0-1,1 0 0,1 0 1,-1 1-1,2 11 0,-1-4 1,0-14 1,0 0 0,1 1 1,-1-1-1,0 0 0,1 0 1,-1 0-1,1 0 0,-1 1 1,1-1-1,-1 0 0,1 0 1,0 0-1,0 0 0,-1 0 1,1-1-1,0 1 0,0 0 1,0 0-1,0 0 0,0-1 1,0 1-1,0-1 0,0 1 1,0 0-1,0-1 0,1 0 1,0 1-1,38 7 24,-32-7-18,47 5 126,0-2 1,108-8-1,-133 0-708,-1-2 0,1-1 0,-1-1 0,-1-1 0,53-26 0,-61 22-1722,-16 2-624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8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1409,'0'0'6851,"128"-24"-6819,-101 24-32,5 0-80,0 0-352,11 0-945,0 0-1616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9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1120 1 1601,'0'0'3679,"-40"25"-3010,-129 83-20,133-84-351,1 1 1,-32 31 0,22-18-93,-79 58-21,-5-5-1,-165 86 1,268-163-182,10-6-3,-1 1-1,1 0 0,1 1 0,0 0 1,0 2-1,1 0 0,-24 25 1,32-22 277,6-15-379,0 0 0,-1 1 0,1-1 0,0 0 0,0 1 0,0-1 1,-1 0-1,1 1 0,0-1 0,0 0 0,0 1 0,0-1 0,0 1 0,0-1 0,0 0 0,0 1 0,0-1 0,0 0 0,0 1 0,0-1 0,0 0 0,0 1 1,0-1-1,0 0 0,1 1 0,-1-1 0,0 0 0,0 1 0,0-1 0,1 0 0,-1 1 0,0-1 0,0 0 0,0 1 0,1-1 0,-1 0 0,1 1 0,12-1-2152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20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863 1 3554,'0'0'3257,"-7"0"-1648,-39 0-1455,-1 3 1,0 1-1,1 2 0,0 3 1,0 1-1,-48 19 0,61-18-129,-133 55 212,148-57-197,0 1-1,0 1 1,2 0-1,-1 1 1,1 1 0,-23 25-1,1 5 31,-57 90-1,94-132-72,0 0 1,0 1-1,0-1 1,0 1-1,0 0 1,1-1-1,-1 1 1,0-1-1,1 1 0,0 0 1,-1 0-1,1-1 1,0 1-1,0 0 1,0 3-1,0-5 10,1 1 0,-1 0 0,0 0 1,1 0-1,-1 0 0,1-1 0,-1 1 0,1 0 0,0-1 0,-1 1 0,1 0 0,-1-1 0,1 1 1,0-1-1,0 1 0,-1-1 0,1 1 0,0-1 0,0 1 0,0-1 0,1 1 0,5 0 110,1 1 0,0-1 0,-1-1 0,1 1 0,12-2 0,-5 0 141,86 2 422,277-11 49,-373 10-649,-5 0-150,0 0 1,0 0 0,0 0 0,1 0 0,-1 0 0,0 0 0,0 0 0,1 0-1,-1 0 1,0 0 0,0 0 0,1 0 0,-1 0 0,0 0 0,0 0 0,0 0-1,1 0 1,-1 0 0,0 0 0,0 0 0,1 0 0,-1-1 0,0 1 0,0 0-1,0 0 1,0 0 0,1 0 0,-1 0 0,0-1 0,0 1 0,0 0-1,0 0 1,0 0 0,1-1 0,-1 1 0,0 0 0,0 0 0,0-1 0,0 1-1,0 0 1,0 0 0,0 0 0,0-1 0,0 1 0,0-1 0,0-5-3938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30.4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 15 1857,'0'0'862,"6"0"-428,12 0-85,-5 0 4107,-13 21-3871,0 49-139,0-42-213,0-26 94,0-12 219,0 7-550,0-3-130,0 1 1,0-1-1,0 1 1,-1-1 0,-2-7-1,2 11 108,0 0-1,0-1 1,0 1-1,0 0 0,-1 0 1,1 0-1,-1 0 1,1 0-1,-1 1 1,0-1-1,0 0 1,0 1-1,0-1 1,-4-1-1,5 3 77,1-1 0,-1 1-1,0-1 1,0 1 0,1 0-1,-1-1 1,0 1 0,1-1 0,-1 1-1,1-1 1,-1 0 0,1 1-1,-1-1 1,1 0 0,-1 1 0,1-1-1,0 0 1,-1 1 0,1-1-1,0 0 1,-1 0 0,1 1 0,0-1-1,0 0 1,0 0 0,0 0 0,0 1-1,0-1 1,0 0 0,0 0-1,0 0 1,0 0 0,23-2-18,60-8-80,-56 6 20,54-3 0,-31 7 144,-27 0-238,1 1-1,28 3 1,-51-3 122,1 0 0,-1 1-1,1-1 1,-1 1 0,0-1 0,0 1 0,1 0 0,-1-1-1,0 1 1,0 0 0,0 0 0,0 0 0,0 0 0,0 0-1,0 0 1,0 0 0,0 0 0,-1 0 0,1 0 0,0 1-1,-1-1 1,1 0 0,0 0 0,-1 1 0,0-1-1,1 0 1,-1 3 0,2 42 218,-2-34 44,-27-9 119,-27 9-471,42-9 250,0 0 0,1-1 0,-1 0 0,-16 0 0,-88 5-147,111-6 18,1-1-1,-1 1 1,1 0-1,0 0 1,-1 0-1,1 1 0,-7 3 1,7-4-18,1 1 0,-1 0 0,0-1 0,-1 0-1,1 0 1,0 0 0,-6 0 0,9-1 137,0 2-264,0-1-1,0 1 1,1-1 0,-1 1 0,0-1 0,-1 0 0,1 1 0,0-1 0,0 0 0,-1 0 0,1 0 0,0 0-1,-1 0 1,1 0 0,-1 0 0,1 0 0,-1-1 0,0 1 0,1-1 0,-1 1 0,0-1 0,1 0 0,-1 1-1,0-1 1,1 0 0,-1 0 0,0 0 0,-2-1 0,-3 2-315,-34 2-3333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0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4722,'0'0'9428,"4"5"-9209,56 30-421,-39-25 217,-1 2 0,19 13 0,-25-15-12,-2 0-1,1 1 1,-1 1 0,-1 0-1,0 0 1,-1 1 0,0 0-1,-1 1 1,0 0 0,-2 0-1,1 1 1,6 21 0,-5-12 8,-1 0 0,-1 0 0,-1 0 0,-1 1 0,2 49 0,-7 44-1606,1-123 1596,-1 1 1,1-1-1,0 0 1,0 1-1,0-1 0,1 0 1,0 1-1,-1 0 1,2-1-1,2-4 1,33-43 23,-15 23-13,37-60 19,31-43 298,-41 77 27,-36 42-180,0-1 0,-2-1 0,0 0 0,19-31 0,-31 46-184,0-1-7,0 1 1,0-1-1,0 0 0,1 0 0,-1 0 0,0 1 1,1-1-1,-1 0 0,0 0 0,1 1 0,-1-1 1,1 0-1,-1 1 0,1-1 0,-1 1 0,1-1 0,0 0 1,-1 1-1,1-1 0,0 1 0,-1 0 0,1-1 1,0 0-1,-1 7-3478,0 15 895,1-20 2471,-1 0 0,0 0 0,0-1 0,0 1 0,0 0 0,-1 0 0,1 0 0,0-1 0,0 1 0,0 0 0,-1 0 0,1 0 0,0-1 0,-1 1 0,1 0 0,-1 0 0,1-1 0,-1 1 0,0 0 0,-26 12-2797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1.2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97 3890,'0'0'4514,"12"23"-2964,82 103-139,-93-125-1361,0 0 0,1 0 0,-1 0 0,0 0 0,0 0 0,0 0 0,1 0 0,-1-1 0,0 1 0,1 0 0,-1-1 0,0 1 0,1-1 0,-1 1 0,1-1 0,-1 0 0,1 0 0,-1 1 0,1-1 0,-1 0 0,1 0 0,-1-1 0,1 1 0,-1 0-1,1 0 1,-1-1 0,0 1 0,1-1 0,-1 1 0,1-1 0,-1 0 0,0 1 0,1-1 0,1-2 0,5-3 233,-1 0-1,1-1 1,-1 0-1,8-10 1,-3 3-537,186-176 713,-193 188-479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65 4770,'0'0'2097,"0"46"-533,0-26-1220,0 4-190,0-1 0,-6 31-1,6-48-158,0-5 272,0-3-239,-1-16 120,1 1-1,0-1 1,4-19 0,-3 31-158,1 0 1,0 0-1,0 0 1,1 0-1,-1 0 0,1 0 1,0 1-1,1-1 1,-1 1-1,1 0 0,8-9 1,-4 7-31,0 0 1,0 0-1,1 1 1,0 0-1,0 1 1,0 0-1,1 0 1,0 1-1,-1 0 0,1 1 1,1 0-1,-1 1 1,0 0-1,1 0 1,-1 1-1,21 1 1,-30 0 20,-1 1 1,1 0 0,-1 0 0,1 0-1,-1-1 1,1 1 0,-1 0 0,1 0 0,-1 0-1,0 0 1,0 0 0,1 0 0,-1 0-1,0 0 1,0 0 0,0 0 0,0 0-1,0 0 1,0 1 0,0 29 136,-1-24-95,1 3 30,-1 0 1,0 1 0,-1-1-1,-1 0 1,1 0 0,-2 0 0,1 0-1,-1-1 1,-1 0 0,0 1-1,0-1 1,0-1 0,-1 1-1,-12 12 1,16-18-261,-8 8 477,6-8-3265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0 0 4002</inkml:trace>
  <inkml:trace contextRef="#ctx0" brushRef="#br0" timeOffset="1">0 0 4002,'112'54'1697,"-107"-53"-1571,0 2 0,-1-1 0,1 0 1,-1 1-1,0 0 0,1 0 0,4 5 1,-8-7-78,0 1 1,-1-1 0,1 0 0,0 1-1,0-1 1,-1 0 0,1 1 0,-1-1-1,1 1 1,-1-1 0,0 1 0,0-1-1,1 3 1,1 11 343,5 9 100,-2 1-1,-1 0 0,0 0 1,-2 0-1,-1 0 0,-2 1 1,0-1-1,-6 34 1,2-42-289,0 0 0,-13 30 0,12-35-346,1 0 0,0 1 0,1 0-1,0 0 1,1 0 0,0 0-1,0 14 1,16-47-5100,4-5 93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1.7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605 33 2497,'0'0'5608,"0"-6"-5122,0-15 173,0 21-639,1 0 1,-1 0 0,0 0 0,0 0 0,0-1 0,0 1 0,0 0 0,0 0-1,0 0 1,0-1 0,0 1 0,0 0 0,0 0 0,0 0 0,0-1-1,-1 1 1,1 0 0,0 0 0,0 0 0,0 0 0,0-1 0,0 1 0,0 0-1,0 0 1,0 0 0,-1 0 0,1 0 0,0-1 0,0 1 0,0 0 0,0 0-1,-1 0 1,1 0 0,0 0 0,0 0 0,0 0 0,0 0 0,-1-1 0,1 1-1,0 0 1,0 0 0,0 0 0,-1 0 0,1 0 0,0 0 0,0 0-1,0 0 1,-1 0 0,1 0 0,0 1 0,0-1 0,0 0 0,0 0 0,-1 0-1,-1 0 143,-2 0-131,-34-1 77,0 2-1,1 1 0,0 1 1,-1 3-1,-57 15 0,49-6-125,-60 29-1,92-37 3,0 0 1,1 1 0,-1 1-1,2 0 1,-1 0-1,1 2 1,1-1-1,-14 18 1,20-21-2,1 1-1,1-1 1,-1 1 0,1 1-1,0-1 1,1 0-1,0 0 1,1 1 0,-1 0-1,2-1 1,-1 1-1,1-1 1,1 11 0,-1-18 8,0 1 1,1-1 0,-1 1 0,0-1-1,0 0 1,1 1 0,-1-1-1,1 0 1,-1 1 0,1-1 0,0 0-1,-1 0 1,1 1 0,0-1 0,0 0-1,0 0 1,0 0 0,0 0-1,2 1 1,1 1 2,-1-1-1,1 0 0,-1 0 1,1-1-1,0 1 1,0-1-1,4 1 0,9 2 10,0-2-1,27 1 1,-35-2-11,168 2 168,-150-4-517,0-1 1,-1-1-1,1-1 1,39-13-1,-66 17 335,4-1-420,0 0 0,0-1 0,0 1 0,0-1 0,-1 0 0,1 0 0,-1 0 0,1 0 0,4-5 0,-5-4-3820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2.0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40 5202,'0'0'3474,"284"-27"-3474,-220 22-32,-16 0-1409,-16 3-1968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2.6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55 6131,'0'0'5013,"6"6"-4805,9 14 37,-1 1 0,0 0 1,-2 1-1,16 37 0,29 100 154,-53-146-389,8 27 37,-7-21-4,1 1 0,1-1 0,10 18 0,-16-34 5,4-5 339,19-49-218,6-9-127,-10 32-15,2 0 0,0 2 1,33-31-1,83-59 185,3-4-72,-118 95-244,-28 27-1625,-21 14-3292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37.9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1569,'0'0'3809,"4"0"-3187,45 2 1408,-48-2-2080,20 0 103,331 0 94,-362 5-6214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0.7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6739,'0'0'64,"4"4"-875,14 13 816,-17-15 52,0 0 0,0 0-1,0 0 1,-1 0 0,1 0-1,0 0 1,-1 0 0,1 0-1,-1 0 1,0 0 0,0 0-1,0 0 1,0 1 0,0-1-1,0 0 1,-1 0-1,0 2 1,0 5 164,1-2-118,1 16 38,-2 1 0,0 0 0,-7 32 0,5-40-8,1 0 0,0 0 0,1 1-1,2 20 1,12-57 75,130-172 16,-139 187-205,0 0 0,0 1-1,1 0 1,-1 0 0,1 0-1,0 0 1,0 1-1,0 0 1,1 0 0,-1 0-1,1 1 1,0 0 0,-1 0-1,1 0 1,9-1-1,2 1-152,1 0-1,0 1 0,-1 1 0,20 2 0,-34-2 131,0 1 1,-1-1-1,1 1 0,-1-1 0,1 1 0,-1 0 0,1 0 0,-1 0 1,1 0-1,-1 1 0,0-1 0,1 1 0,-1-1 0,0 1 0,0 0 1,0 0-1,-1 0 0,1 0 0,0 0 0,-1 0 0,1 1 0,-1-1 1,0 0-1,0 1 0,0-1 0,0 1 0,0-1 0,0 1 0,-1-1 1,1 4-1,2 9 22,-2 1 0,0 0 0,-1 0 1,-2 17-1,1 0-8,1 39 579,1-74-542,-1 0 0,1 0 0,0 0 0,0 0 0,0 1 0,0-1 0,1 0 0,-1 0-1,0 1 1,1-1 0,-1 1 0,3-3 0,1 0-11,29-30-30,2 2 0,40-28 0,-20 17-3,-37 27-28,-15 11-1,1 0-1,0 1 0,0 0 1,0 0-1,1 0 1,0 1-1,-1-1 0,1 1 1,0 1-1,1-1 0,-1 1 1,0 0-1,1 1 1,-1-1-1,8 0 0,7 2-89,0 1 0,26 5 0,-39-5 97,0 1-1,-1 0 0,1 1 1,-1-1-1,0 1 0,0 1 1,0-1-1,0 1 1,8 7-1,-12-8 27,-1 0-1,0 0 1,0 1 0,0-1 0,-1 1-1,1-1 1,-1 1 0,0 0-1,0-1 1,0 1 0,0 0 0,-1 0-1,1 0 1,-1 0 0,0-1 0,0 1-1,-1 0 1,1 0 0,-1 0-1,0 0 1,0-1 0,0 1 0,0 0-1,-1-1 1,1 1 0,-1-1-1,0 1 1,-3 3 0,-12 8 204,0-1 0,-2-1 1,0 0-1,-26 13 0,-19 12 446,60-32-504,12-8-7048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1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1 3105,'0'0'2602,"-2"6"-2520,-25 21 1088,-4 3-64,15-9-839,12-17-234,0 1 0,0 0 0,0 0-1,1 0 1,-1 0 0,1 0 0,1 1 0,-1-1 0,1 1 0,0 0 0,0-1 0,1 1 0,-1 0-1,0 13 1,2-19-30,0 0-1,0 0 1,0 0-1,0 0 0,0 1 1,0-1-1,1 0 0,-1 0 1,0 0-1,0 0 1,0 0-1,0 1 0,0-1 1,0 0-1,0 0 1,1 0-1,-1 0 0,0 0 1,0 0-1,0 0 0,0 0 1,0 1-1,1-1 1,-1 0-1,0 0 0,0 0 1,0 0-1,0 0 1,1 0-1,-1 0 0,0 0 1,0 0-1,0 0 0,1 0 1,-1 0-1,0 0 1,0 0-1,0 0 0,0 0 1,1 0-1,-1-1 1,0 1-1,0 0 0,0 0 1,0 0-1,4 0 30,50-1 349,-16-1-725,73 8 0,-106-5-1387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1.5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25 7411,'0'0'3250,"0"-24"-9813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2.4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 1377,'0'0'2350,"0"51"315,0 81-2283,2-121-177,5-11 450,9-18 451,-9 11-1439,24-23 313,1 1 1,1 2 0,2 1 0,0 2 0,65-33 0,-95 56-5,0 0 1,0 0-1,0 0 1,0 0-1,0 1 1,-1 0-1,1 0 0,8 1 1,7 0-53,-14-1 90,1 0 1,0 1-1,0 0 1,-1 0-1,1 0 0,0 1 1,-1 0-1,0 0 1,1 1-1,-1 0 1,0 0-1,8 5 1,-11-5-1,1 0 0,-1 0-1,0 0 1,0 0 0,0 0 0,-1 1 0,1-1 0,-1 1 0,0 0 0,0 0 0,0 0 0,0 0 0,-1 0 0,1 0-1,-1 0 1,0 1 0,-1-1 0,1 0 0,-1 0 0,0 7 0,1-8 42,-1 0 0,1 0 0,-1 0 0,0 0 1,0 0-1,-1 0 0,1 0 0,-1 1 0,1-1 0,-1 0 0,0 0 0,0 0 1,0-1-1,-1 1 0,1 0 0,-1 0 0,0-1 0,1 1 0,-1-1 0,0 1 0,0-1 1,-1 0-1,1 0 0,0 0 0,-1 0 0,-2 2 0,-54 33 614,40-26-413,0 1 0,-25 21 0,39-29 27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3.5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 8 2273,'0'0'7046,"-6"-8"-5101,7 60-1854,0 0 313,-2-1 1,-10 65-1,7-89-205,2 1-1,2 38 0,0-29 139,0-36-447,-1 0 1,0 0 0,0 0-1,0 0 1,0 0 0,0 0 0,0 0-1,0 0 1,0 0 0,0-1-1,0 1 1,-1 0 0,1-1 0,0 1-1,0-1 1,-1 1 0,1-1 0,-2 1-1,-1 0-316,-24 8-1887,-3-5-1281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4.2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4258,'0'0'5210,"0"6"-2993,1-2-2195,0 0-1,0 0 1,0-1-1,0 1 1,1 0-1,-1-1 1,1 1-1,0-1 1,0 1-1,0-1 1,0 0-1,1 0 1,0 0-1,4 5 1,51 41 480,-44-38-422,62 52 356,97 71 640,-167-130-1033,-1 0 0,1 0 0,0-1-1,0 0 1,0 0 0,1-1-1,-1 0 1,1 0 0,8 2-1,-14-4 385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86 0 96,'0'0'5763,"-11"23"-5200,-2 2-349,3-7 27,0 0 1,2 0 0,0 1 0,1 0 0,-8 36-1,14-50-193,0 1-1,1-1 0,-1 1 0,1-1 0,0 1 0,1 6 0,-1-11-47,0 0-1,0 0 1,1 0-1,-1 0 1,0 0-1,1 0 1,-1 0-1,1 0 1,-1 0-1,1 0 1,0 0-1,0 0 1,-1 0-1,1 0 1,0 0-1,0-1 0,0 1 1,0 0-1,-1-1 1,1 1-1,0 0 1,0-1-1,0 0 1,1 1-1,-1-1 1,0 1-1,0-1 1,0 0-1,0 0 1,0 0-1,0 0 1,0 0-1,3 0 1,10 1 51,-9-1-30,1 0-1,-1 0 1,1 0-1,-1-1 1,9-2 0,-12 3-19,0-1 1,0 0 0,0 0-1,0 0 1,-1 0 0,1 0 0,0-1-1,-1 1 1,1 0 0,0-1 0,-1 1-1,0-1 1,1 0 0,-1 1-1,0-1 1,0 0 0,0 0 0,1-3-1,5-11 48,10-23-480,12-44-1,-27 82-156,-1 6 414,1 21 688,-1 32 1272,-1 51-770,0-108-1074,0-1 1,0 1 0,1-1 0,-1 1-1,0-1 1,0 1 0,0-1 0,0 1-1,1-1 1,-1 1 0,0-1-1,0 1 1,1-1 0,-1 1 0,0-1-1,1 0 1,-1 1 0,1-1 0,-1 0-1,1 1 1,-1-1 0,0 0-1,1 1 1,-1-1 0,1 0 0,-1 0-1,1 0 1,-1 1 0,1-1-1,0 0 1,-1 0 0,1 0 0,-1 0-1,1 0 1,-1 0 0,1 0 0,-1 0-1,1 0 1,-1 0 0,1 0-1,0 0 1,-1-1 0,1 1 0,4 0-358,26 0-2187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4.9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555 1 3570,'0'0'1939,"-13"9"-2248,-155 66 4537,133-56-4064,1 2-1,1 1 1,-49 43-1,49-39-35,15-12 93,1 0 1,-21 23-1,34-34-170,1 1 0,-1-1 0,0 0 0,-1 0 0,1-1 0,0 1 1,-1-1-1,0 0 0,1 0 0,-1-1 0,-5 2 0,-17 6-4015,36-13 539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6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15 2209,'0'0'2716,"4"-2"-2126,0-1-408,-3 2-121,0 0 0,1 0 0,-1 0 0,0 0-1,0 1 1,1-1 0,-1 0 0,1 1 0,-1-1 0,1 1 0,-1-1 0,0 1 0,1 0 0,2 0 0,-3 0 371,-1 36 1084,0 187 1485,-1-215-2951,-1 1 0,1-1 0,-1 1 1,-1-1-1,0 0 0,0 0 0,0 0 0,-1 0 0,-5 7 1,3-5 57,1 1 1,0 0 0,1 0 0,-3 11 0,5-2-51,2-18-54,0-1 0,0 1 0,0 0 0,0 0-1,0 0 1,0-1 0,-1 1 0,1 0 0,-1-1 0,1 1 0,-1 0 0,0-1-1,0 1 1,0 0 0,0-1 0,0 1 0,-1 0 0,-13 22 383,13-20-320,0 0-1,-1 0 0,1 0 0,-1 0 0,0 0 1,-4 4-1,3-6-24,3-1-36,0 0 1,0-1 0,1 1-1,-1-1 1,0 1 0,0 0-1,1 0 1,-1 0 0,0-1-1,1 1 1,-1 0 0,0 0-1,1 0 1,0 0-1,-1 0 1,1 0 0,-1 0-1,1 0 1,0 0 0,0 2-1,4-5-22,20-7-827,12-17-2107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7.5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 0 608,'0'0'6683,"0"24"-6381,0 98 1723,0-122-2116,0 1 1,0 0 0,0 0 0,0-1-1,0 1 1,-1 0 0,1 0 0,0-1-1,0 1 1,-1 0 0,1-1 0,0 1-1,-1 0 1,1-1 0,0 1 0,-1-1-1,1 1 1,-1 0 0,1-1-1,-1 1 1,0-1 0,1 1 0,-2 0-1,-21 9-1597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 0 3762,'0'0'4679,"-8"21"-4319,-21 62-93,23-57 20,11-14-98,-4-11-173,1 0-1,-1-1 0,0 0 0,1 1 0,-1-1 0,1 0 0,-1 0 1,1 0-1,-1 0 0,1 0 0,-1 0 0,1 0 0,-1 0 0,0-1 0,2 0 1,9 0 106,1 1-189,-2 0 113,1 0 1,-1 0-1,19-4 0,-28 4-259,0-1 1,1 0-1,-1 1 0,1-1 0,-1 0 0,0 0 0,0 0 0,1 0 0,-1-1 0,0 1 0,0-1 0,0 1 0,0-1 1,-1 0-1,1 1 0,0-1 0,-1 0 0,1 0 0,-1 0 0,0 0 0,1-1 0,0-2 0,0-9-4309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6963,'0'0'2657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77 1 7091,'0'0'1801,"0"29"-1209,1 14-368,-2 98 462,-2-113-492,-2 0 0,0 0-1,-2-1 1,-16 43 0,-7 29 174,26-53-352,4-45-67,27 0 83,35-1 1034,-59-1-1322,0 1-1,1 0 1,-1-1 0,0 0 0,1 0 0,-1 0-1,0 0 1,0 0 0,0-1 0,0 1 0,0-1-1,0 0 1,0 0 0,2-2 0,0-4-3269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3121,'0'0'10088,"-1"10"-10168,-19 38 87,15-40-18,2-1 0,-1 1 0,1-1 0,0 1 1,1 0-1,0 0 0,0 1 0,0 9 0,3-17 2,0 0 0,0-1-1,0 1 1,1 0 0,-1-1 0,0 1 0,0-1 0,1 1-1,-1-1 1,1 0 0,-1 1 0,0-1 0,1 0-1,-1 0 1,1 0 0,-1 0 0,1 0 0,-1 0 0,0-1-1,3 0 1,2 1 23,17 1-183,-13 0 308,0 0 0,0-1-1,0-1 1,14-2-1,-22 3-265,-1 0-1,1 0 1,0-1 0,-1 1-1,1-1 1,-1 0-1,1 1 1,-1-1-1,1 0 1,-1 0-1,1 0 1,-1 0 0,0 0-1,0 0 1,1 0-1,-1-1 1,0 1-1,0 0 1,0-1-1,0 1 1,-1-1-1,1 1 1,0-1 0,0 1-1,-1-1 1,1 1-1,-1-1 1,0 0-1,1 1 1,-1-1-1,0 0 1,0-1 0,0-16-3625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6131,'0'0'3954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0 5891,'0'0'2721,"0"17"-2163,0 125 1525,-2-113-1664,-1 0-1,-12 46 1,5-22-208,0-2-93,3-23-80,2 1 0,-2 56 716,8-110-594,2 21-173,0-1 0,0 1 1,1 0-1,-1 1 0,1-1 0,0 1 1,0-1-1,0 1 0,8-4 1,43-23-124,-55 30 135,9-4-78,0 0 1,0 0 0,0 1-1,0 0 1,19-4 0,-26 7 51,0 0 0,0 0 1,0 0-1,0 0 0,1 0 1,-1 0-1,0 1 0,0-1 1,0 1-1,0-1 0,0 1 1,0 0-1,0 0 0,0 0 1,0 0-1,-1 0 0,1 0 1,0 1-1,-1-1 0,1 0 1,-1 1-1,1-1 0,-1 1 1,1 0-1,-1 0 0,0-1 1,0 1-1,0 0 0,0 0 1,0 0-1,-1 0 0,2 3 1,0 3 28,0 1 0,-1-1 1,0 1-1,-1-1 0,0 15 1,0-12 20,0-9-2,0-1 0,-1 1 0,1-1-1,-1 0 1,1 1 0,-1-1 0,1 0 0,-1 0 0,0 1 0,0-1-1,0 0 1,0 0 0,0 0 0,0 0 0,0 0 0,0 0 0,0 0 0,0 0-1,0-1 1,-2 2 0,-29 14 314,26-13-262,-7 1 88,1 1 1,-1-1 0,0-1-1,-1 0 1,1-1 0,0-1-1,-15 1 1,-25-2-3139,35 0 485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 2657,'0'0'5323,"2"6"-4544,18 64 1185,-11-35-1523,27 65 0,-28-91-416,-5-15 64,-1-21-32,-2 24-89,-1-42-41,0 17 47,4-45 0,-3 70 8,0 1 0,0-1 1,1 1-1,-1-1 0,1 1 0,0-1 1,0 1-1,0 0 0,0-1 1,0 1-1,0 0 0,1 0 0,-1 0 1,1 0-1,0 0 0,-1 0 1,1 0-1,0 0 0,0 1 0,0-1 1,0 1-1,3-2 0,1 1-23,-1 0-1,1 0 0,0 1 1,0 0-1,0 0 1,0 1-1,0-1 1,6 2-1,36-3-314,-32 0-657,0 2 0,0 0 0,0 0 0,24 5 0,-25 2-1554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 2977,'0'0'5088,"-7"12"-4642,4-7-418,-3 5 116,-1 2 0,2-1 1,-1 1-1,1-1 0,1 1 0,0 1 0,1-1 0,-3 25 1,6-35-137,-1 0 1,1-1 0,0 1-1,0 0 1,0-1 0,0 1 0,1-1-1,-1 1 1,0 0 0,1-1 0,-1 1-1,1-1 1,-1 1 0,1-1 0,0 1-1,0-1 1,0 0 0,0 1 0,2 1-1,-1-2 14,0 0-1,0 0 0,1-1 1,-1 1-1,0-1 0,1 1 1,-1-1-1,0 0 0,1 0 0,-1 0 1,3-1-1,9 1 85,4 1-75,-13 0-314,0 0-1,1-1 1,-1 0-1,0 0 1,0 0-1,0-1 1,1 1-1,-1-1 1,0 0-1,9-4 1,-4-9-3337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146 0 4162,'0'0'1966,"0"17"-1323,0 56-176,-1-56-275,-1 0 0,0 0-1,-2-1 1,0 1 0,0 0 0,-2-1-1,0 0 1,-1 0 0,-15 25 0,4-4-34,6-12-152,1 0 0,1 0 0,1 1 0,2 0 1,1 0-1,0 1 0,2 0 0,-1 53 1,25-80 6,-12-1 51,1 0-1,-1 0 1,0-1 0,1 0 0,-1-1-1,0 0 1,0 0 0,-1-1 0,1 0-1,-1 0 1,9-7 0,-5 4-151,1 1 0,0-1 0,0 2 1,13-5-1,-24 10-181,1-1 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5731,'0'0'8564,"29"0"-12006,-14 0-1216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3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68 2145,'0'0'6091,"-6"0"-6014,3 1-78,1-1 1,-1 1-1,0-1 1,1 1-1,-1 0 0,1 0 1,-1 0-1,1 1 0,-1-1 1,1 0-1,0 1 0,0-1 1,0 1-1,0 0 0,0 0 1,0 0-1,0 0 1,0 0-1,1 0 0,-1 1 1,1-1-1,0 0 0,-1 1 1,1-1-1,0 1 0,1-1 1,-1 1-1,0 0 0,1-1 1,-1 1-1,1 0 0,0 5 1,0 3-38,2 17-326,-1-27 356,-1 0 1,1-1-1,-1 1 0,1 0 0,-1 0 1,1-1-1,0 1 0,-1 0 0,1-1 1,0 1-1,0 0 0,-1-1 0,1 1 1,0-1-1,0 1 0,0-1 1,0 0-1,0 1 0,0-1 0,-1 0 1,1 0-1,0 0 0,0 1 0,0-1 1,2 0-1,15 1 29,-11 0-26,1 0 1,0 0-1,0-1 1,-1-1-1,10 0 1,-15 0 5,-1 1 0,1-1 1,0 1-1,-1-1 0,1 1 0,0-1 0,-1 0 1,1 0-1,-1 0 0,1 0 0,-1 0 0,1-1 1,-1 1-1,0 0 0,1 0 0,-1-1 0,0 1 1,0-1-1,0 1 0,0-1 0,-1 0 0,1 1 1,0-1-1,-1 0 0,1 0 0,0-2 1,15-46 1329,-12 41-1695,-1 0 0,0 0 0,0-1 0,-1 1 0,0-1 0,0-15 0,-2 24 327,0-1 1,0 1-1,-1 0 1,1 0-1,-1 0 1,1 0-1,-1 0 1,1 0-1,-1 0 1,0 0-1,1 1 0,-1-1 1,0 0-1,0 0 1,1 0-1,-1 1 1,0-1-1,0 0 1,0 1-1,0-1 0,0 1 1,0-1-1,0 1 1,0 0-1,0-1 1,0 1-1,-1 0 1,1 0-1,0 0 1,0-1-1,0 1 0,-1 1 1,-48-2 147,35 2-187,12-1 3,-1 0 1,1 0-1,-1 0 1,1 0-1,-1 1 1,1 0-1,-1 0 1,1 0-1,0 0 1,-1 0-1,1 1 1,0 0-1,0-1 1,0 1-1,0 0 1,0 0-1,0 1 1,1-1-1,-1 1 1,1-1-1,0 1 1,-1 0-1,1 0 1,0 0-1,1 0 1,-1 0-1,-1 5 1,-2 6-2202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2321,'0'0'4343,"1"6"-739,1 23-3190,-2 142 3228,151-171-4042,-153 8-5712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9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6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9.6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2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1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4.7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5.5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8.6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1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9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3970,'0'0'5229,"-22"6"-5077,-69 21-13,85-25-105,1 0 0,-1 1 0,1-1 0,-1 1 0,1 1 0,0-1 0,0 1 0,0-1 0,1 1-1,-1 1 1,1-1 0,0 1 0,0 0 0,1 0 0,-1 0 0,1 0 0,0 0 0,-3 10 0,5-14-36,1 1-1,-1 0 0,0 0 1,1-1-1,0 1 0,-1 0 1,1 0-1,0 0 0,0 0 1,0 0-1,0 0 0,0-1 1,1 3-1,-1-3 1,1 0 1,-1 0-1,1 0 0,-1-1 0,1 1 0,-1 0 1,1 0-1,-1-1 0,1 1 0,0 0 1,-1-1-1,1 1 0,0 0 0,0-1 0,-1 1 1,1-1-1,0 1 0,2 0 0,2 0 24,1 0 0,0 0 0,0 0 0,0-1 0,0 0 0,10-1 0,2 0 173,209 1 386,-225 0-587,1 0 0,-1 0 0,1 0 0,-1 0 0,1 1 0,-1-1 0,0 1 0,1-1 0,-1 1 0,0 0 0,1 0-1,-1 0 1,0 0 0,0 0 0,0 0 0,0 1 0,0-1 0,0 1 0,0 0 0,-1-1 0,1 1 0,1 2 0,0 1 1,-2-1 1,1 0 0,0 0 0,-1 1-1,0-1 1,0 1 0,0-1-1,-1 1 1,1 0 0,-2 7 0,4 48 161,-3-59-109,-1 0 0,1 0-1,-1 0 1,0 0 0,1 0 0,-1 0 0,0 0 0,0 0-1,0 0 1,1 0 0,-1-1 0,0 1 0,0 0-1,0-1 1,-1 1 0,1 0 0,0-1 0,0 1 0,0-1-1,0 0 1,0 1 0,-2-1 0,-36 10 544,31-8-472,-178 47-1027,165-43-441,6-2-3315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2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3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3458,'0'0'5333,"0"-16"-1107,0 299-3141,0-261-1418,0 57 336,0-79-3,0-16-12748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3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2977,'0'0'5667,"10"0"-5347,138 0 865,-95 2 61,-51-1-1254,0-1 0,0 0 1,-1 1-1,1-1 0,0 1 1,-1 0-1,1 0 0,0 0 1,-1 0-1,1 0 0,1 1 1,-1 0 16,-1-1 1,1 0 0,0 0-1,0 0 1,-1 0 0,1 0-1,0 0 1,0-1 0,0 1-1,0 0 1,3 0 0,54 9 899,-40-4-407,38-6 2003,-60-32-1926,-1 21-573,0 1 0,-1 0 0,-10-17 0,-8-19 15,22 45-19,0-1 0,1 1 0,-1 0 0,0 0 0,1 0 1,-1-1-1,0 1 0,0 0 0,0 0 0,0 1 0,0-1 0,0 0 0,0 0 0,-1 0 0,0 0 0,0 0 0,0 0 1,1 0-1,-1 0 1,1 0-1,-1 0 1,1-1-1,0 1 1,-1 0-1,1-1 1,0 1-1,0-1 1,0 1-1,0-1 1,0 0-1,1 1 1,-1-1-1,0 0 1,0-2-1,-13-29-282,14 33 277,0-1 1,0 1-1,0 0 0,0 0 0,0 0 0,0 0 0,0 0 1,0 0-1,0 0 0,0 0 0,0-1 0,0 1 0,0 0 1,0 0-1,0 0 0,0 0 0,0 0 0,-1 0 0,1 0 1,0 0-1,0-1 0,0 1 0,0 0 0,0 0 0,0 0 1,0 0-1,0 0 0,0 0 0,0 0 0,0 0 0,-1 0 1,1 0-1,0 0 0,0 0 0,0 0 0,0 0 0,0 0 1,0 0-1,0 0 0,-1 0 0,1 0 0,0 0 0,0 0 1,0 0-1,0 0 0,0 0 0,0 0 0,0 0 0,0 0 1,-1 0-1,1 0 0,0 0 0,0 0 0,0 0 0,0 0 1,0 0-1,0 0 0,0 0 0,0 0 0,0 1 0,0-1 1,-1 0-1,1 0 0,0 0 0,0 0 0,0 0 0,0 0 1,2 22-86,1-13 90,1 0 1,0 0-1,0-1 0,0 1 0,12 14 1,-6-7 10,-5-8-10,18 28-3,-22-34 0,1-1 0,-1 1 0,0-1-1,0 0 1,1 1 0,-1-1 0,1 0 0,-1 0-1,1 0 1,-1 0 0,1 0 0,0 0 0,0 0 0,-1 0-1,1-1 1,0 1 0,2 0 0,-3-1-11,1 2-2,1 3 3,-3-4 10,0-1 0,0 0 1,0 1-1,0-1 0,1 1 1,-1-1-1,0 1 0,0-1 0,0 0 1,1 1-1,-1-1 0,0 0 1,1 1-1,-1-1 0,0 0 0,1 1 1,-1-1-1,0 0 0,1 0 1,-1 1-1,1-1 0,-1 0 1,0 0-1,1 0 0,-1 0 0,1 0 1,-1 1-1,1-1 0,-1 0 1,0 0-1,1 0 0,-1 0 0,1 0 1,0 0 84,18 21-317,-18-21 230,-1 0 0,1 1 0,0-1 0,-1 1 0,1-1 0,-1 1 0,1 0 0,-1-1 0,1 1 0,-1 0 0,1-1 0,-1 1 0,1 0 0,-1 0 0,0-1 0,1 1 0,-1 0 0,0 0 0,0 0 0,0-1 0,1 1 0,-1 0 0,0 0 0,0 0 0,0-1 0,0 1 0,-1 0 0,1 0 0,0 0 0,0 0 0,0-1 0,-1 1 0,1 0 0,0 0 0,-1-1 0,1 1 0,0 0 0,-1-1 0,1 1 0,-1 0 0,0-1 0,1 1 0,-1 0 0,1-1 0,-1 1 0,0-1 0,1 0 0,-1 1 0,0-1 0,0 1 0,1-1 0,-1 0 0,0 0 0,0 1 0,0-1 0,1 0 0,-1 0 0,0 0 0,0 0 0,0 0 0,0 0 0,1 0 0,-3 0 0,-2 0-3,-1 0 1,0 0-1,0 1 1,1 0-1,-1 0 1,0 0-1,1 1 0,-1 0 1,1 0-1,-1 0 1,1 1-1,0 0 1,-8 5-1,9-4 9,2-3-3,1 0 0,0 0 0,0 0 0,0-1 0,-1 1 0,1 0 0,0 0 0,-1-1 0,1 1 0,-1-1 0,1 1 0,-1-1 1,-2 1-1,2-1 0,0 1-1,0 0 1,0-1 0,0 1 0,0 0 0,0 0 0,0 0 0,1 1 0,-1-1 0,0 0-1,1 1 1,-3 1 0,2-1-3,0 0 0,-1 0 0,1 0-1,0 0 1,-1-1 0,1 1 0,-1-1 0,-3 2 0,-13 7 100,18-7-30,14-11-37,121-79-60,-128 84 34,-5 2-40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0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70 2609,'0'0'3970,"0"17"-1518,0 233 2673,0-253-4490,0-331-470,-18 460-557,13-52 384,-2 36-936,7-110 856,0 15-125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1281,'0'0'2980,"12"0"1490,38 0-3250,322 0 1363,-298 11-2407,-29-9-85,1 1-1,47 10 1,-47-11-17,-36-3-15,0 0 1,1 1-1,-1 1 0,14 2 1,26 4 194,83 1 1,-106-7 199,-28-25-457,-4 20-5,1 0 0,0 0 0,-1 0 0,1 1-1,-1-1 1,0 1 0,0 1 0,-10-5 0,-12-7-17,-1-6 57,21 14-39,0 1 0,-1 0 1,1 0-1,-1 1 1,0 0-1,0 0 1,0 1-1,-16-4 1,19 5 23,-1 0 1,1-1 0,-1 1-1,1-1 1,0 0-1,0-1 1,0 1-1,0-1 1,1 0 0,-5-5-1,3 4 59,-5 2-371,11 3 293,0 0-1,0 0 1,0 0-1,0 1 1,0-1-1,-1 0 1,1 0-1,0 0 1,0 1-1,0-1 0,0 0 1,0 0-1,0 0 1,0 1-1,0-1 1,0 0-1,0 0 1,0 1-1,0-1 1,0 0-1,0 0 1,0 1-1,0-1 1,0 0-1,0 0 0,0 0 1,0 1-1,0-1 1,0 0-1,1 0 1,-1 0-1,0 1 1,0-1-1,0 0 1,0 0-1,0 0 1,1 0-1,-1 1 0,0-1 1,0 0-1,0 0 1,0 0-1,1 0 1,-1 0-1,0 0 1,0 1-1,1-1 1,-1 0-1,0 0 1,1 0-1,45 46-11,-26-25 8,29 23-1,-21-25 3,-21-15 1,0 1-1,0-1 1,0 2 0,8 8-1,-10-10 2,-1 0 0,1-1 0,0 0 0,0 1 0,0-2 0,0 1 0,1 0 0,-1-1 0,1 0 0,-1-1 0,10 3 0,-22-4 0,-6-1-18,1 0 0,-1 1 0,0 1 0,1 0 0,-1 1 0,1 0 0,0 1 0,0 0 0,0 1-1,0 1 1,-14 7 0,-4 5 35,-1-1 1,-44 16-1,71-32-12,3 0-2,0 0 0,0 0 0,0 0 0,1 0 0,-1 1 0,0-1 0,0 0 0,0 0 0,0 0 0,0 1 0,1-1 0,-1 1 0,0-1 0,0 0 0,0 1 0,1-1 0,-1 1 1,0 0-1,-1 0 0,2 0 111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1 688,'0'0'4787,"9"13"-4657,12-2 513,20 7 414,-31-17-602,1 0 0,-1 0 1,22-2-1,-7-1-2634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 3874,'0'0'990,"0"16"-905,0 125 862,-1-92-388,-1-28-422,2 0 0,0 0 0,4 22 0,1-115 1509,4-64-1543,0 0 72,-7 113-72,1 39 73,3 37 62,-4 185-9,-3-125-148,1-112-55,0-1 1,0 3 480,0-30 979,9-155-2489,-6 76 376,-3 105 427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1:49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1889,'0'0'1011,"42"5"3124,-27-5-4000,0 0 0,0 1 0,-1 0 0,1 1 1,0 1-1,-1 0 0,22 8 0,8 2 200,-36-12-260,0 1 1,0 1-1,-1-1 1,14 7-1,-12-6 36,1-1 0,-1 1 0,1-2-1,0 1 1,0-1 0,0-1 0,0 0 0,0 0-1,13-2 1,14 0-192,390-1 524,-413 4-439,-1 0 1,0 0-1,0 2 0,18 4 0,-18-4 27,-1-1-1,1-1 0,0 0 1,0-1-1,21-2 0,36 3 79,-54 0-121,-13-1 14,0 0-1,0 0 0,0 0 0,0 1 0,0-1 1,0 1-1,0 0 0,0 0 0,2 2 0,9 2-2,0-1 0,25 6 0,-26-7 12,38-1 840,-60-14-445,-4 5-436,0 1 0,0 1 0,-1 0 0,0 1 1,-15-3-1,17 5 32,0-1 1,1 0-1,-1-1 0,1 0 1,0 0-1,0-2 1,1 1-1,-12-8 0,11 5 8,0 1 0,-1 0-1,0 1 1,-14-5 0,15 6 77,0 1 0,0-2 0,1 0 0,0 0 0,-16-12 0,24 16-72,0-1 0,0 0 0,1 1 0,-1-1 0,1 0 0,-1 0 0,1 1 0,0-1 0,0 0 0,-1-4 0,2 4-15,-1 1 0,1-1 0,-1 1 1,0-1-1,0 1 0,0-1 0,0 1 0,0 0 1,-1 0-1,1 0 0,-1 0 0,1 0 0,-1 0 0,0 0 1,0 0-1,1 0 0,-1 1 0,-4-3 0,53 53-995,76 56 910,-115-98 74,1-1 0,-1 0 0,1-1 0,0 0 0,0-1 0,1 0 1,11 4-1,17 7-92,-34-13 44,0 1-1,0-1 1,0 1-1,0-1 1,-1 1-1,1 0 1,-1 1-1,0-1 1,0 1-1,0-1 1,0 1-1,-1 0 0,0 0 1,0 0-1,0 0 1,0 0-1,0 1 1,1 5-1,-3-9 60,1-1 37,0 0 0,0 0 1,0 0-1,0 0 0,-1 0 0,1-1 0,0 1 0,0 0 0,0-1 0,0 1 0,0 0 1,0-1-1,-1 1 0,1-1 0,1 0 0,-1 0-204,0 0 0,0 1 0,0-1 1,0 1-1,0-1 0,-1 1 0,1 0 0,0-1 0,0 1 1,0 0-1,0-1 0,0 1 0,0 0 0,0 0 0,2 0 1,-3-1 194,0 0 1,0 0 0,0 0 0,0 0-1,-1 0 1,1 0 0,0 0 0,-1 0-1,1 0 1,-1 0 0,1 0 0,-1 0-1,0 0 1,1 0 0,-1 0 0,0 1-1,0-2 1,-7 0-25,1 1 0,-1-1 0,1 2 0,-1-1 0,0 1 0,1 0 0,-1 1 0,1-1 0,-1 2-1,1-1 1,-1 1 0,-11 4 0,-5 0 57,-38 7 22,-42 10-19,66-16-12,32-7-46,0 1-1,-1 0 1,1 0 0,0 0 0,0 1 0,0 0 0,-8 4 0,13-5-14,1-1 1,-1 1-1,0 0 1,1-1-1,-1 1 1,0 0-1,1 0 1,-1-1-1,1 1 1,0 0-1,-1 0 1,1 0-1,0 0 1,-1 0-1,1-1 1,0 1-1,0 0 1,0 2-1,0-2-6,0 0 0,-1 0-1,1 0 1,0 0 0,0 0 0,0 0 0,-1 0 0,1 0-1,-1 0 1,1 0 0,-1 0 0,1 0 0,-1-1 0,1 1-1,-1 0 1,0 0 0,1 0 0,-1-1 0,0 1 0,0 0-1,0-1 1,1 1 0,-2 0 0,-1 1-45,3-2 171,-2 2-737,-4 2 826,12-2 71,22-3-750,0-2-1,0 0 0,0-2 1,37-12-1,-29 14-780,-32 3 1241,0 0-1,1 0 1,-1 0-1,0-1 1,0 1-1,0-1 1,0 0-1,0 0 1,0-1-1,0 1 1,4-3-1,47-41 51,-53 42-368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2:30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2257,'0'0'7467,"1"-7"-6453,4-24-43,2 70 179,-6 86-1084,4 35-28,-2-144-131,-2-11 243,0-9 775,-1-427-936,0 431-77,-2 34-301,3 61-1,1-66 321,10 98 36,-5-76 47,0 51 0,-7-48-79,0-36 224,0-37 763,2-69-762,0 31-15,-7-77 1,-6 69-130,9 65 124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8980,'0'0'4029,"6"17"-3883,1 4-81,26 89 660,-12-10 6,-5 0 0,5 135 0,-18-194-526,-3-41 12,4-12-11270,0 5 7611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2:3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0 212 848,'0'0'5526,"7"-2"-5228,9-3-314,-9 2 249,1 0 1,0 1-1,0 0 0,0 0 1,0 1-1,1 0 0,-1 1 1,15 0-1,15 6 536,1-2 0,47-1 1,44-1 585,140-5-88,-106-18-1107,-126 16 100,39 0 1,4 0-123,-60 4-132,-20 1 215,2-14 740,-4 11-914,0 0 0,1 0 0,-1 0 0,0 0 0,-1 0 0,1 0 0,-1 0 1,1 0-1,-1 1 0,0-1 0,0 1 0,0-1 0,0 1 0,0-1 0,-1 1 1,1 0-1,-1 0 0,1 0 0,-6-2 0,-9-6-126,0 0 0,-19-6-1,25 11 112,0 0-48,7 3 17,0-1-1,-1 1 1,0 1 0,1-1 0,-1 1-1,-8-2 1,12 3-30,0-2 26,-1 1 0,0-1 0,-1 1 1,1-1-1,0 1 0,0 0 0,-1 0 0,1 0 1,0 0-1,-1 0 0,1 1 0,-1-1 0,-3 0 1,3 0-5,-2 0 11,-1 0 3,1-1-1,-1 1 0,0-1 1,1 0-1,-1-1 0,-8-5 1,13 8 30,34 21-987,-24-17 957,-1 0 0,1-1 0,0 0 0,0 0-1,0-1 1,11 1 0,-13-2-10,1 0 0,-1 0 0,0 1 1,0 0-1,0 0 0,0 1 0,0 0 0,0 0 0,-1 0 0,1 1 0,10 8 0,-6-3 8,0-1-1,0 0 1,1-1-1,0 0 1,0 0-1,0-2 1,1 1-1,17 3 0,-34-9 49,0 0-1,0 0 1,-1 0-1,1 0 1,0 1-1,0-1 1,0 1-1,1 0 1,-1 0-1,-7 4 1,-52 23-299,38-16 312,-20 3 16,33-11-106,1-1 0,-1 2 1,-15 7-1,7-1 4,8-4-16,0 0 1,-22 16 0,20-12 53,-1 0 1,0-1-1,0 0 0,-32 13 0,46-23 121,14-4-415,-1 0 294,-1 0 0,1-2 0,-1 1 0,18-13-1,-13 8-20,6-1-6,45-18 1,-41 19 16,32-17 1,-33 16-34,-19 8 31,0 1-1,-1-1 1,1 0-1,-1 0 1,7-5-1,31-36-7,-83 17-41,38 26 45,-136-81 447,130 79-495,1 1 0,-1-1 0,0 2 0,1-1 0,-1 1 0,0 0 0,0 1 0,0-1 0,0 2 0,0-1 0,-9 3 0,-24 6-6835,31-6-1307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2:3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4114,'0'0'1235,"9"0"-683,11 0 309,1-1 0,30-6 0,44 2-103,-42 1-409,-46 5-91,1-1 0,0 0-1,0-1 1,-1 0 0,1 0 0,0-1 0,10-3-1,-9 3-248,-1 0 0,1 0-1,0 1 1,0 1-1,-1 0 1,1 0 0,15 2-1,7 0-58,93 0 941,-123-2-926,29 6-95,-16-3 224,0 0 0,0-1 0,24 0 0,-20-1-124,29-3-3595,-29-5-980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13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6163,'0'0'2865,"1"24"-2889,10 145 302,-6 20 113,-5-147-3312,0-70-165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14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2273,'0'0'4197,"-1"24"-3152,-7 192 1354,7-169-1661,-2 0 1,-2 0-1,-12 52 0,10-46-511,8-30-7628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1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60 185 16,'0'0'483,"-6"-6"-464,1 2 72,2 2-8,0-1 0,0 1 0,0-1 1,0 0-1,1 0 0,-1 0 0,1 0 1,-1-1-1,1 1 0,0-1 0,0 1 1,1-1-1,-1 0 0,1 1 0,0-1 1,0 0-1,0 0 0,0-5 0,2-17 390,0 19-192,0 0 0,-1 0-1,0 0 1,0 0 0,-1 0 0,0 0 0,0 0 0,0 0 0,-5-11 0,5 53 2919,0-7-2665,1 574 4072,0-601-4383,12-31-405,12-2-5974,-10 14 1366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20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0 624,'0'0'2682,"-1"11"3144,337-11-2678,-328 1-3142,0 0-1,1 0 0,-1 1 1,15 5-1,-14-4 27,0-1-1,1 1 0,14 1 0,281-2 1176,-156-4-901,-40 3 44,153-4 373,48 0-715,-160 5 13,-14 6-43,-105-5 15,189 7 33,-26-8 11,-100-3-138,8 14 24,503-13 74,-581-1 11,-1-2 0,1 0 0,36-11-1,-37 8-6,0 0 0,0 2 0,38-2 0,200 6-111,-260 0 12,-7 1-342,-52 10 26,-1-3 0,0-2 1,-62-2-1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21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16 368,'0'0'592,"-8"-3"-560,-3 1 9,-23-9 1186,42 12-164,1 0 1,0 0-1,-1-1 1,1 0 0,10-2-1,50 2-164,-49 4-792,0 2 0,0 0 0,-1 1 0,0 1 0,32 19 0,19 7 297,32 7-25,-35-16-242,78 43 1,-97-45-120,-47-22-76,-1-5-1594,0-14-1941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2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4562,'0'0'3460,"23"-1"-2619,174-3 1362,-189 4-2101,3-1-44,0 1-1,0 0 0,0 1 1,0 0-1,0 1 0,0 0 1,0 1-1,-1 0 0,12 5 0,229 138-440,-209-119-824,-39-25 772,-1-1-8,0 0 1,0 0-1,-1 0 1,1 0 0,-1 0-1,1 0 1,-1 1-1,1-1 1,-1 1 0,0-1-1,1 1 1,0 2-1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2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0 544,'0'0'1342,"4"0"-1230,21 0 147,-24 0 459,-3 2-41,-32 12 2,0 0 0,-1-3 0,-44 10 0,45-13-297,-72 17 257,56-15-434,0 3 0,1 1 0,-75 33 0,118-43-69,-1 0-997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4:22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1 1921,'0'0'2430,"-20"9"-2107,-153 68 1734,85-40-834,-126 59-120,211-95-1362,-15 8 701,11-3-3690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85 1265,'0'0'5674,"-3"0"-4689,-10 0 122,10 0 1929,5-8-2196,3 4-826,1 1 0,0-1 0,-1 1-1,1 0 1,1 0 0,-1 1 0,11-4-1,5-1 56,-4-1-43,0 1 0,0 1 0,1 0 0,0 1 0,0 2 0,0 0 0,21-1 0,-39 5-29,0-1 0,0 0-1,0 1 1,0-1 0,0 1-1,0-1 1,0 1 0,0 0 0,0-1-1,-1 1 1,1 0 0,0 0-1,0 0 1,-1-1 0,1 1 0,-1 0-1,1 0 1,-1 0 0,1 0-1,-1 0 1,1 0 0,-1 0 0,0 0-1,0 0 1,1 2 0,4 28 35,-4-20-1,-1-1 0,0 1 0,-2 13 0,1-20-18,1 1 1,-2-1-1,1 0 0,0 0 0,-1 0 0,0 1 0,0-1 1,0-1-1,-1 1 0,-3 4 0,-14 16 295,-33 30-1,44-46-156,0 0 0,-1-1-1,0 0 1,0 0 0,0-1 0,-20 8-1,14-11 68,15-3-305,1 0 0,-1 0-1,0 0 1,0 0 0,0 0 0,1 1-1,-1-1 1,0 0 0,0 0-1,1 1 1,-1-1 0,0 0 0,1 1-1,-1-1 1,0 1 0,1-1-1,-1 1 1,-2 12-6182,3-2-473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 4402,'0'0'5768,"11"5"-5765,-8 1 38,1 0 0,-2-1 0,1 1 0,0 0 0,-1 1 0,0-1 0,-1 0 0,1 1 0,-1-1 0,-1 1 0,1 9 0,2 5 32,1 25 75,-2 88-1,-3-71-74,4-62-60,0 0 0,-1-1 0,1 1 0,0-1 0,0 0 0,0 0 0,0 0 0,-1 0 0,1 0 0,0-1 0,0 1 0,3-2-1,15-6 52,-1-1 0,-1-1 0,1-1 0,-2 0-1,21-18 1,9-4-36,210-167 35,-160 118 8,-90 76-54,-3 2 25,-1 1 0,0-1-1,-1 0 1,1 0 0,-1 0 0,4-5-1,-6 8-340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5955,'0'0'1809,"326"-22"-3586,-257 12-816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2 3618,'0'0'3601,"2"-2"-3285,-7 9-280,-48 35 115,-7 5 145,55-42-278,0 0 0,0 0 0,1 1 0,0-1 0,0 1 0,0 0 0,1 0 0,-5 10 0,4 13-218,4-28 189,0 0-1,0 0 1,0 0 0,0 0 0,0 0 0,0 0 0,0-1 0,0 1 0,0 0 0,0 0 0,1 0-1,-1 0 1,0 0 0,1-1 0,-1 1 0,1 0 0,-1 0 0,1 0 0,-1-1 0,1 1 0,-1 0-1,1-1 1,0 1 0,-1 0 0,1-1 0,0 1 0,0-1 0,-1 1 0,1-1 0,1 1-1,15 1 18,0 0 0,0-1-1,0-1 1,0 0-1,0-1 1,0-1-1,0-1 1,0 0-1,-1-2 1,1 0-1,-1 0 1,-1-1-1,1-1 1,24-15-1,-15 3-22,-2 0-1,41-43 1,-56 54 5,-6 10 19,-1 0 0,0 0-1,-1 0 1,1 0 0,0 0-1,0 0 1,-1 0 0,1 0-1,-1 0 1,0 0 0,0 0-1,0 1 1,0-1 0,0 0-1,0 3 1,-1 54 534,-4-27-1712,5-27-1270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2289,'0'0'6291,"-70"87"-6131,54-72-80,11-5-80,5-6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3330,'0'0'4575,"1"6"-4599,3 35 643,-3 68 0,-1-60-451,0-48-56,3-2-39,1 0 0,-1-1 0,0 1 0,1-1 0,-1 1 1,0-1-1,0 0 0,0 0 0,0 0 0,0-1 0,0 1 0,2-4 0,6-4-31,45-35 27,-11 8 517,60-37 0,-92 67-442,18-15-51,-33 31-3964,-14 10 1246,-14 3-827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0 2097,'0'0'5619,"-123"121"-5027,107-106-448,11-8-144,16-7-3442,37-19-480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154 134 4994,'0'0'1612,"-24"18"-1367,-70 56-15,90-71-210,1 0 1,0 0 0,0 0 0,0 0 0,0 0 0,0 1-1,1-1 1,-1 1 0,1 0 0,-3 6 0,4-8-18,1 0 1,0-1-1,0 1 1,-1-1-1,1 1 1,0 0-1,1-1 1,-1 1-1,0 0 1,0-1-1,1 1 1,-1-1-1,1 1 1,-1-1 0,2 3-1,-1-3-6,0 0-1,1-1 1,-1 1-1,0-1 1,1 1-1,-1-1 1,0 1 0,1-1-1,-1 0 1,1 0-1,-1 0 1,0 0-1,1 0 1,-1 0-1,1 0 1,-1 0 0,3-1-1,2 1-1,11 0 4,0 0-11,-1 0 0,27-4 1,-37 2 8,0 1 1,0-1-1,0 0 1,-1 0-1,1-1 1,0 1-1,-1-1 1,0-1-1,0 1 1,9-8-1,-10 8-1,-1 0-17,0 1-1,-1 0 1,1 0 0,0-1 0,-1 0 0,0 1-1,1-1 1,-1 0 0,0 0 0,0 0-1,-1-1 1,1 1 0,-1 0 0,2-6-1,-3 12 20,0 0-1,0 0 0,0 0 0,0-1 0,1 1 0,-1 0 1,1 0-1,0 0 0,0 0 0,0-1 0,0 1 0,0 0 1,0-1-1,1 1 0,-1-1 0,1 1 0,0-1 0,0 0 1,0 0-1,0 1 0,0-1 0,0-1 0,1 1 0,-1 0 0,0-1 1,1 1-1,0-1 0,-1 0 0,1 1 0,5 0 0,16 5 83,1-1 0,0-1-1,0-1 1,38 1-1,102-8 108,-157 2-132,-1 1 0,1-2 1,-1 1-1,1-1 0,-1 0 1,0 0-1,0-1 0,0 0 1,0 0-1,0-1 0,-1 0 1,7-5-1,-8 5 143,-1 0 0,-1 1 0,1-2 0,0 1 0,-1 0 0,0-1-1,0 1 1,0-1 0,-1 0 0,0 0 0,0 0 0,0 0 0,0-1 0,-1 1 0,0 0 0,0-1 0,0-6 0,0 2 315,0-1 0,-1 0 0,-2-16 0,1 23-415,0 1-1,0-1 0,0 1 1,0-1-1,-1 1 0,1-1 1,-1 1-1,0 0 0,0 0 0,0-1 1,0 2-1,-1-1 0,-4-5 1,-3 0 77,-1 0 0,0 0 1,0 1-1,-1 0 0,-23-9 0,29 13-392,-1 1 0,1 0 0,-1 0 0,0 0 0,1 1 0,-1 0 0,0 0 0,0 1 0,0 0-1,0 0 1,0 0 0,0 1 0,-10 3 0,-5 8-4225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536 8 3762,'0'0'4898,"0"-1"-4902,-1 1-1,1-1 1,0 1 0,0-1-1,-1 1 1,1 0 0,0-1-1,-1 1 1,1-1 0,-1 1 0,1 0-1,0-1 1,-1 1 0,1 0-1,-1 0 1,1-1 0,-1 1-1,1 0 1,-1 0 0,1 0-1,-1 0 1,1 0 0,-1-1 0,1 1-1,-2 0 1,-25 1 50,0 0 1,0 2-1,0 1 0,0 0 1,0 3-1,1 0 0,0 1 1,1 2-1,0 1 0,-41 23 0,46-23-55,1 2 0,1-1-1,0 2 1,1 0-1,-26 29 1,36-35 5,1 0 1,0 1-1,1 0 1,-1 0-1,2 0 1,-1 1-1,2-1 1,-1 1-1,1 0 1,0 0-1,1 0 1,1 1-1,-1-1 1,1 17-1,1-18 2,0-5-8,0 1 0,0-1 0,0 1 1,0-1-1,1 1 0,0-1 1,0 1-1,1 4 0,0-8 7,-1 1 0,0 0 0,1-1 0,-1 1 0,1-1 0,-1 1 0,1-1-1,0 1 1,-1-1 0,1 0 0,0 0 0,0 0 0,0 0 0,0 0 0,0-1 0,0 1 0,0-1 0,0 1 0,0-1-1,3 1 1,50 6 134,1-2-1,105-5 1,-66-2-307,-90 2-141,0-1-1,-1 1 0,1-1 1,0-1-1,0 1 0,-1 0 1,1-1-1,-1 0 0,1 0 1,5-4-1,-7 4 69,28-14-2744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4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4434,'0'0'3188,"12"0"-3220,35 0 1503,91-12 1,-16-1-1174,-43 12-4598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0 197 2113,'0'0'7171,"1"0"-7086,1 0-1,-1 0 1,0 0-1,0 0 1,0 1-1,0-1 1,0 0 0,0 1-1,0-1 1,0 1-1,0-1 1,0 1-1,0-1 1,0 1-1,1 1 1,3 3-2,-1 0 0,0 1 0,0 0 1,0-1-1,-1 2 0,0-1 0,0 0 1,0 0-1,-1 1 0,2 9 0,1 9 156,3 40 0,-7-46-213,1-1 0,1 1 0,0-1 0,8 23 0,-4-19-7,-7-19-18,1 0 0,0 0 0,-1 0 0,1 0 0,0 0 0,0 0 0,1-1 0,-1 1 0,0 0 0,1-1 0,0 1 0,-1-1 0,1 0 0,0 0 0,0 1 0,0-1 0,1 0 0,3 2 0,-4-3 25,0-1 0,-1 1 1,1-1-1,0 1 1,0-1-1,0 0 0,1 0 1,-1 0-1,0 0 0,0 0 1,0 0-1,0 0 1,0-1-1,0 1 0,0-1 1,-1 1-1,1-1 1,0 0-1,0 0 0,0 0 1,0 0-1,1-2 0,5-3-14,0 0-1,-1-1 0,10-10 1,-5 4 8,46-46-15,21-22 31,103-81 0,-120 115-12,-20 17 264,-1-2 0,47-49 1,-78 73-281,-10 16-2225,-2 7-2385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8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50 2561,'0'0'5139,"-1"1"-5126,0 1 0,0-1 1,-1 1-1,1 0 0,0-1 1,0 1-1,1 0 0,-2 2 1,-4 19 67,1 0 1,1 1-1,1-1 1,0 29 0,3-51-81,1 0 0,-1 0 0,0 0 0,1-1 0,-1 1 0,1 0 0,-1 0 0,1-1 0,0 1 0,-1 0 1,1-1-1,0 1 0,-1-1 0,1 1 0,0-1 0,0 1 0,-1-1 0,1 1 0,0-1 0,0 0 0,0 0 0,0 1 0,-1-1 0,1 0 0,0 0 1,0 0-1,0 0 0,0 0 0,0 0 0,0 0 0,1 0 0,33-2 309,-32 2-246,3-1-23,-1 0-1,0 0 1,0-1-1,1 0 1,-1 0-1,-1 0 1,1-1-1,0 1 1,0-1 0,-1 0-1,0-1 1,5-3-1,0-1 93,-1-1 0,0 0 0,0 0 0,9-15 1,-12 16 78,0-1 1,-1 0-1,0 0 1,0 0 0,-1 0-1,0-1 1,0 1-1,-1-1 1,0 0 0,-1 1-1,0-1 1,-1-11-1,-1 59-372,0-12 135,3 31 0,-1-56-35,-1-1 1,0 1-1,1 0 1,-1 0-1,1-1 1,-1 1-1,1 0 1,-1-1-1,1 1 1,-1 0-1,1-1 1,0 1 0,-1-1-1,1 1 1,0-1-1,-1 1 1,1-1-1,0 0 1,0 1-1,-1-1 1,1 0-1,0 1 1,1-1-1,22 5-2469,-20-4 1822,21 1-3585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7331,'0'0'4162,"16"0"-4034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3762,'0'0'5890,"16"0"-7842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339 12 5763,'0'0'4346,"0"-11"-4328,-1 14 16,1 1 1,-1 0-1,0-1 0,0 1 0,0 0 0,0-1 0,-1 1 0,1-1 0,-1 0 0,0 0 0,0 1 1,0-1-1,-1 0 0,-2 2 0,-45 42 344,34-34-342,-38 37 40,-88 103 0,135-144-125,1 0 1,1 0-1,0 0 0,0 1 1,1 0-1,0 0 0,0 0 1,1 1-1,1-1 0,0 1 1,0 0-1,1 0 0,0-1 0,1 1 1,1 12-1,-1-21-12,1 0 0,-1 0 0,1 0 1,-1 1-1,1-1 0,0 0 0,0 0 0,0 0 0,0 0 0,0 0 0,1-1 1,-1 1-1,0 0 0,1 0 0,-1-1 0,1 1 0,0-1 0,0 0 0,-1 1 0,1-1 1,0 0-1,0 0 0,0 0 0,0 0 0,0 0 0,0-1 0,1 1 0,-1-1 1,0 1-1,3-1 0,10 3-299,1 0 1,0-2-1,18 0 1,-25-1 29,38 1-2079,-7-1-1697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6019,'0'0'469,"0"17"-768,0 99 321,0-113-22,-1 0 1,1 0-1,0 0 1,1-1-1,-1 1 1,0 0-1,1 0 0,-1 0 1,1 0-1,0-1 1,0 1-1,0 0 1,1-1-1,-1 1 1,0 0-1,1-1 1,0 0-1,-1 1 1,1-1-1,0 0 0,0 0 1,1 0-1,-1 0 1,0-1-1,1 1 1,-1 0-1,1-1 1,-1 0-1,1 1 1,-1-1-1,1 0 0,0-1 1,0 1-1,0 0 1,0-1-1,-1 1 1,1-1-1,0 0 1,0 0-1,3-1 1,9 1 39,0-1 0,-1-1 0,1 0 0,0-1 0,-1-1 1,0 0-1,0-1 0,0 0 0,0-1 0,-1-1 1,0 0-1,0-1 0,-1 0 0,18-17 0,-6 5 11,36-39 0,-58 57-23,-1 2-12,-1-1 0,1 1 0,-1 0 0,0-1 1,1 1-1,-1-1 0,0 1 0,1-1 0,-1 1 1,0-1-1,0 1 0,1-1 0,-1 0 0,0 1 1,0-1-1,0 1 0,0-1 0,0 1 0,0-1 1,0 0-1,0 0 0,0 0 3,0 11-179,0 96 374,0-60-3835,0-41 203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3874,'0'0'2753,"0"79"-2001,-5-45-479,-6 0-145,0-7-96,11-6-32,0-8-625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7299,'0'0'5173,"0"3"-4394,1 11-769,0 0-1,1 1 1,1-2-1,1 1 1,0 0-1,0-1 1,2 1-1,7 14 1,-9-20-5,-2-4-1,0-1 0,-1 1 0,1-1-1,-1 1 1,0 0 0,1 7 0,1-11 204,0 0-1,0 0 1,0 1 0,0-2 0,0 1 0,0 0-1,0-1 1,5-1 0,12-18 22,-1-1 0,17-24 0,-19 23-226,1 0 0,20-18 0,-34 36 230,12 6-10054,3 2 4778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214 0 5955,'0'0'1464,"12"22"-1058,3 8-259,-2-3 21,1-1 0,24 32 0,-23-36 67,-2 0 0,14 28 0,-23-40-132,0 1 0,0 0 0,-1 0 0,0 0 0,-1 0 0,0 0 0,0 19 0,-2-23-67,1 2 59,-1 1 0,-1 0 0,0-1 0,-3 17 1,2-21-66,1-1 0,-1 0 0,0 0 0,-1 0 0,1-1 1,-1 1-1,1-1 0,-1 1 0,0-1 0,0 0 1,-1 0-1,-6 5 0,-35 23 106,-1-3-1,-2-2 1,-1-1-1,-99 33 1,144-56-1038,19-8-3639,35-15-531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392 20 4882,'0'0'3997,"0"-3"-3373,0 2-604,0 0 1,0 0-1,0 1 1,0-1-1,0 0 0,0 0 1,0 0-1,0 1 1,0-1-1,0 0 0,-1 0 1,1 1-1,0-1 1,0 0-1,-1 0 0,1 1 1,-1-1-1,1 0 1,0 1-1,-2-2 0,-6 4-93,6-1 94,-21 8-49,1 2-1,0 0 0,1 2 0,-25 18 1,2-2 11,21-15 20,-6 4-45,-49 40-1,71-53 34,1 0-1,1 0 1,-1 1-1,1 0 0,0 0 1,0 1-1,1-1 1,0 1-1,0 0 0,1 0 1,-1 1-1,2-1 1,-5 14-1,7-20 9,-1 31-268,1-31 260,0-1 1,0 1 0,0 0-1,1 0 1,-1 0 0,0 0-1,1 0 1,-1 0 0,1-1-1,-1 1 1,1 0 0,0 0-1,-1-1 1,1 1 0,0 0-1,-1-1 1,1 1 0,0-1-1,0 1 1,-1-1 0,1 1-1,0-1 1,0 0 0,0 1-1,0-1 1,0 0 0,0 1-1,0-1 1,1 0 0,41 3 22,62-2-1,-49-2-142,-37 2-445,-1-1 1,1-1-1,-1-1 0,1 0 0,-1-2 0,0 0 0,18-6 0,-29 5-1843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 4258,'0'0'3714,"64"-7"-3218,-16-3-176,11 3-272,-1-1-48,1 4-1040,-5 1-1570,-17 3-2576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 4418,'0'0'3826,"0"15"-3167,-1 38 277,-14 93 1,9-112-459,-4 66 1,10-103-538,0-8-1128,-1-1 1,1 0 0,-6-22 0,-4 5-2317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49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5122,'0'0'1372,"-1"5"-1151,-38 272 4746,34-223-4876,-5 22 48,2-19 186,1 59 1,2-28-155,5-87 189,2-1-237,6-1-73,0-1 1,0 0-1,0 0 1,0-1 0,-1 0-1,1 0 1,-1-1-1,9-5 1,12-6 43,-14 8-113,-8 4-164,0 0 0,0 0 1,1 1-1,0-1 1,-1 1-1,1 1 0,11-2 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39 3650,'0'0'4082,"18"-2"-3490,121-14 1046,226-4-171,-360 20-1480,0 0 0,0 0 1,0 0-1,0 1 0,0 0 0,-1 0 0,1 1 0,0-1 0,0 1 0,-1 0 0,1 0 0,-1 0 0,0 1 1,0 0-1,1 0 0,-2 0 0,1 0 0,0 0 0,-1 1 0,1 0 0,-1-1 0,0 1 0,0 1 0,-1-1 1,1 0-1,-1 1 0,2 6 0,1 2 23,-1 1 0,-1 0 0,-1 0 0,0 0-1,0 0 1,-2 0 0,0 0 0,-2 21 0,1-30-5,0-1 1,0 1-1,-1-1 0,0 0 1,0 1-1,0-1 0,0 0 1,0 0-1,-1 0 0,0-1 1,0 1-1,0-1 0,0 1 1,-1-1-1,-6 5 0,-4 3 19,-1-1 0,-29 14 1,21-13 105,-1-2 1,0 0-1,-1-1 1,0-2-1,0-1 1,-39 4-1,-156-6 376,128-4-1293,88 1 152,-7 1-508,8 4-2999,3 4-332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 2881,'0'0'4690,"27"0"-3537,5 0 0,0 0-353,0-2-576,0-3-144,6 2-80,-11-1-432,5 4-1025,-16 0-224,-11 0-800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 4466,'0'0'2705,"219"-9"-2513,-165 4-192,-6 0 16,0 3-16,-5-1-560,-11 1-1121,-27-1-1472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2177,'0'0'5282,"0"4"-4895,-1 0-322,0-3-37,1-1 1,-1 1 0,1 0 0,0 0 0,0 0-1,-1-1 1,1 1 0,0 0 0,0 0 0,0 0-1,0 0 1,0 0 0,0 0 0,0-1-1,0 1 1,1 0 0,-1 0 0,0 0 0,0 0-1,1-1 1,-1 1 0,0 0 0,1 0 0,-1-1-1,1 1 1,-1 0 0,1-1 0,0 1 0,-1 0-1,1-1 1,-1 1 0,1-1 0,0 1 0,0-1-1,-1 1 1,1-1 0,0 1 0,0-1 0,0 0-1,-1 0 1,1 1 0,0-1 0,1 0 0,138 44 1827,26 9-1768,40 8-82,-192-58-12,30 0 102,-35-3 105,-8 0-193,-1 1-466,-1 0 439,1 0-1,0 0 0,-1 1 0,1-1 1,-1-1-1,0 1 0,1 0 1,-1 0-1,0 0 0,1 0 0,-1 0 1,0-1-1,0 1 0,0 0 1,1 0-1,-1-1 0,0 1 0,0-1 1,0 1-1,0-1 0,-2 1 1,-29 11 85,20-8-90,-446 134-726,414-128-2520,14-6-3288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445 2 2609,'0'0'5208,"1"-2"-4810,-6 2-94,-12 4-34,0 1 0,0 1 1,1 0-1,0 1 0,0 1 0,-15 10 1,2 0-82,2 1 0,-34 31 0,37-28-123,0 2-1,2 0 1,1 1-1,-20 32 0,32-44-61,1 0 0,1 1 0,1 0 0,0 0 0,0 1 0,2-1 0,0 1 0,0 0 0,2 0 0,-3 31 0,5-31 6,0 10-132,1-24 88,-1 0 0,0 0 0,1-1 0,-1 1-1,1 0 1,-1-1 0,1 1 0,-1 0-1,1-1 1,-1 1 0,1-1 0,0 1-1,-1-1 1,1 1 0,0-1 0,-1 1-1,1-1 1,0 0 0,0 1 0,-1-1 0,1 0-1,0 0 1,0 0 0,0 1 0,-1-1-1,1 0 1,0 0 0,1 0 0,34 1-1746,67-4 1,-53-10-1177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62 6211,'0'0'1507,"19"20"-1237,58 61-9,-71-74-194,0 0 0,0 1 0,0-1 0,-1 1 1,0 0-1,5 12 0,-2-3 31,-7-16-83,-1 0 0,0 0 0,0-1 0,0 1 1,1 0-1,-1-1 0,0 1 0,1 0 0,-1-1 0,1 1 0,-1-1 0,1 1 0,-1-1 0,1 1 0,-1-1 0,1 1 0,-1-1 0,1 1 0,0-1 0,-1 0 0,1 1 0,0-1 0,-1 0 0,1 1 0,0-1 0,0 0 0,-1 0 0,1 0 0,0 0 0,-1 0 0,1 0 0,0 0 0,0 0 0,-1 0 0,1 0 0,1 0 0,7-1 195,-5 1-130,1-1 0,-1 1 0,0-1 0,1 0 0,-1-1 0,0 1 0,0-1 0,1 0 0,-1 0 0,4-3 0,41-31 273,-33 23-148,216-168 1260,-215 171-2383,-20 22-5095,-19 13 1306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 1 5090,'0'0'3090,"-69"126"-3042,58-109-16,6-8-32,5-4-881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43 157 3490,'0'0'2497,"-6"15"-2471,-20 46-20,24-57-7,1 0 1,-1-1-1,1 1 1,0 0-1,0 0 1,0 0-1,0 0 1,1 0-1,-1 1 1,1 3-1,0 0-7,1-7 8,-1-1 0,1 1 0,-1 0-1,1-1 1,0 1 0,-1-1 0,1 0 0,0 1-1,-1-1 1,1 1 0,0-1 0,-1 0-1,1 0 1,0 1 0,0-1 0,-1 0 0,1 0-1,0 0 1,0 0 0,-1 0 0,1 0-1,0 0 1,0 0 0,0 0 0,29 0-17,-23-1 2,8 2-116,1-2-1,-1 0 1,1-1-1,-1 0 1,0-1-1,0-1 1,0 0-1,0-1 1,-1-1 0,15-7-1,-28 12 167,0 0 0,0 1 0,-1-1 0,1 0-1,0 0 1,0 0 0,0 0 0,-1 1 0,1-1 0,0 0 0,-1 0-1,1 0 1,-1-1 0,0 1 0,1 0 0,-1 0 0,0 0 0,1 0 0,-1 0-1,0 0 1,0 0 0,0-1 0,0 1 0,0 0 0,0 0 0,-1-2-1,1-2 268,0 4-182,0 6-520,0-2 396,0-1-1,1 1 1,-1 0-1,0 0 1,1 0-1,0-1 1,-1 1-1,1 0 1,0-1-1,1 1 1,-1-1-1,0 1 1,1-1-1,-1 1 1,1-1-1,0 0 1,2 3-1,0-2 6,0 0-1,0 0 1,0-1 0,0 1-1,0-1 1,1 0-1,-1 0 1,1-1-1,6 3 1,11-1 40,0 0-1,-1-1 1,39-1 0,-39-2 2,-10 1 57,-1 0-1,1-1 1,0 0 0,-1-1-1,0 0 1,1-1 0,-1 0 0,0 0-1,10-6 1,-16 7 109,0 0 0,-1-1 0,1 1 1,0-1-1,-1 0 0,0 0 0,1 0 0,-1-1 1,-1 1-1,1-1 0,0 1 0,-1-1 0,0 0 1,0 0-1,0 0 0,0 0 0,-1-1 0,1 1 1,-1 0-1,0-1 0,-1 1 0,1-1 0,-1 1 1,0-6-1,1 6-151,-1 0 1,0 0 0,0 0 0,0 0-1,-1 0 1,1 0 0,-1 1-1,0-1 1,0 0 0,0 0-1,-1 1 1,1-1 0,-1 0-1,0 1 1,0 0 0,0-1 0,-1 1-1,1 0 1,-1 0 0,1 0-1,-1 1 1,0-1 0,0 0-1,0 1 1,-4-2 0,-12-11-24,0 1 0,-1 0 1,-22-10-1,32 19-148,-1 0 0,1 1 0,-1 1 0,0-1 0,0 2 1,0-1-1,0 1 0,-20 0 0,10 5-2889,4 11-1480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0 3506,'0'0'6435,"25"13"-5656,76 47-171,-93-55-563,0 1-1,0 0 1,0 0 0,-1 0-1,0 1 1,-1 1 0,1-1 0,-1 1-1,-1 0 1,1 0 0,-2 1-1,1 0 1,-1-1 0,0 2 0,3 10-1,-3 1-11,-1 1 0,0-1 0,-2 1 0,-2 40 0,1-20 39,0-32-52,-1 0 0,0 1 0,0-1 1,-1 0-1,-1 0 0,1 0 0,-2 0 0,1 0 0,-10 16 0,5-13 9,0 0 1,-1-1 0,-1 0-1,0 0 1,-1-1 0,-12 10-1,11-11-13,0 0-1,-1-2 1,0 1-1,0-1 0,-1-1 1,0-1-1,-1 0 0,-24 7 1,19-9-944,0 0 0,0-1 1,-30 0-1,-14-2-4698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476 0 2609,'0'0'1676,"-26"10"-1431,-80 29 147,91-33-63,0 0 1,0 1-1,-25 16 0,11-5 294,-5 4-311,1 1 0,0 2 0,-53 52 0,82-73-314,0 0 0,0 0-1,1 0 1,-1 0-1,1 0 1,0 0 0,1 1-1,-1 0 1,1-1-1,-1 1 1,1 0 0,1 0-1,-1 0 1,1 1-1,0-1 1,0 0 0,1 0-1,-1 1 1,1 5-1,0-10 5,1 0-1,-1 0 1,0 0-1,1 0 1,-1 0-1,1 0 1,-1 0-1,1 0 1,-1 0-1,1 0 1,0 0-1,-1-1 1,1 1-1,0 0 1,0 0-1,-1-1 1,1 1-1,0 0 1,0-1-1,0 1 1,0-1-1,0 0 1,0 1-1,0-1 1,0 1-1,0-1 1,0 0-1,1 0 0,38 6 188,-31-5-111,68 8 343,-12-1-472,-1-2 1,77-4-1,-130-2-307,-1-2 0,0 1-1,1-2 1,-1 1 0,0-1 0,0-1-1,-1 0 1,1 0 0,14-10-1,-1-1-2186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5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5298,'0'0'2748,"7"0"-2481,36 0 1417,-41 0-1399,0-1 0,1 1 0,-1-1 0,0 0 1,0 0-1,0 0 0,0 0 0,4-2 1,7-5 87,13-1 10,1 1 1,40-7-1,17 6-3428,-68 7-586,-1-2-979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95 1745,'0'0'5714,"32"-19"-4657,-16 16-161,0 1-255,16-3-417,0 0-192,16 0 0,11-2-32,5-2-641,11-8-1279,-11-5-1426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1027 0 3025,'0'0'2377,"-8"17"-2080,3-7-247,-1 4 20,0-1 0,-1-1 0,-1 0 1,0 0-1,-1 0 0,-19 20 0,-19 9 315,-2-3 0,-75 46-1,-25 19-225,49-23-121,3 5 0,-164 187 1,159-144-39,90-106-1999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5346,'0'0'3413,"3"25"-2610,12 81-78,-13-80-180,-2 50-1,-1-62-453,0 0 1,2 0-1,3 27 0,7-12 437,-5-20-1125,-3-18-3802,-3-12 1112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22 6099,'0'0'3223,"38"-3"-3154,125-10-13,-122 9-27,-1 2 1,64 6-1,-94-3-39,0 0 0,-1 0-1,1 1 1,0 1 0,-1 0 0,1 0 0,-1 0-1,0 2 1,0-1 0,0 1 0,-1 0 0,14 11-1,-16-11 16,-1 1-1,1 0 0,-1 1 1,0-1-1,0 1 0,-1 0 0,0 0 1,0 0-1,-1 1 0,0-1 1,0 1-1,-1 0 0,0 0 0,0 0 1,1 15-1,-2-11 59,0 0 0,0 0-1,-1 0 1,-1 0 0,0 0 0,-5 23 0,4-30-20,0 0 0,0 0 0,-1-1 1,1 1-1,-1 0 0,-1-1 1,1 0-1,0 1 0,-1-2 1,0 1-1,0 0 0,0-1 1,-1 1-1,1-1 0,-1 0 1,1-1-1,-10 5 0,-13 4 286,-1 0 0,-1-2-1,0-1 1,0-1-1,-58 5 1,-154-5-2148,185-7-668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4482,'0'0'3316,"11"18"-2147,15 58 438,-10-24-1197,2 8-150,18 112 0,-26-119-156,-10-53-86,0 0 1,0 1 0,0-1-1,-1 0 1,1 1-1,0-1 1,0 1-1,0-1 1,0 0-1,0 1 1,0-1-1,0 0 1,0 1-1,0-1 1,0 1-1,0-1 1,0 0-1,0 1 1,1-1-1,-1 0 1,0 1-1,0-1 1,0 0-1,0 1 1,1-1-1,-1 0 1,0 1-1,0-1 1,1 0-1,-1 1 1,0-1-1,0 0 1,1 0-1,-1 0 1,0 1-1,1-1 1,-1 0-1,0 0 1,1 0-1,-1 0 1,0 1-1,1-1 1,-1 0 0,1 0-1,-1 0 1,0 0-1,1 0 1,-1 0-1,0 0 1,1 0-1,-1 0 1,1 0-1,-1 0 1,0-1-1,1 1 1,-1 0-1,0 0 1,1 0-1,-1 0 1,0 0-1,1-1 1,-1 1-1,0 0 1,1 0-1,-1-1 1,23-21 800,-17 16-1054,27-23 245,52-49-18,3 3-1,102-65 0,-80 72 900,-108 66-77,-23 1-13532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4434,'0'0'2460,"18"17"-2380,-9-8 113,-1 0 1,0 0-1,0 1 0,-1-1 1,-1 2-1,9 15 1,24 69 258,-13-29-367,5 9-61,52 110 35,-78-175-56,0-1 0,1 0 0,1-1 1,-1 0-1,12 11 0,-18-18 5,1-1 1,-1 0-1,0 0 0,1 1 1,-1-1-1,0 0 1,1 0-1,-1 0 0,0 1 1,1-1-1,-1 0 1,1 0-1,-1 0 0,0 0 1,1 0-1,-1 0 0,1 0 1,-1 0-1,0 0 1,1 0-1,-1 0 0,1 0 1,-1 0-1,0 0 1,1 0-1,-1 0 0,1-1 1,-1 1-1,0 0 1,1 0-1,-1 0 0,0-1 1,1 1-1,-1 0 1,0 0-1,1-1 0,-1 1 1,1-1-1,9-15 332,-7 11-471,24-38 30,2 1 0,2 2 0,2 1 1,45-43-1,-31 42 121,91-60 1,-1 0 930,-133 97-903,25-26 440,-27 24-351,-2 4-626,-3 3-1234,-15 10-1084,-20 6-949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2993,'0'0'5091,"219"-22"-4819,-192 20-224,0-3-48,-1 3-272,-10 2-1553,-10-3-1329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415 5 1617,'0'0'2059,"-8"-1"-1744,-9-1-264,1 1 0,-1 1 0,0 0 0,0 1 1,0 0-1,-24 7 0,9 3 175,0 2 0,-42 23 0,60-27-190,1-1-1,0 2 1,0-1-1,1 2 1,0 0 0,1 0-1,-14 19 1,23-27-36,0 1 0,1-1 0,-1 1 1,1 0-1,0 0 0,0-1 0,0 1 1,0 0-1,0 0 0,1 0 0,0 6 1,0-8 0,0 0 1,0 0-1,0 0 1,0 0-1,0 0 1,1 1-1,-1-1 1,1 0-1,-1 0 1,1 0-1,0 0 1,0 0-1,0 0 1,0-1-1,0 1 1,0 0-1,1 0 1,-1-1-1,0 1 1,1-1-1,-1 1 1,3 1-1,5 1 11,0-1 0,0 0 0,0 0 0,0-1-1,0 0 1,18 1 0,61-2 154,-43-2-73,-19 0-460,-1 0 1,0-1-1,0-2 1,0-1 0,44-14-1,-46 10-1764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4994,'0'0'1873,"182"0"-1873,-134 0-96,-10 0-1553,-22 0-2689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4530,'0'0'6259,"3"3"-3829,17 16-2496,-3-1 136,0 1 1,-1 1 0,-1 0 0,14 26 0,15 18 130,-44-63-163,1 0 0,0-1 1,-1 1-1,1-1 1,0 1-1,-1-1 1,1 1-1,0-1 1,0 1-1,-1-1 1,1 0-1,0 1 0,0-1 1,0 0-1,0 0 1,-1 0-1,1 0 1,0 0-1,0 1 1,0-2-1,0 1 0,0 0 1,0 0-1,-1 0 1,1 0-1,0 0 1,0-1-1,0 1 1,0 0-1,-1-1 0,1 1 1,0-1-1,0 1 1,-1-1-1,1 1 1,0-1-1,0 0 1,31-30 208,-21 19-251,172-159 239,-178 168-151,-4 15-7267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09:5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2225,'0'0'5507,"6"0"-5334,49-4 959,0-1 1,89-21-1,-65 10-626,213-41 681,109-19-626,-367 71-554,-17 3 188,30-8 1366,-48 8-826,1 1-2105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 5138,'0'0'1609,"1"4"-1684,1 4 190,-1 0-1,0 0 0,-1 0 1,1 0-1,-2 10 0,1-15-49,-1 0 0,0 0 0,1 1 0,-1-1-1,0 0 1,-1 0 0,1 0 0,0 0 0,-1 0-1,0 0 1,0-1 0,1 1 0,-2-1 0,1 1-1,0-1 1,-4 4 0,-45 30 377,-2-2 0,-66 31-1,15-7-398,86-46-37,17-12 39,10 0-112,371 0 110,-380 12-3917,-4-9 1815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3586,'0'0'5730,"251"-5"-5618,-214 3-96,-5-1-16,-10 3 32,-12 0-32,1 0-80,-6 0-16,1 0-432,4 0-657,7 0-287,-1-5-273,0-2-2561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54 216 2225,'0'0'5843,"0"-3"-5195,2-1-592,0-1-1,0 1 1,0 0-1,1-1 1,-1 1-1,1 0 1,0 0-1,0 1 1,1-1-1,-1 1 1,1-1-1,-1 1 1,6-3-1,16-18 171,13-25 83,-24 29 415,1 1 0,24-23 0,-38 41-705,-1 12-1044,0 417 1071,-1-427-52,0 0 1,1-1-1,-1 1 1,0-1 0,0 1-1,0-1 1,0 1-1,1-1 1,-1 1-1,0-1 1,0 0-1,0 0 1,0 1-1,0-1 1,0 0-1,0 0 1,0 0 0,0 0-1,0 0 1,0 0-1,-1-1 1,0 1 29,-54 6 126,-95 5-65,190-12-330,6 0-92,1 2 1,48 7 0,-74-5-1133,0-1 1,26-2 0,-31 0 382,23 0-3068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9044,'0'0'4770,"11"15"-4818,-11-13 48,5 3-2801,-5 2-1937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5699,'0'0'4146,"0"5"-3106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0 5699,'0'0'5149,"0"0"-5158,0 0 0,1 0 1,-1 0-1,1 0 1,-1 0-1,0 0 0,1 1 1,-1-1-1,0 0 0,1 0 1,-1 0-1,1 0 1,-1 0-1,0 1 0,1-1 1,-1 0-1,0 0 0,0 1 1,1-1-1,-1 0 1,0 0-1,1 1 0,-1-1 1,0 0-1,0 1 1,0-1-1,1 0 0,-1 1 1,0-1-1,0 0 0,0 1 1,0-1-1,0 1 1,0-1-1,0 0 0,0 1 1,0-1-1,0 1 0,4 35 152,-3 0-1,-3 47 1,0-11-101,4-31-23,-1-28-7,0 0 0,-1 0 0,0 0 0,-1 0 1,0 0-1,-5 18 0,6-31-21,0 0 1,0 0-1,0 0 1,0 1-1,-1-1 0,1 0 1,0 0-1,0 0 0,0 1 1,0-1-1,0 0 0,0 0 1,-1 0-1,1 0 0,0 1 1,0-1-1,0 0 1,0 0-1,-1 0 0,1 0 1,0 0-1,0 0 0,0 1 1,-1-1-1,1 0 0,0 0 1,0 0-1,0 0 1,-1 0-1,1 0 0,0 0 1,0 0-1,-1 0 0,1 0 1,0 0-1,0 0 0,0 0 1,-1 0-1,1 0 1,0-1-1,0 1 0,-1 0 1,1 0-1,0 0 0,0 0 1,0 0-1,0 0 0,-1 0 1,1-1-1,0 1 1,0 0-1,0 0 0,0 0 1,0 0-1,-1-1 0,1 1 1,0 0-1,0 0 0,0 0 1,0-1-1,0 1 0,-13-21-249,2 4-148,4 10 246,-1 0 1,0 1-1,0 0 1,-1 0-1,1 1 1,-1 0-1,0 0 1,0 1-1,-1 1 1,0-1-1,1 1 1,-16-2-1,1 1 28,-1 2 1,1 0-1,0 2 0,-27 2 1,41 0 115,0 0 0,0 1 0,0 0 0,1 0 0,-1 1 1,1 1-1,0 0 0,0 0 0,1 0 0,-1 1 0,1 0 1,1 1-1,-1 0 0,-9 11 0,15-15 16,0 0-1,0 0 0,0 0 1,0 1-1,1-1 1,-1 0-1,1 1 1,0-1-1,0 1 0,0-1 1,0 1-1,1-1 1,-1 5-1,1-6 1,0 0 1,0-1-1,0 1 0,0 0 1,1 0-1,-1 0 0,1-1 1,-1 1-1,1 0 0,-1 0 1,1-1-1,0 1 0,0-1 0,0 1 1,0-1-1,0 1 0,0-1 1,0 1-1,0-1 0,1 0 1,-1 0-1,1 1 0,-1-1 1,0 0-1,4 1 0,11 4 29,1 0-1,0-1 1,1-1-1,-1-1 1,1 0-1,34 0 1,-14-3-106,0-2 1,44-8 0,49-17-2347,-79 17 169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96 1665,'0'0'2886,"4"1"-2504,15 2-164,1-1 0,0-1 0,-1 0-1,1-2 1,0 0 0,-1-1 0,1-1 0,-1-1 0,0 0 0,0-2 0,30-12-1,-48 18-245,1-1-1,0 1 1,0-1-1,-1 0 1,1 1-1,-1-1 1,1 0-1,0 0 0,-1 0 1,0 0-1,1 0 1,-1 0-1,0 0 1,1-1-1,-1 1 0,0 0 1,0-1-1,0 1 1,0-1-1,0 1 1,-1-1-1,1 0 1,0 1-1,-1-1 0,1 0 1,-1 1-1,1-1 1,-1 0-1,0 0 1,0 1-1,0-1 0,0 0 1,0-3-1,-1 4 28,1 0 0,-1 0 0,0 0 0,1 1 0,-1-1 0,0 0 0,1 0 0,-1 1 0,0-1 1,0 0-1,0 1 0,0-1 0,0 1 0,0-1 0,0 1 0,0-1 0,0 1 0,0 0 0,0-1 0,0 1 0,0 0 0,0 0 0,0 0 0,0 0 0,-1 0 0,-37-3 15,33 3-19,-19-1-143,0 0 1,-28 4-1,42-1 108,1 0 0,-1 0 1,1 1-1,0 1 1,0-1-1,0 2 1,-14 7-1,12-5 27,0 0 1,1 1-1,-1 0 1,-15 16-1,24-20 12,-1 0-1,1 0 0,0 0 1,1 0-1,-1 1 1,1-1-1,-1 1 1,2 0-1,-1-1 0,0 1 1,1 0-1,0 0 1,0 0-1,0 0 1,0 10-1,1-14 1,0 1 0,0 0 0,0-1 0,0 1 0,0-1 0,0 1-1,0-1 1,1 1 0,-1-1 0,1 1 0,-1-1 0,1 1 0,-1-1 0,1 0 0,0 1 0,0-1 0,-1 0 0,1 1 0,0-1 0,0 0 0,2 1-1,0 0 4,0-1 0,0 0 0,0 0-1,1 0 1,-1 0 0,0-1-1,1 1 1,4-1 0,1 1 6,59 3-57,115-6-1,-140-3-1056,-1-1 0,47-14-1,-45 8-115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289 65 144,'0'0'1646,"-8"0"-1598,-25 1 107,31 0-88,0 0 0,0 1 0,1-1 0,-1 1 0,0-1 0,1 1 0,-1-1 0,1 1 0,0 0 0,-1 0 0,1 0 0,0 0 0,0 0 0,0 0 0,0 0 0,1 0 0,-2 3 0,-1 1 136,-9 29 363,12-34-561,-1 0 0,1-1 0,0 1 0,0 0 0,0 0 1,0-1-1,-1 1 0,1 0 0,0 0 0,1 0 0,-1-1 0,0 1 1,0 0-1,0 0 0,0-1 0,0 1 0,1 0 0,-1 0 0,0-1 0,1 1 1,-1 0-1,1 0 0,-1-1 0,1 1 0,-1-1 0,1 1 0,-1 0 1,1-1-1,-1 1 0,1-1 0,0 1 0,-1-1 0,1 0 0,0 1 1,0-1-1,-1 0 0,1 1 0,0-1 0,0 0 0,-1 0 0,1 0 0,1 0 1,32 2 193,-1-2-1,65-8 1,-84 5-175,0 1 0,0-2 0,-1 0 0,0 0 0,0-1-1,0-1 1,0 0 0,-1-1 0,0 0 0,13-11 0,-23 16-1,0 0 0,0 0 0,0 0 0,-1 0 0,1-1 0,0 1 0,-1 0 0,1-1 0,-1 1 0,0-1 0,0 0 0,0 1 0,0-1 0,-1 0 0,1 0 0,-1 1 0,1-1 0,-1 0 0,0 0 0,0 0 1,-1-4-1,0 5-22,0 1 0,1-1 1,-1 1-1,0 0 0,0-1 1,0 1-1,-1 0 0,1 0 1,0 0-1,0 0 0,-1 0 1,1 0-1,-1 0 0,1 0 1,-1 0-1,1 0 1,-1 1-1,1-1 0,-1 1 1,1-1-1,-1 1 0,0 0 1,-1 0-1,-44-9-60,34 8 46,-1 0 1,1 1 0,0 0-1,-1 1 1,-23 5-1,29-4-6,1 1 0,-1 0-1,1 0 1,0 0 0,0 1-1,0 0 1,0 0-1,1 1 1,0 0 0,0 0-1,-6 6 1,9-8-28,0 0 0,1 0 0,-1 0 0,0 0 0,1 0 0,0 0-1,0 1 1,0-1 0,0 1 0,0-1 0,1 1 0,0 0 0,-1-1 0,1 1 0,1 0 0,-2 7 0,3-10 27,-1-1 1,1 1 0,-1-1 0,1 0-1,0 1 1,-1-1 0,1 0 0,0 0-1,-1 0 1,1 1 0,0-1-1,-1 0 1,1 0 0,0 0 0,-1 0-1,1 0 1,0 0 0,-1 0 0,1 0-1,0 0 1,0-1 0,3 1-35,10 0 51,2 1-22,0-2-1,0 0 1,20-4-1,-30 4 64,0-1-1,0 0 0,0 0 1,0-1-1,0 0 1,0 0-1,0 0 1,-1-1-1,0 0 0,0 0 1,8-8-1,-4 4 38,1 0-1,0 1 0,1 0 0,-1 0 1,1 1-1,1 1 0,-1 0 0,1 0 1,0 1-1,0 1 0,16-3 0,-28 6-43,1 0 0,-1 1-1,1-1 1,-1 1-1,1-1 1,-1 1 0,1-1-1,-1 1 1,1-1-1,-1 1 1,0-1 0,1 1-1,-1-1 1,0 1 0,1 0-1,-1-1 1,0 1-1,0 0 1,0-1 0,1 1-1,-1 0 1,0-1-1,0 1 1,0 0 0,0-1-1,0 1 1,-1 0-1,1 0 1,0 30-69,0-24 143,0 17 6,1-8-29,-1 0 1,-1 1-1,0-1 0,-1 0 0,-1 0 0,-7 26 0,-52 104 426,27-66-325,31-72-156,1 0-1,-1 0 1,-1-1-1,1 1 0,-1-1 1,0 0-1,-1-1 1,-9 10-1,10-12 40,0 0 0,0-1 0,0 0 0,-1 0 0,0 0 0,1 0 0,-1-1 1,0 0-1,0 0 0,-1 0 0,1-1 0,-11 1 0,-39 2 633,-104-7 0,146 1-676,-1 0 1,0-1-1,-17-5 1,28 7-13,-1-1 1,1 1 0,0-1 0,-1 0-1,1 0 1,0-1 0,0 1-1,1-1 1,-1 0 0,0 0-1,1 0 1,0 0 0,-1-1-1,-2-3 1,5 5-22,1 1-1,-1 0 1,0 0 0,0-1-1,1 1 1,-1 0-1,1-1 1,-1 1 0,1 0-1,0-1 1,-1 1 0,1-1-1,0 1 1,0-1 0,0 1-1,0 0 1,0-1-1,0 1 1,1-1 0,-1 1-1,0-1 1,1 1 0,-1 0-1,1-1 1,-1 1-1,1 0 1,0 0 0,0-1-1,-1 1 1,1 0 0,0 0-1,0 0 1,0 0 0,0 0-1,1 0 1,-1 0-1,0 0 1,0 0 0,0 1-1,1-1 1,-1 0 0,0 1-1,1-1 1,-1 1-1,0 0 1,3-1 0,7-2-259,1 0 0,-1 1 1,1 1-1,17-1 0,-21 2 99,82-1-2890,-47 1 600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1921,'0'0'5522,"160"0"-5554,-117 0 32,-5 0 48,-6 0 48,-11-3-96,-10 3-32,-6 0-80,6 0-560,0-2-368,-6-1-561,0 3-880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1 704,'0'0'6233,"0"8"-6415,0-4 193,-1 0 0,1 0 0,-1 0 0,0 0 1,0-1-1,0 1 0,0 0 0,-1-1 0,1 1 0,-1-1 0,0 1 0,0-1 0,-4 5 0,-10 19 42,7-10-37,6-9 11,-1 0 1,0 0 0,0-1 0,-1 0 0,0 0 0,0 0 0,0 0 0,-9 7 0,9-10-8,1 0 1,-1 1-1,1-1 0,1 1 1,-1 0-1,1 0 0,0 0 1,0 0-1,0 0 0,0 1 1,1-1-1,0 1 0,0 0 1,1 0-1,-1 7 0,2-12-4,-5-1-1005,-17 0-1095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65 5523,'0'0'3217,"158"-51"-3105,-111 43-64,-5 3-48,-10 5-1040,-8 0-1105,-9 0-1313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0:3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8980,'0'0'4029,"6"17"-3883,1 4-81,26 89 660,-12-10 6,-5 0 0,5 135 0,-18-194-526,-3-41 12,4-12-11270,0 5 7611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4418,'0'0'3394,"1"0"-3352,-1 0 1,1 1 0,-1-1-1,0 1 1,1-1 0,-1 1-1,0-1 1,1 1 0,-1-1-1,0 1 1,1-1 0,-1 1-1,0-1 1,0 1 0,0 0 0,0-1-1,1 1 1,-1-1 0,0 1-1,0 0 1,0-1 0,0 1-1,-1 0 1,1 182 1384,0-213-2158,11-116-2369,11 145 2991,185-1 304,-205 2-184,-1 1 0,1-1 1,0 1-1,-1 0 0,1 0 1,-1 0-1,0 0 0,1 0 1,-1 0-1,0 0 1,1 1-1,-1-1 0,0 0 1,0 1-1,0-1 0,0 1 1,0-1-1,-1 1 0,1-1 1,0 1-1,-1 0 0,1-1 1,-1 1-1,0 0 1,1 2-1,10 19 201,-11-21-259,4 2 174,-1 0-1,0 0 1,-1 1 0,1-1 0,3 10 0,-6-13-87,0 0 0,1 0 1,-1 0-1,0-1 0,0 1 0,0 0 1,0 0-1,0 0 0,0 0 0,-1 0 1,1-1-1,0 1 0,0 0 0,0 0 1,-1 0-1,1 0 0,0-1 1,-1 1-1,1 0 0,-1-1 0,1 1 1,-1 0-1,1-1 0,-1 1 0,0 0 1,1-1-1,-1 1 0,0-1 0,1 1 1,-1-1-1,0 1 0,0-1 1,1 0-1,-1 1 0,0-1 0,0 0 1,0 0-1,1 1 0,-1-1 0,0 0 1,0 0-1,0 0 0,0 0 1,0 0-1,0 0 0,-12 2 60,0 1 0,1 1 0,0 0 0,-12 6 1,-18 5-39,-2-5 441,32-9-355,2 1 1,-1 1-1,-21 7 0,29-9-142,2-1 55,-31 3-1368,14-2-1622,-7 0-2183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1 448,'0'0'3484,"0"1"-3147,0 0 0,-1 0 0,1 0 0,-1 0-1,1 0 1,-1 1 0,1-1 0,-1 0 0,1-1-1,-1 1 1,0 0 0,0 0 0,1 0-1,-1 0 1,0 0 0,-1 0 0,-26 15-336,2 0 0,0 2 0,1 1 0,1 1 0,-23 24 1,15-14 1,23-22-6,1 0 0,0 0-1,1 1 1,0 0 0,0 1-1,1 0 1,0 0-1,0 0 1,1 0 0,1 1-1,0 0 1,0 0 0,1 0-1,1 0 1,0 1 0,0-1-1,1 1 1,1 21-1,0 6 12,-10 76 0,9-110-136,0 0-1,1 1 0,-1-1 1,1 0-1,0 1 1,1-1-1,0 6 0,0-9 61,-1 0 0,1 0 0,0 0-1,-1-1 1,1 1 0,0 0-1,0 0 1,0-1 0,1 1 0,-1-1-1,0 1 1,1-1 0,-1 0 0,0 1-1,1-1 1,0 0 0,-1 0 0,1 0-1,0 0 1,3 1 0,14 6-920,0-2 0,25 5 0,-5-5-2230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3586,'0'0'2539,"6"3"-2277,0 1-120,1 1 0,-1-1 0,0 1 0,-1 0 0,1 1 0,-1-1 0,0 1 0,0 0 0,-1 0 0,1 1 0,-2-1 0,1 1 0,3 8 0,1 12 150,-6-20-262,-1-1 0,1 1 0,0-1 0,1 1 0,0-1 0,0 0 0,0 0 0,0 0 0,1 0 0,0-1 0,0 0 0,8 8 0,-10-12 35,0 0-1,0 0 0,0-1 1,0 1-1,0-1 0,1 1 1,-1-1-1,0 0 0,0 1 1,0-1-1,1 0 0,-1-1 1,0 1-1,0 0 0,0-1 1,1 1-1,-1-1 0,0 1 1,0-1-1,0 0 0,0 0 1,0 0-1,0 0 0,3-3 1,2-1-3,1-1 1,-1 0-1,-1 0 1,11-11-1,-12 9-29,0 1 1,-1-1-1,1 0 0,-2-1 0,1 1 0,4-18 0,7-15 10,-10 31-57,-3 7-18,-1 1 0,0-1-1,1 0 1,-1 0 0,0 0 0,0 1 0,-1-1-1,1 0 1,0-6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7:57.5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3506,'0'0'3380,"11"8"-2732,0-1-471,0 2-1,0-1 1,-1 2-1,0-1 1,0 2 0,-1-1-1,0 1 1,-1 0-1,-1 1 1,9 16-1,8 21 43,-18-38-205,0 0 1,-1 0-1,0 1 0,-1 0 1,0 0-1,-1 1 0,3 18 1,-4 76 91,-3-60-1,0-42-78,1 1 0,-2-1 0,1 0 0,0 0-1,-1 0 1,0 0 0,0 0 0,-1-1 0,0 1 0,1 0 0,-1-1 0,-1 0 0,1 0 0,-1 0 0,1 0 0,-1 0 0,0-1 0,-8 5 0,-6 5-306,0-1-1,-1-1 1,-26 11-1,3-5-2460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00.3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2785,'0'0'5640,"0"8"-5320,0 180 1898,0-61-8069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00.3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75 320,'0'0'3767,"0"-3"-3335,0-9 110,0 9 1846,23-3-1094,40-11-431,41-10-217,-87 25-1514,1-1 0,19 1 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0:37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85 1265,'0'0'5674,"-3"0"-4689,-10 0 122,10 0 1929,5-8-2196,3 4-826,1 1 0,0-1 0,-1 1-1,1 0 1,1 0 0,-1 1 0,11-4-1,5-1 56,-4-1-43,0 1 0,0 1 0,1 0 0,0 1 0,0 2 0,0 0 0,21-1 0,-39 5-29,0-1 0,0 0-1,0 1 1,0-1 0,0 1-1,0-1 1,0 1 0,0 0 0,0-1-1,-1 1 1,1 0 0,0 0-1,0 0 1,-1-1 0,1 1 0,-1 0-1,1 0 1,-1 0 0,1 0-1,-1 0 1,1 0 0,-1 0 0,0 0-1,0 0 1,1 2 0,4 28 35,-4-20-1,-1-1 0,0 1 0,-2 13 0,1-20-18,1 1 1,-2-1-1,1 0 0,0 0 0,-1 0 0,0 1 0,0-1 1,0-1-1,-1 1 0,-3 4 0,-14 16 295,-33 30-1,44-46-156,0 0 0,-1-1-1,0 0 1,0 0 0,0-1 0,-20 8-1,14-11 68,15-3-305,1 0 0,-1 0-1,0 0 1,0 0 0,0 0 0,1 1-1,-1-1 1,0 0 0,0 0-1,1 1 1,-1-1 0,0 0 0,1 1-1,-1-1 1,0 1 0,1-1-1,-1 1 1,-2 12-6182,3-2-473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0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06:40:17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0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24 551 2385,'0'0'4282,"0"-10"-203,0-38-4100,0 13 174,-1 0-1,-2 0 1,-9-42 0,8 53-83,2 0 0,0 0 0,4-39 1,-1 14 344,-1 45-414,2-1-1,-1 1 1,0 0-1,1-1 1,0 1-1,0 0 1,0 0-1,0 0 1,1 0 0,-1 1-1,1-1 1,0 1-1,0 0 1,1-1-1,-1 2 1,1-1-1,3-3 1,-1 1 23,0 0 1,0 0 0,-1-1-1,0 0 1,6-10 0,-10 15-9,0 0 1,0 0-1,-1 0 1,1 0 0,0 1-1,0-1 1,0 0 0,1 0-1,-1 1 1,0-1-1,0 0 1,0 1 0,0-1-1,1 1 1,-1-1 0,0 1-1,0 0 1,1 0-1,1-1 1,27 1-581,-20 1 561,1-2 10,-7 1-94,1 0-1,-1 0 1,1 0 0,-1 1-1,1-1 1,4 3 0,-7-3-82,-1 1 0,0-1 1,0 1-1,0-1 0,0 1 0,0 0 0,-1-1 1,1 1-1,0 0 0,0 0 0,0 0 1,-1 0-1,1 0 0,0-1 0,-1 1 0,1 1 1,-1-1-1,1 0 0,-1 0 0,1 0 1,-1 0-1,0 0 0,0 0 0,1 0 0,-1 0 1,0 1-1,0-1 0,-1 2 0,1 12-2605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1.5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5987,'0'0'2865,"310"0"-2865,-272 0-16,-6 0-272,-6 4-1009,-15 1-768,-6 0-1632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2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0 3730,'0'0'1833,"-1"17"-1108,-2-15-577,1 1-1,0-1 1,-1 0 0,0 0-1,1 0 1,-1 0 0,0-1-1,0 1 1,-4 1 0,5-3-127,0 1 0,0-1 0,0 1 1,0 0-1,1 0 0,-1 0 1,0 0-1,0 0 0,0 1 1,1-1-1,-1 0 0,1 1 1,-1-1-1,1 1 0,0 0 0,-1-1 1,1 1-1,0 0 0,0 0 1,0 0-1,0 0 0,1 0 1,-1 0-1,0 0 0,1 0 1,0 0-1,-1 3 0,0 7 45,0 21-27,1-32-40,0 0 0,0 0 1,0 0-1,0 1 0,1-1 1,-1 0-1,0 0 0,0 0 1,1 0-1,-1 0 1,1 0-1,-1 0 0,1 0 1,-1 0-1,1 0 0,-1 0 1,1 0-1,0 0 0,0 0 1,1 1-1,11 2-288,0-1 0,0 1-1,0-2 1,0 0 0,0-1 0,1 0 0,-1-1 0,0 0-1,1-1 1,-1-1 0,0 0 0,13-4 0,12-10-2435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5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4562,'0'0'5555,"-5"0"-6708,-11 0-4321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23 3298,'0'0'2787,"0"1"-2667,0-1 0,0 0-1,1 0 1,-1 0-1,0 0 1,0 0-1,0 0 1,1 0-1,-1 0 1,0 0 0,0 0-1,1 1 1,-1-1-1,0 0 1,0 0-1,0 0 1,0 0-1,1 0 1,-1 1-1,0-1 1,0 0 0,0 0-1,0 1 1,0-1-1,1 0 1,-1 0-1,0 0 1,0 1-1,0-1 1,0 0 0,0 0-1,0 1 1,0-1-1,0 0 1,0 0-1,0 1 1,0 143-296,0-144 158,0 0 1,0 1-1,0-1 1,0 0 0,0 0-1,0 0 1,0 1-1,0-1 1,0 0-1,0 0 1,0 1-1,0-1 1,0 0 0,0 0-1,0 0 1,0 1-1,0-1 1,0 0-1,0 0 1,-1 1 0,1-1-1,0 0 1,0 0-1,0 0 1,0 0-1,-1 1 1,1-1-1,0 0 1,0 0 0,0 0-1,0 0 1,-1 0-1,1 0 1,0 1-1,0-1 1,0 0 0,-1 0-1,1 0 1,0 0-1,0 0 1,-1 0-1,1 0 1,0 0 0,0 0-1,-1 0 1,1 0-1,0 0 1,0 0-1,-1 0 1,1-1 2,0 0 0,0 0 0,0 0 0,0 1 0,0-1 0,0 0 0,0 0 0,0 1 0,0-1-1,0 0 1,1 0 0,-1 1 0,0-1 0,0 0 0,1 0 0,-1 1 0,1-1 0,-1 0 0,0 1 0,1-1 0,-1 0 0,1 1 0,0-1 0,-1 1 0,1-1 0,1 0 0,12-15-71,1 1 1,0 1 0,1 0-1,1 1 1,0 1 0,0 1-1,1 0 1,1 1-1,0 1 1,0 1 0,1 1-1,33-9 1,-46 15 46,0 0 1,1 0-1,-1 0 0,0 1 0,1 0 1,-1 0-1,0 1 0,1 0 0,-1 0 1,7 3-1,-11-3 67,-1 0 0,1 0 0,-1 0 0,1 1 1,-1-1-1,0 1 0,0-1 0,0 1 0,0 0 0,0 0 0,0 0 0,0 0 1,-1 0-1,1 0 0,-1 1 0,1-1 0,-1 0 0,0 1 0,0-1 0,0 1 1,0 0-1,0-1 0,-1 1 0,1 0 0,-1-1 0,0 1 0,0 0 0,0 3 0,1 18 296,-1 23 59,0-45-359,0 1-1,-1-1 1,1 1-1,-1-1 1,0 1-1,0-1 1,0 0-1,0 1 1,0-1-1,0 0 1,-1 0-1,1 0 1,-1 0-1,-2 3 1,-8 8-55,-9 8 284,6-16-2911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7:49.5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0 1793,'0'0'2766,"0"10"-2160,0 239 2235,-1-220-2769,-1 0-1,-2 0 0,-9 36 1,11-49 887,1-11 256,-2-16-609,2 6-625,0 0 0,0 0 0,-1 0 0,0 0 0,0 0 0,0 0 0,0 1 0,-1-1 0,0 1 0,0 0 0,0 0 0,0 0 0,-1 0 0,0 1 0,0-1 1,0 1-1,0 0 0,0 0 0,0 0 0,-1 1 0,0-1 0,1 1 0,-1 0 0,0 1 0,0-1 0,0 1 0,0 0 0,-8-1 0,-109-26-995,118 27 980,0 0 1,0 1-1,0-1 0,0 1 0,0 0 0,0 0 0,0 1 0,0-1 0,0 1 0,0 0 0,0 0 0,0 0 0,1 1 0,-8 3 0,8-3 20,1 0 0,0 0-1,0 0 1,0 0 0,1 0-1,-1 1 1,0-1 0,1 0-1,0 1 1,-1-1 0,1 1-1,0 0 1,0-1 0,1 1-1,-1 0 1,0 0 0,1-1-1,0 1 1,-1 0 0,1 0-1,1 3 1,-1 45 6,26-36-107,-20-12 122,-1 0 1,1 0-1,0-1 0,0 0 0,0 0 0,0 0 1,0-1-1,1 0 0,10 1 0,64-3 336,-34 0-197,-27 0-87,0-1 0,0-1 1,21-5-1,-23 4 320,-1 0 1,2 2-1,17-1 1,-35 3-241,-7 0-756,-74 6-3094,32-5-2977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0:37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50 2561,'0'0'5139,"-1"1"-5126,0 1 0,0-1 1,-1 1-1,1 0 0,0-1 1,0 1-1,1 0 0,-2 2 1,-4 19 67,1 0 1,1 1-1,1-1 1,0 29 0,3-51-81,1 0 0,-1 0 0,0 0 0,1-1 0,-1 1 0,1 0 0,-1 0 0,1-1 0,0 1 0,-1 0 1,1-1-1,0 1 0,-1-1 0,1 1 0,0-1 0,0 1 0,-1-1 0,1 1 0,0-1 0,0 0 0,0 0 0,0 1 0,-1-1 0,1 0 0,0 0 1,0 0-1,0 0 0,0 0 0,0 0 0,0 0 0,1 0 0,33-2 309,-32 2-246,3-1-23,-1 0-1,0 0 1,0-1-1,1 0 1,-1 0-1,-1 0 1,1-1-1,0 1 1,0-1 0,-1 0-1,0-1 1,5-3-1,0-1 93,-1-1 0,0 0 0,0 0 0,9-15 1,-12 16 78,0-1 1,-1 0-1,0 0 1,0 0 0,-1 0-1,0-1 1,0 1-1,-1-1 1,0 0 0,-1 1-1,0-1 1,-1-11-1,-1 59-372,0-12 135,3 31 0,-1-56-35,-1-1 1,0 1-1,1 0 1,-1 0-1,1-1 1,-1 1-1,1 0 1,-1-1-1,1 1 1,-1 0-1,1-1 1,0 1 0,-1-1-1,1 1 1,0-1-1,-1 1 1,1-1-1,0 0 1,0 1-1,-1-1 1,1 0-1,0 1 1,1-1-1,22 5-2469,-20-4 1822,21 1-3585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2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294 0 4370,'0'0'5859,"-219"136"-5859,144-117-673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0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5651,'0'0'7291,"2"3"-7339,142 173 483,-34-36-190,82 78 14,-187-210-153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6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1155 0 2561,'0'0'3415,"-22"8"-2977,3 0-266,-24 8 510,-53 29 0,-627 268 2744,683-297-3373,-10 3-10,10-4-22,-73 38 1,106-47 254,6-3-1056,6-1-3577,26-2 1817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348 10 3089,'0'0'3020,"-2"-9"-536,-15 10-2416,-1 1 0,1 0 1,-1 2-1,1 0 0,0 1 0,1 0 0,-19 10 0,2 0-15,1 2 0,-45 31 1,72-45-56,0 1 1,1-1 0,-1 1 0,1 0 0,-1 1 0,-4 5 0,8-7-21,-1 0 0,1 0 0,-1 0 0,1 0 0,0 0 0,0 1 0,0-1 0,0 0 0,1 1 0,0-1 0,-1 0 0,1 5 0,1-7 11,-1 0 0,1 0 0,-1-1 0,1 1 0,-1 0-1,1-1 1,0 1 0,-1 0 0,1-1 0,0 1 0,-1-1 0,1 1 0,0-1-1,0 1 1,0-1 0,-1 1 0,1-1 0,0 0 0,0 0 0,0 1 0,0-1-1,0 0 1,1 0 0,26 5-41,-25-5 40,84 7 25,127-6-1,-97-3-1816,-114 2 590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7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4370,'0'0'4034,"305"-3"-4034,-219-4 0,4 0 0,-4 0-144,-11 2-336,-27 2-577,-21 3-544,-22 0-928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08:08.3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1 109 5987,'0'0'4266,"1"4"-4696,17 37 898,22 84 0,1 3-313,-35-116-128,-4-8 62,0 0-1,-1 0 0,1 0 1,-1 0-1,0 0 1,1 6-1,9-13 731,-6 0-782,-1-2 0,0 1-1,1 0 1,-2-1 0,7-8 0,9-11-37,55-51 495,2 4-1,4 3 0,109-70 0,-139 100-219,-46 36-317,-3 17-8813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29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 5074,'0'0'4045,"1"-1"-3913,0 1 0,0-1 0,0 1 1,0 0-1,0 0 0,0-1 0,0 1 0,0 0 0,0 0 1,0 0-1,0 0 0,0 0 0,0 0 0,0 0 1,0 0-1,0 1 0,0-1 0,0 0 0,0 1 0,0-1 1,1 1-1,47 58-157,-2 1 0,-4 2 1,50 93-1,-79-126 49,-2-1 0,-1 2 0,-1 0 0,-1 0 0,-2 0 0,6 57 0,-13-76-18,-1-9-1,1 1-1,0-1 0,0 0 1,0 0-1,1 0 1,-1 0-1,0 0 0,1 0 1,-1 0-1,1 0 1,0 0-1,0 0 0,0 0 1,1 2-1,-2-4 6,0 0-1,0 0 0,0 1 0,0-1 1,0 0-1,0 0 0,1 0 1,-1 0-1,0 1 0,0-1 1,0 0-1,0 0 0,0 0 1,0 0-1,1 0 0,-1 0 0,0 0 1,0 0-1,0 1 0,0-1 1,1 0-1,-1 0 0,0 0 1,0 0-1,0 0 0,0 0 0,1 0 1,-1 0-1,0 0 0,0 0 1,0 0-1,1 0 0,-1 0 1,0 0-1,0 0 0,0 0 1,0 0-1,1-1 0,-1 1 0,0 0 1,0 0-1,8-8 144,4-15-125,-11 21-5,14-34-25,-1 0 0,-2-1 0,9-46 0,-12 44 8,1 0 0,3 1 0,20-45 0,-20 57 57,2 2 1,0 0-1,2 0 0,0 2 1,2 0-1,24-23 0,-34 39-20,-7 6-297,-2 15-3788,0 5 1225,0-2-1318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0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89 6883,'0'0'4034,"305"-87"-4034,-278 87-192,-17 0-2353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3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7251,'0'0'4706,"6"5"-5071,18 27 446,-2 1-1,24 50 1,-26-47-38,59 115 110,-67-138-66,-12-13-70,0 0-1,1 0 0,-1 0 0,0 0 1,1 0-1,-1 0 0,0-1 0,1 1 1,-1 0-1,0 0 0,0 0 0,1 0 1,-1-1-1,0 1 0,0 0 0,1 0 0,-1-1 1,0 1-1,0 0 0,0 0 0,1-1 1,-1 1-1,0 0 0,0-1 0,0 1 1,0 0-1,0-1 0,0 1 0,0 0 1,0-1-1,5-37 850,-5 29-1024,3-9 208,0 0 0,1 0 0,1 1 0,0-1 0,1 1 0,1 1 1,1-1-1,0 1 0,2 0 0,-1 1 0,2 0 0,0 1 0,20-20 0,1-3 4,-31 36-292,-1 16-6215,0 2 1381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3.9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428 16 4034,'0'0'3311,"-16"-4"-2951,2 1-331,8 1-30,-1 0 0,0 1 0,1 0 0,-1 0 0,0 0-1,0 1 1,0 0 0,1 0 0,-1 1 0,0 0 0,0 0 0,1 1-1,-12 3 1,-7 5 10,0 1-1,0 1 1,1 1 0,0 1-1,2 1 1,-1 1-1,2 1 1,-34 34 0,50-44-12,0 0 1,0 0 0,1 0 0,0 1 0,0-1-1,1 1 1,0 0 0,0 0 0,0 0 0,-1 13-1,1 6-37,1-1 0,1 27 0,1-45 14,0-6 21,1-1 0,-1 1 0,0-1 0,1 0 1,-1 1-1,1-1 0,-1 0 0,1 1 0,0-1 0,-1 0 1,1 0-1,0 0 0,0 0 0,0 0 0,0 0 0,0 0 1,0 0-1,0 0 0,1 0 0,-1 0 0,0-1 0,0 1 1,1 0-1,-1-1 0,0 1 0,1-1 0,-1 0 0,0 1 1,1-1-1,1 0 0,50 5-8,-45-5 10,43 2-72,1 1-426,0-3-1,96-12 1,-148 13 427,1-1 1,-1 0-1,1 0 0,-1 0 1,0 0-1,1 0 0,-1 0 1,1-1-1,-1 1 0,1 0 1,-1 0-1,0 0 0,1 0 1,-1 0-1,0-1 0,1 1 1,-1 0-1,1 0 0,-1 0 1,0-1-1,1 1 0,-1 0 1,0-1-1,0 1 0,1 0 0,-1-1 1,0 1-1,0 0 0,1-1 1,-1 1-1,0-1 0,0 1 1,0 0-1,0-1 0,0 1 1,0-1-1,0 1 0,1-1 1,-1-4-2934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0:37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5122,'0'0'1372,"-1"5"-1151,-38 272 4746,34-223-4876,-5 22 48,2-19 186,1 59 1,2-28-155,5-87 189,2-1-237,6-1-73,0-1 1,0 0-1,0 0 1,0-1 0,-1 0-1,1 0 1,-1-1-1,9-5 1,12-6 43,-14 8-113,-8 4-164,0 0 0,0 0 1,1 1-1,0-1 1,-1 1-1,1 1 0,11-2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37 6323,'0'0'960,"321"-27"-960,-257 20-1072,-21 4-849,-21 3-2017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4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546 28 3025,'0'0'3479,"-16"-5"-2745,14 5-706,-20-6 176,1 0 0,-1 2 0,0 1 0,-23 0 0,23 3-207,0 2-1,-1 1 0,1 0 0,1 2 0,-1 0 0,1 1 1,0 2-1,0 0 0,0 1 0,2 1 0,-1 1 0,1 0 1,1 2-1,0 0 0,-28 27 0,42-36-1,0 1 0,1-1 0,-1 0 0,1 1 0,0 0 0,1-1 0,-1 1 0,1 0 0,0 0 0,0 1-1,-1 6 1,0 2-11,2 0-1,0 0 1,1 15-1,0-12-3,1-16 19,-1 0-1,0 0 1,1-1-1,-1 1 0,0 0 1,1-1-1,-1 1 1,1 0-1,-1-1 0,1 1 1,-1-1-1,1 1 1,0-1-1,-1 1 0,1-1 1,0 0-1,-1 1 1,1-1-1,0 0 0,0 1 1,-1-1-1,1 0 1,0 0-1,0 0 0,-1 0 1,1 1-1,0-1 1,0 0-1,1-1 1,32 2 40,-25-1-4,298 0 1864,-105 0-5441,-191 0-855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8.9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7860,'0'0'2545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3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5731,'0'0'4530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39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338 0 6131,'0'0'1115,"5"20"-1072,4 6-18,-2-5 59,-1 1 1,0 0-1,3 29 1,-8-34-220,-1-12 195,0 0-1,1 0 1,-1 0 0,1-1-1,0 1 1,2 4-1,-3-7-127,1-1 0,0 0 1,-1 0-1,1 0 0,0 0 0,0 0 0,0 0 0,-1 0 0,1 0 0,0 0 0,0-1 0,0 1 0,1 0 0,-1-1 0,0 1 0,0 0 0,0-1 0,0 1 1,1-1-1,-1 0 0,0 1 0,0-1 0,1 0 0,-1 0 0,0 0 0,0 0 0,2 0 0,-2-31-695,-1 29 712,0 1-1,-1-1 1,1 0 0,-1 0-1,1 1 1,-1-1 0,0 1-1,0-1 1,1 1 0,-1-1-1,0 1 1,0-1 0,0 1-1,-1 0 1,1-1 0,0 1-1,0 0 1,-1 0 0,1 0-1,-1 0 1,1 0 0,-1 0-1,1 1 1,-1-1 0,0 0-1,1 1 1,-4-1 0,-8-3 126,1 1 0,-25-2 0,20 4-125,-14-4 41,1 3 1,-1 0-1,-37 4 0,62-1 24,-1 1-1,1 0 0,-1 0 0,1 0 0,0 1 0,0 0 0,0 0 0,0 1 0,-9 7 0,5-3 18,0 0 0,1 1 0,0 0 1,-9 12-1,15-17-23,1-1 0,0 1 0,0-1-1,0 1 1,1 0 0,-1-1 0,1 1 0,0 0 0,-1 5-1,1-8-1,1 0 0,0 0 0,0 0 0,0 1 0,0-1-1,0 0 1,1 0 0,-1 0 0,0 0 0,0 0-1,1 0 1,-1 0 0,1 0 0,-1-1 0,1 1 0,-1 0-1,1 0 1,-1 0 0,1 0 0,0 0 0,0-1 0,-1 1-1,1 0 1,0-1 0,0 1 0,0-1 0,0 1-1,0 0 1,-1-1 0,1 0 0,0 1 0,0-1 0,0 0-1,0 1 1,0-1 0,0 0 0,1 0 0,-1 0-1,0 0 1,2 0 0,65 1 392,100-12 1,-89 4-1172,-63 5-712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0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103 125 2817,'0'0'2572,"28"-4"-2492,91-13-24,-113 16-55,-1 1 0,1-2 0,0 1-1,-1-1 1,1 1 0,-1-2 0,1 1 0,-1-1 0,0 1-1,0-1 1,7-6 0,-10 7-145,0-1 1,0 1-1,-1-1 0,1 1 1,-1-1-1,0 1 0,0-1 0,0 0 1,0 1-1,0-1 0,-1 0 1,1 0-1,-1 0 0,0 0 0,0 1 1,0-6-1,0 7 99,0 0 0,-1 0 0,1 0 0,0 0 0,0 1 0,-1-1 0,1 0 0,0 0 0,-1 0 0,1 0 0,-1 1 0,1-1 0,-1 0 0,0 1 1,1-1-1,-1 0 0,0 1 0,1-1 0,-1 1 0,0-1 0,0 1 0,0-1 0,1 1 0,-1-1 0,0 1 0,0 0 0,0-1 0,0 1 0,0 0 0,0 0 0,-1 0 0,-35-2 326,30 2-225,-23-2 322,19 1-339,-1 1-1,1 0 0,0 0 1,-1 1-1,-16 3 1,15 3 180,1 0 0,0 0 0,0 1 0,1 0 1,0 1-1,-18 20 0,26-26-171,-2 1-13,0 0 1,1 0 0,0 0 0,0 1 0,0-1 0,1 1-1,-1 0 1,1 1 0,0-1 0,1 0 0,-1 1-1,1-1 1,0 1 0,0 0 0,1 0 0,0 0 0,0 0-1,0 0 1,1 0 0,0 8 0,0-12-33,1-1-1,-1 1 1,0-1-1,1 1 1,0 0-1,-1-1 1,1 1 0,0-1-1,0 1 1,-1-1-1,1 0 1,0 1 0,1-1-1,-1 0 1,0 0-1,0 0 1,0 0-1,1 0 1,-1 0 0,0 0-1,1 0 1,-1 0-1,1 0 1,-1-1 0,1 1-1,0-1 1,-1 1-1,1-1 1,0 0 0,-1 0-1,4 1 1,9 0 31,0 1 0,27-2 1,-25-1-13,14 1-137,0-2-1,0-1 1,0-1-1,0-2 1,-1-1-1,47-17 1,-27 3-953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1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317 58 1105,'0'0'2996,"-11"6"-2951,1 0-9,1-1 0,0 2-1,0-1 1,-12 12 0,18-15-20,-1 0 0,1 1 0,1 0-1,-1 0 1,0 0 0,1 0 0,0 0 0,0 0-1,0 0 1,1 1 0,-1-1 0,1 1 0,0-1 0,0 1-1,1 0 1,-1 6 0,6-8-11,14-2 82,-1 0 0,1-1 0,-1-2 0,30-4-1,-41 4-52,1 0 0,-1 0 0,0 0 0,0-1 0,0 0-1,0 0 1,0-1 0,-1 0 0,0 0 0,1-1 0,-2 1 0,1-1-1,0-1 1,7-8 0,-11 9-50,0 1-1,1-1 0,-2 0 1,1 1-1,0-1 0,-1 0 0,0 0 1,0 0-1,-1 0 0,1 0 1,-1 0-1,0 0 0,-1-1 1,1 1-1,-3-8 0,1 12 14,0 0 0,0 0 0,0 0 0,0 0 0,0 0 0,0 1 0,0-1 0,0 1 0,0 0 0,0-1 0,-1 1 0,1 0 0,0 0 0,0 1 0,0-1 0,-4 1 0,-3-1-2,-2 1-4,1 0 0,-1 0 0,1 1 0,-1 0 0,1 0 0,-1 1 0,1 1 0,0 0 0,1 0 0,-1 1 0,1 0 0,0 1-1,0 0 1,-15 13 0,23-18-1,1-1 1,-1 0-1,1 1 0,-1-1 0,1 1 0,-1-1 0,1 1 0,-1-1 0,1 1 0,-1-1 1,1 1-1,-1 0 0,1-1 0,0 1 0,-1 0 0,1-1 0,0 1 0,0 0 0,-1 1 0,10 2-505,23-5 260,-10-5 106,0-1 0,-1-1 0,0-1 0,0 0 0,-1-2 0,32-22 0,-49 32 258,-2 0 5,1 1 0,-1-1 0,1 0 1,-1 0-1,0 0 0,1 0 1,-1 0-1,0 0 0,0 0 0,0-1 1,0 1-1,0 0 0,0-1 1,0 1-1,0 0 0,0-3 2191,-1 24-2001,0 5-415,-1-17 113,0 1 0,1-1 0,0 0 0,1 1 0,0-1 0,0 0 0,1 0 1,0 0-1,0 0 0,5 11 0,20 23 97,-20-33-75,-1 0 0,0 1-1,0 0 1,-1 0 0,0 0-1,0 0 1,-2 1 0,1 0 0,-1 0-1,2 15 1,-5-23-27,2 14 43,-1 1 1,-1-1-1,-2 19 0,1-31 8,0 0 0,0-1 0,0 1-1,0 0 1,-1-1 0,0 1 0,0-1 0,0 0-1,0 1 1,-1-1 0,0 0 0,0-1 0,0 1-1,0 0 1,-6 5 0,-12 6 107,0-1 1,0 0-1,-2-1 0,1-2 1,-2 0-1,1-2 0,-1 0 1,-1-2-1,1 0 0,-1-2 0,0-1 1,-1-1-1,-39 0 0,58-3-146,-8 0 92,-1 0-1,1-1 0,0 0 0,-23-6 0,35 6-55,-1 0 0,1 0 0,0 0 0,0-1-1,0 1 1,-1-1 0,2 1 0,-1-1 0,0 0 0,0 0-1,0-1 1,1 1 0,-1 0 0,1-1 0,0 1 0,0-1 0,0 0-1,0 0 1,0 0 0,1 0 0,-1 0 0,1 0 0,0-1 0,0 1-1,0 0 1,-1-7 0,2 7-42,-1 1-1,1-1 0,0 0 1,0 0-1,0 0 1,0 0-1,1 1 1,-1-1-1,1 0 1,-1 0-1,1 0 1,0 1-1,0-1 0,0 1 1,1-1-1,-1 1 1,1-1-1,-1 1 1,1-1-1,0 1 1,2-2-1,3-1-67,0 0-1,0 1 1,0 0 0,0 0-1,1 1 1,8-3-1,-5 1-45,8-2-323,0 1 1,0 0-1,29-4 0,23 5-5997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0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5907,'0'0'4482,"27"70"-4082,-11-46-224,-6-4-144,1-4 16,-6-6-48,1 0-336,-6-5-833,0-1-784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4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1 1 2465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3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4 2465,'-26'2'2736,"54"-4"-967,18 0-1007,171 0-57,-114 3-719,-102 0 5,0-1 1,0 1 0,-1-1 0,1 1-1,0 0 1,0-1 0,-1 1 0,1 0 0,0-1-1,-1 1 1,1 0 0,-1 0 0,1 0 0,-1 0-1,1-1 1,-1 1 0,1 0 0,-1 0-1,0 0 1,0 0 0,1 0 0,-1 0 0,0 0-1,0 0 1,0 0 0,0 0 0,0 0 0,-1 2-1,1 42 68,-1-31-34,1-11-9,0 0 0,-1 1 0,1-1 0,-1 0 0,0 0 0,0 0 1,-1 1-1,1-1 0,0 0 0,-1-1 0,0 1 0,0 0 0,0 0 0,0-1 0,0 1 1,-1-1-1,1 0 0,0 1 0,-1-1 0,0 0 0,0-1 0,-5 4 0,-7 2 29,0 0 0,-1 0 0,-21 4 0,24-6 18,-33 9 58,-1-2 0,-55 7-1,15-14-2322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0:37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5298,'0'0'2748,"7"0"-2481,36 0 1417,-41 0-1399,0-1 0,1 1 0,-1-1 0,0 0 1,0 0-1,0 0 0,0 0 0,4-2 1,7-5 87,13-1 10,1 1 1,40-7-1,17 6-3428,-68 7-586,-1-2-979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1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1 3201,'0'0'4893,"-3"1"-4394,-38 21-385,2 2 1,0 1-1,2 2 0,-43 40 0,75-62-108,-1 0-1,1 0 0,0 0 1,1 0-1,-1 1 0,1 0 1,0 0-1,1 0 0,0 0 1,0 0-1,0 1 0,0 0 1,1-1-1,0 1 0,1 0 1,-1 0-1,1 0 0,1 0 1,-1 0-1,1 0 0,1 9 1,-1-1 13,3 30 3,-3-42-21,1-1 0,0 1 0,0-1 0,0 0 1,0 0-1,0 0 0,0 1 0,1-1 0,-1 0 1,1 0-1,-1-1 0,1 1 0,0 0 0,0 0 1,0-1-1,2 2 0,14 8-48,1-1 0,38 15 0,8-3-3648,-48-17 909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7.8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44 3410,'0'0'8582,"0"-2"-7746,0 4-1274,0 14 426,0 0 0,2 0 0,5 31 0,-5-40 18,0-1 1,1 1 0,0 0-1,0-1 1,0 0 0,1 0-1,0 0 1,0 0 0,0 0-1,1-1 1,8 8 0,-12-12 10,0 0 0,0-1 0,0 1 0,0 0 1,0-1-1,0 1 0,0-1 0,0 0 0,0 1 0,1-1 1,-1 0-1,0 0 0,0 1 0,0-1 0,0 0 0,1 0 1,-1 0-1,0-1 0,0 1 0,0 0 0,0 0 0,1-1 1,-1 1-1,0 0 0,0-1 0,0 1 0,0-1 0,0 0 1,0 1-1,0-1 0,2-1 0,26-29 677,-26 28-665,5-6 48,0 0 1,-1 0-1,0-1 0,-1 0 0,0 0 0,0 0 1,-1-1-1,-1 0 0,0 0 0,0 0 0,-1 0 1,-1-1-1,0 1 0,1-18 0,0 28-441,0-1 0,0 1 0,0 0 0,0 0 0,1 1 0,-1-1 0,6 0 0,-9 1 48,18-2-2331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0 4274,'0'0'3543,"14"15"-2836,78 82 589,-84-88-1179,0 0 0,-1 1 0,0 0 0,-1 0 0,0 0 0,0 1 0,-1 0 0,-1 0 0,0 0 0,4 21 0,-3-2-21,-1 0 0,-1 61 0,-3-87-73,-1 1 0,1 0 0,-2-1 1,1 1-1,0-1 0,-1 1 0,0-1 1,0 1-1,0-1 0,0 0 1,-1 0-1,1 0 0,-1 0 0,0-1 1,-1 1-1,1-1 0,0 0 0,-1 1 1,0-2-1,0 1 0,0 0 0,0-1 1,0 0-1,-7 3 0,-1 0-375,0 0-1,-1-1 1,0 0-1,0-1 1,0 0-1,0-1 1,-24 0-1,10-2-2672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48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 1825,'0'0'7123,"166"0"-6531,-102-2-464,6-8-32,-11 3-96,-11 4-336,-32 3-1761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2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27 480,'0'0'6432,"13"0"-6354,-3 0-117,196-8 3026,-164 2-2807,-8 0-314,57-1 0,-103 17-4391,-24 2 577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0:53.0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17 864,'0'0'4597,"-26"9"-4487,-85 29-78,106-37-25,1 1 0,-1 0 0,0 0 0,1 0 0,0 1 0,0-1 0,-1 1 0,1 0 0,1 1 0,-1-1 0,0 0 0,1 1 0,-5 6 1,0 1 55,0-2 26,1 0 0,0 0 0,1 1 0,0 0 0,-7 16 0,11-21-66,0 0 0,0 0 0,1 1 0,0-1-1,0 1 1,0-1 0,1 1 0,0 0 0,0-1 0,0 1-1,1-1 1,-1 1 0,3 6 0,-2-9-19,0-1 0,1 0 0,-1 0-1,1 0 1,-1 0 0,1 0 0,0 0 0,0-1 0,0 1-1,0 0 1,0-1 0,0 0 0,0 1 0,0-1 0,1 0-1,-1 0 1,1 0 0,-1-1 0,0 1 0,1 0 0,4 0-1,-1 0 12,31 8 173,1-1 0,73 5 0,80-10 409,-138-3-483,-31-1-25,-1 0 1,1-2-1,-1 0 0,1-1 0,-1-2 1,34-12-1,-42 13 13,0-1-1,-1 0 1,0-1-1,0 0 1,-1-1-1,0 0 1,0-1-1,-1 0 1,0-1-1,0 0 1,12-17 0,-19 20 9,1 1 1,-1-1-1,-1 0 1,1 0 0,-1 0-1,0 0 1,0 0 0,-1 0-1,0-1 1,-1 1 0,1-1-1,-2-12 1,0 17-58,1 1 0,-1 0 0,0 0 0,0-1 0,1 1 0,-2 0 0,1 0 0,0 0 0,0 0-1,-1 0 1,1 0 0,-1 0 0,1 1 0,-1-1 0,0 0 0,0 1 0,1-1 0,-1 1 0,0 0 0,-1 0 0,1 0 0,0 0 0,0 0 0,-4-1 0,-11-4 15,0 0 0,-23-3 0,26 5-46,-28-3-1225,0 1-1,0 2 1,-62 1-1,30 3-2276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5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1569,'0'0'12565,"5"0"-10772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5.6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1825,'0'0'10116,"0"-24"-9155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6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54 7027,'0'0'3378,"0"2"-3733,1 3 341,1 0 0,0-1 1,0 1-1,0 0 0,1-1 0,-1 1 0,1-1 1,0 0-1,0 0 0,6 6 0,9 13 115,75 100 267,-91-122-355,-1 1 0,1-1-1,-1 0 1,1 0 0,-1 1-1,1-1 1,0 0 0,-1 0-1,1-1 1,0 1 0,0 0-1,0-1 1,0 1 0,0-1-1,0 1 1,-1-1 0,1 0-1,0 0 1,0 0 0,0 0-1,0 0 1,0 0 0,0-1-1,0 1 1,0 0 0,0-1-1,0 0 1,2-1 0,4-1 81,-1 0 0,1-1 1,-1 0-1,0 0 1,9-8-1,15-15 395,43-48-1,2-3-254,-17 22-34,-54 56-3913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6.8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685 10 3394,'0'0'3222,"-21"-2"-2888,-5 0-206,-104-4 451,95 7-301,1 2-1,0 0 1,-1 3 0,-61 18 0,72-16-198,0 1 1,0 1-1,1 0 1,0 2-1,1 1 1,0 1-1,-23 20 1,39-30-89,1 1 1,0 0 0,0-1-1,0 2 1,0-1 0,1 0-1,0 1 1,0 0-1,1 0 1,0 0 0,0 0-1,0 1 1,1-1 0,-1 1-1,2 0 1,-1-1 0,1 1-1,0 0 1,0 0-1,1 9 1,0-14 6,1 0 0,-1 1 0,1-1 0,0 0 0,0 0 0,0 1 0,0-1 0,0 0 0,0 0 0,1 0-1,-1 0 1,1-1 0,-1 1 0,1 0 0,0-1 0,0 1 0,0-1 0,0 1 0,0-1 0,0 0 0,0 0 0,0 0 0,0 0 0,5 1 0,6 3 26,1 0-1,25 3 1,0-2 118,1-1 0,-1-3 0,1-1 0,0-2 1,41-6-1,56-18-784,-6-13-3742,-128 35 2070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0:37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2225,'0'0'5507,"6"0"-5334,49-4 959,0-1 1,89-21-1,-65 10-626,213-41 681,109-19-626,-367 71-554,-17 3 188,30-8 1366,-48 8-826,1 1-2105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7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2321,'0'0'6995,"21"0"-6787,33-5 80,15-2-159,17 0-129,5-3-2209,-16 0-1649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7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2881,'0'0'5835,"7"6"-5099,47 45-94,2-3-1,3-2 0,1-2 0,3-4 0,107 53 0,-163-89-958,20 9 975,-17-5-4998,-15-20 803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0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882 1 5106,'0'0'3957,"-55"28"-3546,-185 93 106,-109 43 1076,338-158-1550,-197 104 183,190-95-2469,26-14-1850,36-1 2258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 4258,'0'0'4370,"64"3"-3714,-11-8-432,6-2-224,-5 2-192,-12 2-1537,-20 3-1424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8.8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5250,'16'102'3010,"11"-102"-2034,5 0-560,10 0-191,1-5-97,5-2-48,-5 2-80,0-2-1505,-6-1-1681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9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0 2177,'0'0'6438,"-2"2"-6206,1-2-194,1 0 0,-1 1 0,1-1 0,-1 0 0,1 0-1,-1 1 1,1-1 0,0 0 0,-1 0 0,1 1 0,0-1 0,-1 0 0,1 1 0,0-1 0,-1 1 0,1-1 0,0 0 0,-1 1 0,1-1 0,0 1 0,0-1 0,0 1 0,0-1 0,-1 1 0,1-1 0,0 1 0,0-1 0,0 0 0,0 1 0,0-1 0,0 1 0,0-1-1,0 1 1,0-1 0,1 1 0,-1-1 0,0 1 0,22 9 988,113 20-321,172 17 1,-291-45-702,-4 0 23,0-1 0,1 0 0,-1-1 0,1 0-1,17-3 1,-40 10-248,-225 58 141,-67 21 24,253-64-731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59.9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533 30 3089,'0'0'1324,"10"-5"-655,29-14 4,-29 14 1448,-12 7-1430,-14 12-256,0 0 1,-2-1 0,0 0-1,-37 18 1,24-13-256,-56 27 148,-2-4 0,-144 46 0,210-75-1545,22-11 1198,1-1 0,0 0 0,0 1 0,-1-1 1,1 0-1,0 1 0,0-1 0,0 1 0,-1-1 1,1 0-1,0 1 0,0-1 0,0 1 0,0-1 0,0 1 1,0-1-1,0 0 0,0 1 0,0-1 0,0 1 1,0-1-1,0 0 0,0 1 0,0-1 0,0 1 0,1-1 1,-1 0-1,0 1 0,0-1 0,0 1 0,1-1 0,-1 0 1,0 1-1,1-1 0,-1 0 0,0 1 0,0-1 1,1 0-1,-1 0 0,0 1 0,1-1 0,-1 0 0,1 0 1,-1 0-1,0 0 0,1 1 0,11 3 166,-1 1 0,1-2-1,0 1 1,-1-2 0,1 0 0,1 0-1,16 0 1,-5 0 101,176 8 948,-118-10-3987,-76 0-1865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5.4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3 8500,'0'0'3508,"5"-1"-4079,-4 1 565,0-1 0,0 1 0,0 0-1,0 0 1,0 0 0,0 0 0,0 0-1,0 0 1,0 0 0,0 0 0,0 0 0,0 0-1,0 1 1,0-1 0,0 0 0,-1 1 0,1-1-1,0 0 1,0 1 0,0-1 0,0 1-1,-1-1 1,1 1 0,0 0 0,0-1 0,0 2-1,11 34 711,-12-35-693,19 125 1185,-16-89-1070,2-1 0,12 45 0,-13-70-103,18 54 61,-20-60-67,0 0-1,1 0 1,0 0 0,0 0 0,0-1 0,0 1 0,1-1-1,0 1 1,6 4 0,-10-9-10,1 0 0,-1-1 0,1 1 0,-1 0 0,0-1 0,1 1 0,-1 0 0,0-1 0,1 1 0,-1-1 0,0 1 0,1 0 1,-1-1-1,0 1 0,0-1 0,0 1 0,1-1 0,-1 1 0,0-1 0,0 1 0,0-1 0,0 1 0,0-1 0,0 1 0,0-1 0,0 1 0,0-1 0,0 1 0,0-1 0,0 1 0,0-1 0,-1 0 0,1 0-46,0 0-1,0 0 1,0 0-1,0-1 1,0 1-1,0 0 0,-1 0 1,1 0-1,0 0 1,-1-1-1,1 1 1,-1 0-1,1 0 0,-1 0 1,0 0-1,1 0 1,-1 0-1,0 0 1,0 1-1,0-1 0,1 0 1,-2 0-1,-14-7-45,-1 1 0,1 0 0,-1 2 0,0 0 0,-1 1-1,-21-2 1,-109-1-759,141 7 724,1 0 1,0 0 0,-1 1 0,1 0 0,0 0-1,0 1 1,0 0 0,-12 5 0,16-6 95,0 0 1,-1 1-1,1-1 1,0 1 0,0 0-1,0-1 1,0 1-1,1 0 1,-1 0-1,0 0 1,1 0-1,0 1 1,-1-1-1,1 0 1,0 1-1,0-1 1,0 1 0,0-1-1,1 1 1,-1-1-1,1 1 1,-1-1-1,1 1 1,0 3-1,0-2 11,0 0 1,0 0-1,0 0 0,0-1 0,1 1 1,0 0-1,2 7 0,-2-10 12,0 1 1,0 0-1,1 0 1,-1-1-1,1 1 0,-1-1 1,1 1-1,0-1 0,0 0 1,-1 0-1,1 0 1,0 0-1,0 0 0,0 0 1,4 1-1,17 7-120,1-2 0,0 0 0,0-2 0,1-1 0,0 0-1,-1-2 1,1-1 0,0-1 0,37-4 0,-54 2-387,0-1 1,1 1-1,-1-1 0,0-1 1,-1 0-1,14-8 0,11-7-3902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6.6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1 134 6403,'0'0'2409,"42"-4"-2011,131-12-150,-95 4-155,-75 11-82,1 0 0,-1-1 0,0 1 0,1-1 1,-1 0-1,0 0 0,0-1 0,4-3 0,-2 2 9,-3 2-17,1 0 0,-1-1 0,-1 1 0,1 0 0,0-1 0,-1 0 0,1 1 0,-1-1 0,0 0 0,1 0 0,-1 1 0,-1-1 0,1 0 0,0 0 0,-1 0 0,1 0 0,-1 0 0,0 0 0,0 0 0,0 0-1,-1-4 1,1 1 15,-1 6-20,1 0 1,0-1-1,0 1 0,0-1 1,-1 1-1,1-1 1,0 1-1,0 0 0,-1-1 1,1 1-1,0-1 0,-1 1 1,1 0-1,0-1 1,-1 1-1,1 0 0,-1 0 1,1-1-1,0 1 1,-1 0-1,1 0 0,-1 0 1,1 0-1,-1-1 1,1 1-1,-1 0 0,1 0 1,-1 0-1,1 0 0,-1 0 1,0 0-1,-22 0-117,15 1 55,-4-1-53,1 1-1,0 0 1,-1 1 0,1 0 0,0 0-1,0 2 1,0-1 0,0 1 0,0 1-1,-12 7 1,17-8 101,0 0 0,0 0 1,0 1-1,0 0 0,1 0 0,0 0 1,0 1-1,0 0 0,1 0 0,0 0 0,0 0 1,0 1-1,1 0 0,0-1 0,0 1 1,1 0-1,-3 9 0,4-6 13,-1 0 1,1 0-1,1 16 0,0-24 2,-1 0 0,1 1-1,1-1 1,-1 0 0,0 0 0,0 0 0,1 0-1,-1 0 1,1 0 0,0 0 0,-1 0 0,1 0-1,0 0 1,0 0 0,0-1 0,1 1-1,-1 0 1,0-1 0,1 1 0,-1-1 0,1 1-1,-1-1 1,4 3 0,19 1-92,0 0-1,0-2 1,0-1-1,1 0 1,-1-2 0,48-6-1,-61 4 112,1 0 0,-1-1 0,1-1-1,-1 0 1,0 0 0,20-12-1,-13 5-16,0 0-1,-1-2 0,16-14 1,-33 27-2,0 0-1,1 0 1,-1 0 0,0 0 0,0 0 0,0 0 0,0 0 0,1 0 0,-1 0-1,0 0 1,0 0 0,0 0 0,0 0 0,0 0 0,1 0 0,-1 1 0,0-1-1,0 0 1,0 0 0,0 0 0,0 0 0,0 0 0,1 0 0,-1 0 0,0 1-1,0-1 1,0 0 0,0 0 0,0 0 0,0 0 0,0 0 0,0 0 0,0 1-1,0-1 1,0 0 0,0 0 0,0 0 0,0 0 0,0 1 0,0-1 0,0 0-1,0 0 1,0 0 0,0 0 0,0 0 0,0 1 0,0-1 0,0 0 0,0 0-1,2 20-152,-2 30-161,0-39 288,2-11 30,-1 1-1,1 0 1,-1-1-1,1 1 1,-1-1-1,1 0 1,0 1-1,-1-1 1,1 0-1,-1 0 1,1 0-1,0 0 1,2-1-1,0 1 14,12 1 86,-1-1-1,1-1 0,-1 0 1,1-1-1,-1-1 0,1 0 1,-1-1-1,24-10 1,-30 10-59,0 0 13,0-1 0,1 0 0,-2 0 1,13-10-1,-19 13-44,1 0 0,-1-1 0,0 1 0,0-1 0,0 1 1,0-1-1,-1 0 0,1 0 0,-1 0 0,1 0 0,-1 0 0,0 0 1,0 0-1,-1 0 0,1 0 0,-1-1 0,1 1 0,-1-5 0,0 8-8,-1-1 0,1 0 0,0 0 0,0 1 0,-1-1 0,1 0 0,0 0 0,-1 1 0,1-1 0,-1 0 0,1 1 0,-1-1 0,1 1 0,-1-1 0,0 1 0,1-1 0,-1 1 0,1-1 0,-1 1 0,0-1 0,0 1 0,1 0 0,-1-1 0,0 1 0,0 0 0,1 0 0,-1 0 0,0-1 0,0 1 0,0 0 0,1 0 0,-2 0 0,-36 0-109,24 1 41,3-1 5,0 0 1,-1 0-1,1 2 0,0-1 1,0 1-1,0 1 0,0 0 1,0 1-1,0 0 0,1 0 1,0 1-1,0 0 0,-10 8 0,13 0-228,6-13 270,1 0 0,0 1 0,0-1 0,0 0 0,0 0-1,-1 1 1,1-1 0,0 0 0,0 0 0,0 1 0,0-1 0,0 0 0,0 1 0,0-1 0,0 0 0,0 0 0,0 1 0,0-1 0,0 0 0,0 1 0,0-1 0,0 0 0,0 0 0,0 1-1,0-1 1,0 0 0,1 1 0,-1-1 0,0 0 0,0 0 0,0 1 0,0-1 0,1 0 0,-1 0 0,0 0 0,0 1 0,0-1 0,1 0 0,-1 0 0,0 0 0,0 0 0,1 1 0,-1-1 0,0 0-1,0 0 1,1 0 0,-1 0 0,1 0 0,10 0 31,0-1 0,0 0 0,0 0 0,0-1 0,18-6 0,-24 6 6,1 0 0,-1 0 0,0-1 1,0 0-1,0 0 0,0 0 0,-1 0 0,1-1 0,-1 1 0,0-1 0,0 0 1,0-1-1,6-8 0,-7 6 84,0 1 1,-1-1-1,1 0 1,-1 0-1,2-10 1,-4 16-83,0 1 1,0 0 0,1 0 0,-1 0-1,0 0 1,1 0 0,-1 0 0,0 0-1,1 0 1,-1 0 0,0 0 0,1 0-1,-1 0 1,0 0 0,1 0 0,-1 0-1,0 0 1,1 0 0,-1 0 0,0 0 0,0 0-1,1 1 1,-1-1 0,0 0 0,1 0-1,-1 0 1,0 0 0,0 1 0,1-1-1,-1 0 1,0 0 0,0 1 0,0-1-1,1 0 1,-1 0 0,0 1 0,13 10-57,119 134 912,-124-136-840,1 0 1,-2 1-1,1 0 1,-1 0-1,-1 0 1,1 1-1,-2 0 1,0 0-1,0 0 1,-1 1-1,0 0 1,-1 0 0,-1 0-1,0 0 1,1 18-1,-3-22 69,0 1-1,0-1 1,-1 1 0,-2 9-1,2-15-78,0 1-1,-1-1 0,1 0 1,-1 0-1,0 0 0,0 0 1,0 0-1,0 0 0,0-1 1,-1 1-1,1-1 0,-5 4 0,-6 4 96,0 0 0,-1-1 0,0 0 0,-1-1-1,0-1 1,0 0 0,-31 9 0,20-10 91,-1-1 0,1-1-1,-1-2 1,-32 0 0,48-2-186,2 1 17,-1-1 0,1-1 0,0 1-1,-1-2 1,1 1 0,-10-4 0,17 4-35,-1 0-1,1 0 0,0 0 1,-1-1-1,1 1 1,0-1-1,0 1 1,0-1-1,0 0 1,0 0-1,0 0 1,0 0-1,1 0 1,-1-1-1,1 1 1,0 0-1,-1-1 0,1 1 1,0-1-1,0 1 1,1-1-1,-1 1 1,1-1-1,-1 0 1,1 1-1,0-4 1,-1 1-29,0 0 0,1-1 0,0 1 0,0 0 0,1 0 0,0 0-1,-1-1 1,2 1 0,-1 0 0,0 0 0,1 0 0,0 1 0,0-1 0,5-7 0,-3 8 15,-1 0 1,1 0-1,0 0 0,1 0 0,-1 0 0,1 1 1,0 0-1,0 0 0,0 0 0,0 1 0,0 0 1,0 0-1,7-2 0,-10 3-50,0 1 1,0-1-1,0 0 1,0 1-1,0-1 1,0 1 0,1 0-1,-1 0 1,0-1-1,0 1 1,0 1-1,1-1 1,-1 0-1,2 1 1,-3 0-132,0 0 0,0 0 0,0 0 1,0 0-1,-1 0 0,1 0 0,0 0 0,-1 0 1,1 0-1,0 0 0,-1 0 0,0 0 0,1 1 1,-1-1-1,0 0 0,1 0 0,-1 0 1,0 1-1,0-1 0,0 0 0,0 1 0,0-1 1,-1 2-1,1 21-3302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 5987,'0'0'1632,"284"-2"-1664,-247-5 48,-10 2 0,-17 2 49,-4 1-17,-28 2-7460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194 21 368,'0'0'2044,"-3"0"-1540,1 0-551,1 0 132,0 0 1,1 1-1,-1-1 0,1 0 1,-1 0-1,1 0 0,-1 0 0,0 0 1,1 0-1,-1 0 0,0 0 0,1 0 1,-1 0-1,1 0 0,-1 0 0,1 0 1,-1-1-1,0 1 0,1 0 1,-1 0-1,1-1 0,-1 1 0,1 0 1,-1-1-1,1 1 0,-1-1 0,1 1 1,0 0-1,-1-1 0,1 1 0,-1-1 1,1 1-1,0-1 0,0 1 1,-1-1-1,1 0 0,-4-2 316,-4-6 7146,8 13-7571,0 0 0,1 1 0,-1-1-1,1 0 1,0 0 0,0 1 0,1-1 0,-1 0 0,1 0 0,0 0 0,0-1 0,0 1 0,1 0 0,-1-1 0,6 6 0,-3-3 20,2-1 1,-1 0 0,1 0-1,0 0 1,0-1 0,0 0-1,14 6 1,0-3 34,1 0-1,0-1 0,1-2 1,-1 0-1,28 1 0,7 3-75,-66-8 77,-3 0-180,-1 2 0,1 0 0,-1 0 0,1 1 0,0 1 0,0 0 0,0 0 0,-18 11 0,-92 61-334,75-45 330,21-14 126,-11 7-16,-63 50 0,99-73-115,4-1-1085,-1 0 1234,0-1 1,0 1 0,0 0 0,0-1 0,0 1-1,0-1 1,0 0 0,0 0 0,0 0 0,0 0-1,0 0 1,0 0 0,-1 0 0,1-1 0,0 1-1,-1-1 1,1 1 0,-1-1 0,0 1 0,1-1 0,-1 0-1,0 0 1,0 0 0,0 1 0,0-1 0,0 0-1,-1 0 1,1 0 0,0-3 0,2-9-232,-1 0 0,0 0 0,-1-26 0,2-5-2389,11 2-1417,-10 32 2516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4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3426,'0'0'5186,"43"70"-4322,-43-41-239,0-3-321,0 1-48,0 0-144,0-6-112,0-1-544,0-6-1265,-6-6-672,-5-8-2434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09.9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333 0 5426,'0'0'4616,"-4"4"-4781,-62 60 553,8-5 24,18-24-247,-45 43 98,74-67-238,1 1 0,1 0 0,-1 0 0,2 1 1,-9 16-1,14-21-20,0 1 0,1-1 0,0 1 0,0 0 0,1 0 0,0-1 0,0 1 0,1 0 0,1 10 0,0 2 6,-1-19-13,1 0 0,-1-1 0,1 1 0,-1 0 0,1-1 0,0 1 0,-1 0 0,1-1 0,0 1 0,0-1 0,1 0 1,-1 1-1,0-1 0,0 0 0,0 1 0,1-1 0,-1 0 0,1 0 0,-1 0 0,1 0 0,-1-1 0,1 1 0,0 0 0,-1-1 0,1 1 0,0-1 0,0 1 0,2-1 0,7 3-234,1-1-1,-1-1 1,15 1-1,52-2-3343,-45 0 512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0.3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25 608,'0'0'9906,"5"5"-9738,3 3-50,-1 1-1,0-1 0,-1 1 1,0 1-1,0-1 1,-1 1-1,0 0 0,5 16 1,-6-11 17,-2-6-112,1 1 1,0-1 0,6 13-1,-8-20 5,0-1 0,0 1-1,-1-1 1,2 1 0,-1 0-1,0-1 1,0 0 0,0 1-1,1-1 1,-1 0 0,1 1-1,-1-1 1,1 0 0,-1 0-1,1 0 1,0-1 0,-1 1-1,1 0 1,0 0 0,0-1-1,-1 1 1,1-1 0,4 1-1,-3-3 113,0 1-1,1 0 0,-1-1 1,0 1-1,0-1 0,0 0 1,0 0-1,-1-1 0,1 1 0,0 0 1,-1-1-1,4-4 0,-1 2-125,63-75 313,-29 32-133,4-8 24,-42 54-399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0.7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166 0 5683,'0'0'6106,"16"12"-5652,52 40 48,-62-47-445,-1 1 0,0-1 0,0 1 1,0 0-1,0 1 0,-1-1 1,0 1-1,-1-1 0,1 1 1,-1 0-1,-1 1 0,1-1 1,1 10-1,-1 1 11,-2 1 1,0-1-1,-2 33 0,0-7 44,0-36-91,0 0 1,0-1 0,0 1-1,-1 0 1,0 0-1,-1-1 1,0 0-1,0 1 1,0-1 0,-1 0-1,0-1 1,-1 1-1,1-1 1,-1 1 0,0-1-1,-1-1 1,1 1-1,-1-1 1,0 0 0,-11 6-1,6-3-229,-1-1 1,0-1-1,0 0 0,0-1 0,-1 0 0,0-1 0,0 0 0,0-1 0,0-1 1,-1 0-1,-18 1 0,2-3-3927,6 0-2404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1.2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4290,'0'0'6739,"11"0"-5714,16 0-145,15-10-304,12 3-240,5-3-224,5 3-112,-11 2-416,-5 5-1409,-26 0-1808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4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69 576,'0'0'2188,"20"-10"-891,-20 9-1209,1 0 0,-1 1 0,0-1 0,1 0 0,-1 0 0,1 1 0,-1-1 0,0 0 0,1 1 1,0-1-1,-1 0 0,1 1 0,-1-1 0,1 1 0,0-1 0,-1 1 0,1-1 0,0 1 0,0 0 1,-1-1-1,1 1 0,0 0 0,0-1 0,0 1 0,0 0 0,-1 0 0,1 0 0,0 0 1,0 0-1,1 0 0,-2 0-133,115-6 469,95-32 1388,-207 38-1548,-6 2-1358,-35 19-1795,20-15-1863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5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71 4002,'0'0'2822,"-15"1"-2952,-1-1 103,9-1 25,1 1-1,-1 0 0,1 1 1,-1 0-1,1 0 0,0 0 0,0 0 1,-1 1-1,1 0 0,0 1 1,-7 3-1,-6 3 1,3-1 133,-1 0 0,-24 17 0,38-23-113,0 0-1,0 0 1,1 0-1,-1 0 1,0 1-1,1 0 1,0-1-1,-1 1 1,1 0-1,0 0 1,1 0 0,-1 0-1,0 1 1,1-1-1,0 0 1,0 1-1,0-1 1,0 1-1,0 5 1,1-9-18,-1 6 7,1 0 0,0 0 1,1 0-1,-1 0 0,1 0 0,3 10 0,-2-14-4,-1 1 0,0-1-1,1 0 1,0 0 0,-1 0-1,1 0 1,0 0 0,0 0-1,0-1 1,0 1 0,1 0-1,-1-1 1,0 0 0,1 1-1,-1-1 1,1 0 0,3 1-1,17 5 18,1 0 0,0-1-1,0-2 1,31 3 0,100-4 128,-121-3-85,-15 0 40,1-2 0,-1 0 1,1-2-1,-1 0 0,0-1 0,-1-1 0,1 0 1,-1-1-1,0-2 0,-1 0 0,0 0 0,0-2 1,-1 0-1,0-1 0,17-16 0,-29 23-29,0 0 0,0 1-1,-1-1 1,1-1-1,-1 1 1,0 0 0,-1-1-1,1 0 1,-1 1-1,0-1 1,0 0 0,-1 0-1,0 0 1,0 0-1,0 0 1,-1-1 0,0 1-1,0 0 1,0 0 0,-1 0-1,-2-9 1,2 13-21,-1 0 1,1-1-1,-1 1 1,1 0-1,-1 0 1,0 0-1,0 0 1,0 0 0,0 0-1,0 1 1,0-1-1,-1 1 1,1 0-1,0-1 1,-1 1-1,1 0 1,-1 0-1,-3 0 1,-56-14-23,48 12-9,-10-1-536,0 1 0,0 0 0,-1 2 1,1 1-1,-1 1 0,1 1 1,-1 2-1,-44 11 0,9 10-2122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6.8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1 274 2513,'0'-2'11101,"2"-14"-10783,1 10-305,0 0 1,1 1 0,0-1-1,0 1 1,0-1 0,1 1-1,0 1 1,0-1 0,0 1-1,6-5 1,18-17-2,-21 18 27,11-11 50,25-35-1,-40 48-31,0 1 0,0-1 1,-1 0-1,0 0 0,-1 0 0,1-1 0,-1 1 0,0-1 1,0 1-1,-1-1 0,1-11 0,-2 17 98,1 1-590,0 0 409,0 0 0,0 0-1,0 0 1,0 0 0,0 1-1,0-1 1,0 0 0,0 1-1,0-1 1,0 1 0,0-1-1,0 1 1,0 0 0,1 0-1,5 6 4,-1 0-1,1 0 1,-1 0-1,0 1 1,-1-1-1,0 1 0,7 16 1,24 66 30,-30-71 11,40 99 145,-45-118-214,-1 0 0,0 0 0,0 0 0,0 0 0,0 0 0,0 0 0,0-1-1,0 1 1,0 0 0,0 0 0,0 0 0,1 0 0,-1 0 0,0 0 0,0 0 0,0 0 0,0 0-1,0 0 1,0-1 0,0 1 0,1 0 0,-1 0 0,0 0 0,0 0 0,0 0 0,0 0 0,0 0 0,1 0-1,-1 0 1,0 0 0,0 0 0,0 0 0,0 0 0,0 0 0,1 0 0,-1 0 0,0 0 0,0 1-1,0-1 1,0 0 0,0 0 0,0 0 0,1 0 0,-1 0 0,0 0 0,1-15-4541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7.9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56 1889,'0'0'9063,"0"-5"-8031,0-14-274,0 14-350,17 7-352,-12 1-57,0 1 1,-1-1-1,1 1 0,-1 0 1,1 1-1,-1-1 0,-1 1 1,1-1-1,-1 1 0,1 0 1,4 10-1,-3-3 29,1-1 1,-2 1-1,1 0 0,3 20 0,-4-2 8,-4-24-27,0 0 1,0 0-1,1 0 1,-1 0-1,2 0 1,-1-1-1,1 1 1,-1 0-1,2-1 1,-1 1-1,0-1 1,1 0-1,5 7 1,-7-11 1,-1-1 0,1 1 1,0-1-1,0 1 1,0-1-1,-1 1 1,1-1-1,0 0 1,0 1-1,0-1 1,0 0-1,0 0 1,0 0-1,0 0 1,0 1-1,0-1 1,0-1-1,-1 1 0,1 0 1,0 0-1,0 0 1,0 0-1,0-1 1,0 1-1,0 0 1,0-1-1,0 1 1,-1-1-1,2 0 1,23-21 287,-17 15-313,16-17 44,-1-2 1,-1 0-1,-1-2 0,-2 0 0,19-35 1,-35 58-4,0-1 1,0 0-1,0 1 1,-1-1-1,1 0 1,-2 0 0,1-1-1,1-7 1,-3 13-362,0 10-5549,0 2 1855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8.4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739 19 3570,'0'0'4306,"-5"-3"-3709,-2 0-420,-1 0-1,0 1 1,0 0-1,0 0 0,0 1 1,0 0-1,0 0 1,-10 1-1,-76 5 298,37 5-439,1 3-1,-96 34 1,133-41-32,18-6-3,-38 13-16,1 2-1,-38 19 1,67-29 17,0 0 0,0 0-1,0 1 1,1 0 0,0 1 0,0 0 0,1 0 0,0 0 0,0 1-1,0 0 1,1 1 0,1-1 0,-10 18 0,13-19-2,1 0 1,-1 0-1,1 0 0,1 0 1,-1 1-1,2 11 0,-1-4 1,0-14 1,0 0 0,1 1 1,-1-1-1,0 0 0,1 0 1,-1 0-1,1 0 0,-1 1 1,1-1-1,-1 0 0,1 0 1,0 0-1,0 0 0,-1 0 1,1-1-1,0 1 0,0 0 1,0 0-1,0 0 0,0-1 1,0 1-1,0-1 0,0 1 1,0 0-1,0-1 0,1 0 1,0 1-1,38 7 24,-32-7-18,47 5 126,0-2 1,108-8-1,-133 0-708,-1-2 0,1-1 0,-1-1 0,-1-1 0,53-26 0,-61 22-1722,-16 2-624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2049,'0'0'1996,"0"7"-1818,6 55 728,-2 0-1,-6 81 0,2-140-894,0 0 0,-1-1 0,0 1 0,1 0 0,-1 0 0,0-1 0,0 1 0,0 0 0,-1-1 0,1 1 0,-1-1 0,1 1 0,-1-1 0,0 0 0,0 0 0,-3 3 0,5-4 397,2-6-414,0 0 0,0 0 0,1 0 0,-1 1 0,1-1 0,0 1 1,1 0-1,-1 0 0,1 0 0,7-7 0,-2 2-9,7-8-34,-1 2-93,-1-1-1,19-28 0,-29 38 48,0-1-1,0 0 0,-1 0 1,-1 0-1,1 0 0,-1 0 1,0-1-1,-1 1 0,1-1 1,-1 1-1,-1-10 0,-2 22 37,1-1 0,-2 0-1,1 0 1,-1 0 0,1 0-1,-1-1 1,0 1-1,0-1 1,-1 1 0,1-1-1,-1 0 1,-4 3 0,2-1-5,-1 2 81,0-2 0,-1 1 0,0-1 0,0 0 0,-11 4 0,19-9-7,0 0 0,0 0 0,0 0 0,-1 0 0,1 0 1,0 0-1,0 0 0,0 0 0,0 0 0,-1 0 0,1 0 0,0 0 0,0 0 1,0 0-1,0 0 0,0 0 0,-1 0 0,1 0 0,0-1 0,0 1 1,0 0-1,0 0 0,0 0 0,0 0 0,-1 0 0,1 0 0,0-1 1,0 1-1,0 0 0,0 0 0,0 0 0,0 0 0,0-1 0,0 1 1,0 0-1,0 0 0,0 0 0,0 0 0,0-1 0,0 1 0,0 0 1,0 0-1,0 0 0,0 0 0,0-1 0,0 1 0,0 0 0,0 0 0,0 0 1,0 0-1,0 0 0,0-1 0,1 1 0,-1 0 0,0 0 0,0 0 1,0 0-1,0-1 0,0-4-123,0 4-26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8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1409,'0'0'6851,"128"-24"-6819,-101 24-32,5 0-80,0 0-352,11 0-945,0 0-1616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19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1120 1 1601,'0'0'3679,"-40"25"-3010,-129 83-20,133-84-351,1 1 1,-32 31 0,22-18-93,-79 58-21,-5-5-1,-165 86 1,268-163-182,10-6-3,-1 1-1,1 0 0,1 1 0,0 0 1,0 2-1,1 0 0,-24 25 1,32-22 277,6-15-379,0 0 0,-1 1 0,1-1 0,0 0 0,0 1 0,0-1 1,-1 0-1,1 1 0,0-1 0,0 0 0,0 1 0,0-1 0,0 1 0,0-1 0,0 0 0,0 1 0,0-1 0,0 0 0,0 1 0,0-1 0,0 0 0,0 1 1,0-1-1,0 0 0,1 1 0,-1-1 0,0 0 0,0 1 0,0-1 0,1 0 0,-1 1 0,0-1 0,0 0 0,0 1 0,1-1 0,-1 0 0,1 1 0,12-1-2152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20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863 1 3554,'0'0'3257,"-7"0"-1648,-39 0-1455,-1 3 1,0 1-1,1 2 0,0 3 1,0 1-1,-48 19 0,61-18-129,-133 55 212,148-57-197,0 1-1,0 1 1,2 0-1,-1 1 1,1 1 0,-23 25-1,1 5 31,-57 90-1,94-132-72,0 0 1,0 1-1,0-1 1,0 1-1,0 0 1,1-1-1,-1 1 1,0-1-1,1 1 0,0 0 1,-1 0-1,1-1 1,0 1-1,0 0 1,0 3-1,0-5 10,1 1 0,-1 0 0,0 0 1,1 0-1,-1 0 0,1-1 0,-1 1 0,1 0 0,0-1 0,-1 1 0,1 0 0,-1-1 0,1 1 1,0-1-1,0 1 0,-1-1 0,1 1 0,0-1 0,0 1 0,0-1 0,1 1 0,5 0 110,1 1 0,0-1 0,-1-1 0,1 1 0,12-2 0,-5 0 141,86 2 422,277-11 49,-373 10-649,-5 0-150,0 0 1,0 0 0,0 0 0,1 0 0,-1 0 0,0 0 0,0 0 0,1 0-1,-1 0 1,0 0 0,0 0 0,1 0 0,-1 0 0,0 0 0,0 0 0,0 0-1,1 0 1,-1 0 0,0 0 0,0 0 0,1 0 0,-1-1 0,0 1 0,0 0-1,0 0 1,0 0 0,1 0 0,-1 0 0,0-1 0,0 1 0,0 0-1,0 0 1,0 0 0,1-1 0,-1 1 0,0 0 0,0 0 0,0-1 0,0 1-1,0 0 1,0 0 0,0 0 0,0-1 0,0 1 0,0-1 0,0-5-3938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2:30.4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 15 1857,'0'0'862,"6"0"-428,12 0-85,-5 0 4107,-13 21-3871,0 49-139,0-42-213,0-26 94,0-12 219,0 7-550,0-3-130,0 1 1,0-1-1,0 1 1,-1-1 0,-2-7-1,2 11 108,0 0-1,0-1 1,0 1-1,0 0 0,-1 0 1,1 0-1,-1 0 1,1 0-1,-1 1 1,0-1-1,0 0 1,0 1-1,0-1 1,-4-1-1,5 3 77,1-1 0,-1 1-1,0-1 1,0 1 0,1 0-1,-1-1 1,0 1 0,1-1 0,-1 1-1,1-1 1,-1 0 0,1 1-1,-1-1 1,1 0 0,-1 1 0,1-1-1,0 0 1,-1 1 0,1-1-1,0 0 1,-1 0 0,1 1 0,0-1-1,0 0 1,0 0 0,0 0 0,0 1-1,0-1 1,0 0 0,0 0-1,0 0 1,0 0 0,23-2-18,60-8-80,-56 6 20,54-3 0,-31 7 144,-27 0-238,1 1-1,28 3 1,-51-3 122,1 0 0,-1 1-1,1-1 1,-1 1 0,0-1 0,0 1 0,1 0 0,-1-1-1,0 1 1,0 0 0,0 0 0,0 0 0,0 0 0,0 0-1,0 0 1,0 0 0,0 0 0,-1 0 0,1 0 0,0 1-1,-1-1 1,1 0 0,0 0 0,-1 1 0,0-1-1,1 0 1,-1 3 0,2 42 218,-2-34 44,-27-9 119,-27 9-471,42-9 250,0 0 0,1-1 0,-1 0 0,-16 0 0,-88 5-147,111-6 18,1-1-1,-1 1 1,1 0-1,0 0 1,-1 0-1,1 1 0,-7 3 1,7-4-18,1 1 0,-1 0 0,0-1 0,-1 0-1,1 0 1,0 0 0,-6 0 0,9-1 137,0 2-264,0-1-1,0 1 1,1-1 0,-1 1 0,0-1 0,-1 0 0,1 1 0,0-1 0,0 0 0,-1 0 0,1 0 0,0 0-1,-1 0 1,1 0 0,-1 0 0,1 0 0,-1-1 0,0 1 0,1-1 0,-1 1 0,0-1 0,1 0 0,-1 1-1,0-1 1,1 0 0,-1 0 0,0 0 0,-2-1 0,-3 2-315,-34 2-3333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0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4722,'0'0'9428,"4"5"-9209,56 30-421,-39-25 217,-1 2 0,19 13 0,-25-15-12,-2 0-1,1 1 1,-1 1 0,-1 0-1,0 0 1,-1 1 0,0 0-1,-1 1 1,0 0 0,-2 0-1,1 1 1,6 21 0,-5-12 8,-1 0 0,-1 0 0,-1 0 0,-1 1 0,2 49 0,-7 44-1606,1-123 1596,-1 1 1,1-1-1,0 0 1,0 1-1,0-1 0,1 0 1,0 1-1,-1 0 1,2-1-1,2-4 1,33-43 23,-15 23-13,37-60 19,31-43 298,-41 77 27,-36 42-180,0-1 0,-2-1 0,0 0 0,19-31 0,-31 46-184,0-1-7,0 1 1,0-1-1,0 0 0,1 0 0,-1 0 0,0 1 1,1-1-1,-1 0 0,0 0 0,1 1 0,-1-1 1,1 0-1,-1 1 0,1-1 0,-1 1 0,1-1 0,0 0 1,-1 1-1,1-1 0,0 1 0,-1 0 0,1-1 1,0 0-1,-1 7-3478,0 15 895,1-20 2471,-1 0 0,0 0 0,0-1 0,0 1 0,0 0 0,-1 0 0,1 0 0,0-1 0,0 1 0,0 0 0,-1 0 0,1 0 0,0-1 0,-1 1 0,1 0 0,-1 0 0,1-1 0,-1 1 0,0 0 0,-26 12-2797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1.2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97 3890,'0'0'4514,"12"23"-2964,82 103-139,-93-125-1361,0 0 0,1 0 0,-1 0 0,0 0 0,0 0 0,0 0 0,1 0 0,-1-1 0,0 1 0,1 0 0,-1-1 0,0 1 0,1-1 0,-1 1 0,1-1 0,-1 0 0,1 0 0,-1 1 0,1-1 0,-1 0 0,1 0 0,-1-1 0,1 1 0,-1 0-1,1 0 1,-1-1 0,0 1 0,1-1 0,-1 1 0,1-1 0,-1 0 0,0 1 0,1-1 0,1-2 0,5-3 233,-1 0-1,1-1 1,-1 0-1,8-10 1,-3 3-537,186-176 713,-193 188-479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1.7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605 33 2497,'0'0'5608,"0"-6"-5122,0-15 173,0 21-639,1 0 1,-1 0 0,0 0 0,0 0 0,0-1 0,0 1 0,0 0 0,0 0-1,0 0 1,0-1 0,0 1 0,0 0 0,0 0 0,0 0 0,0-1-1,-1 1 1,1 0 0,0 0 0,0 0 0,0 0 0,0-1 0,0 1 0,0 0-1,0 0 1,0 0 0,-1 0 0,1 0 0,0-1 0,0 1 0,0 0 0,0 0-1,-1 0 1,1 0 0,0 0 0,0 0 0,0 0 0,0 0 0,-1-1 0,1 1-1,0 0 1,0 0 0,0 0 0,-1 0 0,1 0 0,0 0 0,0 0-1,0 0 1,-1 0 0,1 0 0,0 1 0,0-1 0,0 0 0,0 0 0,-1 0-1,-1 0 143,-2 0-131,-34-1 77,0 2-1,1 1 0,0 1 1,-1 3-1,-57 15 0,49-6-125,-60 29-1,92-37 3,0 0 1,1 1 0,-1 1-1,2 0 1,-1 0-1,1 2 1,1-1-1,-14 18 1,20-21-2,1 1-1,1-1 1,-1 1 0,1 1-1,0-1 1,1 0-1,0 0 1,1 1 0,-1 0-1,2-1 1,-1 1-1,1-1 1,1 11 0,-1-18 8,0 1 1,1-1 0,-1 1 0,0-1-1,0 0 1,1 1 0,-1-1-1,1 0 1,-1 1 0,1-1 0,0 0-1,-1 0 1,1 1 0,0-1 0,0 0-1,0 0 1,0 0 0,0 0-1,2 1 1,1 1 2,-1-1-1,1 0 0,-1 0 1,1-1-1,0 1 1,0-1-1,4 1 0,9 2 10,0-2-1,27 1 1,-35-2-11,168 2 168,-150-4-517,0-1 1,-1-1-1,1-1 1,39-13-1,-66 17 335,4-1-420,0 0 0,0-1 0,0 1 0,0-1 0,-1 0 0,1 0 0,-1 0 0,1 0 0,4-5 0,-5-4-3820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2.0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40 5202,'0'0'3474,"284"-27"-3474,-220 22-32,-16 0-1409,-16 3-1968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1:02.6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55 6131,'0'0'5013,"6"6"-4805,9 14 37,-1 1 0,0 0 1,-2 1-1,16 37 0,29 100 154,-53-146-389,8 27 37,-7-21-4,1 1 0,1-1 0,10 18 0,-16-34 5,4-5 339,19-49-218,6-9-127,-10 32-15,2 0 0,0 2 1,33-31-1,83-59 185,3-4-72,-118 95-244,-28 27-1625,-21 14-3292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37.9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1569,'0'0'3809,"4"0"-3187,45 2 1408,-48-2-2080,20 0 103,331 0 94,-362 5-6214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256 15 3394,'0'0'3148,"-2"-2"-2444,-2 0-591,1 0 1,-1 1-1,0-1 0,0 1 1,0 0-1,0 0 0,0 0 1,0 0-1,0 1 0,0-1 1,0 1-1,0 0 0,0 1 0,0-1 1,0 1-1,0 0 0,0-1 1,0 2-1,-5 1 0,-9 4-209,-1 1-1,-27 16 1,29-15 62,8-5 43,1 1 1,0 0-1,-14 11 1,20-15-36,0 1 0,0 0 0,0 0 0,1 0 0,-1 0 0,1 1 0,-1-1 0,1 0-1,0 1 1,0-1 0,0 1 0,0-1 0,0 1 0,0-1 0,1 1 0,-1 0 0,1-1 0,0 4 0,0-4 1,0-1-1,0 1 1,1-1-1,-1 1 1,1 0-1,-1-1 1,1 1-1,-1-1 1,1 1-1,0-1 1,0 0-1,0 1 1,0-1-1,0 0 1,0 1-1,0-1 1,0 0 0,0 0-1,3 2 1,1 0 10,-1 0 1,1-1-1,0 1 1,0-1-1,1 0 1,4 1-1,5 1 62,0-1 1,-1 0-1,30 0 0,-27-3-68,4 0-127,36-4 1,-49 3-500,-1-1-1,0 1 1,1-2-1,12-5 1,-7 0-2541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0.7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6739,'0'0'64,"4"4"-875,14 13 816,-17-15 52,0 0 0,0 0-1,0 0 1,-1 0 0,1 0-1,0 0 1,-1 0 0,1 0-1,-1 0 1,0 0 0,0 0-1,0 0 1,0 1 0,0-1-1,0 0 1,-1 0-1,0 2 1,0 5 164,1-2-118,1 16 38,-2 1 0,0 0 0,-7 32 0,5-40-8,1 0 0,0 0 0,1 1-1,2 20 1,12-57 75,130-172 16,-139 187-205,0 0 0,0 1-1,1 0 1,-1 0 0,1 0-1,0 0 1,0 1-1,0 0 1,1 0 0,-1 0-1,1 1 1,0 0 0,-1 0-1,1 0 1,9-1-1,2 1-152,1 0-1,0 1 0,-1 1 0,20 2 0,-34-2 131,0 1 1,-1-1-1,1 1 0,-1-1 0,1 1 0,-1 0 0,1 0 0,-1 0 1,1 0-1,-1 1 0,0-1 0,1 1 0,-1-1 0,0 1 0,0 0 1,0 0-1,-1 0 0,1 0 0,0 0 0,-1 0 0,1 1 0,-1-1 1,0 0-1,0 1 0,0-1 0,0 1 0,0-1 0,0 1 0,-1-1 1,1 4-1,2 9 22,-2 1 0,0 0 0,-1 0 1,-2 17-1,1 0-8,1 39 579,1-74-542,-1 0 0,1 0 0,0 0 0,0 0 0,0 1 0,0-1 0,1 0 0,-1 0-1,0 1 1,1-1 0,-1 1 0,3-3 0,1 0-11,29-30-30,2 2 0,40-28 0,-20 17-3,-37 27-28,-15 11-1,1 0-1,0 1 0,0 0 1,0 0-1,1 0 1,0 1-1,-1-1 0,1 1 1,0 1-1,1-1 0,-1 1 1,0 0-1,1 1 1,-1-1-1,8 0 0,7 2-89,0 1 0,26 5 0,-39-5 97,0 1-1,-1 0 0,1 1 1,-1-1-1,0 1 0,0 1 1,0-1-1,0 1 1,8 7-1,-12-8 27,-1 0-1,0 0 1,0 1 0,0-1 0,-1 1-1,1-1 1,-1 1 0,0 0-1,0-1 1,0 1 0,0 0 0,-1 0-1,1 0 1,-1 0 0,0-1 0,0 1-1,-1 0 1,1 0 0,-1 0-1,0 0 1,0-1 0,0 1 0,0 0-1,-1-1 1,1 1 0,-1-1-1,0 1 1,-3 3 0,-12 8 204,0-1 0,-2-1 1,0 0-1,-26 13 0,-19 12 446,60-32-504,12-8-7048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1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1 3105,'0'0'2602,"-2"6"-2520,-25 21 1088,-4 3-64,15-9-839,12-17-234,0 1 0,0 0 0,0 0-1,1 0 1,-1 0 0,1 0 0,1 1 0,-1-1 0,1 1 0,0 0 0,0-1 0,1 1 0,-1 0-1,0 13 1,2-19-30,0 0-1,0 0 1,0 0-1,0 0 0,0 1 1,0-1-1,1 0 0,-1 0 1,0 0-1,0 0 1,0 0-1,0 1 0,0-1 1,0 0-1,0 0 1,1 0-1,-1 0 0,0 0 1,0 0-1,0 0 0,0 0 1,0 1-1,1-1 1,-1 0-1,0 0 0,0 0 1,0 0-1,0 0 1,1 0-1,-1 0 0,0 0 1,0 0-1,0 0 0,1 0 1,-1 0-1,0 0 1,0 0-1,0 0 0,0 0 1,1 0-1,-1-1 1,0 1-1,0 0 0,0 0 1,0 0-1,4 0 30,50-1 349,-16-1-725,73 8 0,-106-5-1387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1.5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25 7411,'0'0'3250,"0"-24"-9813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2.4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 1377,'0'0'2350,"0"51"315,0 81-2283,2-121-177,5-11 450,9-18 451,-9 11-1439,24-23 313,1 1 1,1 2 0,2 1 0,0 2 0,65-33 0,-95 56-5,0 0 1,0 0-1,0 0 1,0 0-1,0 1 1,-1 0-1,1 0 0,8 1 1,7 0-53,-14-1 90,1 0 1,0 1-1,0 0 1,-1 0-1,1 0 0,0 1 1,-1 0-1,0 0 1,1 1-1,-1 0 1,0 0-1,8 5 1,-11-5-1,1 0 0,-1 0-1,0 0 1,0 0 0,0 0 0,-1 1 0,1-1 0,-1 1 0,0 0 0,0 0 0,0 0 0,0 0 0,-1 0 0,1 0-1,-1 0 1,0 1 0,-1-1 0,1 0 0,-1 0 0,0 7 0,1-8 42,-1 0 0,1 0 0,-1 0 0,0 0 1,0 0-1,-1 0 0,1 0 0,-1 1 0,1-1 0,-1 0 0,0 0 0,0 0 1,0-1-1,-1 1 0,1 0 0,-1 0 0,0-1 0,1 1 0,-1-1 0,0 1 0,0-1 1,-1 0-1,1 0 0,0 0 0,-1 0 0,-2 2 0,-54 33 614,40-26-413,0 1 0,-25 21 0,39-29 27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3.5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 8 2273,'0'0'7046,"-6"-8"-5101,7 60-1854,0 0 313,-2-1 1,-10 65-1,7-89-205,2 1-1,2 38 0,0-29 139,0-36-447,-1 0 1,0 0 0,0 0-1,0 0 1,0 0 0,0 0 0,0 0-1,0 0 1,0 0 0,0-1-1,0 1 1,-1 0 0,1-1 0,0 1-1,0-1 1,-1 1 0,1-1 0,-2 1-1,-1 0-316,-24 8-1887,-3-5-1281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4.2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4258,'0'0'5210,"0"6"-2993,1-2-2195,0 0-1,0 0 1,0-1-1,0 1 1,1 0-1,-1-1 1,1 1-1,0-1 1,0 1-1,0-1 1,0 0-1,1 0 1,0 0-1,4 5 1,51 41 480,-44-38-422,62 52 356,97 71 640,-167-130-1033,-1 0 0,1 0 0,0-1-1,0 0 1,0 0 0,1-1-1,-1 0 1,1 0 0,8 2-1,-14-4 385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4.9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555 1 3570,'0'0'1939,"-13"9"-2248,-155 66 4537,133-56-4064,1 2-1,1 1 1,-49 43-1,49-39-35,15-12 93,1 0 1,-21 23-1,34-34-170,1 1 0,-1-1 0,0 0 0,-1 0 0,1-1 0,0 1 1,-1-1-1,0 0 0,1 0 0,-1-1 0,-5 2 0,-17 6-4015,36-13 539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6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15 2209,'0'0'2716,"4"-2"-2126,0-1-408,-3 2-121,0 0 0,1 0 0,-1 0 0,0 0-1,0 1 1,1-1 0,-1 0 0,1 1 0,-1-1 0,1 1 0,-1-1 0,0 1 0,1 0 0,2 0 0,-3 0 371,-1 36 1084,0 187 1485,-1-215-2951,-1 1 0,1-1 0,-1 1 1,-1-1-1,0 0 0,0 0 0,0 0 0,-1 0 0,-5 7 1,3-5 57,1 1 1,0 0 0,1 0 0,-3 11 0,5-2-51,2-18-54,0-1 0,0 1 0,0 0 0,0 0-1,0 0 1,0-1 0,-1 1 0,1 0 0,-1-1 0,1 1 0,-1 0 0,0-1-1,0 1 1,0 0 0,0-1 0,0 1 0,-1 0 0,-13 22 383,13-20-320,0 0-1,-1 0 0,1 0 0,-1 0 0,0 0 1,-4 4-1,3-6-24,3-1-36,0 0 1,0-1 0,1 1-1,-1-1 1,0 1 0,0 0-1,1 0 1,-1 0 0,0-1-1,1 1 1,-1 0 0,0 0-1,1 0 1,0 0-1,-1 0 1,1 0 0,-1 0-1,1 0 1,0 0 0,0 2-1,4-5-22,20-7-827,12-17-2107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3:47.5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 0 608,'0'0'6683,"0"24"-6381,0 98 1723,0-122-2116,0 1 1,0 0 0,0 0 0,0-1-1,0 1 1,-1 0 0,1 0 0,0-1-1,0 1 1,-1 0 0,1-1 0,0 1-1,-1 0 1,1-1 0,0 1 0,-1-1-1,1 1 1,-1 0 0,1-1-1,-1 1 1,0-1 0,1 1 0,-2 0-1,-21 9-1597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0 151 160,'0'-4'8727,"41"-11"-8093,0 1 0,47-7 0,-13 2-15,156-53 726,-226 71-1909,8-3 1400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10 129 2785,'0'0'5197,"15"-4"-5170,141-35 90,-147 37-113,-3 0 45,1 1-1,-1-1 0,0 0 1,0-1-1,7-3 0,-12 5-7,1 0-1,-1 0 0,1 0 1,-1-1-1,0 1 0,0 0 1,1-1-1,-1 1 1,0-1-1,0 1 0,0-1 1,-1 1-1,1-1 0,0 0 1,-1 1-1,1-1 0,-1 0 1,1 0-1,-1 1 0,0-1 1,0 0-1,0-3 0,0 4-34,0 0 1,0 0-1,0 0 0,0 0 0,-1 0 0,1 0 0,0 0 0,0 0 0,-1 0 1,1 0-1,-1 0 0,1 0 0,-1 0 0,1 1 0,-1-1 0,0 0 1,0 0-1,1 0 0,-1 1 0,0-1 0,0 0 0,-1 0 0,-1-1-47,0 1 0,1 0 0,-1 0-1,0 0 1,0 0 0,0 1 0,0-1-1,-3 1 1,-4-1-148,0 1 0,0 0-1,0 1 1,-13 3 0,11 0 130,0 0 0,0 1 0,1 0 0,0 1 0,0 0 0,0 1 0,1 0 0,0 0 0,1 1 0,-18 19 0,25-24-55,1 0-1,-1 0 0,1 0 0,-1 0 1,1 1-1,0-1 0,0 0 0,1 1 1,-1-1-1,1 0 0,-1 1 0,1-1 1,1 8-1,-1-9 120,0 0-1,0 0 1,1 1 0,-1-1 0,0 0-1,1 0 1,0 0 0,0 0 0,-1 1-1,1-1 1,0 0 0,0-1 0,1 1-1,-1 0 1,0 0 0,1 0 0,-1-1-1,1 1 1,0-1 0,-1 1 0,3 1-1,19 9 32,-20-10-28,1 0 1,-1 0-1,1 0 0,0 0 1,-1-1-1,1 1 0,0-1 1,0 0-1,0-1 0,0 1 1,0 0-1,4-1 0,9 0 188,0 0 0,1-1 0,-1-1 0,0-1 0,0 0 0,17-6 0,-29 7-202,0 0-18,0 0-1,0 1 0,1-1 0,-1 1 0,8 0 0,-11 1-973,-2 13-3529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1873,'0'0'9522,"8"0"-9360,97-5 343,132-23 0,-26 1-442,-194 26-405,-17 10 97,0-8 242,0 12 55,0 0-1,-4 24 1,2-32 3,1 1 0,-1-1 0,0 0 0,-1 0 0,1 0 0,-1 0 0,0 0 0,0 0 0,-4 4-1,-11 14 177,6-7-1221,-1 0 0,-23 20 0,20-21-2793,9-7-2151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1 896,'0'0'6059,"0"12"-5184,0 387 3975,0-411-4527,1-9-257,0 15-61,-1-1 0,1 1 0,-1 0 0,-1-1 0,1 1 1,-3-10-1,2 14-8,-1 1 0,1-1 0,0 1 1,-1 0-1,1-1 0,-1 1 0,1 0 1,-1 0-1,0 0 0,1 0 0,-1 0 1,0 1-1,0-1 0,0 0 0,0 1 1,0-1-1,0 1 0,-2-1 0,-39-4-45,41 5 45,-153-3-342,148 4 296,-1 1 0,0-1 0,1 1-1,-1 1 1,1-1 0,0 1 0,-1 1 0,1-1-1,1 1 1,-1 0 0,0 1 0,1-1-1,0 1 1,0 1 0,1-1 0,-1 1-1,1 0 1,1 0 0,-1 1 0,1-1-1,0 1 1,0 0 0,-3 10 0,6-13 22,0 0-1,0 0 1,1 0 0,0 0 0,-1 0 0,1 0 0,1 0 0,0 4 0,-1-6 22,0-1 0,0 0 0,1 0 1,-1 0-1,1 0 0,-1 0 0,1 0 0,-1 0 0,1 0 1,-1 0-1,1 0 0,0 0 0,-1-1 0,1 1 0,0 0 0,0 0 1,0-1-1,0 1 0,0 0 0,0-1 0,0 1 0,0-1 1,0 1-1,0-1 0,0 1 0,0-1 0,0 0 0,2 1 0,30 1 108,1-2-1,-1-1 0,0-1 0,0-2 1,52-12-1,-75 15-1140,0-1 0,0 2 0,14 0 0,-9 0-525,6 0-904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0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1985,'0'0'4343,"13"0"-4076,-8 0-220,14 1 51,0-1 0,0-1 1,0 0-1,0-2 0,-1 0 0,1-1 1,-1-1-1,23-8 0,-35 10-79,1 0-1,0-1 1,0 0-1,-1 0 1,0 0 0,0-1-1,0 0 1,-1 0-1,6-6 1,-8 7 107,0-1 1,0 1-1,-1-1 0,0 0 1,0 0-1,0 0 1,0 0-1,-1 0 1,0 0-1,0 0 0,0 0 1,-1 0-1,0-10 1,-33 15-325,22 0 164,-1 2 0,1-1 0,0 1-1,-1 1 1,1 0 0,0 1 0,-12 5 0,-4 4-30,-39 25 1,63-36 43,-1 0 1,1 1-1,-1-1 0,1 1 0,0 0 1,0 0-1,0 0 0,1 0 1,-1 0-1,1 1 0,0-1 0,0 1 1,-3 6-1,3-2-16,0 0 0,0 0 0,1 0 0,1 0 0,-1 0 0,1 8 0,0-8 29,-1 1 0,0-1 0,-1 0 0,-4 13 0,3-12 7,1 0 1,0-1 0,0 1-1,0 15 1,6-24 180,69 2 571,-32 0-623,1-2 0,59-7 0,-97 6-411,-1 1-1,1-1 1,-1 1-1,1-1 0,-1 0 1,0 0-1,1-1 0,-1 1 1,0-1-1,0 1 1,0-1-1,0 0 0,0 0 1,4-4-1,-6-2-2257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4210,'0'0'3519,"0"12"-2900,1 20-305,-2 1 0,0-1 0,-3 0 0,0 0 0,-2 0 0,-11 34 0,6-38-263,6-17-87,0 0 1,1 1 0,1-1-1,0 1 1,0 0-1,-1 14 1,4-28-918,1-11-437,4-8-1782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12 122 4210,'0'0'1587,"15"0"-1125,-9-1-429,66-7 251,-64 6-252,0 0-1,1 0 1,-2-1 0,1 0 0,0 0 0,-1-1-1,1 0 1,12-10 0,-9 5 0,-7 7-31,-1 0 1,1-1-1,-1 1 0,0-1 1,0 0-1,0 1 1,0-1-1,0-1 0,-1 1 1,1 0-1,-1-1 1,0 1-1,0-1 0,-1 0 1,1 1-1,-1-1 1,1 0-1,0-5 1,-2 8 107,-30 1-132,12-1 3,-1 1 0,1 1-1,-1 0 1,-20 5-1,34-5 5,1 1 0,-1-1 1,1 1-1,-1 0 0,1 0 0,0 0 0,-1 0 0,1 1 0,0 0 0,1 0 0,-1 0 0,0 0 0,1 1 0,0-1 1,0 1-1,0 0 0,0 0 0,1 0 0,-1 0 0,-3 9 0,1 3 49,0 0 0,1 1 0,1 0 0,0-1 0,2 1 0,0 0 0,1 21 0,3-37 37,1 0 0,-1 0 0,1-1-1,0 0 1,-1 0 0,1 0 0,5 0 0,-5 0 107,171-1-1460,-142-1-987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2 304,'0'0'5152,"-16"-1"-4952,-53 0-144,64 2-56,0-1 1,0 1-1,1 0 1,-1 0-1,0 0 0,0 1 1,1 0-1,-1 0 0,1 0 1,0 0-1,-1 1 1,1 0-1,0-1 0,1 2 1,-1-1-1,0 0 1,1 1-1,0 0 0,0-1 1,0 1-1,0 0 1,0 1-1,1-1 0,0 0 1,0 1-1,0-1 1,1 1-1,-1 0 0,1 0 1,0-1-1,0 1 1,1 0-1,-1 5 0,2-9-11,-1 0-1,0 0 0,1 0 1,-1-1-1,0 1 0,1 0 1,-1 0-1,1-1 0,-1 1 1,1 0-1,0-1 0,-1 1 1,1 0-1,0-1 0,-1 1 1,1-1-1,0 1 0,0-1 1,-1 1-1,1-1 0,0 0 1,0 1-1,0-1 0,0 0 1,0 0-1,-1 0 0,1 0 1,0 1-1,0-1 1,0 0-1,1-1 0,39 2-33,-30-2 39,-3 1 22,1 0 0,-1 0 0,0-1 0,0 0 0,0-1-1,0 0 1,15-5 0,-21 6-6,1-1 1,0 1-1,-1-1 0,0 0 1,1 0-1,-1 1 0,0-1 1,0-1-1,0 1 0,-1 0 0,1 0 1,0-1-1,-1 1 0,1-1 1,-1 1-1,0-1 0,0 0 1,0 0-1,0 1 0,0-1 0,-1 0 1,1 0-1,-1 0 0,0 0 1,0-5-1,0 0 31,1 6-65,-1 1 0,0-1 0,0 1-1,0-1 1,0 1 0,0-1 0,0 1 0,0-1-1,0 1 1,0-1 0,-1 1 0,1 0-1,-1-1 1,1 1 0,-1-1 0,1 1-1,-3-3 1,2 4-93,1 2-1238,0 0 1460,0 0-1,0 0 1,0 0 0,0-1-1,0 1 1,0 0 0,1 0-1,-1 0 1,1 0-1,-1 0 1,1 0 0,1 2-1,4 19 584,-5 44 225,-3 87-422,2-147-463,-1 1 1,0-1 0,-1 0 0,0 0 0,0 0-1,0 0 1,-1 0 0,0 0 0,-1 0-1,1-1 1,-1 0 0,0 1 0,-1-2-1,0 1 1,1 0 0,-9 6 0,5-6 109,0 0 1,-1 0 0,0-1-1,0 0 1,0 0 0,0-1-1,-1-1 1,0 1 0,0-1-1,0-1 1,-12 2 0,-1-1 299,0-1 0,-1 0 0,-43-4 1,61 2-414,0-1 0,0 0 1,-1 0-1,1-1 1,0 1-1,0-1 1,0-1-1,0 1 1,1-1-1,-1 0 1,1 0-1,-1-1 1,1 0-1,0 0 1,1 0-1,-1 0 1,1-1-1,-1 1 1,-3-8-1,7 11-35,0 0 1,0 0-1,1-1 0,-1 1 0,0 0 0,1-1 1,-1 1-1,1-1 0,-1 1 0,1 0 1,0-1-1,-1 1 0,1-1 0,0 1 1,0-1-1,0 1 0,0-1 0,1 1 1,-1-1-1,0 1 0,1-1 0,-1 1 1,1-1-1,-1 1 0,1 0 0,-1-1 1,1 1-1,0 0 0,0-1 0,0 1 1,0 0-1,0 0 0,0 0 0,0 0 0,0 0 1,0 0-1,0 0 0,1 0 0,2-1 1,5-3-63,1 1 0,0 0 0,0 1 1,19-5-1,-8 3-179,39-10-2368,95-11 1,-115 21 72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0 4386,'0'0'2729,"0"14"-2102,0-8-567,0 1 0,0 0 0,-1 0-1,0-1 1,0 1 0,0-1 0,-1 1 0,0-1-1,0 1 1,-1-1 0,1 0 0,-2 0 0,1 0-1,0 0 1,-1-1 0,-7 8 0,4-5 27,-1-1 1,0 0 0,0 0 0,0-1 0,-1 0 0,0 0-1,-1-1 1,1 0 0,-1-1 0,-12 4 0,3-3 47,1-1 1,-1-1-1,0-1 1,-36 0-1,38-1-94,7-1-10,1 0 1,-1 0 0,0-1-1,-13-2 1,21 3-41,0-1-1,1 1 0,-1-1 1,0 1-1,1-1 1,-1 1-1,1-1 1,-1 0-1,1 0 1,-1 0-1,1 0 0,0 0 1,0 0-1,-1 0 1,1-1-1,0 1 1,0 0-1,0-1 1,0 1-1,0-1 0,0 1 1,1-1-1,-1 1 1,0-1-1,1 1 1,-1-1-1,1 0 1,0 1-1,-1-1 1,1 0-1,0-2 0,0 3-11,0 0 0,-1-1 0,1 1 0,0 0 0,0-1 0,0 1 0,0 0 0,0-1 0,0 1-1,0 0 1,1 0 0,-1-1 0,0 1 0,1 0 0,-1 0 0,1-1 0,-1 1 0,1 0 0,0 0 0,0 0 0,-1 0-1,1 0 1,0 0 0,0 0 0,0 0 0,0 0 0,0 0 0,0 1 0,0-1 0,0 0 0,0 1 0,0-1-1,1 1 1,-1-1 0,0 1 0,0-1 0,1 1 0,-1 0 0,0 0 0,1-1 0,1 1 0,34-6-156,1 1 0,0 2 0,52 2 0,-66 1-22,-23 0 186,1 1 1,-1-1 0,1 0 0,-1 0-1,1 1 1,-1-1 0,0 0 0,1 1 0,-1-1-1,1 1 1,-1 0 0,0 0 0,0-1-1,1 1 1,-1 0 0,0 0 0,0 0 0,0 0-1,0 0 1,0 0 0,0 1 0,0-1-1,-1 0 1,1 0 0,0 1 0,-1-1-1,1 0 1,-1 1 0,1-1 0,0 3 0,1 6 13,-1 0 1,0 0 0,0 19 0,3 14 145,-4-41-149,1-1-1,0 1 0,0 0 1,0 0-1,0 0 0,0-1 0,1 1 1,-1-1-1,0 1 0,1-1 0,-1 1 1,1-1-1,0 0 0,-1 0 0,1 1 1,0-1-1,0-1 0,-1 1 1,1 0-1,0 0 0,0-1 0,0 1 1,0-1-1,0 1 0,0-1 0,0 0 1,0 0-1,3 0 0,2 0-161,-1-1 0,0 1-1,0-1 1,1 0 0,-1-1-1,0 0 1,0 1 0,7-5-1,20-16-2649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6723,'0'0'1766,"7"9"-1278,5 7-296,31 47 359,-40-57-502,1 0 1,-1 0 0,-1 0 0,1 0 0,-1 0 0,0 1 0,0-1-1,-1 1 1,1 9 0,-1 31 446,0-22-277,-1 0 1,-1 0-1,-1 0 0,-7 33 1,6-43-281,1 1 1,1-1 0,0 1-1,2 20 1,-1-8-2909,-22-28-513,-4 0 73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2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42 368,'0'0'8852,"166"-22"-8436,-113 15-288,-5-3-128,-10 8 0,-17 2-1088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6307,'0'0'1777,"0"60"-1521,0-33 112,0-3-16,0-5-208,0-2-64,0-7 32,0-7-112,0-18-3281,0-14-2242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2945,'0'0'3562,"1"11"-3477,28 184 59,-25-185-91,-1-11 109,-3-1-156,0 1 1,0 0-1,0 0 1,1 0-1,-1 0 1,0 0-1,0-1 1,-1 1-1,1 0 1,0 0-1,0 0 1,0 0-1,-1 0 1,0-3 0,-5-8 32,2 4 121,0-1 1,1 1-1,-1-1 1,2 0-1,-1 0 0,1 0 1,1 0-1,-1-1 1,1-10-1,1 17-156,0-1 0,0 1 1,0-1-1,1 1 0,-1-1 0,1 1 0,0-1 1,0 1-1,0-1 0,0 1 0,1 0 0,-1 0 1,4-6-1,-1 6-14,-1-1 0,1 1 1,0 0-1,0 1 0,0-1 1,0 1-1,0-1 0,0 1 0,1 0 1,4-1-1,2 0-276,1 0 0,1 0-1,-1 1 1,0 1 0,0 0 0,21 1-1,-25 0-561,0 0-1150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65 4770,'0'0'2097,"0"46"-533,0-26-1220,0 4-190,0-1 0,-6 31-1,6-48-158,0-5 272,0-3-239,-1-16 120,1 1-1,0-1 1,4-19 0,-3 31-158,1 0 1,0 0-1,0 0 1,1 0-1,-1 0 0,1 0 1,0 1-1,1-1 1,-1 1-1,1 0 0,8-9 1,-4 7-31,0 0 1,0 0-1,1 1 1,0 0-1,0 1 1,0 0-1,1 0 1,0 1-1,-1 0 0,1 1 1,1 0-1,-1 1 1,0 0-1,1 0 1,-1 1-1,21 1 1,-30 0 20,-1 1 1,1 0 0,-1 0 0,1 0-1,-1-1 1,1 1 0,-1 0 0,1 0 0,-1 0-1,0 0 1,0 0 0,1 0 0,-1 0-1,0 0 1,0 0 0,0 0 0,0 0-1,0 0 1,0 1 0,0 29 136,-1-24-95,1 3 30,-1 0 1,0 1 0,-1-1-1,-1 0 1,1 0 0,-2 0 0,1 0-1,-1-1 1,-1 0 0,0 1-1,0-1 1,0-1 0,-1 1-1,-12 12 1,16-18-261,-8 8 477,6-8-3265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81 160 4466,'-81'-136'2481,"87"124"-1520,-1 3 399,1 6 161,-6 10-6243,0 10 2961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1969,'0'0'4172,"0"4"-4137,-4 17-20,2 0-1,0 25 0,0 0 61,20-46 1352,0-2-1261,1 0 0,0-2 0,-1 0 0,0-2 0,0 0 0,0 0 0,32-19 0,-48 25-104,0-1-1,-1 0 0,1 0 0,0 1 0,0-1 0,0 0 0,-1-1 0,1 1 0,-1 0 1,1 0-1,-1-1 0,1 1 0,-1-1 0,0 1 0,0-1 0,1 1 0,-1-1 0,0 0 0,0 0 1,-1 1-1,1-1 0,0 0 0,-1 0 0,1 0 0,-1 0 0,0 0 0,1 0 0,-1 0 0,0 0 1,0-3-1,-1 4-48,0 0-1,1 1 1,-1-1 0,0 0 0,0 0 0,0 0 0,0 1 0,1-1 0,-1 0 0,0 1 0,0-1 0,0 1-1,0-1 1,-1 1 0,1-1 0,0 1 0,0 0 0,0 0 0,0-1 0,0 1 0,0 0 0,-1 0 0,1 0-1,0 0 1,-2 1 0,-3-2 23,-48-3-70,-61 3 1,62 1-23,48 0 15,0 1 0,1-1 0,-1 0 0,0 1 0,1 0 0,-1 0 0,0 1 1,1-1-1,0 1 0,-1 0 0,1 0 0,0 1 0,0-1 0,-7 7 0,11-9-15,0 0-1,-1 0 0,1 0 1,0 0-1,0 1 0,0-1 1,0 0-1,-1 0 1,1 0-1,0 1 0,0-1 1,0 0-1,0 0 0,0 0 1,0 1-1,0-1 0,0 0 1,0 0-1,-1 1 1,1-1-1,0 0 0,0 0 1,0 1-1,0-1 0,1 0 1,-1 0-1,0 1 1,0-1-1,0 0 0,0 0 1,0 0-1,0 1 0,0-1 1,0 0-1,0 0 1,1 1-1,-1-1 0,0 0 1,0 0-1,0 0 0,0 0 1,1 1-1,-1-1 1,0 0-1,0 0 0,0 0 1,1 0-1,-1 0 0,0 0 1,0 1-1,0-1 1,1 0-1,-1 0 0,0 0 1,0 0-1,1 0 0,-1 0 1,0 0-1,0 0 0,1 0 1,-1 0-1,81-2-2597,-23-4-767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3057,'0'0'4717,"1"3"-4743,1 13 281,0 0 1,-1 0 0,-2 26 0,1 5 321,14-62-341,-10 13-218,22-17-73,0 1 0,1 1 0,1 1 0,1 2 0,0 1 0,1 1 0,43-11 0,-72 23 43,0-1 0,0 1 0,-1 0 0,1 0 0,0 0 0,0 0 0,0 0 1,0 0-1,0 0 0,-1 0 0,1 1 0,0-1 0,0 0 0,0 0 1,0 1-1,-1-1 0,1 1 0,0-1 0,0 0 0,-1 1 0,1 0 0,0-1 1,-1 1-1,1-1 0,-1 1 0,1 0 0,0-1 0,-1 1 0,1 0 1,-1-1-1,0 1 0,1 0 0,-1 0 0,0 0 0,1-1 0,-1 1 0,0 0 1,0 0-1,0 0 0,0 0 0,0 0 0,0 1 0,0 47 108,-1-33-39,1-12-26,-1 1-1,0-1 1,0 0-1,0 0 1,-1 1-1,1-1 1,-1 0-1,0 0 1,0 0-1,-1-1 1,1 1-1,-1 0 1,1-1-1,-1 0 1,0 1-1,-1-1 1,1 0-1,0-1 1,-1 1-1,0-1 1,0 1-1,1-1 1,-1 0 0,-6 1-1,9-2-1455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5170,'0'0'3578,"-21"6"-3637,-65 19 43,79-23 13,0 0-1,0 1 0,1 0 0,-1 0 1,1 1-1,-1-1 0,1 1 0,0 1 1,-9 8-1,11-9-7,3-4 2,1 0-1,-1 0 1,1 0-1,0 1 1,-1-1-1,1 0 1,-1 0-1,1 1 1,0-1-1,-1 0 1,1 1-1,0-1 1,0 0-1,-1 1 1,1-1-1,0 1 1,0-1-1,0 0 1,-1 1-1,1-1 1,0 1-1,0-1 1,0 1-1,0-1 1,0 0-1,0 1 1,0-1-1,0 1 1,0-1-1,0 1 1,0-1-1,0 1 1,0-1-1,0 0 1,1 2-1,18 1-168,60-4 919,104 3-436,-180-2-293,0 1 0,1 0 0,-1 0 0,0 0 0,0 0 0,0 0 0,0 1 1,0-1-1,0 1 0,-1 0 0,1 0 0,0 0 0,-1 0 0,0 0 0,1 0 0,-1 1 0,0-1 0,0 1 0,0 0 1,-1 0-1,1 0 0,-1-1 0,1 1 0,-1 1 0,0-1 0,0 0 0,0 0 0,-1 0 0,1 0 0,-1 1 0,0-1 1,1 0-1,-2 7 0,1-9 62,-1 0 0,1 0-1,-1 0 1,1 0 0,-1 0 0,1 0 0,-1 0 0,0 0 0,1 0 0,-1 0 0,0 0 0,0-1 0,1 1 0,-1 0 0,0 0 0,0-1-1,0 1 1,0-1 0,0 1 0,0-1 0,0 1 0,-1-1 0,1 0 0,-2 1 0,-33 8 534,29-8-466,-120 19-34,41-16-4228,27-4-3548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2017,'0'0'3180,"0"-15"3492,1 21-6679,1 0-1,-1 0 0,1 0 1,0 0-1,1 0 0,-1 0 0,1 0 1,7 9-1,6 17 21,32 90 113,-47-122-126,-1 1 0,0-1-1,1 1 1,-1-1 0,0 1 0,1-1 0,-1 1 0,1-1 0,-1 0 0,1 1 0,-1-1-1,1 0 1,-1 1 0,1-1 0,-1 0 0,1 0 0,-1 1 0,1-1 0,-1 0 0,1 0-1,0 0 1,-1 0 0,1 0 0,-1 0 0,1 0 0,-1 0 0,1 0 0,0 0-1,-1 0 1,1 0 0,-1 0 0,1 0 0,0-1 0,14-6 143,-1-5-87,-1 0 0,16-19 0,-4 4-11,5-5 40,114-110 366,-135 136-257,-1-2 0,-1 1-1,1-1 1,-1 0 0,0-1 0,-1 1-1,6-13 1,-9 15-3354,-4 14-187,1 4-249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 4098,'0'0'1822,"-13"4"-1921,8-3 87,-4 1 14,0 0 1,-1 1 0,2 0 0,-11 6 0,15-7 3,0 0 0,1 0 0,0 0 0,-1 1 0,1 0 0,0-1 0,0 1 0,0 1 0,1-1 1,-1 0-1,1 0 0,0 1 0,0 0 0,0-1 0,-3 8 0,2 2 8,1 0-1,0 1 1,1-1 0,0 0 0,2 24-1,0-6 1,-1-30-20,1 0 0,-1 0 0,1 0 0,-1 0 0,1 0 0,0 0 0,-1-1 0,1 1 0,0 0 1,0 0-1,0 0 0,0-1 0,-1 1 0,1 0 0,0-1 0,0 1 0,0-1 0,0 1 0,0-1 0,0 1 0,1-1 0,-1 0 0,0 0 0,0 1 0,0-1 0,0 0 0,0 0 0,0 0 0,2 0 0,42 1-116,-38-1 124,1-1 49,-1 0 0,1 0 1,-1-1-1,0-1 0,0 1 0,0-1 0,0 0 0,0 0 0,0-1 0,-1 0 0,0 0 0,0-1 1,7-6-1,12-11 345,33-39 0,-54 56-187,1-1 0,-1 0 0,0 1 0,0-1 0,0-1 0,-1 1 0,0 0 0,0-1 0,-1 0-1,0 0 1,0 0 0,-1 1 0,1-2 0,-1-9 0,-11 16-30,-14 2-907,-1 2-1,-41 9 1,59-11 59,22-8-4454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4130,'0'0'4212,"4"2"-2292,-6 9-1868,-6 0-30,0 1 0,0-1 0,-13 12 0,11-13-7,1 1 1,0 0-1,0 1 1,-6 12-1,6-5 1,1 0-1,1 0 0,1 1 0,0 0 1,2 0-1,0 1 0,1-1 0,1 1 0,2 38 1,-8-38-5,7-20-15,0 0 0,0 1 1,0-1-1,0 0 0,1 1 0,-1-1 1,1 1-1,-1 0 0,1-1 0,-1 1 0,1-1 1,0 1-1,0 0 0,0 1 0,19-3-22,122-2 202,-152 2-5688,-26 0 1537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4786,'0'0'5619,"59"-5"-5683,-21 5 96,15 0-64,1 0-705,10 0-863,-16 0-881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 3089,'0'0'1294,"18"3"-1192,5 2-45,-9-2 66,-1-1 0,0 0 0,1-1 0,19 0 0,-31-2-73,-1 1-1,1-1 1,-1 0-1,1 0 1,-1 1 0,1-1-1,-1 0 1,1 0-1,-1-1 1,0 1-1,0 0 1,0 0 0,0-1-1,0 1 1,0-1-1,0 1 1,0-1 0,0 1-1,0-1 1,-1 1-1,1-1 1,0-2-1,13-43-233,-13 42 212,-1 4-41,0 1 0,1-1 0,-1 0 0,0 0 0,0 1 0,0-1 0,0 0 0,0 0 0,0 1 0,0-1 0,0 0 0,0 0 0,-1 0 0,1 1-1,0-1 1,0 0 0,-1 1 0,1-1 0,0 0 0,-1 1 0,1-1 0,-1 0 0,1 1 0,-1-1 0,1 1 0,-1-1 0,1 1 0,-1-1 0,1 1-1,-1-1 1,0 0 0,-2 0 0,0 0-1,1 0 0,-1 1 1,0-1-1,0 0 1,1 1-1,-1 0 0,0 0 1,-3 0-1,-5 0 19,0 1 0,0 1 1,0 0-1,-11 4 0,17-5-4,1 0 0,0 0-1,0 1 1,0 0 0,-1 0-1,2 0 1,-1 0 0,0 1-1,0-1 1,1 1 0,-1 0 0,1 0-1,0 0 1,0 1 0,0-1-1,0 1 1,1 0 0,0 0-1,-1 0 1,1 0 0,1 0-1,-1 0 1,1 0 0,-1 0-1,1 1 1,0-1 0,1 1 0,-1-1-1,1 1 1,0 4 0,0 35 81,3-43-48,0 0 0,-1 0 1,1 0-1,1 0 0,-1 0 0,0-1 0,0 0 0,6 1 0,-6-1 62,61 16 909,-56-13-943,0 0-1,0-1 0,0 1 1,0-2-1,0 1 1,0-1-1,1 0 0,-1-1 1,0 0-1,1 0 1,-1-1-1,0 0 1,11-3-1,3-7 136,0 0 0,0-2 1,-2 0-1,0-1 0,22-20 0,-21 17 95,-20 16-229,-1 0-1,1 0 1,0 0-1,0 0 0,-1 0 1,1 0-1,0 0 1,-1 0-1,1 0 0,-1-1 1,0 1-1,1 0 1,-1 0-1,0-1 1,0 1-1,0-2 0,0 1-477,-1 15 234,0 3 169,-1 0 1,-1 0-1,-7 26 1,0-1 51,6-8 21,2-14 852,2-38-222,-11-185-77,11 189-230,5 15-579,160 0-2409,-160 0 2429,28 3-1154,-32-3 1210,0 1 0,0-1 0,0 1 1,0-1-1,0 1 0,0-1 0,0 1 0,0 0 0,-1 0 0,1-1 0,0 1 1,-1 0-1,1 0 0,0 0 0,-1 0 0,1-1 0,-1 1 0,1 0 0,-1 0 0,0 0 1,1 0-1,-1 0 0,0 0 0,0 0 0,1 1 0,-1-1 0,0 0 0,0 2 1,0 14-2745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22 4530,'0'0'4549,"0"-3"-4170,1 3-386,-1-1 1,0 0-1,0 1 1,0-1 0,0 0-1,0 1 1,0-1-1,0 0 1,-1 1-1,1-1 1,0 0 0,0 1-1,0-1 1,-1 1-1,1-1 1,0 0-1,-1 1 1,1-1 0,0 1-1,-1-1 1,1 1-1,-1-1 1,1 1-1,-1-1 1,1 1 0,-1 0-1,1-1 1,-1 1-1,1 0 1,-1-1-1,0 1 1,1 0 0,-1-1-1,1 1 1,-1 0-1,0 0 1,1 0-1,-1 0 1,0 0 0,1 0-1,-1 0 1,0 0-1,1 0 1,-1 0-1,0 0 1,1 0 0,-1 0-1,0 1 1,1-1-1,-1 0 1,1 1-1,-1-1 1,1 0 0,-1 1-1,0-1 1,1 0-1,-1 2 1,-5 1 2,0 0 0,1 1 0,0 0-1,0 0 1,-7 7 0,2-1-38,7-8 15,0 1 1,1-1-1,-1 0 1,1 1-1,0 0 0,0-1 1,0 1-1,0 0 1,0 0-1,0 0 1,1 0-1,0 0 1,-1 0-1,1 1 1,0-1-1,1 0 0,-1 5 1,17-7-436,59-2 476,105 3 415,-177-2-387,1 0-1,-1 1 1,0-1 0,0 1-1,0 0 1,0-1-1,0 1 1,-1 1 0,1-1-1,0 0 1,0 1-1,-1-1 1,1 1 0,0 0-1,-1 0 1,0 0-1,0 0 1,1 0 0,-1 0-1,0 1 1,-1-1-1,1 1 1,0 0 0,-1-1-1,1 1 1,-1 0-1,0 0 1,0 0 0,0 0-1,0 0 1,0 3 0,-8-5 979,-119 1 675,67-3-1565,-80 10 1,133-8-394,-32 6 669,37-6-604,0-1 0,0 0 0,0 1 0,0-1 1,0 1-1,0-1 0,0 1 0,0-1 0,0 1 0,0 0 0,0 0 0,0-1 0,0 1 0,0 0 1,1 0-1,-1 0 0,0 0 0,1 0 0,-1 0 0,1 0 0,-1 0 0,1 0 0,-1 0 0,1 0 0,0 0 1,-1 1-1,1 0 0,0 6-5555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146 0 4162,'0'0'1966,"0"17"-1323,0 56-176,-1-56-275,-1 0 0,0 0-1,-2-1 1,0 1 0,0 0 0,-2-1-1,0 0 1,-1 0 0,-15 25 0,4-4-34,6-12-152,1 0 0,1 0 0,1 1 0,2 0 1,1 0-1,0 1 0,2 0 0,-1 53 1,25-80 6,-12-1 51,1 0-1,-1 0 1,0-1 0,1 0 0,-1-1-1,0 0 1,0 0 0,-1-1 0,1 0-1,-1 0 1,9-7 0,-5 4-151,1 1 0,0-1 0,0 2 1,13-5-1,-24 10-181,1-1 74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4722,'0'0'1089,"-2"12"-857,-20 106 880,-67 208 1,51-243-862,46-84-298,1-1 0,-1 1 1,0-2-1,0 1 0,11-6 0,4 0-193,-10 4-310,0-1 0,-1 0 0,1-1 0,18-12 0,-19 6-2393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3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4914,'0'0'2641,"133"-8"-2641,-74-1-112,-11-1-1408,-21 0-1458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3858,'0'0'2203,"0"7"-1616,0 2-419,1-2-37,-1 0 0,0 0 0,0 0 0,-1 0 0,0 0 0,0-1 0,-1 1 0,0 0 0,0-1 0,-3 8 0,-18 26 206,-18 44-1,35-70-315,1 1-1,0 0 1,1 1-1,1-1 1,0 1-1,-1 31 0,4 52-374,0-98 508,3-29-44,-3 25-134,0 1-1,0-1 0,0 1 0,0-1 1,1 1-1,-1-1 0,1 1 0,-1-1 0,1 1 1,0-1-1,0 1 0,0 0 0,0 0 0,1-1 1,-1 1-1,0 0 0,3-2 0,23-22-3,2 2 0,0 1 0,2 1 0,54-29 0,-76 46 35,0-1-4,-8 4-5,1 1-1,-1 0 1,1 0 0,0 0 0,-1 0 0,1 0 0,0 0-1,0 0 1,0 1 0,-1-1 0,1 1 0,0-1-1,0 1 1,0 0 0,3 0 0,-5 22-489,0 2 478,1-17 47,0 0 0,-1 0-1,0 0 1,0-1 0,-1 1 0,0 0-1,0 0 1,0-1 0,-1 1 0,0-1-1,0 1 1,-1-1 0,0 0 0,-6 10 0,-74 77-1099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4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3490,'0'0'3479,"-7"25"-2711,1-1-568,4-13-122,0-1 0,-1 1-1,0-1 1,-1 1 0,0-1 0,-1 0-1,0 0 1,-1-1 0,0 0 0,0 0 0,-1 0-1,-11 11 1,-6 4 495,0-1 0,-40 28-1,64-50-547,-1-1-1,1 0 0,-1 1 1,1-1-1,-1 0 1,1 1-1,-1-1 1,1 0-1,-1 0 0,0 0 1,1 1-1,-1-1 1,1 0-1,-1 0 1,1 0-1,-1 0 0,0 0 1,1 0-1,-1 0 1,1 0-1,-1 0 0,0 0 1,1-1-1,-1 1 1,1 0-1,-1 0 1,1 0-1,-1-1 0,1 1 1,-1 0-1,1-1 1,-1 1-1,1 0 0,-1-1 1,1 1-1,0-1 1,-1 1-1,1-1 1,-1 1-1,1-1 0,0 1 1,0-1-1,-1 1 1,1-1-1,0 1 0,0-1 1,0 1-1,-1-1 1,1 1-1,0-1 1,0 0-1,0 1 0,0-1 1,0 1-1,0-1 1,0 0-1,-1-43-457,2 36 104,-1-8-219,-1 9 263,1 0 0,0 0 0,1 0-1,-1 1 1,1-1 0,3-8 0,-3 12 251,0 1 0,0 0 0,0-1 0,1 1 0,-1 0 0,1 0 0,0 0 0,-1 0 0,1 0 0,0 1 0,0-1 0,0 1 0,0-1 0,1 1 0,-1-1 0,0 1 0,0 0 0,1 0 0,-1 0 0,5 0 0,-4-1 10,0 1-1,0 0 1,1 0-1,-1 0 1,0 1-1,1-1 1,-1 1-1,1 0 1,-1 0 0,0 0-1,1 0 1,-1 1-1,1-1 1,-1 1-1,0 0 1,0 0-1,1 0 1,-1 0-1,0 1 1,0-1-1,0 1 1,0 0-1,-1 0 1,1 0-1,0 0 1,-1 0-1,1 0 1,-1 1-1,0 0 1,0-1-1,0 1 1,0 0-1,2 3 1,65 107 494,-68-112-518,-1 0 1,1 0-1,0 0 1,0 0 0,0 0-1,-1 0 1,1 0 0,0 0-1,0-1 1,0 1 0,1 0-1,-1-1 1,0 1 0,0 0-1,0-1 1,0 1-1,1-1 1,-1 0 0,0 1-1,0-1 1,1 0 0,-1 0-1,3 0 1,5 0-2170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3458,'0'0'4047,"0"24"-3476,-2 80-222,2-94-287,-1 0 0,0 0 1,-1 0-1,-1 0 0,1 0 0,-1 0 0,-1-1 0,0 1 0,0-1 0,-7 10 1,-5 12 131,6-12-130,2 1-1,0 1 1,2 0 0,0 0 0,1 0-1,1 0 1,1 1 0,-1 36 0,4-22-6,0-20-4302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4834,'0'0'7107,"69"-29"-6994,-20 19-113,9-2-81,7 2-1855,-7 3-1170,-10 0-1056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4290,'0'0'1926,"1"11"-1798,0 2-59,2 52 469,-3-61-467,-1 1 1,1-1-1,-1 1 1,0-1 0,0 0-1,0 1 1,-1-1-1,1 0 1,-1 0 0,0 0-1,0 0 1,-1 0-1,-2 4 1,-1-3 60,1 1 1,-1-1-1,0-1 0,0 1 1,0-1-1,0 0 0,-1 0 1,-7 2-1,10-4-34,-1 0 0,1-1 0,0 0 0,0 0 0,-1 0 0,1 0 0,-1-1 0,1 0 0,-1 0 0,1 0 0,-1 0 0,1-1 0,0 1 0,-1-1 0,-5-2 0,8 2-102,0-1 1,0 1 0,0-1-1,0 1 1,0-1 0,0 0-1,0 1 1,0-1 0,0 0-1,1 0 1,-1-1 0,1 1-1,0 0 1,0 0 0,-1-1-1,1 1 1,1-1 0,-1 1-1,0-1 1,1 1 0,-1-1-1,1-3 1,-2-9-528,1-1 1,2-26-1,1 17-39,-3 23 553,1 1 0,0 0 0,0 0 0,0 0 0,0 0-1,0 0 1,0 0 0,0 0 0,0-1 0,1 1 0,-1 0 0,0 0-1,1 0 1,-1 0 0,1 0 0,-1 0 0,1 0 0,0 0 0,-1 0-1,2 0 1,0 0-32,0 0-1,0 1 1,0 0-1,0-1 0,0 1 1,0 0-1,0 0 1,0 0-1,1 0 1,2 1-1,-5-1 40,6 1 1,-1 0 1,0 0-1,0 1 1,0 0-1,0 0 0,-1 0 1,1 0-1,0 1 0,-1 0 1,0 0-1,8 6 1,-1 1 117,-1 0 0,0 0 0,11 16 1,-11-12-45,-1-2-8,0 0-1,16 17 1,-22-26-42,1 0-1,-1-1 1,0 1 0,1-1-1,0 1 1,0-1-1,-1 0 1,1-1 0,0 1-1,1 0 1,-1-1 0,0 0-1,7 1 1,10 0 95,0-1 0,1-1 0,-1-1 0,34-6 0,-50 6-83,1 0 0,-1 0 0,0 0 0,1-1 0,-1 0 1,0 0-1,0 0 0,0 0 0,0-1 0,-1 0 0,1 0 0,-1-1 0,0 1 1,0-1-1,0 0 0,0 0 0,-1 0 0,1 0 0,-1-1 0,0 1 0,0-1 1,3-8-1,-4 4-17,0 0-1,-1-1 1,0 1 0,-1-1 0,0 1 0,-2-16 0,0-14 182,2 38-285,0 17-1009,-1 4 1089,-1 0-1,-1 0 1,-2-1-1,1 1 1,-2-1 0,-12 27-1,0 5 31,7-15 13,-5 40 0,10-47-5,1-16 218,2-23 224,0-27-371,3-148-48,0 179-36,1 0-1,0 0 1,0 0 0,0 0 0,1 1 0,0-1 0,0 1 0,0-1 0,1 1 0,-1 0 0,1 0 0,1 0-1,-1 0 1,8-8 0,-5 6-26,1 1-1,0 0 0,0 0 1,1 1-1,0-1 0,-1 2 1,2-1-1,-1 1 0,11-4 1,-11 6-144,1 0-1,-1 0 1,1 1 0,0 0 0,0 1 0,-1-1 0,1 2 0,0-1-1,0 1 1,15 4 0,-22-3 147,0-1 1,-1 1-1,1-1 0,-1 1 0,0 0 0,1 0 1,-1 0-1,0 0 0,0 0 0,0 0 0,0 0 1,0 0-1,-1 0 0,1 0 0,-1 0 1,1 1-1,-1-1 0,0 0 0,0 0 0,0 1 1,0-1-1,0 3 0,0-2 18,0 1 0,0-1 0,-1 1 0,1-1 0,-1 1 0,0-1 0,0 1 0,0-1 0,0 1 0,-1-1 0,1 0 0,-1 0 0,0 0 0,0 0 0,-3 3 0,-16 10 280,-1-1-1,-1-1 1,0-1 0,-1-1-1,-1-2 1,-48 16-1,52-21-99,20-5-198,1 0 1,0 0-1,-1 0 0,1 1 0,0-1 0,-1 0 1,1 0-1,0 0 0,-1 0 0,1 0 1,0 0-1,-1 0 0,1 1 0,0-1 1,-1 0-1,1 0 0,0 0 0,-1-1 0,1 1 1,-1 0-1,1 0 0,0 0 0,-1 0 1,1 0-1,0 0 0,-1 0 0,1-1 0,0 1 1,-1 0-1,1 0 0,0 0 0,0-1 1,-1 1-1,1 0 0,0 0 0,0-1 1,-1 1-1,1 0 0,0-1 0,0 1 0,0 0 1,0-1-1,-1 1 0,1 0 0,0-1 1,0 1-1,0 0 0,0-1 0,0 1 0,0 0 1,0-1-1,0 1 0,0-1 0,0 1 1,0 0-1,0-1 0,0 1 0,0 0 0,0-1 1,1 1-1,-1-1 0,0 0-241,2-24-3064,7-8-2087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4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5442,'0'0'2471,"13"22"-2060,41 75 2,-52-91-389,1 0 0,-1 1 0,0-1-1,0 1 1,-1-1 0,0 1 0,0 0 0,0 0-1,-1 0 1,0-1 0,-1 9 0,0 5 34,1 103 2536,-1-130-2651,0 0-1,0 0 1,0 0 0,-1 1 0,0-1 0,0 1 0,-1-1 0,-5-9 0,-36-54-346,20 33 389,21 32 17,-23-44-7,25 46 19,0 1 1,0-1-1,0 0 1,0 0-1,0 0 1,1 0 0,0 0-1,-1 0 1,1-1-1,0 1 1,1 0-1,-1 0 1,1 0 0,-1 0-1,2-3 1,-1 4-26,1 0 1,-1 0 0,1 0-1,-1 1 1,1-1 0,0 0-1,0 1 1,0-1 0,0 1-1,0 0 1,0 0 0,0-1-1,0 1 1,1 1 0,-1-1-1,0 0 1,1 1 0,3-1-1,5-3-63,18-6-117,0 1 1,1 1 0,0 2-1,0 0 1,45-1-1,-74 15-389,-1-4 585,0 0-1,-1 1 0,1-1 1,-1 0-1,0 1 1,0-1-1,0 0 0,-1 0 1,0 0-1,1 0 0,-2 0 1,-3 6-1,-1-1 101,-1 0 0,-1 0 0,-11 9 0,-8 7 185,8-3-11,15-16-170,0 0 0,0 0 0,0 0 1,-1-1-1,1 0 0,-2 0 0,1-1 0,0 1 1,-13 5-1,18-10-51,0 0 1,0 0-1,0 0 0,0 0 1,-1 0-1,1 0 0,0-1 1,0 1-1,0 0 0,0 0 1,0-1-1,0 1 0,0-1 1,0 1-1,0-1 1,0 0-1,0 1 0,0-1 1,1 0-1,-1 1 0,0-1 1,0 0-1,1 0 0,-2-2 1,-17-29-652,7 9-860,-10 0-1262,-9 3-1202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2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3410,'0'0'2697,"2"10"-2406,1-5-261,0-1 0,0 0 1,-1 1-1,1 0 1,-1-1-1,0 1 0,0 0 1,-1 0-1,0 0 1,0 0-1,0 0 1,0 1-1,-1-1 0,0 7 1,0 150 1743,0-191-1395,1 21-394,0-1-1,0 0 1,1 1 0,0 0 0,0-1 0,1 1 0,0 0 0,1 0-1,-1 0 1,2 1 0,-1-1 0,1 1 0,0 0 0,1 1-1,-1-1 1,1 1 0,0 0 0,1 0 0,0 1 0,0 0-1,14-8 1,-3 1 460,-16 10-499,0 0 0,1 0 1,-1 0-1,1 1 0,-1-1 1,1 0-1,0 1 0,0 0 0,0 0 1,0 0-1,0 0 0,0 0 1,0 1-1,0-1 0,0 1 0,0 0 1,0-1-1,0 2 0,0-1 1,0 0-1,0 1 0,0-1 0,0 1 1,0 0-1,0 0 0,3 1 1,2 1-563,0 0 1,0 0 0,1-1-1,-1-1 1,1 1 0,-1-1 0,13-1-1,-15 0-1921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2673,'0'0'1158,"-5"0"-1062,2 0-53,-1 0 0,1 0 0,0 0 0,0 1 0,0-1 0,0 1 0,0 0 0,0 0 0,0 0 0,0 1 1,0-1-1,0 0 0,1 1 0,-1 0 0,1 0 0,-1 0 0,1 0 0,-1 0 0,1 0 0,0 1 0,0-1 0,-2 5 0,-4 1 8,2 1 0,-1 0 0,1 0 0,1 1 0,0-1 0,0 1 0,1 0 0,0 1 1,0-1-1,2 1 0,-1 0 0,1-1 0,-1 16 0,3-25-69,0-1-1,1 1 1,-1-1-1,0 1 1,0-1 0,0 1-1,1-1 1,-1 1-1,0-1 1,0 1 0,1-1-1,-1 1 1,0-1 0,1 0-1,-1 1 1,0-1-1,1 0 1,-1 1 0,1-1-1,-1 0 1,1 1-1,-1-1 1,1 0 0,-1 0-1,1 1 1,-1-1-1,2 0 1,21 3-166,-16-3 214,-1 0 1,1-1-1,-1 0 1,14-3-1,-15 1 33,1-1 1,-1 1-1,1-1 0,-1 0 1,0 0-1,-1-1 0,1 1 0,5-8 1,30-44 412,-37 49-352,0 1 0,0 0 1,0-1-1,-1 1 0,0-1 0,0 0 1,-1 0-1,0 0 0,0 0 1,0 0-1,-1-11 0,-18 18-922,-5-1-34,13 0 610,0 1 1,1 0-1,-1 0 0,0 0 1,1 2-1,-1-1 0,1 1 1,-1 0-1,1 1 0,0 0 1,-15 7-1,17-2-1509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65 5523,'0'0'3217,"158"-51"-3105,-111 43-64,-5 3-48,-10 5-1040,-8 0-1105,-9 0-1313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3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64 112,'-6'7'5193,"-25"27"-4743,29-30-434,-1 0 1,1 1 0,0-1-1,1 0 1,-1 1 0,1-1 0,0 1-1,0-1 1,0 1 0,0-1-1,1 1 1,0 0 0,0-1 0,1 6-1,-1 1-2,2-10-16,0 0 0,0 0-1,0-1 1,0 1 0,0 0 0,0-1 0,1 0 0,-1 1 0,0-1 0,0 0-1,0 0 1,1 0 0,-1 0 0,4-1 0,1 1 4,-3 0 57,1 0 0,0-1 0,0 1 0,-1-1 0,1 1 0,0-1 0,-1-1 0,1 1 0,-1-1 0,1 0-1,-1 0 1,0 0 0,0 0 0,0-1 0,0 0 0,0 1 0,-1-2 0,1 1 0,-1 0 0,0-1 0,0 1 0,0-1-1,3-5 1,-1 1 325,0 1-1,0-1 1,-1 0-1,-1 0 1,1 0-1,-1 0 1,-1-1-1,1 1 1,-1-1-1,-1 0 0,0 0 1,0 0-1,-1 1 1,0-11-1,1 18-967,1 1-1,0-1 0,-1 1 1,1-1-1,0 1 0,0 0 1,-1 0-1,1 0 0,0 0 0,0 0 1,2 0-1,-1 0 43,3 0-1597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59 118 3073,'0'0'2356,"29"0"-2046,89-1-41,-112 1-222,1-1 1,-1 1-1,0-1 0,0 0 1,0 0-1,0-1 0,0 0 1,-1 0-1,1 0 0,9-6 0,-11 5-6,-1 0-1,1 0 0,-1 0 1,0 0-1,0-1 0,0 1 0,0-1 1,0 0-1,2-6 0,-3 6-29,0 0 0,-1 0-1,1 0 1,-1 0 0,0-1-1,0 1 1,0 0 0,-1-1-1,1 1 1,-1-6 0,-1 9-17,1 1 0,0 0 0,0-1 0,0 1 0,-1 0 0,1 0 0,0 0 1,-1-1-1,1 1 0,0 0 0,0 0 0,-1 0 0,1-1 0,0 1 1,-1 0-1,1 0 0,0 0 0,-1 0 0,1 0 0,0 0 0,-1 0 0,1 0 1,0 0-1,-1 0 0,1 0 0,0 0 0,-1 0 0,1 0 0,0 0 0,-1 0 1,1 1-1,-5-1-105,-11-1 0,-1 1 0,0 1 0,0 1 0,1 0 0,-1 1-1,1 1 1,-25 9 0,27-8 169,-1 2-1,1 0 1,0 1-1,-13 10 1,21-14-12,1 0 1,0 1 0,1-1-1,-1 1 1,1 0 0,0 0-1,0 1 1,0-1 0,1 1-1,0 0 1,0 0-1,-2 9 1,0 1 53,2 0 0,0 1 0,0-1 0,2 1 0,0 27 0,2-44-98,-1 1 1,1-1-1,-1 1 0,0-1 0,1 1 0,-1-1 0,1 1 0,0-1 0,-1 1 0,1-1 0,-1 0 0,1 1 1,-1-1-1,1 0 0,0 0 0,-1 1 0,1-1 0,0 0 0,-1 0 0,1 0 0,0 0 0,-1 0 0,1 0 1,0 0-1,1 0 0,25 0 33,-21 0-13,18 0-282,0 0 0,0-2-1,0 0 1,33-9-1,-3-5-2478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5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0 1905,'0'0'4453,"0"11"-4040,1-3-337,-1-2 13,1-1 0,-1 0 0,0 0 0,0 1 0,0-1 0,-1 0 0,0 0 0,0 0 0,0 1 0,-1-1 0,1 0 0,-1-1 0,0 1 0,-1 0-1,-4 6 1,-64 60 966,37-41-878,3 3-1,-31 39 1,59-69-174,1 1 0,0 0 0,0-1 0,0 1 0,1 0 0,-1 0 0,1 1 0,0-1 0,0 0 0,0 0 0,1 0 0,0 1 0,-1-1 1,2 5-1,-1-9-2,1 1 0,0-1 0,0 0 0,-1 1 0,1-1 0,0 0 0,-1 0 0,1 1 0,0-1 0,0 0 0,0 0 0,-1 0 0,1 0 0,0 0 0,0 0 0,-1 0 0,1 0 0,1-1 0,2 1 25,94 0 1204,-93-1-1364,0 0 1,0 0-1,0-1 1,0 1-1,0-1 0,-1-1 1,1 1-1,-1-1 1,0 1-1,5-5 1,6-3-623,21-13-1453,-4-3-739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3570,'0'0'3873,"117"0"-3873,-85 0-288,1 0-624,-1 0-433,-11-7-1328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3201,'307'14'1046,"-245"-11"-235,-90-3-152,24 0-622,1 0 0,-1 0 0,1 0 0,-1 0 0,1 1 0,-1 0 0,1-1 0,-1 1 0,1 0 0,-1 1 0,1-1 0,0 1 0,0-1 0,0 1 0,0 0 0,0 0 0,0 1 0,0-1 0,0 0 0,1 1 0,0 0 0,-1 0 0,1-1 0,0 1 0,0 0 0,1 1 0,-1-1 0,0 0 0,1 0 0,0 1 0,0-1 0,0 1 0,0-1 0,1 1 0,-1 5 0,1 5-24,1 19 2,0-32-27,-1 0-1,1 1 0,-1-1 1,1 0-1,0 1 0,-1-1 1,1 0-1,0 0 0,0 0 1,0 0-1,0 0 0,0 0 1,0 0-1,0 0 0,0 0 0,0 0 1,0 0-1,1-1 0,-1 1 1,2 0-1,7 2-67,0 0-1,1-1 1,-1-1 0,0 1 0,1-2-1,-1 1 1,11-2 0,-3 1 60,-14-1 29,-1 1-1,1-1 0,0 0 1,0 0-1,-1 0 0,1 0 0,-1-1 1,1 1-1,-1-1 0,1 0 0,-1 0 1,0-1-1,0 1 0,4-5 0,39-43-81,-35 36 28,-8 11 22,-1 0 1,1 0-1,-1 0 1,0 0-1,0 0 1,0-1-1,0 1 1,0-1-1,-1 1 1,0-1-1,0 1 1,0-1-1,0 0 1,0 0-1,0-4 1,-2 8 19,1-1 0,0 0 1,-1 1-1,1-1 1,0 1-1,-1-1 0,1 1 1,-1-1-1,1 1 0,-1-1 1,1 1-1,-1 0 0,0-1 1,1 1-1,-1 0 1,1-1-1,-1 1 0,0 0 1,1 0-1,-1 0 0,0-1 1,1 1-1,-1 0 1,0 0-1,0 0 0,-23-3-280,19 3 125,-100-3-1709,79 3 1176,8 0-1012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2753,'0'0'2708,"-31"2"-2476,-98 6-40,123-8-167,0 0-1,1 1 1,-1 0-1,0 0 1,1 0-1,-1 0 1,1 1-1,0 0 1,-1 0-1,-7 5 1,1-1 52,0 0-12,0 1 1,0 0-1,-19 16 0,28-21-58,0 1 0,0-1-1,1 1 1,-1 0 0,1 0-1,0 0 1,-1 0 0,1 0 0,1 1-1,-1-1 1,0 1 0,1-1-1,0 1 1,0 0 0,0-1-1,0 1 1,0 7 0,7-8 6,50 1 327,72-4-1,-47-1-2477,-79 1 804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4:59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1953,'223'12'2105,"-179"-9"-344,-44 19-697,0-16-953,-1 0 0,-1-1 0,1 1-1,-1 0 1,0-1 0,0 1 0,-1-1 0,1 0 0,-1 0-1,-1 0 1,1 0 0,-1-1 0,1 1 0,-1-1-1,0 0 1,-1 0 0,1 0 0,-6 3 0,-1 2-10,-1-1 1,-1 0 0,0-1-1,0 0 1,0-1 0,-17 5-1,24-9-47,0 0-1,1-1 0,-1 0 0,0 0 1,1 0-1,-1-1 0,0 0 1,0 0-1,0 0 0,-6-2 0,10 1-67,0 1 1,0-1-1,1 0 0,-1 0 0,0 1 0,1-1 0,-1-1 0,0 1 0,1 0 0,-1 0 1,1 0-1,0-1 0,-1 1 0,1-1 0,0 1 0,0-1 0,0 0 0,0 1 0,0-1 1,0 0-1,1 1 0,-1-1 0,0 0 0,1 0 0,-1 0 0,1 0 0,0 0 0,0 0 1,0 0-1,0 1 0,0-3 0,0-3-37,0 1-208,0 1 1,0-1-1,0 1 0,1-1 0,0 1 0,2-7 0,-3 10 165,1 1 0,0-1 0,0 0 0,0 1 0,1-1 0,-1 1 0,0-1 0,0 1 0,1-1 0,-1 1 0,1 0 0,0 0 0,-1-1 0,1 1 0,0 1 0,-1-1 0,1 0 0,0 0 0,0 1 0,2-2 0,7 0-22,0 0 0,1 1 0,-1 0-1,0 0 1,14 2 0,-4-1 0,-18 1 134,-1-1 0,0 1 0,1 0 0,-1 0 1,0 0-1,0 0 0,1 0 0,-1 0 0,0 1 1,0-1-1,0 1 0,0 0 0,-1-1 0,1 1 1,0 0-1,-1 0 0,1 0 0,-1 0 0,0 0 0,0 1 1,0-1-1,0 0 0,0 1 0,0-1 0,0 3 1,5 12 409,-1 0 1,3 23 0,-7-33-251,0-6-160,-1 1 0,1-1 0,-1 0 0,1 1 0,0-1 1,-1 0-1,1 1 0,0-1 0,0 0 0,0 0 0,0 0 1,0 0-1,1 0 0,-1 0 0,0 0 0,0 0 1,0-1-1,1 1 0,-1 0 0,1-1 0,-1 1 0,0-1 1,1 1-1,-1-1 0,1 0 0,-1 1 0,4-1 0,47 0-866,-37-1 8,17-1-1523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5218,'0'0'1358,"-28"3"-1214,-87 14-128,110-17-20,0 1 0,1 0 0,-1 0-1,0 0 1,0 1 0,1-1 0,-1 1 0,1 0-1,-1 1 1,1-1 0,-5 4 0,8-4-3,0-1 0,0 1 1,-1 0-1,1 0 0,1 0 1,-1-1-1,0 1 0,0 0 1,1 0-1,-1 0 0,1 0 1,-1 0-1,1 0 0,0 0 1,0 0-1,0 0 0,0 3 1,5-2-24,31 0 141,47 0 0,-50-4-151,0 3 0,42 6 0,-74-8 37,1 1 0,-1-1 1,1 1-1,-1 0 1,0 0-1,1-1 0,-1 1 1,0 0-1,1 0 1,-1 1-1,0-1 0,0 0 1,0 0-1,0 0 0,0 1 1,0-1-1,0 0 1,-1 1-1,1-1 0,0 1 1,-1-1-1,1 1 1,-1-1-1,0 1 0,1 0 1,-1-1-1,0 1 0,0-1 1,0 1-1,0 0 1,0-1-1,0 1 0,-1-1 1,1 1-1,-1-1 1,1 1-1,-1 0 0,1-1 1,-1 0-1,0 1 1,1-1-1,-1 1 0,0-1 1,0 0-1,0 0 0,0 1 1,-1-1-1,1 0 1,-2 1-1,-7 3 232,0-1-1,0 0 1,-1 0 0,0-1-1,1-1 1,-16 2-1,-70 5 838,91-9-1035,-117 1 1,122-1-132,-1 0 0,1 0 0,-1 0-1,1 1 1,-1-1 0,0 0 0,1 0 0,-1 0-1,1 0 1,-1 0 0,1-1 0,-1 1 0,0 0-1,1 0 1,-1 0 0,1 0 0,-1-1 0,1 1-1,-1 0 1,1-1 0,-1 1 0,1 0 0,-1-1-1,1 1 1,-1 0 0,1-1 0,0 1 0,-1-1-1,1 1 1,0-1 0,-1 1 0,1-1 0,-1 0-1,1-10-3871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2945,'0'0'3562,"1"11"-3477,28 184 59,-25-185-91,-1-11 109,-3-1-156,0 1 1,0 0-1,0 0 1,1 0-1,-1 0 1,0 0-1,0-1 1,-1 1-1,1 0 1,0 0-1,0 0 1,0 0-1,-1 0 1,0-3 0,-5-8 32,2 4 121,0-1 1,1 1-1,-1-1 1,2 0-1,-1 0 0,1 0 1,1 0-1,-1-1 1,1-10-1,1 17-156,0-1 0,0 1 1,0-1-1,1 1 0,-1-1 0,1 1 0,0-1 1,0 1-1,0-1 0,0 1 0,1 0 0,-1 0 1,4-6-1,-1 6-14,-1-1 0,1 1 1,0 0-1,0 1 0,0-1 1,0 1-1,0-1 0,0 1 0,1 0 1,4-1-1,2 0-276,1 0 0,1 0-1,-1 1 1,0 1 0,0 0 0,21 1-1,-25 0-561,0 0-1150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3762,'0'0'3855,"-14"2"-3732,12 1-73,-1-1 0,1 1 1,0 0-1,0 0 1,0 0-1,1 0 1,-1 0-1,-1 6 1,-7 11 210,-11 12-23,-2 0 0,-1-2 0,-51 49 0,60-66-186,8-8-28,0 1 0,0 0 0,1 0 0,0 1-1,0 0 1,1 0 0,-6 9 0,11-16-23,0 1 1,0-1-1,-1 0 1,1 1-1,0-1 1,0 1-1,0-1 1,0 1-1,0-1 1,0 1-1,0-1 1,0 1-1,0-1 1,0 1 0,0-1-1,0 1 1,0-1-1,0 1 1,0-1-1,0 1 1,0-1-1,1 1 1,-1-1-1,0 0 1,0 1-1,1-1 1,-1 1-1,0-1 1,0 1-1,1-1 1,-1 0-1,0 1 1,1-1-1,-1 0 1,1 0-1,-1 1 1,1-1-1,-1 0 1,0 0-1,1 1 1,-1-1 0,1 0-1,-1 0 1,1 0-1,-1 0 1,1 0-1,-1 0 1,2 0-1,31 1 21,-21-2 20,13 1-165,0-2-1,49-9 1,-57 7-887,0 0 1,29-14 0,-23 6-1379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5202,'0'0'4306,"0"3"-3969,0-1 31,26 0-48,12 1-176,15-3-144,6 0-1633,-5 0-2161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3458,'0'0'3980,"-18"22"-3692,-60 70 88,72-85-282,0 0-1,-1 0 1,0 0-1,-1-1 0,1-1 1,-1 1-1,0-1 0,-1 0 1,1-1-1,-1 0 1,0 0-1,0-1 0,-13 3 1,15-4-1,0-1 0,0 0 0,-1 0 0,1 0 0,0-1-1,-1 0 1,1 0 0,-1-1 0,1 0 0,-13-3 0,18 3-96,-1 0-1,1 0 1,-1 0-1,0 0 1,1-1-1,0 1 1,-1-1-1,1 0 1,0 1-1,0-1 1,0 0-1,0 0 0,0 0 1,0 0-1,1-1 1,-1 1-1,1 0 1,-1-1-1,1 1 1,0-1-1,0 1 1,0-1-1,0 0 1,1 0-1,-1 1 1,1-1-1,0 0 1,-1-5-1,1 7-31,1-1-1,-1 1 1,0-1-1,0 1 1,1-1 0,-1 1-1,1-1 1,-1 1-1,1 0 1,0-1-1,0 1 1,-1 0 0,1-1-1,0 1 1,0 0-1,0 0 1,0 0-1,0 0 1,1 0 0,-1 0-1,0 0 1,0 0-1,1 1 1,-1-1-1,0 0 1,1 1 0,-1-1-1,1 1 1,-1-1-1,1 1 1,1-1 0,8 0 58,0-1 0,0 1 0,17 1 1,-7 0-104,96 0 322,-116 0-255,-1 0-1,1 0 0,0 0 0,-1 1 0,1-1 1,-1 0-1,1 1 0,-1-1 0,1 0 1,-1 1-1,1-1 0,-1 1 0,1-1 0,-1 1 1,1-1-1,-1 1 0,0-1 0,1 1 1,-1-1-1,0 1 0,0 0 0,1-1 1,-1 1-1,0-1 0,0 2 0,6 23-14,-1-7 76,-3-10 18,1-1 1,-1 0 0,2 0 0,-1-1 0,1 1 0,7 9 0,-8-13-78,-1-1 1,1 1-1,-1-1 0,1 1 0,0-1 0,0 0 0,0 0 0,0 0 0,1 0 0,-1-1 0,0 0 0,1 1 0,-1-1 0,1 0 0,-1 0 0,5 0 0,65 0-3660,-35-1-85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5747,'0'0'2302,"0"12"-1859,1 11-250,1 53 543,-2-69-665,0-1 0,-1 1 0,0-1-1,0 1 1,0-1 0,-1 1-1,0-1 1,-6 12 0,-36 45 198,41-52 105,4-20 66,-1 7-476,0 0-1,1 0 1,-1 0 0,1 0 0,-1 0-1,1 0 1,0 0 0,0 0-1,0 1 1,0-1 0,0 0-1,0 0 1,0 1 0,1-1-1,-1 1 1,1-1 0,-1 1-1,1-1 1,-1 1 0,1 0 0,0 0-1,3-2 1,5-2-73,0 0 1,0 1-1,13-3 1,-7 1-2,17-5-200,1 2 0,-1 1 0,1 1 0,1 2 0,62-1 0,-98 23-95,-2-13 423,0-1 1,0 1-1,0-1 0,0 0 1,-1 0-1,1 0 1,-1 0-1,0-1 1,0 0-1,0 1 0,0-2 1,0 1-1,0 0 1,-6 1-1,-8 4 127,-43 21 1082,-1-2-1,-82 21 0,143-47-1228,0 0 0,0 1 0,0-1 0,0 0 0,0 0 0,0 1 0,0-1 0,0 0 0,0 0 0,0 0 0,0-1 0,0 1 0,0 0 0,0 0 0,0 0 0,0-1 0,-1 0 0,1 1-100,1-1-1,-1 1 1,1-1 0,0 1 0,0-1-1,-1 0 1,1 1 0,0-1 0,0 1-1,0-1 1,-1 0 0,1 1 0,0-1 0,0 1-1,0-1 1,0 0 0,0 1 0,0-1-1,1 0 1,-1 1 0,0-1 0,0 1-1,0-1 1,0 0 0,1 1 0,-1-1-1,0 1 1,1-2 0,13-17-2907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 6947,'0'0'2231,"-3"7"-2437,-2 2 340,-1 1-1,0-1 1,0 0-1,-1 0 0,0 0 1,-1-1-1,1 0 1,-2-1-1,-15 12 1,-3 1 178,-2-2 0,-35 18-1,61-34-259,0-1 0,0 0 0,0 1-1,-1-1 1,1 0 0,0-1-1,-1 1 1,1 0 0,-1-1 0,1 0-1,0 0 1,-1 0 0,1 0 0,-1 0-1,1-1 1,-1 0 0,1 0-1,0 0 1,0 0 0,-5-2 0,5 1-119,1 1 0,-1-1 0,1 0 0,0 0 0,0 0 0,0 0 0,0-1 0,0 1 0,0-1 0,0 1 0,1-1 0,-1 1 0,1-1 1,0 0-1,0 0 0,0 0 0,0 0 0,0 1 0,1-1 0,0 0 0,-1 0 0,1 0 0,0-4 0,0 6-53,0 0 0,0-1 0,0 1-1,0 0 1,0-1 0,0 1 0,0 0-1,0-1 1,0 1 0,1 0 0,-1-1-1,0 1 1,1 0 0,0 0 0,-1-1-1,1 1 1,0 0 0,-1 0 0,2-1 0,0 1 33,0 0 0,0 1 0,0-1 0,1 1 0,-1-1 0,0 1 0,0 0 0,0 0 0,0 0 0,1 0 0,1 1 0,-2-1 184,5 1-44,1 0 0,0 0-1,-1 0 1,1 1 0,-1 1-1,1-1 1,-1 1 0,0 0-1,0 1 1,0-1 0,-1 2-1,1-1 1,-1 1 0,10 9-1,0 3 322,0 2 0,-1 0-1,16 27 1,-20-30-295,6 1-400,8-12-3789,-9-5 2071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3682,'0'0'3780,"0"5"-2908,0 1-739,0-1 0,0 1 0,-1-1 0,0 1 0,-1-1 0,1 1 0,-1-1 0,0 0 0,0 0-1,0 1 1,-1-2 0,0 1 0,0 0 0,0 0 0,-5 4 0,-58 61 600,40-45-557,2 1-1,-39 54 0,62-79-171,0 1 1,1-1-1,-1 1 1,0-1-1,0 1 1,1-1-1,-1 1 1,1 0-1,-1-1 1,1 1-1,0 0 1,0 0-1,0-1 0,0 1 1,0 3-1,0 6 2,2-10 10,1-1 0,-1 1 0,0-1 0,1 1 0,-1-1-1,0 0 1,1 0 0,-1 0 0,1 0 0,2 0 0,-3 0 31,24 0 134,-15 1-532,-1-1 1,1 1-1,0-2 0,0 0 0,-1 0 1,1-1-1,-1 0 0,1 0 1,-1-2-1,0 1 0,0-1 1,10-6-1,18-16-3384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3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13 1697,'0'0'8852,"2"-3"-8375,9-6-167,-23 36-585,-8-7 454,-1 0 1,0-1-1,-29 17 0,-21 20-80,54-42-66,3-2-16,1 0 1,-20 23-1,29-31-12,1 0 1,0 1 0,0-1-1,1 1 1,-1 0-1,1 0 1,0 0 0,0 0-1,0 0 1,1 0-1,0 1 1,0-1 0,0 9-1,11-13-31,17-1 127,111-5-608,-118 3-641,-1-1 0,32-9 0,-30 2-1112,-13 1-427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 5186,'0'0'3818,"-3"-3"-3890,2 2 68,-1 0 0,1 0 0,-1 0 0,0 1 0,1-1 1,-1 0-1,0 1 0,0-1 0,1 1 0,-1-1 0,0 1 0,0 0 0,0 0 0,1 0 0,-1 0 0,0 0 0,-3 0 0,-1 2 24,-1-1 0,0 1 0,1 0 0,-12 5 0,5-1 40,0 0 1,1 1-1,0 1 1,-16 13-1,26-18-56,-1 0 1,1 0-1,-1 1 0,1-1 1,0 0-1,0 1 0,1-1 1,-1 1-1,1 0 0,-2 5 1,3-6-3,-1-1-1,0 0 1,1 1 0,0-1 0,-1 1-1,1-1 1,0 1 0,0-1 0,1 0 0,-1 1-1,0-1 1,1 1 0,0-1 0,-1 0 0,1 1-1,0-1 1,2 4 0,2-2 11,0-1 1,0 1-1,0-1 0,1-1 1,-1 1-1,1-1 1,0 0-1,-1 0 0,1 0 1,0-1-1,0 0 1,10 0-1,-5 1 2,48 5-641,1-3 0,83-5 0,-140 1 627,0 1 1,-1-1-1,1-1 0,0 1 0,0 0 0,-1-1 0,1 1 1,0-1-1,-1 0 0,1 0 0,0 0 0,-1 0 0,1-1 1,-1 1-1,0 0 0,1-1 0,3-3 0,-4 2 76,-1 0-1,1 0 1,-1 0-1,0-1 0,0 1 1,0 0-1,0 0 1,0-1-1,-1 1 1,1 0-1,-1-1 0,0 1 1,0-5-1,0-12 435,1 13-272,-1-1 0,0 1 0,-1 0 0,-1-10 0,2 15-176,-1-1 0,0 1 0,0 0 0,1 0 0,-1 0 0,0 0 0,-1 0 0,1 1 0,0-1 0,-1 0 0,1 0 0,-1 1 0,1-1 0,-1 1 0,1-1 0,-1 1 0,0 0 0,-3-2 0,-9-2 6,0 0 0,-1 1 0,1 0 0,-1 1 0,0 1-1,0 0 1,0 1 0,-30 2 0,33-1-187,10 0-2,0 0 0,0 0 1,0 0-1,0 0 1,0 0-1,0 1 0,0-1 1,1 1-1,-1-1 1,0 1-1,0 0 0,0 0 1,-2 1-1,3-1-184,0 0 0,0 0 0,0 0 0,1 0 0,-1 1 0,0-1 0,1 0 0,-1 0 0,1 1 0,-1-1 0,1 0 0,-1 1-1,1-1 1,0 0 0,0 1 0,0-1 0,0 0 0,0 3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4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2689,'0'0'5285,"-1"8"-4463,-5 4-517,1 1 0,-1-1 0,-1 0 0,0 0 0,-1-1-1,-12 15 1,5-7-46,-19 27 73,-1-1-166,-49 87 0,82-128-151,0 0 0,0 1 0,1-1 0,-1 1 0,1-1 0,0 1 0,1 0 0,-1-1 0,1 6 0,20-6 651,-18-4-553,14 1 27,1-1 1,-1 0-1,17-2 1,-28 1-417,-1 0 0,1 0 0,-1 0 0,0 0 1,1-1-1,-1 1 0,0-1 0,0 0 0,0 0 0,-1-1 1,1 1-1,0-1 0,-1 0 0,0 0 0,1 0 0,2-4 1,1-8-2970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3714,'0'0'6835,"165"0"-6579,-122 0-256,-6 0-720,-4 0-1986,-7 0-1872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278 1 2689,'0'0'3386,"-8"26"-2914,-27 85 14,34-105-416,-1 0 0,0-1 0,0 0 0,0 1 0,-1-1 0,0 0 0,0 0 0,-1 0 0,1-1 0,-1 1 0,0-1 0,0 0 0,0 0 0,-1 0 0,1 0 0,-1-1 0,0 0 0,0 0 0,0 0 0,-1-1 0,1 1 0,0-1 0,-11 2 0,3-1-26,1-1-1,-1-1 1,0 0-1,0 0 1,1-1-1,-15-3 0,25 3-68,1 0 0,-1-1 0,1 1-1,-1-1 1,1 1 0,-1-1 0,1 0-1,0 1 1,-1-1 0,1 0 0,0 0-1,0 0 1,0 0 0,0 0 0,0 0-1,0-1 1,0 1 0,0 0-1,0 0 1,0-1 0,1 1 0,-1-1-1,1 1 1,-1 0 0,1-1 0,-1 1-1,1-1 1,0 1 0,0-1 0,-1 1-1,1-1 1,1-1 0,-2-1-12,1 1 1,0-1 0,0 0 0,1 1-1,-1-1 1,1 1 0,0-1-1,0 0 1,0 1 0,0 0-1,1-1 1,-1 1 0,3-4 0,3-1-59,1 0 0,-1 0 0,2 1 0,-1 0 0,17-11 0,-20 15 164,0 0-1,0 0 1,0 1-1,0-1 1,0 1-1,1 0 1,-1 1-1,1-1 1,-1 1-1,1 0 1,-1 1-1,1-1 1,7 1-1,-8 3 41,1 1-1,-1-1 1,-1 1 0,1 0-1,-1 0 1,1 1 0,-1-1-1,0 1 1,-1 0 0,5 7-1,-2-4 23,0 0-84,-1 0 0,0 0 0,0 0 0,-1 1 0,0 0 0,-1-1 0,1 1 0,1 11 0,2 20-3221,-7-30 344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05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11349,'0'0'2273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46 4274,'0'0'2761,"0"-7"-2451,0-32 3830,-4 39-4001,-27 0-169,0 1 0,1 2 0,-1 1 0,-40 10 1,8 7-90,-91 43 1,145-60 117,-31 16-33,0 2 0,1 1-1,1 2 1,2 1 0,0 3-1,-44 44 1,58-52 27,7-7-20,-23 27 1,35-37 22,0-1-1,0 1 1,1 0 0,-1 0-1,1 1 1,0-1 0,0 0 0,1 1-1,-1-1 1,1 1 0,0 0 0,0-1-1,1 6 1,0 210-87,0-216 85,0 0 0,1 0 1,0 0-1,0 0 0,0 0 0,0 0 0,1 0 0,0 0 0,0 0 0,0-1 0,0 1 0,0-1 0,1 1 0,-1-1 0,1 0 1,0 0-1,0 0 0,6 4 0,7 5-11,1-1 1,33 16-1,-12-7 38,13 11 8,-8-4-38,49 22-1,-76-42-9,0-1-1,1 0 1,0-1 0,0-1-1,1 0 1,32 1-1,-13-4 44,-15-1-27,0 1 1,42 7-1,-43-3 6,0-2-1,0-1 1,31 0-1,-40-2-3,0 0 0,0-2-1,0 1 1,0-2 0,-1 0 0,1 0 0,19-9-1,65-33-182,-40 20 201,-2-2 0,-1-2-1,55-41 1,-87 52 228,0-2-1,-2 0 1,0-2-1,-2 0 0,0-1 1,-2 0-1,0-1 1,-2-1-1,0-1 1,10-30-1,-20 44-117,0-1 0,0 0-1,-1 0 1,-1-1 0,0 1-1,-1 0 1,-1-14-1,0-5 177,1 27-265,-1 0 1,1 0 0,-1 0 0,0-1-1,-1 1 1,1 0 0,-1 0 0,0 1-1,0-1 1,-1 0 0,1 1 0,-5-6-1,0 1 10,-1 0 0,1 1 0,-2 0-1,1 0 1,-13-8 0,0 1-24,-1 2 1,-1 1-1,0 0 1,-36-12-1,28 15-254,0 1-1,-1 1 1,-51-4 0,-96 6-2811,35 5-1881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4098,'0'0'4220,"4"0"-3726,-1 0-419,0 0-26,-1 0 0,0 0-1,1 0 1,-1 0 0,0 1-1,0-1 1,0 1 0,1-1 0,-1 1-1,0 0 1,0 0 0,0 0-1,0 0 1,3 2 0,3 3 118,1-1 1,-1-1-1,1 0 1,0 0 0,-1 0-1,2-1 1,14 3-1,73 8 795,-50-9-618,180 37-52,-90-16-186,-89-17 1245,95 4 0,-141-13-977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15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3474,'0'0'7147,"0"6"-3824,0-5-3319,-1-1 1,1 1-1,0 0 0,0-1 0,0 1 1,0-1-1,0 1 0,0-1 1,1 1-1,-1 0 0,0-1 0,0 1 1,0-1-1,0 1 0,1-1 0,-1 1 1,0-1-1,1 1 0,-1-1 0,0 1 1,1-1-1,-1 1 0,1 0 0,108 33 183,46 31 3,-119-50-132,-19 6 364,-17-20-419,0-1-1,-1 1 1,1-1 0,0 0-1,-1 1 1,1-1 0,0 1 0,-1-1-1,1 0 1,-1 1 0,1-1-1,-1 0 1,1 1 0,-1-1 0,1 0-1,-1 0 1,1 0 0,-1 1-1,1-1 1,-1 0 0,1 0 0,-1 0-1,0 0 1,-2 1 7,-290 70 558,271-66-558,12 8-882,4-9 425,1-1 1,-1 0-1,0 0 1,0 0-1,0-1 0,-1 0 1,1 0-1,0-1 1,-10 2-1,-24-2-4056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6115,'0'0'2646,"22"0"1076,-7-2-3713,0 0 1,0-1-1,0-1 0,-1 0 1,1-1-1,-1-1 1,-1 0-1,1-1 0,12-8 1,5-2-13,418-225 667,-400 214-320,-42 24-545,4-3 222,-9-2-6257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2817,'0'0'3586,"5"0"-3052,15 2 2,1-1 1,-1 0 0,0-2 0,0-1 0,0 0 0,0-2 0,38-10 0,12-14-216,-1-3 0,72-45 0,-141 76-310,0 0 0,0 0 0,0 0 1,0 0-1,0 0 0,0 1 0,0-1 0,0 0 1,0 0-1,0 0 0,0 0 0,0 0 0,0 0 1,0 0-1,0 0 0,0 0 0,0 0 0,0 0 1,0 0-1,1 0 0,-1 0 0,0 1 0,0-1 1,0 0-1,0 0 0,0 0 0,0 0 0,0 0 0,0 0 1,0 0-1,0 0 0,0 0 0,0 0 0,1 0 1,-1 0-1,0 0 0,0 0 0,0 0 0,0 0 1,0 0-1,0 0 0,0 0 0,0 0 0,0 0 1,0 0-1,0 0 0,1 0 0,-1 0 0,0 0 0,0 0 1,0-1-1,0 1 0,0 7-84,0 18 138,-6 42 0,5-58-3,-1 1 1,-1-1-1,1 0 1,-2 0-1,1 0 1,-1 0-1,-9 14 1,-11 11 47,14-20-97,1-1 0,0 1 0,-13 29 1,24-50-1098,14-24-1880,13-5-1726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3666,'0'0'6867,"27"2"-6387,15-24 256,1 0-367,5-2-257,-10 5-64,-12 7-48,-15 7-881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5410,'0'0'3399,"-13"9"-3185,-65 41 986,-113 51 1,180-94-723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110 108 3618,'0'0'3044,"-18"19"-2601,-54 64 63,70-80-476,0 0 0,0 0 0,0 0 0,0 0-1,1 0 1,-1 0 0,1 0 0,0 0-1,0 1 1,0-1 0,0 0 0,0 1 0,1-1-1,0 1 1,-1-1 0,1 1 0,0-1-1,2 6 1,-1 6 103,-2-12-124,1-1-1,0 1 1,0 0-1,0 0 1,0 0-1,0 0 1,1 0-1,-1-1 1,1 1-1,0 0 1,0 0-1,0-1 0,0 1 1,1-1-1,-1 1 1,0-1-1,1 1 1,0-1-1,0 0 1,0 0-1,0 0 1,0 0-1,0 0 1,0 0-1,0 0 0,1-1 1,-1 1-1,1-1 1,-1 0-1,1 0 1,0 0-1,-1 0 1,1 0-1,5 1 1,18 3-43,0-2 0,1 0 1,-1-1-1,1-2 1,32-3-1,-48 3-10,14-2-107,0-2 0,0 0 0,0-1 0,-1-2-1,40-15 1,-46 15 112,-1-1 0,1-1 0,-2-1 0,1 0 0,-1-1 0,-1-1 0,28-26 0,-39 32 57,1 1 0,-1-1 0,0 0-1,-1 0 1,1-1 0,-1 1 0,0-1 0,-1 0 0,0 1 0,0-1 0,0 0 0,-1 0 0,0 0-1,0-1 1,-1 1 0,0-8 0,0 12 28,-1 1 1,1-1-1,0 0 1,-1 1-1,1-1 0,-1 1 1,0-1-1,0 1 1,0-1-1,0 1 0,0-1 1,-1 1-1,1 0 1,-1 0-1,1 0 0,-4-3 1,1 1 27,0 1 0,-1-1 0,1 1 0,-1 0-1,0 0 1,0 1 0,-8-4 0,-9 0 140,1 0-1,-1 1 0,-25-2 1,39 6-146,-48-5 291,1 2 0,-1 2 0,-67 7 0,121-5-356,-1 1 1,0-1-1,0 0 1,0 1 0,0-1-1,0 1 1,1 0-1,-1 0 1,0 0-1,1 1 1,-1-1-1,0 0 1,1 1-1,0 0 1,-1-1 0,1 1-1,-3 3 1,3-2-229,1 1 1,-1-1 0,1 1-1,0-1 1,0 1 0,0 0 0,0-1-1,0 1 1,1 0 0,0-1-1,0 1 1,0 5 0,0 15-2730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279 559 704,'0'0'5040,"11"1"-931,-11-5-4004,-1 0 1,1 0-1,-1 0 1,0 1 0,0-1-1,-1 1 1,1-1 0,-1 1-1,0-1 1,1 1 0,-5-5-1,-32-38 187,8 12-99,-34-58-63,-30-39 186,89 125-305,0 1 0,1-1 0,0 0 0,0 0 0,1 0 0,-1-1 0,1 1 0,1-1 0,-1 0 0,1 0 0,0 0 0,1 0 0,0 0 0,0 0 0,0-13 0,1 7-10,0 8-11,0 0 0,0 0 0,0 0 0,0 1 0,1-1 0,2-9 0,-2 13 4,0-1 1,0 0-1,0 0 0,0 1 0,1-1 1,-1 1-1,0-1 0,1 1 0,-1-1 1,1 1-1,0 0 0,-1 0 0,1 0 0,0 0 1,-1 0-1,1 0 0,0 0 0,0 1 1,4-2-1,12-1-313,0 0 1,1 1-1,-1 1 0,1 1 1,22 2-1,6 0-3206,-24-2-728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0 2977,'0'0'3391,"0"8"-2668,1 63 583,-4 0-1,-21 137 1,13-156-1235,3 1 0,2 0 1,0 58-1,5-78 518,0-18-1612,0 0-5020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1489,'0'0'9156,"80"-49"-9044,-37 20-112,10 0-80,6-2-1233,-11 4-1184,-11 3-1345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26 848,'0'0'7137,"-11"5"-6945,-38 22-120,46-25-45,1 1 0,-1-1 0,0 1 0,1-1 0,0 1 0,-1 0-1,1 0 1,0 0 0,1 1 0,-1-1 0,0 0 0,1 1 0,0-1 0,-2 7 0,2 0 76,-1 0 1,1 0 0,1 14 0,0-21-93,0 0-1,-1 1 0,2-1 0,-1 1 0,0 0 0,1-1 0,-1 1 0,1-1 0,0 1 1,3 6-1,-3-8-7,1-1 0,-1 1 0,1-1 0,-1 1 0,1-1 0,0 1 0,0-1 0,0 0 0,0 0 0,0 0 0,0 0 0,0 0 0,0 0 0,0-1 0,0 1 0,4 0 0,9 2-150,1-1-1,0-1 1,-1 0 0,23-3 0,-35 2 145,-1-1 1,0 1 0,1-1 0,-1 0 0,0 0 0,0 0 0,0 0 0,0-1 0,0 1 0,0 0 0,0-1 0,0 0 0,0 1-1,-1-1 1,1 0 0,-1 0 0,1 0 0,-1 0 0,0 0 0,1 0 0,-1 0 0,0 0 0,-1-1 0,1 1 0,0-3 0,2-3 25,0-1 1,-1 0 0,-1 1-1,0-1 1,1-13 0,-2 9 127,0 7 117,0-1 0,0 1 0,0 0 0,-1-1 1,0 1-1,-3-11 0,3 14-211,-1 0 0,0 1 0,1-1 0,-1 0 0,0 1 0,0 0 0,-1-1 0,1 1 0,0 0 1,-1 0-1,1 0 0,-1 1 0,0-1 0,1 1 0,-1-1 0,0 1 0,-3-1 0,-2-2-1,-1 1-1,1 0 1,-1 1-1,0 0 1,1 0-1,-1 1 1,0 0 0,0 1-1,0 0 1,0 0-1,-17 3 1,22-2-192,0 0 0,0 1 0,0-1 0,0 1 0,1 0 1,-1 0-1,1 0 0,-1 0 0,1 1 0,0-1 0,0 1 0,0 0 1,0 0-1,0 0 0,1 0 0,-1 0 0,1 1 0,0-1 0,0 1 1,0 0-1,0-1 0,1 1 0,0 0 0,0 0 0,0 0 0,0 0 0,0 8 1,0 6-3487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0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0 1 4994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4994,'169'-95'1326,"-139"79"-1035,-26 16-192,-3 15 8,0 0 1,1-1-1,0 1 0,1-1 1,1 1-1,0-1 1,1 0-1,0-1 1,11 19-1,-12-25-87,0 1-1,1-1 1,0 1-1,1-1 1,-1-1 0,1 1-1,1-1 1,-1 0 0,1-1-1,0 1 1,0-1-1,1-1 1,0 0 0,-1 0-1,1 0 1,1-1-1,10 4 1,-17-7-33,11 3-177,1 0 0,-1-1-1,15 0 1,-28-2 186,1-1-1,-1 1 1,1 0-1,-1-1 0,1 1 1,-1-1-1,0 1 1,1 0-1,-1-1 0,0 1 1,1-1-1,-1 0 1,0 1-1,0-1 1,1 1-1,-1-1 0,0 1 1,0-1-1,0 0 1,0 1-1,0-1 0,0 1 1,0-1-1,0 1 1,0-1-1,0 0 1,0 1-1,0-1 0,0 1 1,-1-2-1,1 2-2,1-4 37,-1-1-1,0 1 1,-1 0-1,1-1 1,-1 1-1,0 0 1,0 0-1,0 0 1,0 0 0,-1 0-1,0 0 1,0 0-1,0 0 1,0 1-1,0-1 1,-1 1-1,1-1 1,-1 1 0,0 0-1,0 0 1,-1 0-1,1 0 1,0 1-1,-5-3 1,-11-8-62,4 2 279,1 0-1,-1 0 1,-19-22 0,30 28-178,0 0 1,1 0-1,-1 0 1,1 0-1,0-1 1,1 1 0,-1-1-1,1 0 1,0 0-1,1 0 1,-1 0-1,1 0 1,0 0 0,0-11-1,2 16-83,-1 0-1,0 1 0,1-1 1,-1 1-1,0-1 0,1 1 1,-1-1-1,1 1 1,-1-1-1,1 1 0,-1-1 1,1 1-1,-1 0 0,1-1 1,-1 1-1,1 0 0,0 0 1,-1-1-1,1 1 1,-1 0-1,1 0 0,0 0 1,-1 0-1,1-1 0,0 1 1,0 0-1,23-2-562,-19 2 370,64-6-2466,-32-1 384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 1985,'0'0'5258,"2"2"-5138,-2 0-104,1-1 0,-1 0-1,1 0 1,-1 1-1,1-1 1,-1 0-1,0 0 1,0 1-1,0-1 1,0 0 0,0 1-1,0-1 1,0 0-1,0 1 1,0-1-1,-1 0 1,1 0 0,0 1-1,-2 0 1,-14 31 404,12-28-368,1 1 1,0-1-1,0 1 1,1 0 0,0 0-1,-3 11 1,4-12-24,-1 24 40,2-28-70,0 0-1,0 0 1,1 0 0,-1 0-1,0 0 1,0 0-1,1 0 1,-1 0 0,0 0-1,1 0 1,-1 0 0,1 0-1,-1 0 1,1 0-1,-1 0 1,1 0 0,0-1-1,0 1 1,-1 0-1,1 0 1,0-1 0,0 1-1,0-1 1,1 2 0,18 1-214,0 0 1,-1-1 0,1-1 0,0-1 0,0 0-1,25-5 1,-33 3-44,0 0 0,0-1 0,0 0 0,0-1 0,0 0 0,19-10 0,-27 12 221,-1 0 0,1 0 1,0-1-1,-1 1 0,1-1 0,-1 0 1,0 0-1,0 0 0,0 0 0,0 0 1,-1 0-1,1-1 0,-1 0 0,0 1 0,0-1 1,0 0-1,-1 0 0,1 0 0,-1 0 1,0 0-1,0 0 0,1-9 0,-2 9 138,0 0 0,0 0 1,0 0-1,-1 0 0,1 0 0,-1 0 0,-2-6 0,2 8-45,0 0 1,-1 0-1,1 1 1,-1-1-1,1 1 1,-1-1-1,1 1 1,-1 0-1,0-1 1,0 1 0,0 0-1,0 0 1,0 0-1,0 0 1,-3 0-1,-14-6 307,-1 1 0,1 1 0,-1 1 0,-31-2 0,-81 2-449,125 4-23,6 0 81,1 0 1,-1 0 0,1 1-1,-1-1 1,1 0 0,-1 1-1,1-1 1,-1 0 0,1 1-1,0-1 1,-1 0 0,1 1-1,-1-1 1,1 1 0,0-1-1,0 1 1,-1-1 0,1 1-1,0-1 1,0 1 0,0-1-1,-1 1 1,1-1 0,0 1-1,0-1 1,0 1 0,0-1-1,0 1 1,0 0 0,0-1 0,0 1-1,0-1 1,1 1 0,-1-1-1,0 1 1,0-1 0,0 1-1,1-1 1,-1 1 0,0-1-1,0 1 1,1-1 0,-1 1-1,0-1 1,1 0 0,-1 1-1,1-1 1,-1 1 0,0-1-1,1 0 1,-1 0 0,1 1-1,-1-1 1,1 0 0,-1 0-1,1 1 1,0-1 0,15 3 43,1 0 1,-1-1-1,1-1 1,-1 0-1,23-3 1,-19 1 56,1 1-1,-1 0 1,29 5-1,-37-1 15,0 0 1,0 0-1,0 1 0,-1 1 0,1 0 0,-1 0 0,-1 1 0,1 0 0,-1 1 0,-1 1 1,0-1-1,0 1 0,10 13 0,-1 1 76,-2 0-1,0 1 1,-2 1 0,21 46-1,-29-50-64,0-1 0,-1 1-1,-1 1 1,-1-1-1,-1 1 1,-1-1 0,-2 30-1,1-38 27,0-11-71,0 1 0,0-1 1,-1 0-1,1 0 0,-1 0 1,0 0-1,1 1 0,-1-1 0,0 0 1,0 0-1,-1-1 0,1 1 1,0 0-1,0 0 0,-1 0 1,1-1-1,-1 1 0,0-1 1,0 1-1,1-1 0,-1 0 0,0 0 1,0 1-1,0-1 0,0-1 1,0 1-1,0 0 0,0 0 1,-1-1-1,1 1 0,0-1 1,-3 0-1,-12 3 253,1-2-1,-1 0 1,-24-2 0,15 0-156,4 0-92,1 0 0,0-1 1,-37-9-1,47 8-40,-1 0 1,0-2-1,1 1 0,0-1 0,0-1 0,0 0 0,-19-15 1,29 20-52,0 0 0,0-1 0,0 1 0,0-1 1,0 1-1,0-1 0,1 1 0,-1-1 0,1 0 1,-1 1-1,1-1 0,0 0 0,-1 1 0,1-1 1,0 0-1,0 1 0,0-1 0,0 0 0,1 0 1,-1 1-1,0-1 0,1 0 0,-1 1 1,1-1-1,-1 0 0,1 1 0,0-1 0,0 1 1,0-1-1,0 1 0,0 0 0,0-1 0,0 1 1,0 0-1,0 0 0,1 0 0,-1-1 0,0 1 1,1 1-1,1-2 0,17-10-692,1 2 0,-1 0 0,1 2 1,24-7-1,10-5-1147,15-6-726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5282,'0'0'2578,"0"0"-2567,0 0 1,-1 0 0,1-1 0,0 1 0,0 0 0,0 0 0,0 0 0,0 0-1,0 0 1,0-1 0,0 1 0,0 0 0,0 0 0,0 0 0,1 0-1,-1 0 1,0 0 0,0-1 0,0 1 0,0 0 0,0 0 0,0 0 0,0 0-1,0 0 1,0 0 0,0 0 0,0 0 0,0-1 0,1 1 0,-1 0-1,0 0 1,0 0 0,0 0 0,0 0 0,0 0 0,0 0 0,0 0 0,1 0-1,-1 0 1,0 0 0,0 0 0,0 0 0,0 0 0,0 0 0,0 0 0,1 0-1,-1 0 1,0 0 0,0 0 0,0 0 0,0 0 0,0 0 0,0 0-1,1 0 1,-1 0 0,0 0 0,0 0 0,1 7 228,1 0 0,-2-1 0,1 1 0,-1 0 1,-1 11-1,0-12-214,1-1-1,-1 0 1,1 1 0,0-1 0,1 0 0,-1 1 0,1-1 0,0 0 0,0 1 0,1-1-1,-1 0 1,1 0 0,1 0 0,-1 0 0,0-1 0,5 7 0,-3-7-52,0 0 0,0 0 0,1 0 0,-1-1 0,1 1 0,0-1 0,0 0 0,0 0 0,0-1 0,0 0 0,1 0 1,-1 0-1,1 0 0,0-1 0,-1 0 0,1 0 0,0-1 0,0 1 0,-1-1 0,1-1 0,0 1 0,0-1 0,-1 0 0,7-2 0,-2 1-15,-1-2 0,0 1-1,0-1 1,0 0 0,0-1-1,-1 0 1,0-1 0,0 0-1,0 0 1,-1 0 0,0-1-1,0 0 1,7-11 0,-9 12 49,-1 0 0,0-1 1,0 0-1,-1 0 0,1-1 1,-2 1-1,1 0 1,1-11-1,-1 0 390,-1 0 0,-1-27 0,-1 45-398,0 0-1,0 0 0,0 0 1,0 0-1,-1 0 0,1 0 1,0 0-1,0 0 0,0 0 1,0 0-1,0 0 0,0 0 0,0 0 1,0 0-1,0 0 0,0 0 1,0 0-1,0 0 0,0 0 1,0 0-1,-1 0 0,1 0 0,0 0 1,0 0-1,0 0 0,0 0 1,0 0-1,0 0 0,0 0 1,0 0-1,0 0 0,0 0 1,0 0-1,0 0 0,0 0 0,0 0 1,0 0-1,0 0 0,-1 0 1,1 0-1,0-1 0,0 1 1,0 0-1,0 0 0,0 0 0,0 0 1,0 0-1,0 0 0,0 0 1,0 0-1,0 0 0,0 0 1,-3 9-166,3 98 171,0-105-10,1 1 0,-1-1 0,0 1 0,1-1 0,-1 1 0,1-1 0,0 1 0,0-1 0,0 0 0,0 1 0,0-1-1,0 0 1,1 0 0,-1 0 0,1 0 0,-1 0 0,1 0 0,0 0 0,0 0 0,0-1 0,0 1 0,0-1 0,0 1 0,0-1 0,1 0 0,-1 0 0,0 0 0,1 0 0,-1 0 0,4 0 0,7 2-106,1-1 0,-1 0 0,0-1 0,20-1 0,-23 0 70,3-1 43,-1 0-1,1 0 1,0-2 0,-1 1 0,1-1 0,15-7 0,-22 8 4,1-1 0,-1 0 0,0 0 1,0 0-1,0-1 0,0 0 1,-1 0-1,0-1 0,0 1 1,0-1-1,0 0 0,-1-1 1,6-7-1,-8 8 11,0 0 0,-1-1 0,0 1 0,0 0-1,0-1 1,-1 1 0,1-1 0,-1 1 0,-1-1 0,0-5 0,0-9-8,1 18 0,0 0 1,0 0-1,-1 1 0,1-1 1,-1 0-1,0 0 0,1 0 1,-1 0-1,0 1 0,0-1 1,0 0-1,0 1 0,-1-1 1,1 1-1,0-1 1,-1 1-1,1-1 0,0 1 1,-3-1-1,-38-23 461,15 11 164,25 12-391,2 22-739,0-19 496,0 6 0,0-1 1,0 1-1,1-1 0,-1 1 0,1-1 0,3 9 0,-2-12 1,0 0 0,0 1-1,0-1 1,0 0 0,0 0-1,1-1 1,-1 1 0,1 0-1,0-1 1,0 0-1,0 1 1,0-1 0,4 1-1,6 6 20,0-1-1,0-1 0,1-1 0,0 0 0,1 0 1,-1-1-1,1-1 0,0-1 0,28 4 0,-42-10 27,0 1 0,0 0-1,0 0 1,0-1-1,-1 1 1,1 0 0,-1-1-1,1 1 1,-1-1 0,0 1-1,0 0 1,0-1-1,0 1 1,-1-1 0,1 1-1,-1 0 1,1-1 0,-1 1-1,-2-4 1,-7-1 143,-1 0 1,0 1-1,-1 0 1,-23-8-1,1 0-21,19 7-30,0-1 1,1-1-1,0 0 0,0-1 0,-20-19 1,34 29-152,0-1 1,0 1-1,0 0 1,-1-1-1,1 1 1,0 0-1,0 0 1,0-1 0,0 1-1,0 0 1,0-1-1,0 1 1,0 0-1,0-1 1,1 1-1,-1 0 1,0 0-1,0-1 1,0 1-1,0 0 1,0-1 0,0 1-1,1 0 1,-1 0-1,0-1 1,0 1-1,0 0 1,1 0-1,-1 0 1,0-1-1,0 1 1,1 0-1,-1 0 1,0 0 0,0 0-1,1-1 1,-1 1-1,0 0 1,1 0-1,-1 0 1,0 0-1,0 0 1,1 0-1,-1 0 1,0 0-1,1 0 1,-1 0 0,0 0-1,1 0 1,-1 0-1,22-5-180,-20 5 131,21-6-337,0-1 1,23-11 0,-27 10-792,1 0 0,-1 2 0,26-5 0,-32 10-2150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3650,'0'0'3471,"0"9"-3293,-1 18-1,0 6 162,4 42-1,-2-73-336,-1 0-1,1 0 1,0 0 0,0-1-1,0 1 1,0 0-1,0-1 1,1 1 0,-1 0-1,0-1 1,1 0 0,-1 1-1,1-1 1,0 0-1,-1 0 1,1 0 0,0 0-1,0 0 1,-1 0 0,1 0-1,0 0 1,0-1-1,0 1 1,0-1 0,0 0-1,3 1 1,9 1 8,0-1 0,22 0 0,-32-1 1,4 0 18,0 0 0,-1 0-1,1-1 1,0 0 0,-1 0-1,1-1 1,0 0 0,7-3-1,-12 4-17,-1-1 1,1 0-1,0 0 0,-1 0 1,1 0-1,-1 0 0,0-1 1,0 1-1,1 0 0,-2-1 0,1 0 1,0 0-1,0 1 0,-1-1 1,0 0-1,0 0 0,1 0 1,-2-1-1,1 1 0,0 0 0,-1 0 1,1-4-1,1-62 1095,-3 35 1803,1 33-2930,0 6-662,-1-2 686,1 0 0,0 0-1,0 1 1,0-1 0,0 0 0,1 0 0,-1 1 0,1-1 0,0 0 0,-1 0-1,2 0 1,-1 0 0,0 0 0,1 0 0,-1 0 0,1 0 0,0-1 0,0 1-1,0 0 1,0-1 0,0 0 0,1 1 0,-1-1 0,1 0 0,4 3 0,-5-4-181,3 3 236,0 0 0,1-1 0,-1 1 0,1-1 0,0-1 0,7 3 0,10-2-6401,-18-3 2621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5346,'0'0'5085,"-4"1"-4983,-2 2-115,1 0 0,-1 0 0,1 0 0,0 1 0,0-1 1,0 1-1,0 1 0,1-1 0,-1 1 0,1-1 0,1 1 0,-1 0 0,0 1 1,1-1-1,0 1 0,1-1 0,-1 1 0,1 0 0,0 0 0,0 0 0,1 0 1,-1 9-1,2-15 11,0 1 0,0-1 1,0 1-1,0-1 0,0 0 1,0 1-1,0-1 0,1 1 0,-1-1 1,0 0-1,0 1 0,1-1 1,-1 1-1,0-1 0,1 0 1,-1 1-1,0-1 0,1 0 1,-1 1-1,0-1 0,1 0 0,-1 0 1,0 0-1,1 1 0,-1-1 1,1 0-1,-1 0 0,1 0 1,-1 0-1,1 0 0,-1 1 1,0-1-1,1 0 0,20 0 8,-14-1-8,328 1-331,-334 1 336,0-1 1,-1 0-1,1 1 1,0-1-1,0 0 1,-1 1-1,1-1 0,0 1 1,-1 0-1,1-1 1,0 1-1,-1-1 1,1 1-1,-1 0 1,1-1-1,-1 1 0,1 0 1,-1 0-1,0-1 1,1 1-1,-1 0 1,0 0-1,0 0 1,0 0-1,1-1 0,-1 1 1,0 0-1,0 1 1,0-1 86,0 1 0,0-1 0,1 1 1,-1-1-1,0 1 0,-1 0 0,1-1 1,0 1-1,0-1 0,-1 1 0,1-1 0,-1 1 1,1-1-1,-1 0 0,1 1 0,-1-1 1,0 0-1,-1 2 0,-6 3 92,-1-1-1,1 0 1,-1 0 0,-1-1-1,1 0 1,0 0-1,-1-1 1,-11 2 0,-19 7-40,18-3-1007,-39 20 1,36-16-2924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88 400,'0'0'3607,"20"-9"-3807,64-29-256,-52 27-208,-29 11 2195,-24 0-534,14 0 3486,-87 0-1132,93 0-2943,10-3 382,85 4-653,-6 1 104,170-19-1,-202 12-227,-1 1 0,72 6 0,-33 0 53,112-9 785,-203 7-1064,5 0 557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5507,'0'0'6579,"12"0"-5136,46 4-1049,0 2 1,-1 3 0,66 18-1,12 2-281,-119-25-102,-15-2 43,-1 0 0,0 0-1,1 0 1,-1 0 0,0 0 0,0 0 0,0 0-1,-1 0 1,1 0 0,0-1 0,-2 4 0,-2 2-55,-1 1 1,1-2-1,-2 1 1,1-1-1,-1 1 1,0-2-1,0 1 1,-1-1 0,-11 8-1,1 1 6,4-4-7,0-1 0,0 0 1,0-1-1,-19 9 1,31-17-165,1-10-1050,1-12-1679,3-2-2230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1 4418,'0'0'4904,"0"0"-4868,1 1 0,-1-1 0,1 1 0,-1-1 1,1 1-1,-1-1 0,1 1 0,-1-1 0,0 1 1,1 0-1,-1-1 0,0 1 0,0 0 0,0-1 1,1 1-1,-1 0 0,0-1 0,0 1 1,0 0-1,0 1 0,-2 25 202,-1 0 0,-1 0 1,-1-1-1,-12 36 0,16-56-247,0-4 88,19-20-5259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4978,'0'0'5942,"3"-10"-5692,12-24 3,18-47 1207,-31 43-303,-2 25-805,0 28-25,0-7-331,0-1-1,0 0 1,0 1 0,1-1 0,0 0-1,1 1 1,-1-1 0,1 0 0,1 0 0,-1 0-1,1 0 1,1-1 0,-1 1 0,1-1 0,0 0-1,1 0 1,-1 0 0,6 5 0,6 7 23,122 144-1391,-123-149 1199,-14-13 181,-1 1-1,0-1 1,0 0 0,1 0 0,-1 1 0,0-1 0,0 0 0,0 0 0,0 1 0,0-1 0,1 0 0,-1 1-1,0-1 1,0 0 0,0 1 0,0-1 0,0 0 0,0 0 0,0 1 0,0-1 0,0 0 0,0 1 0,0-1 0,0 0-1,0 1 1,0-1 0,-1 0 0,1 1 0,0-1 0,0 0 0,0 0 0,0 1 0,0-1 0,-1 0 0,1 0-1,0 1 1,0-1 0,-1 0 0,1 0 0,0 0 0,0 1 0,-1-1 0,1 0 0,0 0 0,0 0 0,-1 0-1,-13 8 30,-80 25 304,87-28-394,13-5-144,20-4-68,-23 3 297,48-11-268,91-35-1,-40 11-3990,-73 27 558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97 354 1297,'0'0'2926,"14"-2"-2462,43-3 369,-56 6-691,-1-1 0,1 0 0,0 0 0,-1 0 0,1-1 0,0 1 1,-1 0-1,1 0 0,0 0 0,-1 0 0,1-1 0,-1 1 0,1 0 0,-1 0 0,1-1 0,0 1 1,-1 0-1,1-1 0,-1 1 0,1-1 0,-1 1 0,0-1 0,1 1 0,-1-1 0,1 1 0,-1-1 1,1 0-1,-5-14 878,1 11-960,0 1 0,0 0 0,0 0 0,-1 0 0,1 0 0,-1 1-1,1-1 1,-8-3 0,-20-15 130,27 17-168,-14-11 340,2-2 0,-22-25-1,34 37-296,0-1-1,0 0 0,0 0 1,1 0-1,0 0 1,0-1-1,1 1 1,0-1-1,0 1 0,1-1 1,-1 0-1,0-14 1,2-56-175,1 76 106,-1 0-1,1 0 0,-1 0 1,1 0-1,-1 0 0,1 0 1,-1 0-1,1 0 1,0 0-1,0 0 0,-1 0 1,1 0-1,0 0 0,0 0 1,0 1-1,0-1 0,0 0 1,0 1-1,0-1 0,0 1 1,0-1-1,1 1 1,-1-1-1,0 1 0,0 0 1,0 0-1,0-1 0,1 1 1,-1 0-1,2 0 0,47-1-91,-39 1 46,-9 0 17,0 1 0,0-1 0,0 0 0,0 1 0,0-1 1,0 1-1,0 0 0,0 0 0,0-1 0,0 1 0,-1 0 1,1 1-1,0-1 0,0 0 0,-1 0 0,1 1 0,-1-1 1,1 1-1,1 2 0,21 38-216,-10-15 242,-10-22-116,-1 0 0,1 0-1,0 0 1,0-1 0,1 1-1,0-1 1,-1 0 0,1-1 0,1 1-1,-1-1 1,0 0 0,1 0-1,8 3 1,-2-3-756,0 0 1,0 0-1,0-1 1,0-1-1,24 0 0,2-1-3459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86 4434,'0'0'5635,"-26"4"-4995,74-6-272,11-13-96,15-1-272,1-4-432,0-2-1537,-21 8-1488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3474,'0'0'3927,"-1"2"-4351,-2 13 381,1-1 0,1 1 0,0 0 0,1 0 0,1 17 0,0 6 76,0-38-58,0 1-1,-1-1 0,1 1 0,0-1 1,0 1-1,-1-1 0,1 0 0,0 1 1,0-1-1,0 0 0,0 0 0,-1 0 1,1 1-1,0-1 0,0 0 0,0 0 1,0 0-1,0 0 0,-1 0 0,1-1 1,0 1-1,1 0 0,2 0-137,10-1 36,1-1-1,-1 0 1,0-1-1,0 0 1,0-2-1,0 1 1,14-8-1,91-49 390,-109 55-285,21-15 574,-29 20-405,-1 0 0,0 0 0,0 0 0,1 0 0,-1-1 0,0 1 0,0 0 0,-1-1 0,1 1 1,0-1-1,0 1 0,-1-1 0,1 1 0,-1-1 0,1 1 0,-1-1 0,1-3 0,-2 5-114,1 0 1,0-1-1,0 1 1,-1-1-1,1 1 1,0 0-1,-1-1 1,1 1-1,-1 0 1,1 0-1,0-1 1,-1 1-1,1 0 1,-1 0-1,1 0 1,-1-1-1,1 1 1,-1 0-1,1 0 1,0 0-1,-1 0 1,1 0-1,-1 0 1,1 0-1,-1 0 1,1 0-1,-1 0 1,1 0-1,-2 1 1,0-1 38,-171-2 64,65 3 170,105-1-585,14 0-5112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1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6739,'250'-55'2046,"-194"44"-157,-51 11-1881,-1 1 1,0-1-1,0 1 0,0 0 0,0 0 0,0 0 0,0 1 1,0-1-1,-1 1 0,1 0 0,0 0 0,-1 0 0,6 5 1,3 3 117,-1 1 1,14 18-1,-16-19-135,-1 0-1,2-1 1,19 17-1,-29-26 12,0 0-1,0 0 0,0 0 0,0 0 0,0 0 0,0 0 0,0 0 0,1-1 0,-1 1 1,0 0-1,0 0 0,0 0 0,0 0 0,0 0 0,0 0 0,0 0 0,0 0 0,0 0 1,0 0-1,0 0 0,0 0 0,0 0 0,0 0 0,0 0 0,0 0 0,0 0 1,0 0-1,1 0 0,-1 0 0,0 0 0,0 0 0,0 0 0,0 0 0,0 0 0,0 0 1,0 0-1,0 0 0,0 0 0,0 0 0,0 0 0,0 0 0,0 0 0,1 0 0,-1 0 1,0 0-1,0 0 0,0 0 0,0 0 0,0 0 0,0 0 0,0 0 0,0 0 1,0 0-1,0 0 0,0 0 0,0 0 0,0 0 0,-5-9 256,-10-12 152,13 18-388,-1 0 0,0 0 0,1-1 0,0 1 0,-1-1 0,2 1 0,-1-1 0,0 0-1,1 0 1,-1 0 0,1 0 0,0 0 0,0 0 0,1 0 0,-1 0 0,1 0-1,0 0 1,0 0 0,1-1 0,-1 1 0,1 0 0,-1 0 0,2 0 0,-1 0 0,0 0-1,1 0 1,-1 1 0,1-1 0,0 0 0,0 1 0,1-1 0,-1 1 0,1 0 0,3-4-1,17-9-492,0 1-1,1 1 0,33-14 0,-56 47-7235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4226,'0'0'4279,"8"5"-4033,1 0-179,0 1 1,-1 0-1,1 0 1,-2 0-1,1 1 0,-1 1 1,0-1-1,0 1 1,-1 1-1,0-1 1,0 1-1,-1 0 1,5 11-1,-10-18-66,3 2-3,-2 1 0,1 0 1,-1 0-1,1 0 1,-1 0-1,0 7 0,-1-12-5,0 0-1,0 0 0,0 0 0,0 1 1,0-1-1,0 0 0,0 0 0,0 0 1,0 0-1,0 1 0,0-1 0,0 0 1,0 0-1,0 0 0,0 1 0,0-1 1,0 0-1,0 0 0,0 0 1,0 0-1,0 1 0,1-1 0,-1 0 1,0 0-1,0 0 0,0 0 0,0 0 1,0 1-1,0-1 0,1 0 0,-1 0 1,0 0-1,0 0 0,0 0 0,0 0 1,1 0-1,-1 0 0,0 0 0,0 0 1,0 1-1,0-1 0,1 0 0,-1 0 1,0 0-1,0 0 0,0 0 0,1 0 1,-1 0-1,0 0 0,0-1 0,1 1 1,-1 0-2,0 0 0,1 0 0,-1-1 0,1 1 1,-1 0-1,0-1 0,1 1 0,-1 0 0,1-1 1,-1 1-1,0 0 0,0-1 0,1 1 0,-1-1 1,0 1-1,0-1 0,1 1 0,-1-1 0,0 1 1,0-1-1,0 1 0,0-1 0,0 1 0,0-1 1,0 1-1,0-1 0,0 1 0,0-1 0,0 1 1,0-1-1,0 0 0,0-1-35,3-22-123,2 0 0,11-36 0,-14 52 258,1 1-1,1-1 0,-1 1 0,1-1 0,0 1 1,1 0-1,0 0 0,0 1 0,0-1 0,1 1 1,8-7-1,-11 12-76,0 0 0,0 0 0,0 0 0,0 0-1,1 0 1,-1 1 0,0 0 0,1-1 0,-1 1 0,1 0 0,-1 1 0,0-1 0,1 0 0,-1 1 0,0 0 0,0 0 0,1 0 0,-1 0 0,0 1 0,0-1 0,0 1 0,0-1 0,-1 1 0,1 0 0,4 4 0,-4-2 19,1 0 1,-1 0 0,-1 1 0,1-1 0,0 0 0,-1 1-1,0 0 1,0 0 0,-1-1 0,1 1 0,1 10 0,-1 1-559,-1 1 1,-2 21 0,1-13-2858,0-35-1378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4690,'0'0'3660,"-8"11"-3566,-25 38 69,32-46-132,-1 0 1,1 1 0,-1-1 0,1 1 0,0-1-1,1 1 1,-1 0 0,0-1 0,1 1-1,0 0 1,0-1 0,0 1 0,1 7 0,0 4 35,0-14-71,-1 0 0,0 0 0,0 0 0,1 0-1,-1 0 1,0 0 0,1 0 0,-1 1 0,1-1 0,0 0 0,-1 0 0,1-1 0,0 1 0,-1 0 0,1 0 0,0 0 0,0 0 0,0-1-1,0 1 1,0 0 0,0-1 0,0 1 0,0-1 0,0 1 0,0-1 0,0 1 0,0-1 0,0 0 0,0 0 0,1 1 0,-1-1-1,1 0 1,45 1-632,-36-1 446,-5 0 155,-1 0-1,0 0 0,1 0 1,-1-1-1,1 0 0,-1 0 0,0 0 1,0-1-1,0 1 0,0-1 0,8-4 1,-11 4 69,0-1 0,1 1 0,-1 0 0,0 0 0,0-1 0,-1 1 0,1-1 0,0 0 0,-1 0 0,1 1 0,-1-1 0,0 0 0,0 0 0,0 0 0,-1 0 0,1 0 0,-1 0 0,1-1 0,-1 1 0,0 0 1,-1-4-1,2-6 583,-2-16 931,1 28-1486,-1-1 0,1 1 0,0 0 0,-1 0 0,1 0 0,-1 0 0,0 0 1,1 0-1,-1 0 0,0 0 0,1 0 0,-1 0 0,0 1 0,0-1 0,0 0 0,0 0 1,0 1-1,0-1 0,0 1 0,0-1 0,0 1 0,-1-1 0,-15-3 91,1 1 1,0 0-1,-1 2 0,0 0 0,-31 2 0,11 0-293,34-2 98,1 1-1,-1 0 1,1 0-1,-1 1 1,1-1-1,-1 0 0,0 1 1,1 0-1,0 0 1,-1-1-1,1 1 1,-1 1-1,-1 0 1,2-1-164,1 1 0,0-1 0,0 1 0,0-1 1,0 1-1,0-1 0,1 1 0,-1-1 0,0 1 1,1 0-1,-1-1 0,1 1 0,-1 0 1,1 0-1,0-1 0,0 1 0,0 0 0,0 0 1,0 1-1,0-3 156,0 1 0,0-1 0,0 0 0,0 0 0,0 0 0,0 1 0,0-1 0,0 0 0,0 0 0,0 0 0,0 0 0,0 1 0,0-1 0,0 0 0,0 0 0,0 0 0,1 0 0,-1 0 0,0 1 0,0-1 0,0 0 0,0 0 0,0 0 0,0 0 0,0 0 0,1 0 0,-1 1 0,0-1 0,0 0 0,0 0 0,0 0 0,1 0 0,-1 0 0,0 0 0,0 0 0,0 0 0,0 0 0,1 0 0,-1 0 0,0 0 0,0 0 0,23 1-2612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6195,'0'0'1360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6787,'209'-93'2206,"-166"74"-1021,-42 20-1155,1 0 0,0 0 0,-1 0-1,1 0 1,-1 0 0,0 1 0,1-1 0,-1 0 0,0 1-1,0-1 1,0 1 0,0-1 0,0 1 0,0-1 0,0 1 0,0 0-1,-1-1 1,2 4 0,1 3 35,9 14 164,11 37 0,7 13-62,-16-55-231,-14-17 65,0 0 0,0-1 0,0 1 0,-1 0-1,1 0 1,0-1 0,0 1 0,0 0 0,0 0 0,0-1 0,0 1 0,0 0-1,0-1 1,0 1 0,1 0 0,-1 0 0,0-1 0,0 1 0,0 0-1,0 0 1,0-1 0,0 1 0,0 0 0,1 0 0,-1-1 0,0 1 0,0 0-1,0 0 1,1 0 0,-1-1 0,0 1 0,0 0 0,1 0 0,-1 0 0,0 0-1,0 0 1,1-1 0,-1 1 0,0 0 0,0 0 0,1 0 0,-1 0-1,0 0 1,0 0 0,1 0 0,-1 0 0,0 0 0,1 0 0,-1 0 0,0 0-1,0 0 1,1 0 0,-1 0 0,0 1 0,0-1 0,1 0 0,-1 0-1,0 0 1,0 0 0,1 0 0,-1 1 0,0-1 0,0 0 0,0 0 0,1 0-1,-1 1 1,0-1 0,0 0 0,1 1 0,-2-16 111,2 0-1,0 1 1,1-1 0,0 1 0,1-1 0,1 1-1,0 0 1,12-25 0,-12 31-95,0 1-1,1 0 1,-1 1-1,1-1 1,1 1 0,-1 0-1,1 0 1,1 1-1,-1 0 1,0 0-1,1 0 1,0 1 0,0 0-1,1 0 1,-1 1-1,1 0 1,13-3-1,-18 5-18,4-1-20,-1 0 0,1 0-1,-1 1 1,1 0-1,0 0 1,-1 1-1,8 0 1,-14 1 22,1-1 0,-1 1 0,1-1 0,-1 1 1,1-1-1,-1 1 0,1-1 0,-1 1 0,1-1 0,-1 1 0,0-1 0,1 1 0,-1 0 0,0-1 1,0 1-1,0 0 0,1-1 0,-1 1 0,0 0 0,0-1 0,0 1 0,0 0 0,0-1 0,0 2 0,-1 24 88,1-19-42,0 12 18,1-5 11,-1 0 1,0 1 0,-1-1-1,-1 1 1,0-1 0,-1 0-1,0 0 1,-7 15-1,4-8 24,5-13-2959,8-19-296,24-17 344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5827,'0'0'6227,"0"7"-5811,11-7-64,21-10 352,16-9-384,-5-3-320,-1 3-1024,-10 4-2322,-15 8-928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5298,'0'0'5955,"-7"6"-5974,3-4 19,0 1 0,1 0 0,0 0 0,-1 0 0,1 0 0,1 1 0,-1-1 0,0 1 0,1 0 0,0 0 0,-1 0 0,2 0 0,-1 0 0,0 0 0,1 0 0,0 1 0,0-1 0,-1 5 0,1 65-570,6-73-276,2-1 819,0 0 1,0 0-1,0-1 1,0 0-1,-1-1 1,1 1-1,0-1 1,-1-1-1,1 1 0,-1-1 1,1 0-1,-1 0 1,0-1-1,-1 0 1,1 0-1,-1-1 1,1 1-1,8-11 1,-10 11 145,-1 1 1,0 0-1,0-1 0,0 1 1,0-1-1,-1 0 1,1 0-1,-1 0 1,0-1-1,0 1 1,-1 0-1,1-1 1,-1 1-1,0-1 1,0 1-1,0-1 0,-1-6 1,0 11-99,0-1 0,0 1 0,0-1 0,0 1 0,0-1 0,0 1 0,-1-1-1,1 1 1,0-1 0,0 1 0,-1 0 0,1-1 0,0 1 0,-1-1 0,1 1 0,0 0 0,-1-1 0,1 1 0,-1 0 0,1-1 0,-1 1 0,1 0 0,-1 0 0,1-1-1,0 1 1,-1 0 0,1 0 0,-1 0 0,1 0 0,-1 0 0,0 0 0,1 0 0,-1 0 0,1 0 0,-1 0 0,1 0 0,-1 0 0,1 0 0,-2 1 0,-42-4-120,-1 2 0,-45 5 0,83-3 83,1 0 0,-1 0-1,0 1 1,0 0-1,-9 5 1,16-7 1,1 0 0,-1 0 0,0 0-1,0 0 1,0 0 0,0 0 0,0 0 0,0 0 0,0 0 0,0 0 0,0 0 0,1 0 0,-1 0 0,0 0 0,0 0 0,0 0-1,0 0 1,0 0 0,0 0 0,0 0 0,0 0 0,0 0 0,0 0 0,0 0 0,1 0 0,-1 0 0,0 0 0,0 0 0,0 0-1,0 0 1,0 1 0,0-1 0,0 0 0,0 0 0,0 0 0,0 0 0,0 0 0,0 0 0,0 0 0,0 0 0,0 0 0,0 0-1,0 1 1,0-1 0,0 0 0,0 0 0,0 0 0,0 0 0,0 0 0,0 0 0,0 0 0,0 0 0,0 0 0,0 0 0,0 1-1,0-1 1,0 0 0,0 0 0,13 1 56,43 1 203,68 4 14,-107-4-254,0 1 0,0 0 0,-1 1 0,1 1 0,17 8 0,-29-11-41,0 1 0,0-1 0,-1 1 0,1 1-1,-1-1 1,0 1 0,0 0 0,0-1 0,0 2 0,-1-1 0,0 0 0,0 1 0,0 0 0,0-1 0,-1 1-1,1 0 1,-1 0 0,-1 1 0,1-1 0,1 8 0,0 9-24,-1 0 1,0 0-1,-4 40 1,1-16 126,1-42-34,0 0 0,0-1 0,0 1 0,-1 0 0,1-1 0,-1 1 1,0 0-1,0-1 0,0 1 0,-1-1 0,1 1 0,-1-1 0,0 0 0,0 0 0,0 0 0,0 0 1,-1 0-1,1 0 0,-1 0 0,1-1 0,-1 1 0,0-1 0,0 0 0,0 0 0,-1 0 0,1 0 1,0-1-1,-1 1 0,-5 1 0,-8 1 138,1-1 0,-1-1 0,0 0 0,0-1 0,-22-1 0,21 0-147,-18 0 3,9 1 23,-50-5 1,69 3-89,1 0 0,0-1 0,0 0 0,0 0 1,0 0-1,0-1 0,0 0 0,1 0 0,-1-1 0,1 0 0,-10-8 1,15 12-10,0-1 1,-1 0 0,1 0 0,0-1 0,0 1-1,0 0 1,0 0 0,0 0 0,1-1 0,-1 1-1,0 0 1,1-1 0,-1 1 0,0 0 0,1-1-1,0 1 1,-1-1 0,1 1 0,0-1 0,0 1-1,0-1 1,0 1 0,0-1 0,0 1 0,0-1-1,0 1 1,1-1 0,-1 1 0,1-1 0,-1 1-1,1-1 1,-1 1 0,1 0 0,0-1 0,0 1-1,0 0 1,-1-1 0,1 1 0,1 0 0,-1 0-1,0 0 1,0 0 0,0 0 0,0 0 0,1 1-1,-1-1 1,0 0 0,1 0 0,-1 1 0,1-1-1,1 0 1,81-16-3779,-28 5 982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4274,'0'0'3471,"0"9"-717,0 40-2181,0 34-189,0-82-396,0 0 1,0 0-1,1 0 0,-1 0 1,1 1-1,-1-1 1,0 0-1,1 0 0,0-1 1,-1 1-1,1 0 0,0 0 1,-1 0-1,1 0 0,0 0 1,0-1-1,0 1 1,-1 0-1,1-1 0,0 1 1,0-1-1,0 1 0,0-1 1,0 1-1,0-1 1,0 0-1,1 1 0,-1-1 1,0 0-1,0 0 0,0 0 1,0 0-1,2 0 1,48-1-892,-37 0 643,-1 0 188,0-1 1,0-1 0,-1 0-1,1 0 1,-1-2-1,0 1 1,0-2 0,11-6-1,-16 9 109,-1-1 0,1 0 0,-1-1 0,0 1 0,0-1 0,0 0 0,-1-1 0,1 0 0,-1 0 0,-1 0 0,1 0 0,-1-1 0,0 1 0,-1-1 0,4-8 0,-6 8 194,0-1-1,0 1 0,-1 0 1,0-1-1,-1-8 0,1-4 1408,0 38-2217,-1-1 607,0-7 14,1 1 1,0-1-1,1 0 1,2 12-1,-3-20-55,1 0 0,-1 0 0,1 0-1,-1 0 1,1 0 0,0 0 0,0 0-1,0 0 1,0-1 0,0 1 0,1 0-1,-1 0 1,0-1 0,1 1 0,-1-1 0,1 0-1,0 1 1,-1-1 0,1 0 0,0 0-1,0 0 1,0 0 0,-1 0 0,1 0-1,0 0 1,3 0 0,5 0-743,1 0 0,0-1 0,0 0 0,14-2 0,22-6-1904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1713,'0'0'8940,"0"9"-8407,0 1-517,1-1-1,0 0 0,1 0 0,0 0 0,1 0 0,0 0 0,0 0 0,1-1 0,0 1 0,0-1 0,1 0 0,0 0 0,1-1 0,-1 1 0,2-1 0,-1-1 0,1 1 0,0-1 0,0 0 0,0-1 0,1 1 0,0-1 1,0-1-1,17 7 0,-14-10-183,-15-8 123,-18-9 31,12 11 21,3 2 10,0-1 1,0 0 0,0 0-1,-11-9 1,16 11 14,1 0 0,-1 0 0,0 0 0,0-1 0,1 1 0,0 0 0,-1-1 0,1 1 1,0-1-1,0 1 0,0-1 0,1 0 0,-1 1 0,0-1 0,1 0 0,0 0 0,0-4 0,0-99 1193,4 104-1577,-1 0 0,1 0 0,1 0 0,-1 1 0,0 0 1,0-1-1,0 2 0,7-2 0,52-4-4845,-36 4 1128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39 976,'0'0'2335,"16"-3"-1569,48-8 757,-48 8 446,-38 5 685,15 0-2607,1 1 0,-1 0-1,1 0 1,-1 0-1,1 1 1,0-1-1,1 2 1,-1-1 0,0 1-1,1-1 1,0 1-1,0 1 1,1-1 0,0 1-1,0 0 1,0 0-1,0 0 1,1 0 0,0 1-1,0-1 1,1 1-1,0 0 1,0 0 0,0-1-1,1 2 1,0-1-1,0 8 1,1-13-48,0 0 0,0 0-1,-1 0 1,1 1 0,0-1 0,1 0 0,-1 0-1,0 0 1,1 0 0,-1 0 0,1 1 0,0-1-1,-1 0 1,1 0 0,0-1 0,0 1 0,1 0-1,-1 0 1,0 0 0,2 2 0,1-3-14,1 0 0,-1 1 0,0-1 1,0-1-1,0 1 0,1-1 0,-1 1 0,0-1 1,8-1-1,-9 1 9,8 0 1,1 0 0,-1 0 0,1-1 0,-1-1-1,1 0 1,-1 0 0,0-1 0,0-1 0,0 0 0,0 0 0,0-1-1,-1 0 1,18-13 0,-26 16 16,1 0 0,-1 0 0,0 0 0,-1 0 0,1-1 0,0 1 0,-1 0 0,1-1 0,-1 1 0,0-1 0,0 0 0,0 1 0,0-1 0,0 0 0,0 1 0,0-6 0,-1-48 242,-2 30 105,-3-12 222,1 25-271,3 22-510,1 147 660,0-156-504,0 1-1,1-1 1,-1 1 0,1 0-1,-1-1 1,1 0-1,-1 1 1,1-1 0,-1 1-1,1-1 1,-1 0 0,1 1-1,-1-1 1,1 0-1,0 1 1,-1-1 0,1 0-1,-1 0 1,1 0 0,0 0-1,-1 0 1,1 0-1,0 1 1,-1-2 0,1 1-1,0 0 1,-1 0 0,1 0-1,0 0 1,-1 0-1,2-1 1,22-3-2892,13-16 91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6995,'0'0'4848,"-25"14"-4830,-76 47-4,96-59-11,1 1 1,0-1 0,0 1-1,1 0 1,-1 0 0,0 1-1,1-1 1,0 1 0,-5 6-1,8-8-16,-1 0 0,0 0 0,0 0-1,1 0 1,0 0 0,-1 0 0,1 0-1,0 1 1,0-1 0,0 0 0,0 0-1,0 2 1,1 7-265,2-10 260,0 0-1,0 0 1,0 0 0,0 0-1,1-1 1,-1 1-1,0-1 1,0 0 0,0 0-1,4-1 1,-2 1 7,56 3 95,117 9-48,-136 0-52,-41-11 108,-1 0 0,1 0 0,-1 0 0,0 0 0,0 0 1,1 0-1,-1 0 0,0 0 0,0 0 0,0 0 0,0 1 0,0-1 0,-1 0 1,1 0-1,0 0 0,-1 1 0,1-1-61,0 0 0,-1 0 1,1 0-1,0 0 0,-1-1 1,1 1-1,-1 0 0,1 0 0,-1-1 1,0 1-1,1 0 0,-1-1 0,1 1 1,-1-1-1,0 1 0,0-1 1,0 1-1,-31 17 419,0-1 1,-44 15-1,42-18-390,0 0 0,-55 35 0,87-48-1585,18-19-10361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2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11493,'0'0'2177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6:3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1072,'0'0'3490,"13"0"4595,-5 0-8855,297 0 2238,-300 1-1464,-1 0-1,1-1 1,-1 2 0,1-1 0,-1 0-1,0 1 1,1 0 0,-1 0 0,0 0-1,0 0 1,7 6 0,-6-4 74,0-1 1,0 0-1,0 0 0,0-1 0,0 1 1,1-1-1,-1 0 0,8 1 0,-6-2-31,1 1-1,-1 0 0,0 0 0,0 0 0,0 1 1,0 0-1,0 0 0,-1 1 0,1 0 0,-1 0 0,0 0 1,7 8-1,46 29 311,-30-21-32,38 21 0,-35-22-153,-26-15-103,0 0 0,0 0 0,0 1-1,-1 0 1,0 0 0,1 0 0,-2 1 0,1 0 0,-1 0 0,7 12-1,-5-8-25,-2-4 3,0 0 0,0 1 0,-1 0-1,1-1 1,-2 1 0,1 1-1,-1-1 1,0 0 0,-1 0 0,1 1-1,-1-1 1,-1 1 0,0 9 0,0 8 12,-1-14 5,1 1 0,0 0 0,1 0 0,4 18 0,-1-7 23,-1 0 1,-1 1-1,-1-1 0,-3 45 1,0-7 31,2-59-116,2 9 119,13-9-264,-13-2 88,5 0-540,0 0 0,0-1 0,0 0 0,0 0 0,0-1 0,-1 1 0,11-5 0,11-14-7382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3906,'0'0'6048,"8"13"-5477,10 13-153,1-1 0,22 24 0,-24-28-180,-1 2 0,0 0 0,-2 0 0,-1 2 0,-1-1 0,-1 2 0,8 27 0,34 71-56,-52-121-187,0-1 1,0 0-1,1 0 0,-1 0 1,1 1-1,-1-1 0,1-1 1,0 1-1,-1 0 0,1 0 1,3 1-1,-5-2-296,0-11-785,0-10-1724,0-6-1856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20 5378,'0'0'3719,"3"0"-3625,9-1 60,-1 0-1,1-1 1,11-3 0,-11 2-317,1 0 1,-1 1 0,15 0-1,-27 2-122,0 27 61,0-22 229,0 0 1,0 0 0,0 0 0,-1 0-1,0 0 1,0 0 0,0 0 0,-1 0-1,0 0 1,0 0 0,0-1 0,0 1 0,-1-1-1,0 1 1,1-1 0,-2 0 0,1 0-1,0-1 1,-1 1 0,0 0 0,0-1-1,0 0 1,0 0 0,-9 4 0,-37 23 297,35-23-147,1 1-1,0 1 1,-17 14-1,30-22-161,0-1 0,0 1 0,0 0 0,0 0 0,0-1 0,1 1 0,-1 0 0,0 0 0,1 0 0,-1 0 0,1 0 0,-1 0 0,1 0 0,-1 0 0,1 0 0,0 0 0,-1 2 0,1-3 17,0 1 1,1-1 0,-1 1-1,0-1 1,0 0 0,0 1-1,1-1 1,-1 1 0,0-1-1,1 0 1,-1 1 0,0-1-1,1 0 1,-1 1 0,1-1-1,-1 0 1,1 1 0,-1-1-1,0 0 1,1 0 0,-1 0-1,1 1 1,-1-1 0,1 0-1,-1 0 1,1 0 0,45 2 1133,-34-3-821,26 2 34,22 0-579,-23-6-2979,-21 0-295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3602,'0'0'4634,"9"-11"-4378,-7 9-244,3-5 38,0 0 1,1 1 0,0-1 0,0 1 0,1 1 0,0-1-1,0 1 1,0 0 0,1 0 0,-1 1 0,14-5 0,25-5 19,0 2 1,1 3-1,0 1 1,1 2-1,-1 3 1,57 2-1,-93 1-104,0 1 0,0 0 0,0 1-1,0 0 1,0 1 0,-1 0 0,1 1 0,-1 0 0,0 0 0,0 1-1,0 1 1,-1 0 0,1 0 0,13 13 0,-20-16 51,-1 1 0,0-1 1,0 1-1,0-1 0,0 1 0,-1 0 1,1 0-1,-1 0 0,0 0 1,0 0-1,0 0 0,-1 0 0,0 7 1,1-8 40,-1-1 0,0 1 0,0 0 0,0 0 0,0 0 0,-1-1 0,1 1 0,-1 0 0,0-1 0,1 1 0,-1 0 0,-1-1 0,1 1 0,0-1 0,0 1 0,-1-1 0,0 0 0,1 1 0,-1-1 0,0 0 0,-3 2 0,-5 2 106,-1-1 0,-1 0 1,1-1-1,-1 0 0,0-1 0,1 0 1,-19 1-1,-91 2 371,35-3-1568,58-1 186,-4 0-612,10 2-2630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48 592,'0'0'7142,"0"14"-7022,0-8-98,-1 2 31,1 0-1,0-1 1,1 1 0,0 0 0,0-1 0,0 1-1,1-1 1,0 1 0,1-1 0,-1 0-1,2 0 1,-1 0 0,7 9 0,4 1-30,1-2 0,1 0 0,1-1 1,0 0-1,1-2 0,21 12 0,-35-21 677,-6-3-251,-18-5-68,-31-12-43,44 15-255,-8-4 114,1 0 0,-1-1 0,-16-10 0,28 15-132,0 0 0,0 0 0,0 0 0,1 0 0,-1-1 0,1 1 0,-1-1 0,1 0 0,0 1 0,0-1 0,0 0 0,1 0 0,-1 0 0,1-1 0,-1 1 0,1 0 0,0-1 0,0 1 0,1 0 0,-2-8 0,2 3-21,0 2-31,0-1 0,0 1 0,1-1 1,-1 1-1,4-12 0,-3 15-17,1 0 1,0 0-1,-1 0 1,1 0-1,0 1 0,0-1 1,0 1-1,1 0 1,-1-1-1,0 1 0,1 0 1,0 0-1,-1 0 1,4-1-1,13-9-31,1 2-1,0 0 1,0 1 0,1 1-1,0 1 1,0 1-1,25-5 1,-45 11-29,0 0-1,0 0 1,0 0-1,-1 0 1,1 0-1,0 0 1,0 0 0,-1 0-1,1 1 1,0-1-1,0 0 1,-1 0-1,1 1 1,0-1-1,0 0 1,-1 1 0,1-1-1,0 1 1,-1-1-1,1 1 1,-1-1-1,1 1 1,-1-1-1,1 1 1,-1-1 0,1 1-1,-1 0 1,1-1-1,-1 1 1,0 0-1,1 0 1,-1-1-1,0 1 1,1 1 0,1 27-1946,-2-22 1454,0 19-1944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15 4914,'0'0'2468,"-11"0"-2054,2-2-359,6 2-54,0-1-1,-1 0 1,1 1-1,-1 0 0,1 0 1,0 0-1,-1 0 1,1 0-1,-1 1 0,1-1 1,0 1-1,0 0 0,-1 0 1,1 0-1,0 1 1,0-1-1,0 1 0,0-1 1,0 1-1,-2 3 1,-1-1 30,1 2 0,0-1 0,0 0 0,1 1 0,-1 0 0,1 0 0,0 0 0,1 1 0,0-1 0,0 1 0,0 0 0,1 0 0,0 0 0,0 0 0,1 0 0,0 0 0,0 1 0,1 9 0,0-16-31,0 0 0,1 0 0,-1 0 0,1 0 0,-1 0 0,1 0 0,0 0 0,-1 0 0,1 0 0,0 0 0,-1 0 0,1-1 0,0 1 0,0 0 0,0-1 0,0 1 0,0 0 0,0-1 0,0 1 0,0-1 0,0 1 0,0-1 0,0 0 0,0 1 0,0-1 0,1 0 0,-1 0 0,2 0 0,40 5-27,-37-5 17,1 0-3,23 2-89,51-4-1,-74 1 99,0 1 1,0-2-1,0 1 0,0-1 0,0 0 1,0 0-1,-1-1 0,1 0 0,-1 0 0,1 0 1,-1-1-1,10-8 0,-13 8 64,-1 1 0,0 0 0,0-1 0,0 0 0,0 1-1,0-1 1,-1 0 0,0 0 0,0 0 0,0 0 0,0 0 0,0 0 0,-1 0 0,0 0-1,0 0 1,0 0 0,-1-5 0,1-1 401,-1 7-387,0 1 0,0-1 0,0 1-1,0 0 1,0-1 0,0 1 0,-1 0-1,1 0 1,-1 0 0,1 0-1,-1 0 1,0 0 0,0 0 0,0 1-1,0-1 1,0 1 0,0-1 0,-1 1-1,1 0 1,0 0 0,-1 0-1,1 0 1,-5-1 0,-6-2 151,1 0 0,-1 1 1,-19-3-1,31 6-288,0 0 1,0 0-1,-1-1 0,1 1 0,0 0 1,0 0-1,0 0 0,0 0 0,0 1 1,0-1-1,-1 0 0,1 0 0,0 1 1,0-1-1,0 1 0,0-1 0,0 1 1,0-1-1,0 1 0,0 0 1,0-1-1,0 1 0,1 0 0,-1 0 1,0-1-1,-1 3 0,1-1-318,0 1-1,0-1 1,1 1-1,-1-1 0,1 1 1,-1-1-1,1 1 1,0 0-1,0 3 1,0 5-2431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3025,'0'0'5382,"-23"-1"-4673,-103-3-26,123 5-684,1-1 1,-1 1-1,1 0 0,-1 0 0,1 0 1,-1 0-1,1 0 0,-1 0 0,1 1 0,0-1 1,0 1-1,0 0 0,0-1 0,0 1 1,0 0-1,0 0 0,1 0 0,-1 1 1,-1 2-1,-1 2-10,0-1-1,1 0 1,0 1 0,0 0 0,-4 13-1,6-16 0,0-1-1,1 1 1,-1-1-1,1 1 0,-1-1 1,1 1-1,0 0 0,1-1 1,-1 1-1,1-1 0,-1 1 1,3 6-1,-2-9-7,0 1-1,1 0 1,-1 0 0,0-1 0,1 1-1,-1-1 1,1 1 0,0-1-1,-1 0 1,1 0 0,0 1-1,0-1 1,0 0 0,0-1 0,0 1-1,0 0 1,0-1 0,0 1-1,0-1 1,0 1 0,3-1 0,21 4-65,0-1 0,-1-2 0,1 0 0,0-2 0,30-5 0,-52 6 94,1-2-1,-1 1 1,0 0 0,0-1 0,1 0-1,-1 0 1,0 0 0,-1-1 0,1 1-1,0-1 1,3-3 0,-5 4 52,-1 1 1,0-1-1,1 0 0,-1 1 1,0-1-1,0 0 0,0 0 1,0 0-1,0 1 0,0-1 1,-1 0-1,1 0 0,0 0 0,-1 0 1,0-1-1,1 1 0,-1 0 1,0 0-1,0 0 0,0 0 1,-1 0-1,1 0 0,0 0 1,-1 0-1,1 0 0,-2-3 1,1 3 15,-1 1 0,1 0 0,0-1 0,-1 1 1,1 0-1,0-1 0,-1 1 0,0 0 0,1 0 0,-1 0 1,0 1-1,1-1 0,-1 0 0,0 0 0,0 1 0,0 0 1,0-1-1,1 1 0,-1 0 0,0 0 0,-2 0 0,-5-2 149,-7-1 67,1 1-180,0-1-1,0 0 1,0-2 0,1 1-1,-23-12 1,31 8-830,5 8 615,1 0-1,0-1 1,0 1-1,0 0 0,0-1 1,0 1-1,0 0 0,0 0 1,0-1-1,0 1 0,0 0 1,0 0-1,0-1 0,0 1 1,0 0-1,0-1 0,0 1 1,0 0-1,0 0 0,1-1 1,-1 1-1,0 0 1,0 0-1,0-1 0,0 1 1,1 0-1,-1 0 0,0 0 1,0-1-1,0 1 0,1 0 1,-1 0-1,0 0 0,0 0 1,1 0-1,-1-1 0,0 1 1,0 0-1,1 0 0,-1 0 1,22-5-3948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145 577 1425,'0'0'7451,"-6"1"-6218,-20 1-70,25-2-1104,0-1 0,0 1 0,1 0-1,-1-1 1,0 1 0,1-1 0,-1 1 0,0-1 0,1 1 0,-1-1 0,0 1 0,1-1 0,-1 0 0,1 1 0,-1-1-1,1 0 1,-1 0 0,1 1 0,0-1 0,0 0 0,-1 0 0,1 0 0,0 1 0,0-1 0,0 0 0,-1-1 0,-2-28 344,3 22-250,-5-34 179,4 21-234,-1 0 0,-1 0 1,-1 1-1,-1-1 0,0 1 0,-17-39 1,13 43-76,2-1 1,0 1-1,1-1 1,1-1-1,1 1 1,0-1-1,1 0 1,1 0-1,1 0 1,0-21-1,2 35-27,0 0-1,0 0 0,0 0 0,0 0 1,1 1-1,-1-1 0,1 0 0,0 1 1,0-1-1,0 1 0,1 0 0,-1 0 1,1 0-1,0 0 0,0 0 0,0 0 1,0 1-1,0-1 0,0 1 0,1 0 1,-1 0-1,1 0 0,4-1 0,-5 1-19,1 0 0,-1 1 0,1-1 0,0 1 0,-1 0 0,1 0 0,0 0 0,0 1 0,0-1 0,0 1 0,0 0 0,0 0 0,-1 0 0,1 1 0,0-1 0,0 1 0,0 0 0,0 0 0,-1 1 0,1-1 0,-1 0-1,1 1 1,5 4 0,11 13 21,-1 2 0,-1 0 0,-1 0 0,-1 2 0,17 30 0,-14-27-724,-3-17-3084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1969,'0'0'6355,"-6"7"-5347,12-7 209,26 0-337,21 0-672,11-5-208,6-2-752,-6 0-2033,-16 4-1361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2 960,'0'0'8332,"-16"0"-7662,-5 0-425,12-1-120,0 0 1,-1 2-1,1-1 1,-1 1-1,1 0 1,-10 3-1,13-3-185,1 0 0,0 1 0,-1-1 0,1 1 0,0 0 0,0 1 1,0-1-1,1 1 0,-1 0 0,0 0 0,1 0 0,0 1 0,0 0 0,0 0 0,0 0 0,1 0 0,-1 0 0,1 1 0,0-1 0,0 1 0,1 0 0,-1 0 0,1 0 1,0 0-1,1 0 0,-1 1 0,1-1 0,0 1 0,0 6 0,1-11 10,0 0 1,1-1-1,-1 1 0,0-1 1,1 1-1,-1 0 0,1-1 1,-1 1-1,1-1 0,-1 1 1,1-1-1,-1 0 1,1 1-1,-1-1 0,1 0 1,0 1-1,-1-1 0,1 0 1,-1 1-1,1-1 0,0 0 1,-1 0-1,1 0 0,0 0 1,-1 0-1,1 0 1,0 0-1,-1 0 0,2 0 1,28 0 87,-23 0-108,51-2 98,57 2 110,-105 1-128,1 0-1,-1 0 1,0 1 0,0 1 0,0 0-1,0 0 1,-1 1 0,14 7 0,-13-1 514,-16-4 701,-25-1 1256,25-5-2232,-29 4 4,-36 4-126,-124 28 0,190-34-426,4-2 37,0 0 0,-1 0-1,1 1 1,0-1 0,0 1 0,0-1 0,0 1-1,-1-1 1,1 1 0,0-1 0,0 1 0,0 0-1,-1 1 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5218,'0'0'4210,"0"18"-3788,-1 2-264,0-10-76,1 0 1,1 0 0,0 0 0,0 0 0,1 0 0,0 0 0,0 0 0,5 10 0,-2-1 217,-1 0 0,-1 0-1,-1 0 1,0 34 0,-2-35-237,0 1-1,2-1 1,0 1 0,1-1 0,8 24 0,25 40 1,-36-86 36,-1 0 0,1 1 0,0-1-1,0 0 1,1 1 0,-1-1 0,1 1 0,-1-1 0,1 0 0,0 1 0,0 0 0,1-1 0,-1 1 0,1 0 0,0-1 0,2-2-1,43-61-385,-23 36 408,-6 8-201,-13 18-46,-1 1-1,0-1 0,0 0 0,0 0 1,-1 0-1,0 0 0,0-1 0,0 0 1,-1 1-1,1-1 0,1-7 0,-14 11-1808,-39 2-2129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2 448,'0'0'5216,"-5"0"-4995,-10 0-8,8-1-94,0 0-1,0 1 1,0 0 0,0 1 0,0 0 0,0 0-1,0 0 1,0 0 0,0 1 0,1 1 0,-1-1-1,1 1 1,-9 4 0,-111 103 2034,115-100-2109,0-1 1,0 0 0,-1-1-1,0-1 1,-1 0 0,1 0-1,-1-1 1,-1-1 0,1 0-1,-25 5 1,52-10 59,-4 1 67,0 0 1,0-2 0,0 1-1,0-1 1,10-2 0,29-22 231,-12 5-356,-35 20-71,1-1-1,-1 0 1,1 1-1,-1 0 1,1-1-1,-1 1 0,1 0 1,-1 0-1,1 0 1,-1 1-1,1-1 0,-1 1 1,1-1-1,-1 1 1,1 0-1,3 1 0,-3-1 17,7 3 99,-1-1 1,1 2 0,-1-1-1,16 11 1,-21-12-43,-1-1 0,0 1 0,0 0 0,0 1 0,0-1 0,-1 0 0,0 1-1,1 0 1,-1-1 0,0 1 0,-1 0 0,1 0 0,-1 0 0,2 7 0,9 70 1421,-9-74-1606,-2-10-1514,-1-13-3013,0 15 4298,0-14-6134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136 289 480,'0'0'3263,"5"36"2852,3-35-6001,-1 0 0,0 0 0,1 0 0,-1-1 1,1 0-1,-1-1 0,1 1 0,-1-2 0,1 1 0,-1-1 0,0 0 1,0 0-1,14-7 0,-19 7-88,0-1 1,0 1-1,-1-1 0,1 0 1,0 0-1,-1 1 0,0-1 1,0 0-1,0 0 0,0 0 1,0 0-1,-1-1 1,1-4-1,0 2 6,-1 1 0,1-1 1,-1 0-1,-1 1 0,1-1 1,-3-11-1,2 16-31,1 0 1,-1 0 0,0 0-1,0 0 1,1 0-1,-1 1 1,0-1 0,0 0-1,0 0 1,0 1-1,0-1 1,0 1 0,0-1-1,0 1 1,0-1-1,-1 1 1,1-1-1,0 1 1,0 0 0,0 0-1,0 0 1,-1 0-1,-1 0 1,-34 0 30,27 1-81,2-1-2,0 0 1,0 1-1,0 0 0,0 0 0,1 1 1,-1 0-1,1 1 0,-1 0 0,1 0 1,0 0-1,-11 7 0,8-2 30,0-1 0,1 1 1,0 1-1,0 0 0,1 0 0,-12 18 0,17-22 10,0 0 0,0-1 0,1 1 0,-1 0-1,2 0 1,-1 0 0,0 0 0,1 1 0,0-1 0,0 0 0,0 1-1,1-1 1,0 0 0,0 1 0,0-1 0,2 7 0,-1-10 12,-1 0 0,1-1 0,0 1 0,0-1-1,0 1 1,0-1 0,0 1 0,0-1 0,0 0 0,0 1 0,1-1 0,-1 0 0,0 0 0,1 0 0,-1 0 0,1 0 0,-1 0 0,1-1 0,0 1 0,2 1 0,42 10 25,-26-7 0,5 3 31,-6-1-79,1-1 0,0-1 0,25 3 0,-38-7 16,0-1-1,1 0 1,-1 0-1,1-1 1,-1 0-1,0 0 1,0-1-1,1 0 1,-1 0-1,0-1 1,-1 0 0,11-5-1,25-16 27,-16 11-105,0-1 1,-1-2-1,0-1 0,-1 0 0,-1-2 0,29-30 0,-48 43 86,0 0-1,0 0 0,-1 0 0,0-1 0,0 1 0,0-1 0,-1 0 0,0 0 0,0 0 0,1-13 0,-1-7 130,-2-42 1,-1 31 349,1-30-258,0 67-236,0 14-95,-1-1 130,0-1 0,-1 0 0,-1 1 0,0-1 0,-1-1 0,0 1 0,0 0 0,-8 11 0,7-11 1,-1 0-1,2-1 0,-1 2 1,2-1-1,-1 0 0,1 1 1,1-1-1,-1 17 0,3 120 198,0-147-212,0 0-1,0 1 1,0-1-1,1 0 0,-1 0 1,0 1-1,1-1 1,-1 0-1,1 0 1,-1 0-1,1 1 1,0-1-1,0 0 1,-1 0-1,1 0 1,0 0-1,0 0 1,0-1-1,0 1 0,0 0 1,0 0-1,0-1 1,0 1-1,0 0 1,1-1-1,-1 1 1,0-1-1,0 0 1,0 1-1,1-1 1,-1 0-1,0 0 1,0 1-1,1-1 1,-1 0-1,0 0 0,1-1 1,-1 1-1,2 0 1,5-1 46,1 0 0,-1 0-1,0-1 1,14-5 0,151-57-2948,-144 51 630,-24 4-664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102 113 4498,'0'0'4765,"10"0"-4509,-3 0-219,1 0-1,0-1 1,-1 0-1,1 0 1,0-1 0,-1 0-1,0 0 1,14-7-1,-17 7-48,0 0-1,0 0 1,-1-1 0,1 0-1,-1 0 1,1 0-1,-1 0 1,0-1-1,0 1 1,0-1-1,0 0 1,-1 0-1,0 0 1,0 0-1,0 0 1,2-5-1,-4 8-5,1 0-1,-1 0 0,1 1 0,-1-1 1,0 0-1,1 0 0,-1 0 0,0 0 1,0 1-1,0-1 0,0 0 0,0 0 1,0 0-1,0 0 0,0 0 0,0 0 1,0 1-1,0-1 0,0 0 0,-1 0 1,1 0-1,0 0 0,-1 0 0,1 1 1,0-1-1,-1 0 0,1 0 0,-1 1 1,0-1-1,1 0 0,-1 1 0,1-1 1,-1 1-1,0-1 0,0 0 0,1 1 1,-1 0-1,0-1 0,0 1 0,1-1 1,-3 1-1,-2-1-74,-1 0 0,0 1 0,1 0 0,-1 0 0,-10 1 0,-4 0 40,14-1 18,2 0 16,0-1 0,0 1 0,-1 0 0,1 0 0,0 0 0,0 1-1,0-1 1,0 1 0,0 0 0,0 0 0,0 1 0,0-1 0,0 1-1,0 0 1,1 0 0,-1 0 0,1 0 0,-1 1 0,1-1 0,0 1-1,-5 6 1,-4 4 124,0 1 0,-17 29 0,26-36-53,0 0 0,0 0 1,0 0-1,1 0 0,0 0 1,0 0-1,1 0 0,0 1 1,0 13-1,1-14-40,-1-3 24,1 0 0,0-1-1,0 1 1,1 0 0,-1-1-1,1 1 1,0 0 0,2 6-1,-2-9-14,0 1-1,0-1 1,1 0-1,-1 0 1,0 1-1,1-1 1,-1 0-1,1 0 1,-1-1-1,1 1 1,-1 0-1,1 0 1,0-1-1,-1 1 1,1-1-1,0 1 1,0-1-1,-1 0 1,1 0-1,0 1 1,3-2-1,14 2 250,1-1 0,-1-1-1,1 0 1,-1-2 0,21-4-1,47-21-3543,-71 22 392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3169,'0'0'8404,"171"-53"-7939,-144 53-369,5 0-96,-5 0 0,-1 0-1089,6 0-1376,-5 0-624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 2993,'0'0'6217,"-8"0"-6089,-30 0-93,-3-2 280,-47 5-1,83-2-283,1 0-1,0 0 1,0 1 0,0 0-1,0-1 1,0 1 0,0 0 0,0 1-1,0-1 1,1 1 0,-1 0-1,1 0 1,0 0 0,0 0 0,0 0-1,0 1 1,1-1 0,-1 1-1,1 0 1,-2 5 0,0-1-38,0 0 1,1 1-1,0-1 1,0 1 0,1 0-1,0 0 1,1 0-1,-1 14 1,2 42-621,6-61 347,24-1 246,0-1 0,0-2 0,0 0 0,34-6 0,118-29 188,-167 32-90,-9 2 5,-1 0-1,1 0 1,-1 0-1,1-1 0,-1 0 1,0 0-1,0 0 1,1-1-1,-2 1 1,1-1-1,8-7 0,-12 10-39,-1 0 0,0 0-1,0-1 1,0 1-1,0 0 1,0 0-1,0 0 1,0 0-1,0 0 1,0 0-1,0 0 1,0 0-1,0 0 1,0 0-1,0 0 1,0 0-1,0 0 1,0 0 0,0-1-1,0 1 1,0 0-1,0 0 1,0 0-1,0 0 1,0 0-1,0 0 1,0 0-1,0 0 1,0 0-1,0 0 1,0-1-1,0 1 1,0 0-1,0 0 1,0 0 0,0 0-1,0 0 1,0 0-1,0 0 1,0 0-1,0 0 1,0 0-1,0 0 1,0 0-1,0 0 1,0 0-1,0 0 1,0-1-1,-1 1 1,1 0-1,0 0 1,0 0 0,0 0-1,0 0 1,0 0-1,0 0 1,0 0-1,0 0 1,0 0-1,0 0 1,0 0-1,-1 0 1,1 0-1,0 0 1,-10 0-213,5 0 322,-17 2-762,0 2 0,-1 0-1,1 1 1,0 2 0,-21 8 0,12-4-2645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1905,'0'0'6864,"-11"-1"-5821,11 288 1860,11-240-2857,-12-46-44,6 3 14,-4-3 270,-2-33 3,2-25-269,-1 53-27,1 1 0,0-1 0,0 1 0,0 0 1,0-1-1,0 1 0,1 0 0,-1 0 0,1 0 0,0 0 1,0 0-1,0 0 0,4-4 0,3-1-41,0 1 0,0-1-1,1 2 1,0-1 0,0 1 0,1 1 0,0 0-1,-1 0 1,2 1 0,-1 1 0,0-1 0,1 2-1,0 0 1,17-1 0,-28 3 44,1 0 0,0 1 0,0-1 0,0 0 0,-1 1 0,1 0-1,0-1 1,-1 1 0,1 0 0,0 0 0,-1 0 0,1 0 0,-1 0 0,0 0 0,1 0 0,-1 0 0,0 1-1,0-1 1,1 1 0,-1-1 0,0 1 0,0-1 0,-1 1 0,1-1 0,0 1 0,-1 0 0,1 0 0,0-1-1,-1 1 1,0 0 0,1 3 0,1 8 98,-1 0 1,0 1-1,-2 18 0,1-15 42,-1-9-88,1 0 0,-1-1 1,0 1-1,0 0 0,-1-1 0,0 1 1,-1-1-1,0 1 0,0-1 1,0 0-1,-1 0 0,0-1 1,0 1-1,-1-1 0,0 0 1,0 0-1,-7 7 0,-10 8 101,17-17-76,0 1 1,0 0-1,0 0 1,1 1-1,-8 10 1,7-12 100,4-9-3675,1-9-1165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4770,'0'0'4597,"-8"0"-4570,4 0-36,-2 0 21,-1 0 0,1 0 0,0 1 0,0 0-1,-12 3 1,16-4 7,1 1-1,-1-1 1,0 1 0,1 0 0,-1 0-1,1 0 1,-1 0 0,1 0 0,-1 0-1,1 1 1,0-1 0,-1 0 0,1 1-1,0-1 1,0 1 0,0-1-1,0 1 1,0 0 0,1-1 0,-1 1-1,0 0 1,1-1 0,-1 1 0,1 0-1,-1 0 1,1 0 0,0-1 0,0 5-1,0 1 306,2 18-783,-2-25 446,0 0 0,1 1 1,-1-1-1,0 1 1,0-1-1,1 1 0,-1-1 1,0 0-1,1 1 1,-1-1-1,1 0 0,-1 1 1,0-1-1,1 0 1,-1 1-1,1-1 0,-1 0 1,1 0-1,-1 0 1,1 0-1,-1 1 0,1-1 1,-1 0-1,1 0 0,-1 0 1,1 0-1,-1 0 1,1 0-1,-1 0 0,1 0 1,-1 0-1,1 0 1,-1-1-1,1 1 0,-1 0 1,1 0-1,-1 0 1,0-1-1,1 1 0,-1 0 1,1 0-1,0-1 1,0 0 151,1-1 0,-1 1 1,1 0-1,-1-1 0,0 1 0,0-1 1,0 0-1,0 1 0,0-1 1,0 0-1,0 0 0,0 0 1,-1 1-1,1-1 0,0 0 1,-1 0-1,0 0 0,0 0 1,1 0-1,-1 0 0,0 0 0,-1 0 1,1 0-1,0-2 0,0 2 311,-39 1-1752,30 1-966,3 0-1317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08:27:2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2689,'0'0'1942,"1"-3"-1808,-2-5 6082,0 10-6231,1 0-1,-1-1 1,0 1-1,0 0 1,1 0-1,-1 0 1,1 0-1,-1-1 1,1 1 0,0 0-1,0 4 1,0-5-21,-1 0-1,1-1 1,0 1 0,0 0 0,0 0 0,0 0 0,0 0 0,0 0 0,0 0 0,0 0-1,1-1 1,-1 1 0,0 0 0,0 0 0,1 0 0,-1 0 0,0-1 0,1 1 0,-1 0-1,1 0 1,-1-1 0,1 1 0,0 0 0,-1-1 0,1 1 0,-1 0 0,1-1 0,1 1-1,4 0-39,0 0 0,0-1-1,0 0 1,0 0 0,0 0-1,1-1 1,6-2 0,-11 2 203,0 1-1,0-1 1,-1 0 0,1 0 0,-1 0 0,1 0 0,-1-1 0,0 1 0,1 0 0,-1-1 0,0 1-1,0-1 1,0 1 0,0-1 0,0 1 0,0-1 0,0 0 0,0 1 0,-1-1 0,1 0-1,-1 0 1,1 0 0,-1 1 0,0-1 0,0 0 0,1 0 0,-1 0 0,-1 0 0,1-1 0,-1 2-115,1 0 0,-1 0 1,0 0-1,0 0 0,0 1 0,1-1 1,-1 0-1,0 1 0,0-1 1,0 1-1,0-1 0,0 1 1,0 0-1,0-1 0,0 1 1,0 0-1,-1-1 0,1 1 1,0 0-1,0 0 0,0 0 1,0 0-1,-2 0 0,-33-1 345,33 1-161,0 1-204,1 0 0,-1 0 0,1 0 0,0 1 0,-1-1 0,1 1 0,0-1 0,0 1 0,0 0 0,0 0 0,0 0 0,0 0 0,1 0 0,-1 0 0,1 0 0,-3 4 0,-2 13-3724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5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2017,'0'0'7555,"12"15"-6842,-6-7-580,69 95 1118,-41-49-530,-15-21-418,2-2 0,26 33 0,-38-57 30,-4-3-1018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5.9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3105,'0'0'7046,"10"-1"-6710,0 0-131,1 0-1,-1 1 0,0 1 0,0 0 0,0 0 0,0 1 0,0 0 0,0 1 0,16 6 0,-3 1-551,-1 1 969,41 13 0,-53-22-1921,-1 0 0,1 0 1,0-1-1,12 1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6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6019,'0'0'3761,"23"87"-3456,-21-62 31,1 0-80,-3-3-128,0-1-48,0-8-80,0-2-1008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09.6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2657,'0'0'2956,"1"-4"-2420,0-12-74,0 12 464,22 7 450,-11 7-1100,0 1 0,-1 0-1,0 1 1,0 0-1,-1 0 1,9 17-1,-6-10-224,1 1 213,-2 2 1,0-1-1,-2 2 1,0-1-1,-1 1 1,-2 1-1,7 32 1,-14-52 62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2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1 141 976,'0'0'6868,"10"-8"-4755,15-31-686,37-50-1977,-58 85-249,-3 20-6963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0:54.01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0 250 2001,'0'0'6312,"13"-1"-5738,-5-1-489,-1 0-58,-1 1-1,1-1 0,-1 1 0,1 1 1,-1-1-1,1 1 0,0 0 0,-1 1 1,1 0-1,-1 0 0,1 0 0,7 3 1,0 5 74,0 1 0,-1 0 0,0 1 0,15 16 0,45 56 215,-70-79-300,202 234 737,-187-225-694,-9-9 2702,-8-15-2735,6-52-123,6-83-449,-11 68 436,6-98 93,-6 150 24,2 0-1,1 0 1,2 1 0,14-41 0,-21 66-25,1 0 0,-1-1 0,0 1 0,0 0 0,0-1 1,1 1-1,-1-1 0,0 1 0,0 0 0,0-1 0,0 1 0,0 0 0,0-1 0,0 1 0,0-1 0,0 1 1,0 0-1,0-1 0,0 1 0,0-1 0,0 1 0,0 0 0,-1-1 0,1 1 0,0-1 0,0 1 0,0 0 1,0-1-1,-1 1 0,1 0 0,0-1 0,0 1 0,-1-1 0,-14 1-115,-18 10 157,-13 9-25,-123 46 45,109-39-484,18-8-3119,8-6-1275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278 1 2689,'0'0'3386,"-8"26"-2914,-27 85 14,34-105-416,-1 0 0,0-1 0,0 0 0,0 1 0,-1-1 0,0 0 0,0 0 0,-1 0 0,1-1 0,-1 1 0,0-1 0,0 0 0,0 0 0,-1 0 0,1 0 0,-1-1 0,0 0 0,0 0 0,0 0 0,-1-1 0,1 1 0,0-1 0,-11 2 0,3-1-26,1-1-1,-1-1 1,0 0-1,0 0 1,1-1-1,-15-3 0,25 3-68,1 0 0,-1-1 0,1 1-1,-1-1 1,1 1 0,-1-1 0,1 0-1,0 1 1,-1-1 0,1 0 0,0 0-1,0 0 1,0 0 0,0 0 0,0 0-1,0-1 1,0 1 0,0 0-1,0 0 1,0-1 0,1 1 0,-1-1-1,1 1 1,-1 0 0,1-1 0,-1 1-1,1-1 1,0 1 0,0-1 0,-1 1-1,1-1 1,1-1 0,-2-1-12,1 1 1,0-1 0,0 0 0,1 1-1,-1-1 1,1 1 0,0-1-1,0 0 1,0 1 0,0 0-1,1-1 1,-1 1 0,3-4 0,3-1-59,1 0 0,-1 0 0,2 1 0,-1 0 0,17-11 0,-20 15 164,0 0-1,0 0 1,0 1-1,0-1 1,0 1-1,1 0 1,-1 1-1,1-1 1,-1 1-1,1 0 1,-1 1-1,1-1 1,7 1-1,-8 3 41,1 1-1,-1-1 1,-1 1 0,1 0-1,-1 0 1,1 1 0,-1-1-1,0 1 1,-1 0 0,5 7-1,-2-4 23,0 0-84,-1 0 0,0 0 0,0 0 0,-1 1 0,0 0 0,-1-1 0,1 1 0,1 11 0,2 20-3221,-7-30 344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52 608,'0'0'5758,"-12"-1"-5476,-38-5-90,47 6-165,0 1 0,-1-1 0,1 1 0,0 0 0,0 0 0,0 0 0,0 0 0,0 1 0,0-1 0,0 1 0,0 0 0,1 0 0,-1 0 0,1 0 0,-1 0 0,1 1 0,0-1 0,0 1 0,0-1 0,-2 5 0,-2 1 20,3-4-25,0 0 0,0 0 1,1 0-1,0 0 0,0 1 0,0-1 0,0 1 0,1 0 1,-1 0-1,1-1 0,0 1 0,1 0 0,-1 0 1,1 0-1,0 5 0,3-9-8,-1 0 1,0 0-1,0-1 1,1 1-1,-1-1 1,0 0 0,0 1-1,1-1 1,-1 0-1,0 0 1,1 0-1,2-1 1,-1 1 60,12 0 224,-4 0-129,0 0 0,0 0 0,0-1 0,-1 0 0,20-6 0,-28 6-142,0 0-1,0 0 0,-1-1 1,1 1-1,0-1 0,-1 1 1,1-1-1,-1 0 0,1 0 1,-1 0-1,0-1 0,0 1 1,0 0-1,0-1 0,0 0 0,-1 1 1,1-1-1,-1 0 0,1 0 1,-1 0-1,0 1 0,0-1 1,-1-1-1,1 1 0,-1 0 1,1-5-1,0-1-106,0-1-108,0 0-1,-1 0 0,0-13 0,0 21 183,0 1 0,-1 0 1,1-1-1,0 1 0,0-1 0,0 1 1,-1 0-1,1-1 0,-1 1 0,1 0 1,-1 0-1,0-1 0,1 1 0,-1 0 1,0 0-1,0 0 0,0 0 1,0 0-1,0 0 0,0 0 0,0 0 1,0 0-1,0 1 0,0-1 0,-1 0 1,1 1-1,0-1 0,0 0 0,-1 1 1,1 0-1,-2-1 0,-6 0-68,-1 1 0,1 0 1,0 1-1,-15 2 0,21-3-115,1 0 0,-1 1 1,1 0-1,-1 0 0,1-1 0,-1 1 0,1 1 1,0-1-1,-1 0 0,1 1 0,0-1 1,0 1-1,0-1 0,0 1 0,0 0 0,0 0 1,1 0-1,-1 0 0,1 0 0,-1 0 1,-1 4-1,3-3-2288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0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 5042,'66'-31'1753,"-52"24"-376,-13 8-1278,0-1-1,1 1 1,-1-1 0,0 1 0,0-1-1,1 1 1,-1 0 0,0 0 0,0 0-1,0 0 1,0 0 0,0 0 0,0 0-1,0 0 1,1 2 0,14 21 540,-14-22-476,48 89 544,-33-58-615,36 54 0,-53-87-41,1 0 1,-1 1-1,0-1 0,1 1 0,-1-1 0,0 0 1,0 1-1,1-1 0,-1 1 0,0-1 0,0 1 0,0-1 1,0 1-1,1-1 0,-1 1 0,0-1 0,0 1 1,0-1-1,0 1 0,0-1 0,0 1 0,0-1 1,-1 1-1,1 0 0,0-1 0,0 0 0,0 1 1,0-1-1,-1 1 0,1 0 0,-16 8 278,-22-4 242,38-5-515,17 0-443,-14 0 398,0-1 0,0 1 1,0-1-1,0 0 0,0 0 1,0 0-1,0 0 0,-1 0 1,1-1-1,0 1 0,-1-1 1,1 0-1,-1 0 0,4-3 0,29-35-2848,-31 31 399,-3 0-1031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1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1 203 1281,'0'0'5191,"3"1"-5239,0 1 107,0 0 0,-1 0 1,1 0-1,0 0 0,-1 1 0,0-1 0,1 1 0,-1-1 0,0 1 0,0 0 0,-1 0 0,3 3 0,19 47 1183,-12-25-933,6 13-270,12 23-36,-29-64-9,0-1-1,0 1 0,0 0 1,0 0-1,0 0 0,0 0 1,0 0-1,0-1 1,0 1-1,0 0 0,0 0 1,0 0-1,0 0 0,0 0 1,0 0-1,0 0 0,1-1 1,-1 1-1,0 0 0,0 0 1,0 0-1,0 0 0,0 0 1,0 0-1,0 0 1,1 0-1,-1 0 0,0 0 1,0 0-1,0-1 0,0 1 1,0 0-1,1 0 0,-1 0 1,0 0-1,0 0 0,0 0 1,0 0-1,0 0 0,1 0 1,-1 1-1,0-1 1,0 0-1,0 0 0,0 0 1,0 0-1,1 0 0,-1 0 1,0 0-1,0 0 0,0 0 1,0 0-1,0 0 0,0 0 1,0 1-1,0-1 0,1 0 1,-1 0-1,0 0 1,1-12 26,0 0-15,-2 1 0,1-1 0,-1 1 0,-1-1 0,0 1 0,-1 0 0,0 0 0,-8-21 0,-24-29 33,24 44-29,1 0-1,-12-29 1,21 39-50,3 6 61,11 13 131,14 22 98,-12-11-35,-5-6-151,2 0 0,0 0 0,25 24 1,-33-37-63,1 1 0,0-1 0,1-1 0,-1 1 0,1-1 0,0 0 0,0 0 0,0 0 0,0-1 0,0 0 0,0 0 0,1-1 0,-1 0 0,0 0 0,13 0 0,-14 0 17,0-1 0,0 0 1,0-1-1,-1 1 0,1-1 0,9-3 1,-12 3-4,0 0 0,0 0 1,-1 0-1,1 0 0,-1-1 1,1 1-1,-1-1 0,1 1 0,-1-1 1,0 0-1,0 1 0,1-1 1,-1 0-1,-1 0 0,1 0 1,0 0-1,0 0 0,0-3 0,4-16 688,-1 1 0,-1-1 0,-1-1 0,0 1-1,-3-30 1,1 23-571,0 25-73,0 1 0,-1-1 0,1 0 0,-1 0 0,0 1 0,0-1-1,0 0 1,0 1 0,0-1 0,0 1 0,-1-1 0,1 1 0,-1 0 0,1 0 0,-1 0-1,0 0 1,-2-2 0,-6-4 198,1 0 0,-20-10 1,21 13-199,0 0 1,1 0-1,-1-1 1,-8-8-1,15 13 99,-3-3-1167,-4 34-12493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4.78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36 2609,'0'0'3247,"1"-8"-2812,-1-3-159,1-6 4426,-3 24-4692,0 0-1,0 0 1,-1 0 0,0-1-1,0 1 1,-5 6 0,-8 18-40,15-28-139,0 0 1,0-1 0,0 1 0,1 0 0,-1 0 0,1 1 0,0 4 0,0-8 56,17 0-94,148 0 89,-165 1 119,1-1-1,0 0 1,-1 0 0,1 1-1,0-1 1,-1 0 0,1 1-1,-1-1 1,1 1 0,0-1-1,-1 1 1,1-1 0,-1 1-1,0-1 1,1 1 0,-1 0-1,1-1 1,-1 1 0,0-1-1,1 1 1,-1 0 0,0-1-1,0 1 1,0 0 0,0 0-1,1-1 1,-1 1 0,0 0-1,0 1 1,1 26 795,-1-24-454,-1-2-278,1-1 0,0 1 1,-1-1-1,1 1 0,-1 0 1,0-1-1,0 1 0,1-1 1,-1 1-1,0-1 0,0 0 0,0 1 1,-1-1-1,1 0 0,0 0 1,0 1-1,-1-1 0,1 0 1,0 0-1,-1-1 0,1 1 0,-3 1 1,-40 16 917,31-14-846,12-3-161,0-1 0,0 1 0,0-1 0,0 1-1,0-1 1,1 1 0,-1-1 0,0 1 0,1 0-1,-1-1 1,0 1 0,1 0 0,-1 0-1,1-1 1,-1 1 0,1 0 0,-1 0 0,1 0-1,-1 0 1,1 0 0,0 1 0,-2 13-4486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5.5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58 1 2577,'0'0'5528,"-20"9"-4394,17-6-1101,0 1 0,-1-1 1,1 1-1,1 0 0,-1 0 1,0 0-1,1 1 0,0-1 0,0 0 1,0 1-1,1-1 0,-1 1 1,0 6-1,0 5-27,1 0 0,1 28 0,0-20 3,0-23-11,0 1-1,0-1 0,1 1 0,-1-1 1,0 1-1,1-1 0,-1 1 0,1-1 1,-1 0-1,1 1 0,0-1 0,0 0 1,0 1-1,0-1 0,0 0 0,0 0 1,0 0-1,2 2 0,0-1 18,0 1 0,1-1 1,0 0-1,-1 0 0,1 0 0,7 2 0,0-2 66,0 1 0,1-1 0,-1-1 0,16 1 0,-24-2-37,0 0-1,-1-1 1,1 1-1,0-1 1,0 1-1,0-1 1,-1 0-1,1 0 0,0 0 1,-1 0-1,1-1 1,0 1-1,-1-1 1,0 1-1,1-1 1,-1 0-1,0 0 1,0 0-1,0 0 1,0 0-1,-1-1 0,1 1 1,2-4-1,5-6 150,-6 8-137,-2 3-45,0 0-1,-1 0 0,1-1 1,0 1-1,0 1 1,1-1-1,-1 0 1,0 0-1,0 0 1,0 0-1,0 1 0,1-1 1,0 0-1,-1-5-2750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23:18.6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280 244 1649,'0'0'3756,"-25"-2"-634,22 3-3121,-1 0 0,1 0 0,0 1 0,0-1 0,0 1 1,0 0-1,0 0 0,1 0 0,-1 0 0,1 1 0,-1-1 1,-3 5-1,-26 38-158,26-36 96,4-5 28,1-4 36,1 1 0,0 0 0,-1-1 0,1 1 0,0 0 0,-1-1 0,1 1 0,-1-1 1,1 1-1,-1-1 0,1 1 0,-1-1 0,1 1 0,-1-1 0,0 0 0,1 1 0,-1-1 0,1 0 0,-1 0 0,0 1 0,1-1 0,-1 0 0,0 0 0,0 0 0,1 0 0,-1 0 0,0 0 0,1 0 0,-1 0 0,-1 0 0,0 1-15,0-1 0,0 1 0,0 0 0,0 0 0,0 0 0,0 0 0,0 0 0,0 1 0,1-1 0,-1 1-1,0-1 1,1 1 0,-1-1 0,1 1 0,0 0 0,-1 0 0,-1 3 0,-18 35-590,3 11 276,12-31 185,-1-1 0,-12 23-1,19-41 236,-16 20 514,8-5-627,1 0 1,1 1-1,-5 17 0,10-26 4,0 1-1,0-1 0,1 1 0,0 0 0,2 10 1,-1 9-8,-1-21 12,0 18 176,0-1 0,2 0 0,6 36 0,-6-53-118,0 0 0,0 0 0,1 0 0,0 0 1,0 0-1,1 0 0,0-1 0,0 0 0,0 0 0,1 0 1,0 0-1,0-1 0,0 1 0,1-1 0,9 6 0,5 3 121,0-2-1,0-1 1,1-1-1,0 0 0,1-1 1,0-2-1,37 9 1,-27-10-67,-8-1 131,1-1 0,39 1 0,179-5 555,-220-2-604,0 0-1,-1-2 1,1-1-1,36-11 1,-42 10-158,15-5 80,56-11 0,-70 18-5,-1-1 1,0-1 0,0 0 0,23-14 0,26-8 107,-59 25-197,0-1 0,-1 1 0,1-1 0,-1 0 0,1-1 0,-1 0 0,-1 0 0,11-10 0,2-6 58,16-25 0,-17 22-53,-12 18-16,6-8-10,-1 0-1,0 0 1,0-1 0,-2 0-1,0-1 1,-1 0 0,0 0-1,5-23 1,-6 15 114,-2-1 0,1-48 0,3-68 283,-9 136-331,0-1 0,-1 1 0,1 0 0,-1-1 0,0 1 0,0 0 1,-1 0-1,0 0 0,-3-5 0,-2-3-102,-11-22 139,-1 1-1,-2 0 1,-33-37 0,46 63-39,0 0 0,-1 1 0,0 1 1,0-1-1,-1 2 0,1-1 0,-1 1 1,-20-5-1,-13-8 125,25 11-115,-1 0 0,-35-6 1,33 8 66,1 0 0,-22-9 1,39 12-129,0 1 1,0 0 0,-1 0 0,1 0 0,0 0 0,-1 1-1,1 0 1,-1 0 0,1 0 0,0 0 0,-1 1 0,1-1-1,0 1 1,-1 0 0,-3 2 0,-6 3-39,0 0 0,1 1-1,-15 10 1,-25 13 104,42-25-67,-3 0-134,0 0 1,0 2-1,1 0 0,0 0 0,0 1 1,0 1-1,1 0 0,1 0 0,-14 15 1,0 10-1384,1 0 0,-38 73 1,40-67-455,-29 52-4143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1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497 22 2673,'0'0'5099,"-1"-18"-473,-55 16-4661,27 1 42,0 1 0,-37 4 0,55-1-21,-1 1 0,1 0 0,0 1-1,0 0 1,-14 10 0,0-1-34,10-6 29,0 1-1,0 1 1,1 0 0,1 1 0,0 0-1,0 1 1,1 1 0,1 0 0,0 0-1,1 1 1,0 1 0,1-1 0,-9 23-1,12-26 2,2 0 0,0 1 0,0-1 0,1 1 0,0 0 0,1 0-1,0 0 1,1 0 0,0 13 0,1-22 14,0 1-1,-1-1 1,1 0 0,0 1-1,1-1 1,-1 0-1,1 1 1,-1-1 0,1 0-1,0 0 1,0 1 0,0-1-1,1 0 1,-1 0-1,1 0 1,0-1 0,0 1-1,0 0 1,0 0 0,0-1-1,0 0 1,1 1 0,-1-1-1,1 0 1,0 0-1,0 0 1,-1-1 0,1 1-1,0 0 1,0-1 0,1 0-1,-1 0 1,0 0-1,0 0 1,6 0 0,15 7 45,35 15 0,-15-4-65,-32-17 75,0 0-1,1 0 0,-1-2 1,0 1-1,1-2 0,19-2 1,-26 3-1,10-2 16,1 0 0,-2-1 1,1 0-1,0-1 0,-1-1 0,1-1 0,-1 0 0,14-8 0,-12 6 76,-15 8-164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2.5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 3986,'0'0'9300,"6"0"-9284,-6-5-32,3 5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8:52:43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3089,'0'0'3327,"2"0"-3255,5 0 6016,3-4-5626,-8 2-772,1 0 0,-1 0 1,0-1-1,0 1 0,-1-1 1,1 0-1,0 1 0,-1-1 0,2-3 1,6-15-4958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32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 22 4530,'0'0'7251,"0"-22"-7779,0 37-3346,0 4 2034,0 0-2290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33.0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58 86 1409,'0'0'6443,"6"-12"-2105,-6 286-875,0-307-2843,-1 10-1143,1 1 0,0-1 1,2 1-1,1-1 0,1 1 1,6-22-1,-6 31 544,0 1 0,-2-1 0,1 0 0,-2 0 0,0 0 0,0-18 0,-4 29-10,3 2 15,0 0 0,0 0-1,0 0 1,0 0 0,0-1 0,-1 1 0,1 0 0,0 0 0,0 0-1,0 0 1,0 0 0,0 0 0,0 0 0,-1-1 0,1 1 0,0 0-1,0 0 1,0 0 0,0 0 0,0 0 0,0-1 0,0 1-1,0 0 1,0 0 0,0 0 0,0 0 0,0 0 0,0-1 0,0 1-1,0 0 1,0 0 0,0 0 0,0 0 0,0-1 0,0 1 0,0 0-1,0 0 1,0 0 0,0 0 0,0-1 0,0 1 0,0 0-1,0 0 1,0 0 0,1-1 0,1 0 6,1-1 0,-1 0 0,1 0 0,0 1-1,0-1 1,0 1 0,-1 0 0,1 0 0,1 0 0,-1 0 0,0 1 0,0-1-1,4 1 1,49-2 64,-47 2-56,281 0 125,-288 0 646,-2 5-1366,15 225 558,-15-149 1373,-20-81-1325,-470-6-1115,494 4-1281,49-31-4346,-28 11 1582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172 0 3970,'0'0'2046,"-2"16"-1390,-2 15-204,-3 1 0,-12 39 0,-106 313 692,122-371-1142,1-1 0,-1 1 0,2 0-1,0 17 1,-3 20 24,3-49 58,1 0-1,0 0 1,0-1 0,0 1-1,0 0 1,0 0 0,0-1-1,0 1 1,1 0 0,-1 0-1,0-1 1,0 1 0,1 0-1,-1-1 1,0 1 0,1 0-1,-1-1 1,0 1 0,1 0-1,-1-1 1,1 1 0,-1-1-1,1 1 1,0-1 0,-1 1-1,2 0 1,23 7-9,44-9-3296,-46 0 1648,0 1-1925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33.01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3890,'0'0'9180,"17"0"-8345,56 1-451,-67 0-359,0 0-1,0 0 0,-1 0 1,1 1-1,-1 0 0,1 0 1,-1 0-1,0 1 0,1 0 1,-2 0-1,1 0 1,0 1-1,0-1 0,-1 1 1,0 0-1,6 7 0,9 7 98,-2-4-108,1 0-1,0-1 0,1-2 1,1 0-1,0 0 0,0-2 1,27 9-1,-42-17-2882,-12-4-1457,-11-8-1906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33.01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303 1 6675,'0'0'2657,"-183"77"-2257,143-47-191,3 3-177,10 3-32,12-9-1633,15-8-3313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49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4386,'0'0'4002,"38"0"-3068,244 0 1293,-30-12-1276,2 0-952,-251 12-693,-98 4-6095,24 5 3342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5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4802,'0'0'3893,"0"29"-3381,0 97 29,0 128 1126,9 540 1012,-6-633-2279,12 148 33,-15-280-1435,-1-18-1399,-1 0-1,0 0 1,-7 16-1,9-27 2368,-4 19-2650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53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942 36 1377,'0'0'5325,"0"-6"-4432,0-17-127,0 17-83,-2 9-648,-24 29 307,-2-2 1,0 0-1,-2-2 1,-61 45-1,-148 81 1291,222-144-1505,-105 63 974,-199 86 0,312-154-1087,8-4-16,-1 0 0,1 0 0,-1 0 0,0-1 0,1 1 1,-1 0-1,0-1 0,0 0 0,1 1 0,-1-1 0,0 0 0,0 0 1,-3 0-1,3 0-378,4 0 50,0 0-1,0 0 1,0 0 0,0 0-1,0-1 1,0 1-1,0-1 1,0 1 0,0-1-1,0 0 1,-1 0 0,1 0-1,0 0 1,-1 0 0,1 0-1,0 0 1,-1 0 0,1-1-1,1-1 1,0 0-589,19-15-4164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8:54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1249,'0'0'6624,"4"-11"-4877,0 10-1571,0 0 0,-1 0-1,1 0 1,0 1-1,0-1 1,-1 1-1,1 0 1,0 0-1,0 1 1,6 0-1,5 0 74,6 1-32,1 1 0,-1 1 0,0 1 0,0 1 0,0 1 1,22 10-1,12 3 3,-1-2-60,175 64 155,-166-57-281,92 53 1,-153-77-40,3 2 8,1 0-1,-1 0 0,0 1 1,10 8-1,-14-10-36,1 0 0,-1 0 0,0 0 0,0 0 0,0 0 0,0 0 0,0 1 0,0-1 0,0 0 0,-1 1 0,1-1 0,-1 0 0,0 1 0,0-1 0,0 4 1,0-2-14,0 1 0,0-1 1,-1 0-1,1 0 1,-1 0-1,0 0 1,0-1-1,-1 1 1,1 0-1,-1 0 0,0-1 1,-3 6-1,-21 22-3695,22-26 2650,-6 7-3462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9:04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443 191 384,'0'0'1590,"-2"-7"-1222,-2-14 366,1-1 0,1 1-1,1-28 1,2 46-675,0 1 0,-1 0 1,1 0-1,0 0 0,0 0 0,0-1 0,0 1 0,1 0 0,-1 1 0,0-1 1,1 0-1,-1 0 0,1 1 0,0-1 0,0 1 0,0-1 0,2-1 1,-2 2 27,0 0 1,0 0-1,-1-1 1,1 1 0,0-1-1,-1 0 1,1 1-1,-1-1 1,1 0 0,-1 0-1,0 0 1,0 0-1,0 0 1,0 0 0,0 0-1,0 0 1,0-3 2038,1 15-1998,-1-1 0,0 1 0,-1 0 0,0 0 0,-2 14 0,0 13 331,2 30 175,-2-1 0,-12 70 0,-44 181-298,-61 417-5,-12 262-243,10-81-35,106-815-43,6-45-8,-3 95 0,12-150-69,2 9-3044,27 17-1614,-25-21 2242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59:04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1377,'0'0'6493,"0"-1"-6034,0 1-447,0 0-1,0-1 1,1 1-1,-1 0 0,0-1 1,0 1-1,1 0 1,-1 0-1,0-1 1,0 1-1,1 0 1,-1 0-1,0 0 1,1-1-1,-1 1 1,0 0-1,1 0 1,-1 0-1,0 0 0,1 0 1,-1-1-1,0 1 1,1 0-1,-1 0 1,1 0-1,-1 0 1,0 0-1,1 0 1,-1 0-1,0 1 1,1-1-1,-1 0 1,0 0-1,1 0 1,-1 0-1,0 0 0,1 0 1,-1 1-1,0-1 1,1 0-1,14 6 207,32 16 631,2-2 0,0-2 0,1-2 0,1-3-1,65 9 1,267 14-376,-203-24-239,-172-11-230,12 0 18,0 0 0,-1 2 0,1 0 0,-1 2 0,37 12 1,-52-15 18,-2-1 686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03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1 233 5891,'0'0'2580,"6"1"-2044,49 3 564,71-3 0,-61-2-875,74-5 554,162-30 0,-202 22-568,763-168 1064,-955 210-7558,30-7 2572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08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1 238 1969,'0'0'2836,"28"3"-1681,1 1-880,8 1 202,-1-1 0,1-2 0,56-4-1,-3-12 574,0-4 0,89-31 0,-28 8-163,-61 17-562,86-19 57,-172 41-321,0 1 1,1-1-1,-1 0 0,0 0 1,0-1-1,0 1 0,-1-1 1,1 0-1,0 0 0,-1 0 1,4-5-1,26-20 289,-31 27-417,1 0 42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67 352,'0'0'256,"-5"2"-853,3-1 1431,-18 5 8942,20 18-9472,0 154-141,0-178-158,0 0 0,0 0 0,0 1 1,0-1-1,0 0 0,0 0 0,0 1 1,0-1-1,1 0 0,-1 0 0,0 0 1,0 1-1,0-1 0,0 0 0,0 0 1,1 0-1,-1 0 0,0 1 0,0-1 1,0 0-1,1 0 0,-1 0 0,0 0 1,0 0-1,0 0 0,1 0 0,-1 0 1,0 1-1,0-1 0,1 0 0,-1 0 0,0 0 1,0 0-1,1 0 0,-1 0 0,0 0 1,0 0-1,0 0 0,1-1 0,-1 1 1,0 0-1,0 0 0,1 0 0,-1 0 1,0 0-1,0 0 0,0 0 0,1-1 1,-1 1-1,12-9 301,1-20-348,1 0 0,1 1 0,2 1 0,1 1 0,1 1 0,1 0 0,29-27 0,-48 51 19,0 0 0,-1 0 0,1 1 0,0-1 1,0 0-1,0 0 0,0 1 0,0-1 0,1 1 0,-1-1 1,0 1-1,0-1 0,0 1 0,0 0 0,0 0 0,1-1 0,-1 1 1,0 0-1,0 0 0,0 0 0,1 0 0,-1 1 0,0-1 0,2 0 1,-1 1-11,0 0 0,-1 0 1,1 1-1,0-1 0,-1 0 0,1 1 1,-1-1-1,1 1 0,-1-1 1,0 1-1,0-1 0,0 1 1,2 2-1,1 4-78,-1 1 0,1-1-1,-1 1 1,4 18 0,-5-9 113,0 0-1,-1 0 1,-1 0-1,-1 1 1,0-1-1,-8 35 1,6-49 675,5-26-322,5 4-352,1 1 0,1 0 0,0 1-1,18-23 1,-6 8 5,-15 21-49,3-4 73,0 0 1,1 0 0,12-11 0,-19 21-67,1 1 1,-1 0 0,0 1 0,1-1 0,-1 1 0,1-1 0,0 1 0,0 0 0,0 0 0,0 1 0,0-1 0,0 1 0,1 0 0,-1 0 0,0 1-1,7-1 1,-10 1 23,0 0 0,0 0 0,0 1 0,0-1-1,-1 1 1,1-1 0,0 1 0,0-1-1,-1 1 1,1-1 0,0 1 0,-1 0 0,1-1-1,0 1 1,-1 0 0,1-1 0,-1 1 0,1 0-1,-1 0 1,0 0 0,1-1 0,-1 1 0,0 0-1,1 0 1,-1 0 0,0 0 0,0 0-1,0 0 1,0 0 0,0 0 0,2 35 75,-2-31-78,0 5 104,-1 0 0,-1 0-1,0 0 1,0 0-1,-1 0 1,0 0 0,-1-1-1,0 0 1,0 1-1,-1-1 1,0-1 0,-7 10-1,6-8-41,3-5-52,0 0-1,1 0 1,0 0-1,0 0 1,-2 8-1,2 4-3477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09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1052 19 256,'0'0'4832,"9"-1"-4635,-9 1-193,9 0 45,-1-1 0,0 0 0,0-1 0,0 1 1,14-6-1,-12 2 272,-18 4 628,-20 6-306,11 1-571,1 0 1,-1 0-1,2 2 1,-19 10-1,-14 8 99,-119 54 533,-141 71-344,226-105-276,-125 91 1,183-118-143,0 2-1,1 1 1,1 0 0,1 2-1,1 0 1,-22 35 0,41-56-183,-1-1 1,1 1 0,0 0-1,0-1 1,0 1 0,0 0-1,0 0 1,1 0 0,-1 0-1,1 0 1,0 4 0,0-6-499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1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1649,'5'-4'8783,"2"2"-8327,-1 3-293,1 1 0,-1-1 0,1 1 1,-1 0-1,0 1 0,0 0 0,0 0 1,0 0-1,0 0 0,-1 1 0,6 5 0,28 15 274,117 45 388,27 14-452,-154-67-353,0 0 0,-2 2 1,0 2-1,27 24 1,-17-4-22,18 17 6,-50-53-4,-1-1-1,1 1 1,0-1-1,0 0 1,0 0 0,0-1-1,0 1 1,0-1-1,1 0 1,10 2-1,4-3-732,0 0-1,40-3 0,4-7-4875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4.9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75 3169,'0'0'10050,"0"-2"-9727,0-5-141,12 57-599,-7 4 462,-3 60 0,-3-64 9,11 82 0,-10-130-48,0 1-1,0 0-1,1 0 1,-1 0 0,1-1-1,-1 1 1,1 0 0,0-1 0,0 1-1,0-1 1,0 1 0,1-1-1,-1 1 1,3 2 0,-4-5 136,0-36 232,1 12-349,0 1 0,-2-1-1,-1 1 1,-1 0 0,-11-41-1,1 21-12,6 20-6,0 1-1,-2 0 1,-11-23 0,20 45-12,-1 0 0,1-1-1,0 1 1,0 0 0,0-1 0,0 1 0,-1 0 0,1-1 0,0 1 0,0 0 0,0-1 0,0 1 0,0 0 0,0-1 0,0 1 0,0 0 0,0-1 0,0 1 0,0 0 0,0-1 0,0 1 0,0 0 0,1-1 0,-1 1 0,0 0 0,0-1 0,0 1 0,0 0 0,1-1 0,-1 1 0,0 0 0,0 0 0,1-1 0,-1 1 0,0 0 0,0 0 0,1 0 0,-1-1 0,0 1 0,1 0 0,-1 0 0,20-6 122,-8 4-66,439-114 967,-447 117-3018,-7 5-763,-12 11-893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5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73 1345,'0'0'9572,"71"2"-8756,-32-10-191,2-2-497,4-1-128,-3 0 0,-1 3-32,-5 0-1313,-4 0-1616,-8-2-1281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5.7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4194,'0'0'6688,"0"0"-6677,0 0-1,0 0 0,0 0 0,0 0 0,0 0 0,0 0 1,0 0-1,1-1 0,-1 1 0,0 0 0,0 0 1,0 0-1,0 0 0,0 0 0,1 0 0,-1 0 1,0 0-1,0 0 0,0 0 0,0 0 0,0 0 1,1 0-1,-1 0 0,0 0 0,0 0 0,0 0 0,0 1 1,0-1-1,1 0 0,-1 0 0,0 0 0,0 0 1,0 0-1,0 0 0,0 0 0,0 0 0,0 0 1,0 1-1,1-1 0,-1 0 0,0 0 0,0 0 0,0 0 1,0 0-1,0 0 0,0 1 0,0-1 0,0 0 1,0 0-1,0 0 0,0 0 0,0 0 0,0 1 1,0-1-1,0 0 0,0 0 0,0 0 0,0 0 1,0 0-1,0 1 0,3 13 204,0 0 0,0 0 0,-2 1 0,0-1 1,-1 18-1,1-7 27,2 176 446,-3-158-3138,0-64-368,-3-2-842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6.1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44 48,'0'0'9428,"24"-6"-8686,79-19 2,-83 20-595,1 2-1,-1 0 1,1 1-1,38 2 1,-19 1-81,-36 0-72,1-1-1,0 1 1,-1 0-1,1 0 1,-1 0-1,1 0 1,-1 1-1,1 0 1,-1 0-1,0 0 0,0 0 1,0 1-1,0-1 1,0 1-1,-1 0 1,1 0-1,-1 1 1,0-1-1,0 1 1,4 5-1,-3-2 27,0 0 0,0 0 1,-1 0-1,0 0 0,0 0 0,0 0 0,-1 1 0,-1 0 1,1-1-1,-1 1 0,0 12 0,-1-19 4,0 1-1,-1 0 1,1-1 0,-1 1-1,1-1 1,-1 1 0,0-1-1,0 1 1,1-1-1,-1 0 1,0 1 0,0-1-1,0 0 1,-1 0 0,1 0-1,0 0 1,0 1 0,-1-2-1,1 1 1,-1 0-1,1 0 1,-3 1 0,-40 15 421,32-13-353,-8 3-42,1 0-1,-1-1 1,-1-2 0,1 0-1,-39 3 1,59-7-99,-1 0 1,1 0 0,0 0-1,0 0 1,0 0 0,0 0-1,0 0 1,-1 0 0,1 0-1,0 0 1,0 0 0,0 0-1,0 0 1,0 0 0,-1 0-1,1 0 1,0-1 0,0 1-1,0 0 1,0 0 0,0 0-1,0 0 1,-1 0 0,1 0-1,0 0 1,0 0 0,0 0-1,0-1 1,0 1 0,0 0-1,0 0 1,0 0 0,0 0-1,0 0 1,0-1 0,-1 1-1,1 0 1,0 0 0,0 0-1,0 0 1,0 0-1,0-1 1,0 1 0,0 0-1,0 0 1,0 0 0,0 0-1,0 0 1,1-1 0,-1 1-1,0 0 1,0 0 0,0-2-713,0-13-3296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6.6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1 118 7267,'0'0'3906,"29"-4"-3140,97-14-294,-85 10-221,-1-1 0,74-28 0,-33 9-166,-65 22-78,11-1-244,-37 13-7105,-12 4 3250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6.9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0 8788,'0'0'3682,"-6"129"-3170,-9-92-288,6-2-160,-2-3 16,5-3-80,-3-5-992,-3-8-2754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8.8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43 1905,'0'0'8329,"0"0"-8331,0 0 0,0-1 0,0 1 0,0 0 0,0 0 0,-1 0 0,1 0 0,0 0 0,0-1 0,0 1 0,0 0 0,0 0 0,0 0 0,0 0-1,0 0 1,0-1 0,0 1 0,0 0 0,0 0 0,0 0 0,-1 0 0,1 0 0,0 0 0,0-1 0,0 1 0,0 0 0,0 0 0,-1 0 0,1 0 0,0 0 0,0 0 0,0 0 0,0 0 0,0 0 0,-1 0 0,1 0 0,0 0 0,0 0 0,0 0 0,0 0 0,0 0 0,-1 0 0,1 0-1,0 0 1,0 0 0,0 0 0,0 0 0,-1 0 0,1 0 0,0 0 0,0 0 0,0 0 0,0 1 0,0-1 0,0 0 0,-1 0 0,1 0 0,0 0 0,-6 9 0,1 0 1,0 0-1,1 1 1,-1 0-1,2-1 0,0 1 1,0 1-1,0-1 1,-1 15-1,4-18 50,1 21-617,-1-28 527,0 1-1,1 0 1,-1-1 0,0 1 0,1 0 0,-1-1-1,1 1 1,-1 0 0,1-1 0,0 1-1,-1-1 1,1 1 0,-1-1 0,1 1 0,0-1-1,-1 0 1,1 1 0,0-1 0,0 0 0,-1 1-1,1-1 1,0 0 0,0 0 0,-1 0 0,1 0-1,0 0 1,0 0 0,0 0 0,1 0-1,6 0-50,0 0-1,0-1 0,-1 0 0,1 0 0,0 0 0,0-1 0,-1-1 0,11-3 1,-16 5 125,1-1 0,-1 1-1,1-1 1,-1 0 0,0 1 0,1-1 0,-1 0 0,0 0 0,0-1 0,0 1 0,-1 0 0,1-1 0,-1 1 0,1-1 0,-1 1 0,0-1 0,0 0 0,0 0 0,0 1 0,0-1 0,0 0 0,-1 0 0,0 0 0,1 0 0,-1-3 0,0 4-23,0 1-61,0 5 13,1-1-1,-1 1 0,1-1 1,0 1-1,0-1 1,1 0-1,-1 1 0,0-1 1,1 0-1,0 0 0,0 0 1,0 0-1,3 3 1,1-2-10,-1-2 1,1 1-1,0-1 1,0 1 0,-1-2-1,1 1 1,1-1-1,-1 0 1,0 0-1,0 0 1,0-1 0,0 0-1,11-1 1,-2 1 53,-14-1 65,0 1 1,1 0-1,-1-1 0,0 1 0,0-1 0,1 1 0,-1-1 0,0 0 1,0 1-1,0-1 0,0 0 0,0 0 0,0 0 0,0 0 0,0 0 1,0 0-1,0 0 0,-1 0 0,1 0 0,0 0 0,-1 0 0,1-1 1,-1 1-1,1 0 0,-1 0 0,1-1 0,-1 1 0,0 0 1,0-1-1,0 1 0,0-2 0,2-52 3090,-2 43-2482,0 10-588,1-2 26,-1 0 1,0 0 0,0 0-1,0 1 1,-1-1-1,1 0 1,-1 0 0,0 1-1,0-1 1,0 0 0,0 1-1,-1-1 1,1 1-1,-1 0 1,0-1 0,0 1-1,0 0 1,-1 0-1,1 0 1,-1 0 0,0 1-1,-5-5 1,7 6-440,22 15-10050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9.3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78 6883,'0'0'1097,"6"7"-1220,71 116 302,-77-122-154,0-1 0,1 0 0,-1 0 0,0 0 0,0 0 0,0 0 0,0 0 0,0 0 0,0 0 0,0 0 0,0 0 0,0 0 0,1 0 0,-1 0 0,0 0 1,0 0-1,0 0 0,0 0 0,0 0 0,0 0 0,0 0 0,0 0 0,0 0 0,1 0 0,-1 0 0,0 0 0,0 0 0,0 0 0,0 0 0,0 0 0,0 0 0,0 0 0,0 0 1,0-1-1,0 1 0,1 0 0,-1 0 0,0 0 0,0 0 0,0 0 0,0 0 0,0 0 0,0 0 0,0 0 0,0 0 0,0-1 0,0 1 0,0 0 0,0 0 0,0 0 0,0 0 0,0 0 1,0 0-1,0 0 0,0 0 0,0-1 0,0 1 0,0 0 0,0 0 0,0 0 0,0 0 0,0 0 0,0 0 0,0 0 0,0 0 0,1-15 334,0-15-181,-6-22 836,3 41-663,1 0 1,0 0-1,0 1 0,1-1 0,2-12 0,-1 21-346,0 0 0,0 1 0,0-1-1,1 0 1,-1 1 0,1-1 0,-1 1 0,1 0-1,0-1 1,-1 1 0,1 0 0,0 0-1,0 0 1,0 0 0,0 0 0,0 1-1,0-1 1,0 1 0,0-1 0,0 1-1,2-1 1,48-6-531,-49 7 266,-1 0-19,-1 0 0,0 0-1,1 0 1,-1 0 0,1 0 0,-1 0 0,0 1-1,1-1 1,-1 0 0,0 1 0,1-1-1,-1 1 1,0-1 0,0 1 0,3 1-1,2 6-2892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89 119 368,'0'0'8892,"9"0"-8756,8 1-94,-3-1 5,0 1-1,-1-2 1,15-2-1,-24 2-34,0 0 0,0 0 0,1 0 0,-1 0 0,-1-1 0,1 1 0,0-1 0,0 0 0,-1 0-1,1-1 1,-1 1 0,1-1 0,-1 0 0,0 0 0,4-4 0,-5 3-53,1-1 0,-1 1 0,0 0 1,0-1-1,0 1 0,-1-1 0,0 1 0,0-1 0,0 0 0,0 1 0,-1-1 0,0 0 0,0 0 0,0-5 1,-1 9 48,1 0 1,-1 1-1,1-1 1,-1 1-1,0-1 1,1 1-1,-1 0 1,0-1-1,1 1 1,-1-1-1,0 1 1,1 0-1,-1 0 1,0-1-1,0 1 1,1 0-1,-1 0 1,0 0-1,0 0 1,0 0-1,1 0 1,-1 0-1,-1 0 1,-27 1-228,22-1 73,-1 1 137,0 0-1,0 0 0,0 1 1,0 0-1,1 1 0,-1-1 1,1 1-1,0 1 0,0 0 1,0 0-1,0 0 0,1 1 1,-1 0-1,1 0 0,-7 8 1,4-4 48,0 1 1,1 0 0,1 0 0,-1 1-1,2 0 1,-1 0 0,2 0-1,-6 14 1,-1 3-48,11-27 20,0 1 0,0-1 1,0 1-1,1 0 0,-1 0 0,1-1 0,-1 1 0,1 0 0,0 0 1,-1 0-1,1 0 0,0-1 0,0 1 0,0 0 0,1 0 0,-1 0 0,0 0 1,1 0-1,-1-1 0,1 1 0,0 0 0,-1-1 0,1 1 0,0 0 1,0-1-1,0 1 0,0-1 0,1 1 0,-1-1 0,0 1 0,0-1 0,1 0 1,-1 0-1,1 0 0,-1 0 0,1 0 0,0 0 0,-1 0 0,1 0 1,0-1-1,2 2 0,18 3 112,-1-1-1,1-1 1,0 0 0,0-2 0,0 0 0,24-3-1,5 0-2739,-47 2-146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19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0 4322,'0'0'3578,"1"8"-2946,2 21-194,-2 2 0,-1-1 1,-1 0-1,-2 0 0,-1-1 0,-1 1 0,-11 34 1,-3-7-401,11-34 7,-9 38 0,17-61-35,0 0 0,0 1 1,0-1-1,0 0 1,0 1-1,0-1 0,0 0 1,0 0-1,0 1 1,0-1-1,0 0 0,0 0 1,0 1-1,0-1 1,0 0-1,0 0 0,0 1 1,0-1-1,0 0 1,1 0-1,-1 1 0,0-1 1,0 0-1,0 0 0,0 0 1,1 1-1,-1-1 1,0 0-1,0 0 0,1 0 1,-1 0-1,0 1 1,0-1-1,0 0 0,1 0 1,-1 0-1,14 0 129,12-10-54,-19 7-120,25-15-204,-30 17 9,-1 0 0,0 0 0,0 0 0,0 0 0,0-1 0,0 1 0,0-1 0,0 1 1,0-1-1,0 1 0,-1-1 0,2-1 0,-1-8-3006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20.1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59 7155,'0'0'2289,"160"-26"-2257,-109 12-32,-4 4-1985,-5 2-3985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20.7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1 8340,'0'0'4004,"1"4"-4121,2 27 216,-2 0 0,-1 0 0,-1 1 0,-1-1 0,-2 0 0,-2 0 0,0-1 0,-12 33 0,6-30-35,5-13-23,0 0 0,1 1 0,1 0 0,0 0 0,-1 30-1,28-51 187,-7-1-408,-1 0-1,1-1 1,-1-1 0,1 0-1,-1-1 1,22-9-1,-35 13-33,0 0 0,-1-1 0,1 1-1,0 0 1,-1 0 0,1-1 0,0 1-1,-1-1 1,1 1 0,-1 0 0,1-1-1,-1 1 1,1-1 0,-1 0 0,1 1-1,-1-1 1,1 1 0,-1-1 0,0 0-1,1 1 1,-1-2 0,1-5-3944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21.0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7283,'0'0'4194,"146"-27"-4194,-116 27-16,5 0-688,-2 0-2065,-3 0-1954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25.2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1 3554,'0'0'1579,"-11"6"-61,-29 60-53,36-51-1440,0-1 0,0 1 0,1-1 0,1 1 0,0 0 1,1 24-1,1-38-28,1-1-1,-1 1 1,1 0 0,-1 0 0,0-1-1,1 1 1,-1 0 0,1-1 0,0 1-1,-1 0 1,1-1 0,-1 1 0,1-1-1,0 1 1,0-1 0,-1 1 0,1-1-1,0 0 1,0 1 0,-1-1 0,1 0 0,0 0-1,0 1 1,0-1 0,0 0 0,-1 0-1,1 0 1,0 0 0,0 0 0,1 0-1,37-1-145,-28 1 127,-8 0 27,1 0-1,-1-1 1,0 1 0,1-1 0,-1 1 0,0-1 0,0 0-1,1 0 1,-1-1 0,0 1 0,0 0 0,0-1 0,0 0-1,-1 0 1,1 0 0,0 0 0,-1 0 0,1-1 0,-1 1 0,0-1-1,0 1 1,2-4 0,-1 0 6,0 0-1,0 0 1,-1 0-1,0 0 1,0 0-1,0-1 0,-1 1 1,0-1-1,0 1 1,0-12-1,-1 17-20,9 28-1257,-7-23 1251,1 1 0,-1-1 0,1 0 0,0 0 1,0-1-1,0 1 0,0-1 0,1 1 0,-1-1 1,1 0-1,0 0 0,0-1 0,0 1 0,1-1 1,-1 0-1,0 0 0,1 0 0,-1 0 0,7 0 1,7 2-139,0-2 1,0 0-1,33-1 1,-38-1 226,-11-1 57,0 1-1,1-1 0,-1 0 1,0 0-1,0 1 1,0-1-1,1-1 1,-1 1-1,0 0 1,0 0-1,-1-1 0,1 1 1,0-1-1,0 0 1,-1 1-1,1-1 1,-1 0-1,1 0 1,-1 0-1,0 0 0,0 0 1,0 0-1,0-1 1,0 1-1,0 0 1,-1 0-1,1-4 1,2-5 603,0 0 1,-1-1 0,-1 1 0,1-18 0,-2 24-525,0 1-1,0-1 1,0 1 0,0 0-1,-1-1 1,0 1-1,0-1 1,0 1 0,-3-7-1,3 10-189,-1-1 0,1 1 0,0-1 0,-1 1 0,0 0 0,1-1 0,-1 1 0,0 0 0,1 0 0,-1 0 0,0 0 0,0 0 0,0 1 0,0-1 0,0 0 0,0 1 0,0 0 1,0-1-1,0 1 0,0 0 0,0 0 0,0 0 0,-2 1 0,0-1-119,1 0 0,0 0 0,-1 0 0,1 0 1,0 1-1,0 0 0,0-1 0,-5 3 0,7-2-90,-1 0 0,1 0 0,0 0 0,-1 0 0,1 0 0,0 0 0,0 0 0,0 0 0,0 1 0,0-1 0,0 0 0,0 1 0,1-1 0,-1 1 0,0-1 0,1 1 0,-1-1 0,1 3 0,-2 13-4111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9:00:25.5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3089,'0'0'0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 4402,'0'0'5768,"11"5"-5765,-8 1 38,1 0 0,-2-1 0,1 1 0,0 0 0,-1 1 0,0-1 0,-1 0 0,1 1 0,-1-1 0,-1 1 0,1 9 0,2 5 32,1 25 75,-2 88-1,-3-71-74,4-62-60,0 0 0,-1-1 0,1 1 0,0-1 0,0 0 0,0 0 0,0 0 0,-1 0 0,1 0 0,0-1 0,0 1 0,3-2-1,15-6 52,-1-1 0,-1-1 0,1-1 0,-2 0-1,21-18 1,9-4-36,210-167 35,-160 118 8,-90 76-54,-3 2 25,-1 1 0,0-1-1,-1 0 1,1 0 0,-1 0 0,4-5-1,-6 8-340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5955,'0'0'1809,"326"-22"-3586,-257 12-816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 2 3618,'0'0'3601,"2"-2"-3285,-7 9-280,-48 35 115,-7 5 145,55-42-278,0 0 0,0 0 0,1 1 0,0-1 0,0 1 0,0 0 0,1 0 0,-5 10 0,4 13-218,4-28 189,0 0-1,0 0 1,0 0 0,0 0 0,0 0 0,0 0 0,0-1 0,0 1 0,0 0 0,0 0 0,1 0-1,-1 0 1,0 0 0,1-1 0,-1 1 0,1 0 0,-1 0 0,1 0 0,-1-1 0,1 1 0,-1 0-1,1-1 1,0 1 0,-1 0 0,1-1 0,0 1 0,0-1 0,-1 1 0,1-1 0,1 1-1,15 1 18,0 0 0,0-1-1,0-1 1,0 0-1,0-1 1,0-1-1,0-1 1,0 0-1,-1-2 1,1 0-1,-1 0 1,-1-1-1,1-1 1,24-15-1,-15 3-22,-2 0-1,41-43 1,-56 54 5,-6 10 19,-1 0 0,0 0-1,-1 0 1,1 0 0,0 0-1,0 0 1,-1 0 0,1 0-1,-1 0 1,0 0 0,0 0-1,0 1 1,0-1 0,0 0-1,0 3 1,-1 54 534,-4-27-1712,5-27-1270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2289,'0'0'6291,"-70"87"-6131,54-72-80,11-5-80,5-6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233 16 3970,'0'0'4060,"-10"-3"-3934,-4-1-114,1 1 0,-1 1 1,-22-1-1,31 3-5,-1 0-1,1 0 1,0 1-1,-1-1 1,1 1 0,0 1-1,0-1 1,0 1-1,0 0 1,0 0 0,0 0-1,0 0 1,1 1-1,-1 0 1,-4 4-1,4-2-15,-1 0 0,1 0 0,0 0 0,1 1 0,-1 0 0,1 0 0,1 0 0,-1 0 0,1 1 0,0-1 0,0 1 0,1 0 0,0 0 0,0 0 0,0 0 0,1 0 0,0 0 0,1 0 0,0 1 0,1 12 0,-1-19 31,0 0 1,0 0-1,0 0 1,0 0-1,0 0 0,1 0 1,-1 0-1,0 0 1,1 0-1,-1 0 0,1 0 1,-1 0-1,1 0 1,0 0-1,-1 0 0,1 0 1,0-1-1,0 1 0,-1 0 1,1 0-1,1 0 1,1 1 72,0-1 0,0 1 0,0-1 0,0 0 0,0 0 0,0 0 0,5 0 1,9 1 287,-1-1 0,24-2 0,-20 0-454,20 2 69,-28 0-25,-1 0-1,0-1 0,1 0 1,-1-1-1,0 0 0,0-1 0,0 0 1,22-8-1,-30 9-478,9-5 142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3330,'0'0'4575,"1"6"-4599,3 35 643,-3 68 0,-1-60-451,0-48-56,3-2-39,1 0 0,-1-1 0,0 1 0,1-1 0,-1 1 1,0-1-1,0 0 0,0 0 0,0 0 0,0-1 0,0 1 0,2-4 0,6-4-31,45-35 27,-11 8 517,60-37 0,-92 67-442,18-15-51,-33 31-3964,-14 10 1246,-14 3-827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0 2097,'0'0'5619,"-123"121"-5027,107-106-448,11-8-144,16-7-3442,37-19-480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154 134 4994,'0'0'1612,"-24"18"-1367,-70 56-15,90-71-210,1 0 1,0 0 0,0 0 0,0 0 0,0 0 0,0 1-1,1-1 1,-1 1 0,1 0 0,-3 6 0,4-8-18,1 0 1,0-1-1,0 1 1,-1-1-1,1 1 1,0 0-1,1-1 1,-1 1-1,0 0 1,0-1-1,1 1 1,-1-1-1,1 1 1,-1-1 0,2 3-1,-1-3-6,0 0-1,1-1 1,-1 1-1,0-1 1,1 1-1,-1-1 1,0 1 0,1-1-1,-1 0 1,1 0-1,-1 0 1,0 0-1,1 0 1,-1 0-1,1 0 1,-1 0 0,3-1-1,2 1-1,11 0 4,0 0-11,-1 0 0,27-4 1,-37 2 8,0 1 1,0-1-1,0 0 1,-1 0-1,1-1 1,0 1-1,-1-1 1,0-1-1,0 1 1,9-8-1,-10 8-1,-1 0-17,0 1-1,-1 0 1,1 0 0,0-1 0,-1 0 0,0 1-1,1-1 1,-1 0 0,0 0 0,0 0-1,-1-1 1,1 1 0,-1 0 0,2-6-1,-3 12 20,0 0-1,0 0 0,0 0 0,0-1 0,1 1 0,-1 0 1,1 0-1,0 0 0,0 0 0,0-1 0,0 1 0,0 0 1,0-1-1,1 1 0,-1-1 0,1 1 0,0-1 0,0 0 1,0 0-1,0 1 0,0-1 0,0-1 0,1 1 0,-1 0 0,0-1 1,1 1-1,0-1 0,-1 0 0,1 1 0,5 0 0,16 5 83,1-1 0,0-1-1,0-1 1,38 1-1,102-8 108,-157 2-132,-1 1 0,1-2 1,-1 1-1,1-1 0,-1 0 1,0 0-1,0-1 0,0 0 1,0 0-1,0-1 0,-1 0 1,7-5-1,-8 5 143,-1 0 0,-1 1 0,1-2 0,0 1 0,-1 0 0,0-1-1,0 1 1,0-1 0,-1 0 0,0 0 0,0 0 0,0 0 0,0-1 0,-1 1 0,0 0 0,0-1 0,0-6 0,0 2 315,0-1 0,-1 0 0,-2-16 0,1 23-415,0 1-1,0-1 0,0 1 1,0-1-1,-1 1 0,1-1 1,-1 1-1,0 0 0,0 0 0,0-1 1,0 2-1,-1-1 0,-4-5 1,-3 0 77,-1 0 0,0 0 1,0 1-1,-1 0 0,-23-9 0,29 13-392,-1 1 0,1 0 0,-1 0 0,0 0 0,1 1 0,-1 0 0,0 0 0,0 1 0,0 0-1,0 0 1,0 0 0,0 1 0,-10 3 0,-5 8-4225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536 8 3762,'0'0'4898,"0"-1"-4902,-1 1-1,1-1 1,0 1 0,0-1-1,-1 1 1,1 0 0,0-1-1,-1 1 1,1-1 0,-1 1 0,1 0-1,0-1 1,-1 1 0,1 0-1,-1 0 1,1-1 0,-1 1-1,1 0 1,-1 0 0,1 0-1,-1 0 1,1 0 0,-1-1 0,1 1-1,-2 0 1,-25 1 50,0 0 1,0 2-1,0 1 0,0 0 1,0 3-1,1 0 0,0 1 1,1 2-1,0 1 0,-41 23 0,46-23-55,1 2 0,1-1-1,0 2 1,1 0-1,-26 29 1,36-35 5,1 0 1,0 1-1,1 0 1,-1 0-1,2 0 1,-1 1-1,2-1 1,-1 1-1,1 0 1,0 0-1,1 0 1,1 1-1,-1-1 1,1 17-1,1-18 2,0-5-8,0 1 0,0-1 0,0 1 1,0-1-1,1 1 0,0-1 1,0 1-1,1 4 0,0-8 7,-1 1 0,0 0 0,1-1 0,-1 1 0,1-1 0,-1 1 0,1-1-1,0 1 1,-1-1 0,1 0 0,0 0 0,0 0 0,0 0 0,0 0 0,0-1 0,0 1 0,0-1 0,0 1 0,0-1-1,3 1 1,50 6 134,1-2-1,105-5 1,-66-2-307,-90 2-141,0-1-1,-1 1 0,1-1 1,0-1-1,0 1 0,-1 0 1,1-1-1,-1 0 0,1 0 1,5-4-1,-7 4 69,28-14-2744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 4434,'0'0'3188,"12"0"-3220,35 0 1503,91-12 1,-16-1-1174,-43 12-4598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0 197 2113,'0'0'7171,"1"0"-7086,1 0-1,-1 0 1,0 0-1,0 0 1,0 1-1,0-1 1,0 0 0,0 1-1,0-1 1,0 1-1,0-1 1,0 1-1,0-1 1,0 1-1,1 1 1,3 3-2,-1 0 0,0 1 0,0 0 1,0-1-1,-1 2 0,0-1 0,0 0 1,0 0-1,-1 1 0,2 9 0,1 9 156,3 40 0,-7-46-213,1-1 0,1 1 0,0-1 0,8 23 0,-4-19-7,-7-19-18,1 0 0,0 0 0,-1 0 0,1 0 0,0 0 0,0 0 0,1-1 0,-1 1 0,0 0 0,1-1 0,0 1 0,-1-1 0,1 0 0,0 0 0,0 1 0,0-1 0,1 0 0,3 2 0,-4-3 25,0-1 0,-1 1 1,1-1-1,0 1 1,0-1-1,0 0 0,1 0 1,-1 0-1,0 0 0,0 0 1,0 0-1,0 0 1,0-1-1,0 1 0,0-1 1,-1 1-1,1-1 1,0 0-1,0 0 0,0 0 1,0 0-1,1-2 0,5-3-14,0 0-1,-1-1 0,10-10 1,-5 4 8,46-46-15,21-22 31,103-81 0,-120 115-12,-20 17 264,-1-2 0,47-49 1,-78 73-281,-10 16-2225,-2 7-2385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7331,'0'0'4162,"16"0"-4034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3762,'0'0'5890,"16"0"-7842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339 12 5763,'0'0'4346,"0"-11"-4328,-1 14 16,1 1 1,-1 0-1,0-1 0,0 1 0,0 0 0,0-1 0,-1 1 0,1-1 0,-1 0 0,0 0 0,0 1 1,0-1-1,-1 0 0,-2 2 0,-45 42 344,34-34-342,-38 37 40,-88 103 0,135-144-125,1 0 1,1 0-1,0 0 0,0 1 1,1 0-1,0 0 0,0 0 1,1 1-1,1-1 0,0 1 1,0 0-1,1 0 0,0-1 0,1 1 1,1 12-1,-1-21-12,1 0 0,-1 0 0,1 0 1,-1 1-1,1-1 0,0 0 0,0 0 0,0 0 0,0 0 0,0 0 0,1-1 1,-1 1-1,0 0 0,1 0 0,-1-1 0,1 1 0,0-1 0,0 0 0,-1 1 0,1-1 1,0 0-1,0 0 0,0 0 0,0 0 0,0 0 0,0-1 0,1 1 0,-1-1 1,0 1-1,3-1 0,10 3-299,1 0 1,0-2-1,18 0 1,-25-1 29,38 1-2079,-7-1-1697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6019,'0'0'469,"0"17"-768,0 99 321,0-113-22,-1 0 1,1 0-1,0 0 1,1-1-1,-1 1 1,0 0-1,1 0 0,-1 0 1,1 0-1,0-1 1,0 1-1,0 0 1,1-1-1,-1 1 1,0 0-1,1-1 1,0 0-1,-1 1 1,1-1-1,0 0 0,0 0 1,1 0-1,-1 0 1,0-1-1,1 1 1,-1 0-1,1-1 1,-1 0-1,1 1 1,-1-1-1,1 0 0,0-1 1,0 1-1,0 0 1,0-1-1,-1 1 1,1-1-1,0 0 1,0 0-1,3-1 1,9 1 39,0-1 0,-1-1 0,1 0 0,0-1 0,-1-1 1,0 0-1,0-1 0,0 0 0,0-1 0,-1-1 1,0 0-1,0-1 0,-1 0 0,18-17 0,-6 5 11,36-39 0,-58 57-23,-1 2-12,-1-1 0,1 1 0,-1 0 0,0-1 1,1 1-1,-1-1 0,0 1 0,1-1 0,-1 1 1,0-1-1,0 1 0,1-1 0,-1 0 0,0 1 1,0-1-1,0 1 0,0-1 0,0 1 0,0-1 1,0 0-1,0 0 0,0 0 3,0 11-179,0 96 374,0-60-3835,0-41 203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3201,'0'0'3381,"0"15"-2837,-3 224 2353,-4-154-2416,-1 25-367,7-90-107,1 0 0,1 0 0,1-1 0,0 1 0,2 0 0,0-1 0,11 29 0,-9-22-7,-2-11 867,-2-28-504,-2-2-420,1 0-1,1 1 1,0 0 0,1-1-1,0 1 1,1 0 0,8-16-1,-10 24 48,0 0-1,1 1 1,0-1-1,0 1 1,1 0-1,-1 0 0,1 0 1,0 1-1,1-1 1,-1 1-1,1 0 1,-1 0-1,1 0 1,1 1-1,-1 0 1,0 0-1,1 0 1,-1 1-1,11-4 0,-15 6-10,-1 0-1,1 0 0,0 0 0,0 0 0,0 1 0,0-1 0,0 0 1,0 0-1,-1 1 0,1-1 0,0 0 0,0 1 0,0-1 0,-1 1 1,1-1-1,0 1 0,-1-1 0,1 1 0,0 0 0,-1-1 0,1 1 1,-1 0-1,1-1 0,-1 1 0,1 0 0,-1 0 0,1-1 0,-1 1 1,0 0-1,0 0 0,1 0 0,-1 0 0,0-1 0,0 1 0,0 1 1,6 37 128,-6-34-148,1 8 65,0 0-1,-1 0 1,0-1-1,-4 17 1,3-24 19,0 0 0,-1 0 0,0 0 0,0 0 0,0 0 0,0-1 0,-1 1 0,0-1 0,0 0 0,0 0 0,0 0 0,-1 0 0,-4 4 0,2 1-306,6-1-3168,0-6 2491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3874,'0'0'2753,"0"79"-2001,-5-45-479,-6 0-145,0-7-96,11-6-32,0-8-625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7299,'0'0'5173,"0"3"-4394,1 11-769,0 0-1,1 1 1,1-2-1,1 1 1,0 0-1,0-1 1,2 1-1,7 14 1,-9-20-5,-2-4-1,0-1 0,-1 1 0,1-1-1,-1 1 1,0 0 0,1 7 0,1-11 204,0 0-1,0 0 1,0 1 0,0-2 0,0 1 0,0 0-1,0-1 1,5-1 0,12-18 22,-1-1 0,17-24 0,-19 23-226,1 0 0,20-18 0,-34 36 230,12 6-10054,3 2 4778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214 0 5955,'0'0'1464,"12"22"-1058,3 8-259,-2-3 21,1-1 0,24 32 0,-23-36 67,-2 0 0,14 28 0,-23-40-132,0 1 0,0 0 0,-1 0 0,0 0 0,-1 0 0,0 0 0,0 19 0,-2-23-67,1 2 59,-1 1 0,-1 0 0,0-1 0,-3 17 1,2-21-66,1-1 0,-1 0 0,0 0 0,-1 0 0,1-1 1,-1 1-1,1-1 0,-1 1 0,0-1 0,0 0 1,-1 0-1,-6 5 0,-35 23 106,-1-3-1,-2-2 1,-1-1-1,-99 33 1,144-56-1038,19-8-3639,35-15-531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392 20 4882,'0'0'3997,"0"-3"-3373,0 2-604,0 0 1,0 0-1,0 1 1,0-1-1,0 0 0,0 0 1,0 0-1,0 1 1,0-1-1,0 0 0,-1 0 1,1 1-1,0-1 1,0 0-1,-1 0 0,1 1 1,-1-1-1,1 0 1,0 1-1,-2-2 0,-6 4-93,6-1 94,-21 8-49,1 2-1,0 0 0,1 2 0,-25 18 1,2-2 11,21-15 20,-6 4-45,-49 40-1,71-53 34,1 0-1,1 0 1,-1 1-1,1 0 0,0 0 1,0 1-1,1-1 1,0 1-1,0 0 0,1 0 1,-1 1-1,2-1 1,-5 14-1,7-20 9,-1 31-268,1-31 260,0-1 1,0 1 0,0 0-1,1 0 1,-1 0 0,0 0-1,1 0 1,-1 0 0,1-1-1,-1 1 1,1 0 0,0 0-1,-1-1 1,1 1 0,0 0-1,-1-1 1,1 1 0,0-1-1,0 1 1,-1-1 0,1 1-1,0-1 1,0 0 0,0 1-1,0-1 1,0 0 0,0 1-1,0-1 1,1 0 0,41 3 22,62-2-1,-49-2-142,-37 2-445,-1-1 1,1-1-1,-1-1 0,1 0 0,-1-2 0,0 0 0,18-6 0,-29 5-1843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 4258,'0'0'3714,"64"-7"-3218,-16-3-176,11 3-272,-1-1-48,1 4-1040,-5 1-1570,-17 3-2576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 4418,'0'0'3826,"0"15"-3167,-1 38 277,-14 93 1,9-112-459,-4 66 1,10-103-538,0-8-1128,-1-1 1,1 0 0,-6-22 0,-4 5-2317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39 3650,'0'0'4082,"18"-2"-3490,121-14 1046,226-4-171,-360 20-1480,0 0 0,0 0 1,0 0-1,0 1 0,0 0 0,-1 0 0,1 1 0,0-1 0,0 1 0,-1 0 0,1 0 0,-1 0 0,0 1 1,0 0-1,1 0 0,-2 0 0,1 0 0,0 0 0,-1 1 0,1 0 0,-1-1 0,0 1 0,0 1 0,-1-1 1,1 0-1,-1 1 0,2 6 0,1 2 23,-1 1 0,-1 0 0,-1 0 0,0 0-1,0 0 1,-2 0 0,0 0 0,-2 21 0,1-30-5,0-1 1,0 1-1,-1-1 0,0 0 1,0 1-1,0-1 0,0 0 1,0 0-1,-1 0 0,0-1 1,0 1-1,0-1 0,0 1 1,-1-1-1,-6 5 0,-4 3 19,-1-1 0,-29 14 1,21-13 105,-1-2 1,0 0-1,-1-1 1,0-2-1,0-1 1,-39 4-1,-156-6 376,128-4-1293,88 1 152,-7 1-508,8 4-2999,3 4-332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1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 2881,'0'0'4690,"27"0"-3537,5 0 0,0 0-353,0-2-576,0-3-144,6 2-80,-11-1-432,5 4-1025,-16 0-224,-11 0-800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 4466,'0'0'2705,"219"-9"-2513,-165 4-192,-6 0 16,0 3-16,-5-1-560,-11 1-1121,-27-1-1472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2177,'0'0'5282,"0"4"-4895,-1 0-322,0-3-37,1-1 1,-1 1 0,1 0 0,0 0 0,0 0-1,-1-1 1,1 1 0,0 0 0,0 0 0,0 0-1,0 0 1,0 0 0,0 0 0,0-1-1,0 1 1,1 0 0,-1 0 0,0 0 0,0 0-1,1-1 1,-1 1 0,0 0 0,1 0 0,-1-1-1,1 1 1,-1 0 0,1-1 0,0 1 0,-1 0-1,1-1 1,-1 1 0,1-1 0,0 1 0,0-1-1,-1 1 1,1-1 0,0 1 0,0-1 0,0 0-1,-1 0 1,1 1 0,0-1 0,1 0 0,138 44 1827,26 9-1768,40 8-82,-192-58-12,30 0 102,-35-3 105,-8 0-193,-1 1-466,-1 0 439,1 0-1,0 0 0,-1 1 0,1-1 1,-1-1-1,0 1 0,1 0 1,-1 0-1,0 0 0,1 0 0,-1 0 1,0-1-1,0 1 0,0 0 1,1 0-1,-1-1 0,0 1 0,0-1 1,0 1-1,0-1 0,-2 1 1,-29 11 85,20-8-90,-446 134-726,414-128-2520,14-6-3288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271 1 5603,'0'0'1902,"-5"10"-1198,-3 4-372,-1 1 0,-1-1 1,0-1-1,-1 0 0,-18 17 0,17-18-103,-4 2 107,0 0 0,-27 17-1,39-28-256,0 0 0,-1-1-1,1 0 1,-1 1-1,0-2 1,0 1 0,0-1-1,0 1 1,0-1 0,0-1-1,0 1 1,0-1 0,0 1-1,0-2 1,-9 0-1,13 0-76,0 1 0,0-1-1,0 1 1,0-1-1,0 0 1,0 1-1,1-1 1,-1 0-1,0 0 1,0 0-1,1 0 1,-1 1-1,1-1 1,-1 0-1,1 0 1,-1 0 0,1 0-1,0 0 1,-1 0-1,1-1 1,0 1-1,0 0 1,0 0-1,0-2 1,-1-32-485,1 28 143,-1 4 302,1 1 0,0-1 0,0 1 0,0-1-1,0 1 1,1-1 0,-1 1 0,1 0 0,-1-1 0,1 1 0,0 0-1,0-1 1,0 1 0,0 0 0,0 0 0,1 0 0,-1 0 0,0 0 0,1 0-1,0 0 1,-1 0 0,1 1 0,0-1 0,0 1 0,0-1 0,0 1-1,0 0 1,0 0 0,1 0 0,-1 0 0,0 0 0,0 0 0,4 0 0,3-3-21,1 0 0,0 1 0,0 1 1,0 0-1,20-2 0,-29 4-162,0 20 500,1 0 0,2 0 0,9 33 0,-3-11-112,-9-40-220,0 1 0,0 0 0,0-1 0,0 1 0,1-1 1,-1 1-1,1-1 0,-1 0 0,1 1 0,2 1 0,-2-2-355,0 0 0,0 0-1,0-1 1,0 1 0,0-1 0,1 1 0,-1-1 0,0 0 0,1 0 0,-1 0-1,4 1 1,9-1-2892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445 2 2609,'0'0'5208,"1"-2"-4810,-6 2-94,-12 4-34,0 1 0,0 1 1,1 0-1,0 1 0,0 1 0,-15 10 1,2 0-82,2 1 0,-34 31 0,37-28-123,0 2-1,2 0 1,1 1-1,-20 32 0,32-44-61,1 0 0,1 1 0,1 0 0,0 0 0,0 1 0,2-1 0,0 1 0,0 0 0,2 0 0,-3 31 0,5-31 6,0 10-132,1-24 88,-1 0 0,0 0 0,1-1 0,-1 1-1,1 0 1,-1-1 0,1 1 0,-1 0-1,1-1 1,-1 1 0,1-1 0,0 1-1,-1-1 1,1 1 0,0-1 0,-1 1-1,1-1 1,0 0 0,0 1 0,-1-1 0,1 0-1,0 0 1,0 0 0,0 1 0,-1-1-1,1 0 1,0 0 0,1 0 0,34 1-1746,67-4 1,-53-10-1177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62 6211,'0'0'1507,"19"20"-1237,58 61-9,-71-74-194,0 0 0,0 1 0,0-1 0,-1 1 1,0 0-1,5 12 0,-2-3 31,-7-16-83,-1 0 0,0 0 0,0-1 0,0 1 1,1 0-1,-1-1 0,0 1 0,1 0 0,-1-1 0,1 1 0,-1-1 0,1 1 0,-1-1 0,1 1 0,-1-1 0,1 1 0,-1-1 0,1 1 0,0-1 0,-1 0 0,1 1 0,0-1 0,-1 0 0,1 1 0,0-1 0,0 0 0,-1 0 0,1 0 0,0 0 0,-1 0 0,1 0 0,0 0 0,0 0 0,-1 0 0,1 0 0,1 0 0,7-1 195,-5 1-130,1-1 0,-1 1 0,0-1 0,1 0 0,-1-1 0,0 1 0,0-1 0,1 0 0,-1 0 0,4-3 0,41-31 273,-33 23-148,216-168 1260,-215 171-2383,-20 22-5095,-19 13 1306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86 1 5090,'0'0'3090,"-69"126"-3042,58-109-16,6-8-32,5-4-881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43 157 3490,'0'0'2497,"-6"15"-2471,-20 46-20,24-57-7,1 0 1,-1-1-1,1 1 1,0 0-1,0 0 1,0 0-1,0 0 1,1 0-1,-1 1 1,1 3-1,0 0-7,1-7 8,-1-1 0,1 1 0,-1 0-1,1-1 1,0 1 0,-1-1 0,1 0 0,0 1-1,-1-1 1,1 1 0,0-1 0,-1 0-1,1 0 1,0 1 0,0-1 0,-1 0 0,1 0-1,0 0 1,0 0 0,-1 0 0,1 0-1,0 0 1,0 0 0,0 0 0,29 0-17,-23-1 2,8 2-116,1-2-1,-1 0 1,1-1-1,-1 0 1,0-1-1,0-1 1,0 0-1,0-1 1,-1-1 0,15-7-1,-28 12 167,0 0 0,0 1 0,-1-1 0,1 0-1,0 0 1,0 0 0,0 0 0,-1 1 0,1-1 0,0 0 0,-1 0-1,1 0 1,-1-1 0,0 1 0,1 0 0,-1 0 0,0 0 0,1 0 0,-1 0-1,0 0 1,0 0 0,0-1 0,0 1 0,0 0 0,0 0 0,-1-2-1,1-2 268,0 4-182,0 6-520,0-2 396,0-1-1,1 1 1,-1 0-1,0 0 1,1 0-1,0-1 1,-1 1-1,1 0 1,0-1-1,1 1 1,-1-1-1,0 1 1,1-1-1,-1 1 1,1-1-1,0 0 1,2 3-1,0-2 6,0 0-1,0 0 1,0-1 0,0 1-1,0-1 1,1 0-1,-1 0 1,1-1-1,6 3 1,11-1 40,0 0-1,-1-1 1,39-1 0,-39-2 2,-10 1 57,-1 0-1,1-1 1,0 0 0,-1-1-1,0 0 1,1-1 0,-1 0 0,0 0-1,10-6 1,-16 7 109,0 0 0,-1-1 0,1 1 1,0-1-1,-1 0 0,0 0 0,1 0 0,-1-1 1,-1 1-1,1-1 0,0 1 0,-1-1 0,0 0 1,0 0-1,0 0 0,0 0 0,-1-1 0,1 1 1,-1 0-1,0-1 0,-1 1 0,1-1 0,-1 1 1,0-6-1,1 6-151,-1 0 1,0 0 0,0 0 0,0 0-1,-1 0 1,1 0 0,-1 1-1,0-1 1,0 0 0,0 0-1,-1 1 1,1-1 0,-1 0-1,0 1 1,0 0 0,0-1 0,-1 1-1,1 0 1,-1 0 0,1 0-1,-1 1 1,0-1 0,0 0-1,0 1 1,-4-2 0,-12-11-24,0 1 0,-1 0 1,-22-10-1,32 19-148,-1 0 0,1 1 0,-1 1 0,0-1 0,0 2 1,0-1-1,0 1 0,-20 0 0,10 5-2889,4 11-1480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0 3506,'0'0'6435,"25"13"-5656,76 47-171,-93-55-563,0 1-1,0 0 1,0 0 0,-1 0-1,0 1 1,-1 1 0,1-1 0,-1 1-1,-1 0 1,1 0 0,-2 1-1,1 0 1,-1-1 0,0 2 0,3 10-1,-3 1-11,-1 1 0,0-1 0,-2 1 0,-2 40 0,1-20 39,0-32-52,-1 0 0,0 1 0,0-1 1,-1 0-1,-1 0 0,1 0 0,-2 0 0,1 0 0,-10 16 0,5-13 9,0 0 1,-1-1 0,-1 0-1,0 0 1,-1-1 0,-12 10-1,11-11-13,0 0-1,-1-2 1,0 1-1,0-1 0,-1-1 1,0-1-1,-1 0 0,-24 7 1,19-9-944,0 0 0,0-1 1,-30 0-1,-14-2-4698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476 0 2609,'0'0'1676,"-26"10"-1431,-80 29 147,91-33-63,0 0 1,0 1-1,-25 16 0,11-5 294,-5 4-311,1 1 0,0 2 0,-53 52 0,82-73-314,0 0 0,0 0-1,1 0 1,-1 0-1,1 0 1,0 0 0,1 1-1,-1 0 1,1-1-1,-1 1 1,1 0 0,1 0-1,-1 0 1,1 1-1,0-1 1,0 0 0,1 0-1,-1 1 1,1 5-1,0-10 5,1 0-1,-1 0 1,0 0-1,1 0 1,-1 0-1,1 0 1,-1 0-1,1 0 1,-1 0-1,1 0 1,0 0-1,-1-1 1,1 1-1,0 0 1,0 0-1,-1-1 1,1 1-1,0 0 1,0-1-1,0 1 1,0-1-1,0 0 1,0 1-1,0-1 1,0 1-1,0-1 1,0 0-1,1 0 0,38 6 188,-31-5-111,68 8 343,-12-1-472,-1-2 1,77-4-1,-130-2-307,-1-2 0,0 1-1,1-2 1,-1 1 0,0-1 0,0-1-1,-1 0 1,1 0 0,14-10-1,-1-1-2186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95 1745,'0'0'5714,"32"-19"-4657,-16 16-161,0 1-255,16-3-417,0 0-192,16 0 0,11-2-32,5-2-641,11-8-1279,-11-5-1426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1027 0 3025,'0'0'2377,"-8"17"-2080,3-7-247,-1 4 20,0-1 0,-1-1 0,-1 0 1,0 0-1,-1 0 0,-19 20 0,-19 9 315,-2-3 0,-75 46-1,-25 19-225,49-23-121,3 5 0,-164 187 1,159-144-39,90-106-1999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5346,'0'0'3413,"3"25"-2610,12 81-78,-13-80-180,-2 50-1,-1-62-453,0 0 1,2 0-1,3 27 0,7-12 437,-5-20-1125,-3-18-3802,-3-12 1112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22 6099,'0'0'3223,"38"-3"-3154,125-10-13,-122 9-27,-1 2 1,64 6-1,-94-3-39,0 0 0,-1 0-1,1 1 1,0 1 0,-1 0 0,1 0 0,-1 0-1,0 2 1,0-1 0,0 1 0,-1 0 0,14 11-1,-16-11 16,-1 1-1,1 0 0,-1 1 1,0-1-1,0 1 0,-1 0 0,0 0 1,0 0-1,-1 1 0,0-1 1,0 1-1,-1 0 0,0 0 0,0 0 1,1 15-1,-2-11 59,0 0 0,0 0-1,-1 0 1,-1 0 0,0 0 0,-5 23 0,4-30-20,0 0 0,0 0 0,-1-1 1,1 1-1,-1 0 0,-1-1 1,1 0-1,0 1 0,-1-2 1,0 1-1,0 0 0,0-1 1,-1 1-1,1-1 0,-1 0 1,1-1-1,-10 5 0,-13 4 286,-1 0 0,-1-2-1,0-1 1,0-1-1,-58 5 1,-154-5-2148,185-7-668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6067,'0'0'5119,"15"2"-5145,-15 186 226,0-188-288,0-29 96,0 20-99,1 1 0,-1 0 0,1 0 0,1 0 1,0 0-1,0 0 0,0 0 0,1 0 0,0 0 0,9-14 0,-4 11-40,0-1-1,2 1 0,-1 1 0,1 0 0,18-15 1,-24 22 83,0-1 0,0 1 0,0 0 0,0 0 0,1 0 0,-1 1 0,1 0 0,0-1-1,0 1 1,-1 1 0,1-1 0,0 1 0,1 0 0,-1 0 0,0 1 0,7-1 0,-10 5 43,-1 0-1,0 0 0,0 0 1,-1 0-1,1 0 0,-1 0 1,0 8-1,0-10 22,1 12 207,-1 0 1,0-1-1,-1 1 1,-1-1 0,0 1-1,0-1 1,-2 0-1,0 0 1,-5 14 0,3-14-165,4-8-99,-1 1 0,1-1 0,-1 0 1,0 0-1,0 0 0,0-1 1,-5 6-1,6-10-88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4482,'0'0'3316,"11"18"-2147,15 58 438,-10-24-1197,2 8-150,18 112 0,-26-119-156,-10-53-86,0 0 1,0 1 0,0-1-1,-1 0 1,1 1-1,0-1 1,0 1-1,0-1 1,0 0-1,0 1 1,0-1-1,0 0 1,0 1-1,0-1 1,0 1-1,0-1 1,0 0-1,0 1 1,1-1-1,-1 0 1,0 1-1,0-1 1,0 0-1,0 1 1,1-1-1,-1 0 1,0 1-1,0-1 1,1 0-1,-1 1 1,0-1-1,0 0 1,1 0-1,-1 0 1,0 1-1,1-1 1,-1 0-1,0 0 1,1 0-1,-1 0 1,0 1-1,1-1 1,-1 0 0,1 0-1,-1 0 1,0 0-1,1 0 1,-1 0-1,0 0 1,1 0-1,-1 0 1,1 0-1,-1 0 1,0-1-1,1 1 1,-1 0-1,0 0 1,1 0-1,-1 0 1,0 0-1,1-1 1,-1 1-1,0 0 1,1 0-1,-1-1 1,23-21 800,-17 16-1054,27-23 245,52-49-18,3 3-1,102-65 0,-80 72 900,-108 66-77,-23 1-13532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4434,'0'0'2460,"18"17"-2380,-9-8 113,-1 0 1,0 0-1,0 1 0,-1-1 1,-1 2-1,9 15 1,24 69 258,-13-29-367,5 9-61,52 110 35,-78-175-56,0-1 0,1 0 0,1-1 1,-1 0-1,12 11 0,-18-18 5,1-1 1,-1 0-1,0 0 0,1 1 1,-1-1-1,0 0 1,1 0-1,-1 0 0,0 1 1,1-1-1,-1 0 1,1 0-1,-1 0 0,0 0 1,1 0-1,-1 0 0,1 0 1,-1 0-1,0 0 1,1 0-1,-1 0 0,1 0 1,-1 0-1,0 0 1,1 0-1,-1 0 0,1-1 1,-1 1-1,0 0 1,1 0-1,-1 0 0,0-1 1,1 1-1,-1 0 1,0 0-1,1-1 0,-1 1 1,1-1-1,9-15 332,-7 11-471,24-38 30,2 1 0,2 2 0,2 1 1,45-43-1,-31 42 121,91-60 1,-1 0 930,-133 97-903,25-26 440,-27 24-351,-2 4-626,-3 3-1234,-15 10-1084,-20 6-949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34 2993,'0'0'5091,"219"-22"-4819,-192 20-224,0-3-48,-1 3-272,-10 2-1553,-10-3-1329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415 5 1617,'0'0'2059,"-8"-1"-1744,-9-1-264,1 1 0,-1 1 0,0 0 0,0 1 1,0 0-1,-24 7 0,9 3 175,0 2 0,-42 23 0,60-27-190,1-1-1,0 2 1,0-1-1,1 2 1,0 0 0,1 0-1,-14 19 1,23-27-36,0 1 0,1-1 0,-1 1 1,1 0-1,0 0 0,0-1 0,0 1 1,0 0-1,0 0 0,1 0 0,0 6 1,0-8 0,0 0 1,0 0-1,0 0 1,0 0-1,0 0 1,1 1-1,-1-1 1,1 0-1,-1 0 1,1 0-1,0 0 1,0 0-1,0 0 1,0-1-1,0 1 1,0 0-1,1 0 1,-1-1-1,0 1 1,1-1-1,-1 1 1,3 1-1,5 1 11,0-1 0,0 0 0,0 0 0,0-1-1,0 0 1,18 1 0,61-2 154,-43-2-73,-19 0-460,-1 0 1,0-1-1,0-2 1,0-1 0,44-14-1,-46 10-1764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4994,'0'0'1873,"182"0"-1873,-134 0-96,-10 0-1553,-22 0-2689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4530,'0'0'6259,"3"3"-3829,17 16-2496,-3-1 136,0 1 1,-1 1 0,-1 0 0,14 26 0,15 18 130,-44-63-163,1 0 0,0-1 1,-1 1-1,1-1 1,0 1-1,-1-1 1,1 1-1,0-1 1,0 1-1,-1-1 1,1 0-1,0 1 0,0-1 1,0 0-1,0 0 1,-1 0-1,1 0 1,0 0-1,0 1 1,0-2-1,0 1 0,0 0 1,0 0-1,-1 0 1,1 0-1,0 0 1,0-1-1,0 1 1,0 0-1,-1-1 0,1 1 1,0-1-1,0 1 1,-1-1-1,1 1 1,0-1-1,0 0 1,31-30 208,-21 19-251,172-159 239,-178 168-151,-4 15-7267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 5138,'0'0'1609,"1"4"-1684,1 4 190,-1 0-1,0 0 0,-1 0 1,1 0-1,-2 10 0,1-15-49,-1 0 0,0 0 0,1 1 0,-1-1-1,0 0 1,-1 0 0,1 0 0,0 0 0,-1 0-1,0 0 1,0-1 0,1 1 0,-2-1 0,1 1-1,0-1 1,-4 4 0,-45 30 377,-2-2 0,-66 31-1,15-7-398,86-46-37,17-12 39,10 0-112,371 0 110,-380 12-3917,-4-9 1815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3586,'0'0'5730,"251"-5"-5618,-214 3-96,-5-1-16,-10 3 32,-12 0-32,1 0-80,-6 0-16,1 0-432,4 0-657,7 0-287,-1-5-273,0-2-2561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54 216 2225,'0'0'5843,"0"-3"-5195,2-1-592,0-1-1,0 1 1,0 0-1,1-1 1,-1 1-1,1 0 1,0 0-1,0 1 1,1-1-1,-1 1 1,1-1-1,-1 1 1,6-3-1,16-18 171,13-25 83,-24 29 415,1 1 0,24-23 0,-38 41-705,-1 12-1044,0 417 1071,-1-427-52,0 0 1,1-1-1,-1 1 1,0-1 0,0 1-1,0-1 1,0 1-1,1-1 1,-1 1-1,0-1 1,0 0-1,0 0 1,0 1-1,0-1 1,0 0-1,0 0 1,0 0 0,0 0-1,0 0 1,0 0-1,-1-1 1,0 1 29,-54 6 126,-95 5-65,190-12-330,6 0-92,1 2 1,48 7 0,-74-5-1133,0-1 1,26-2 0,-31 0 382,23 0-3068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9044,'0'0'4770,"11"15"-4818,-11-13 48,5 3-2801,-5 2-1937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1 3986,'0'0'3116,"-3"3"-2553,-22 27 1288,10-13-844,-23 35 0,34-47-1005,1 1 0,0 1 0,0-1 0,0 0 0,1 1 0,0-1 0,0 1 0,1 0 0,-1 0 0,1 11 0,1-17 0,1-1 0,-1 1 0,1-1 0,-1 1 0,0-1 0,1 1 0,-1-1 0,1 0 1,0 1-1,-1-1 0,1 0 0,-1 1 0,1-1 0,-1 0 0,1 0 0,0 0 0,-1 1 0,1-1 0,0 0 0,-1 0 0,1 0 0,0 0 1,-1 0-1,1 0 0,-1 0 0,1 0 0,0-1 0,0 1 0,0 0 13,34 1 306,-22 0-691,-1 0 0,1-1 0,-1-1 0,15-2 0,-24 1-1796,-2-3-932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5699,'0'0'4146,"0"5"-3106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0 5699,'0'0'5149,"0"0"-5158,0 0 0,1 0 1,-1 0-1,1 0 1,-1 0-1,0 0 0,1 1 1,-1-1-1,0 0 0,1 0 1,-1 0-1,1 0 1,-1 0-1,0 1 0,1-1 1,-1 0-1,0 0 0,0 1 1,1-1-1,-1 0 1,0 0-1,1 1 0,-1-1 1,0 0-1,0 1 1,0-1-1,1 0 0,-1 1 1,0-1-1,0 0 0,0 1 1,0-1-1,0 1 1,0-1-1,0 0 0,0 1 1,0-1-1,0 1 0,4 35 152,-3 0-1,-3 47 1,0-11-101,4-31-23,-1-28-7,0 0 0,-1 0 0,0 0 0,-1 0 1,0 0-1,-5 18 0,6-31-21,0 0 1,0 0-1,0 0 1,0 1-1,-1-1 0,1 0 1,0 0-1,0 0 0,0 1 1,0-1-1,0 0 0,0 0 1,-1 0-1,1 0 0,0 1 1,0-1-1,0 0 1,0 0-1,-1 0 0,1 0 1,0 0-1,0 0 0,0 1 1,-1-1-1,1 0 0,0 0 1,0 0-1,0 0 1,-1 0-1,1 0 0,0 0 1,0 0-1,-1 0 0,1 0 1,0 0-1,0 0 0,0 0 1,-1 0-1,1 0 1,0-1-1,0 1 0,-1 0 1,1 0-1,0 0 0,0 0 1,0 0-1,0 0 0,-1 0 1,1-1-1,0 1 1,0 0-1,0 0 0,0 0 1,0 0-1,-1-1 0,1 1 1,0 0-1,0 0 0,0 0 1,0-1-1,0 1 0,-13-21-249,2 4-148,4 10 246,-1 0 1,0 1-1,0 0 1,-1 0-1,1 1 1,-1 0-1,0 0 1,0 1-1,-1 1 1,0-1-1,1 1 1,-16-2-1,1 1 28,-1 2 1,1 0-1,0 2 0,-27 2 1,41 0 115,0 0 0,0 1 0,0 0 0,1 0 0,-1 1 1,1 1-1,0 0 0,0 0 0,1 0 0,-1 1 0,1 0 1,1 1-1,-1 0 0,-9 11 0,15-15 16,0 0-1,0 0 0,0 0 1,0 1-1,1-1 1,-1 0-1,1 1 1,0-1-1,0 1 0,0-1 1,0 1-1,1-1 1,-1 5-1,1-6 1,0 0 1,0-1-1,0 1 0,0 0 1,1 0-1,-1 0 0,1-1 1,-1 1-1,1 0 0,-1 0 1,1-1-1,0 1 0,0-1 0,0 1 1,0-1-1,0 1 0,0-1 1,0 1-1,0-1 0,1 0 1,-1 0-1,1 1 0,-1-1 1,0 0-1,4 1 0,11 4 29,1 0-1,0-1 1,1-1-1,-1-1 1,1 0-1,34 0 1,-14-3-106,0-2 1,44-8 0,49-17-2347,-79 17 169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96 1665,'0'0'2886,"4"1"-2504,15 2-164,1-1 0,0-1 0,-1 0-1,1-2 1,0 0 0,-1-1 0,1-1 0,-1-1 0,0 0 0,0-2 0,30-12-1,-48 18-245,1-1-1,0 1 1,0-1-1,-1 0 1,1 1-1,-1-1 1,1 0-1,0 0 0,-1 0 1,0 0-1,1 0 1,-1 0-1,0 0 1,1-1-1,-1 1 0,0 0 1,0-1-1,0 1 1,0-1-1,0 1 1,-1-1-1,1 0 1,0 1-1,-1-1 0,1 0 1,-1 1-1,1-1 1,-1 0-1,0 0 1,0 1-1,0-1 0,0 0 1,0-3-1,-1 4 28,1 0 0,-1 0 0,0 0 0,1 1 0,-1-1 0,0 0 0,1 0 0,-1 1 0,0-1 1,0 0-1,0 1 0,0-1 0,0 1 0,0-1 0,0 1 0,0-1 0,0 1 0,0 0 0,0-1 0,0 1 0,0 0 0,0 0 0,0 0 0,0 0 0,-1 0 0,-37-3 15,33 3-19,-19-1-143,0 0 1,-28 4-1,42-1 108,1 0 0,-1 0 1,1 1-1,0 1 1,0-1-1,0 2 1,-14 7-1,12-5 27,0 0 1,1 1-1,-1 0 1,-15 16-1,24-20 12,-1 0-1,1 0 0,0 0 1,1 0-1,-1 1 1,1-1-1,-1 1 1,2 0-1,-1-1 0,0 1 1,1 0-1,0 0 1,0 0-1,0 0 1,0 10-1,1-14 1,0 1 0,0 0 0,0-1 0,0 1 0,0-1 0,0 1-1,0-1 1,1 1 0,-1-1 0,1 1 0,-1-1 0,1 1 0,-1-1 0,1 0 0,0 1 0,0-1 0,-1 0 0,1 1 0,0-1 0,0 0 0,2 1-1,0 0 4,0-1 0,0 0 0,0 0-1,1 0 1,-1 0 0,0-1-1,1 1 1,4-1 0,1 1 6,59 3-57,115-6-1,-140-3-1056,-1-1 0,47-14-1,-45 8-115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289 65 144,'0'0'1646,"-8"0"-1598,-25 1 107,31 0-88,0 0 0,0 1 0,1-1 0,-1 1 0,0-1 0,1 1 0,-1-1 0,1 1 0,0 0 0,-1 0 0,1 0 0,0 0 0,0 0 0,0 0 0,0 0 0,1 0 0,-2 3 0,-1 1 136,-9 29 363,12-34-561,-1 0 0,1-1 0,0 1 0,0 0 0,0 0 1,0-1-1,-1 1 0,1 0 0,0 0 0,1 0 0,-1-1 0,0 1 1,0 0-1,0 0 0,0-1 0,0 1 0,1 0 0,-1 0 0,0-1 0,1 1 1,-1 0-1,1 0 0,-1-1 0,1 1 0,-1-1 0,1 1 0,-1 0 1,1-1-1,-1 1 0,1-1 0,0 1 0,-1-1 0,1 0 0,0 1 1,0-1-1,-1 0 0,1 1 0,0-1 0,0 0 0,-1 0 0,1 0 0,1 0 1,32 2 193,-1-2-1,65-8 1,-84 5-175,0 1 0,0-2 0,-1 0 0,0 0 0,0-1-1,0-1 1,0 0 0,-1-1 0,0 0 0,13-11 0,-23 16-1,0 0 0,0 0 0,0 0 0,-1 0 0,1-1 0,0 1 0,-1 0 0,1-1 0,-1 1 0,0-1 0,0 0 0,0 1 0,0-1 0,-1 0 0,1 0 0,-1 1 0,1-1 0,-1 0 0,0 0 0,0 0 1,-1-4-1,0 5-22,0 1 0,1-1 1,-1 1-1,0 0 0,0-1 1,0 1-1,-1 0 0,1 0 1,0 0-1,0 0 0,-1 0 1,1 0-1,-1 0 0,1 0 1,-1 0-1,1 0 1,-1 1-1,1-1 0,-1 1 1,1-1-1,-1 1 0,0 0 1,-1 0-1,-44-9-60,34 8 46,-1 0 1,1 1 0,0 0-1,-1 1 1,-23 5-1,29-4-6,1 1 0,-1 0-1,1 0 1,0 0 0,0 1-1,0 0 1,0 0-1,1 1 1,0 0 0,0 0-1,-6 6 1,9-8-28,0 0 0,1 0 0,-1 0 0,0 0 0,1 0 0,0 0-1,0 1 1,0-1 0,0 1 0,0-1 0,1 1 0,0 0 0,-1-1 0,1 1 0,1 0 0,-2 7 0,3-10 27,-1-1 1,1 1 0,-1-1 0,1 0-1,0 1 1,-1-1 0,1 0 0,0 0-1,-1 0 1,1 1 0,0-1-1,-1 0 1,1 0 0,0 0 0,-1 0-1,1 0 1,0 0 0,-1 0 0,1 0-1,0 0 1,0-1 0,3 1-35,10 0 51,2 1-22,0-2-1,0 0 1,20-4-1,-30 4 64,0-1-1,0 0 0,0 0 1,0-1-1,0 0 1,0 0-1,0 0 1,-1-1-1,0 0 0,0 0 1,8-8-1,-4 4 38,1 0-1,0 1 0,1 0 0,-1 0 1,1 1-1,1 1 0,-1 0 0,1 0 1,0 1-1,0 1 0,16-3 0,-28 6-43,1 0 0,-1 1-1,1-1 1,-1 1-1,1-1 1,-1 1 0,1-1-1,-1 1 1,1-1-1,-1 1 1,0-1 0,1 1-1,-1-1 1,0 1 0,1 0-1,-1-1 1,0 1-1,0 0 1,0-1 0,1 1-1,-1 0 1,0-1-1,0 1 1,0 0 0,0-1-1,0 1 1,-1 0-1,1 0 1,0 30-69,0-24 143,0 17 6,1-8-29,-1 0 1,-1 1-1,0-1 0,-1 0 0,-1 0 0,-7 26 0,-52 104 426,27-66-325,31-72-156,1 0-1,-1 0 1,-1-1-1,1 1 0,-1-1 1,0 0-1,-1-1 1,-9 10-1,10-12 40,0 0 0,0-1 0,0 0 0,-1 0 0,0 0 0,1 0 0,-1-1 1,0 0-1,0 0 0,-1 0 0,1-1 0,-11 1 0,-39 2 633,-104-7 0,146 1-676,-1 0 1,0-1-1,-17-5 1,28 7-13,-1-1 1,1 1 0,0-1 0,-1 0-1,1 0 1,0-1 0,0 1-1,1-1 1,-1 0 0,0 0-1,1 0 1,0 0 0,-1-1-1,-2-3 1,5 5-22,1 1-1,-1 0 1,0 0 0,0-1-1,1 1 1,-1 0-1,1-1 1,-1 1 0,1 0-1,0-1 1,-1 1 0,1-1-1,0 1 1,0-1 0,0 1-1,0 0 1,0-1-1,0 1 1,1-1 0,-1 1-1,0-1 1,1 1 0,-1 0-1,1-1 1,-1 1-1,1 0 1,0 0 0,0-1-1,-1 1 1,1 0 0,0 0-1,0 0 1,0 0 0,0 0-1,1 0 1,-1 0-1,0 0 1,0 0 0,0 1-1,1-1 1,-1 0 0,0 1-1,1-1 1,-1 1-1,0 0 1,3-1 0,7-2-259,1 0 0,-1 1 1,1 1-1,17-1 0,-21 2 99,82-1-2890,-47 1 600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 1921,'0'0'5522,"160"0"-5554,-117 0 32,-5 0 48,-6 0 48,-11-3-96,-10 3-32,-6 0-80,6 0-560,0-2-368,-6-1-561,0 3-880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1 704,'0'0'6233,"0"8"-6415,0-4 193,-1 0 0,1 0 0,-1 0 0,0 0 1,0-1-1,0 1 0,0 0 0,-1-1 0,1 1 0,-1-1 0,0 1 0,0-1 0,-4 5 0,-10 19 42,7-10-37,6-9 11,-1 0 1,0 0 0,0-1 0,-1 0 0,0 0 0,0 0 0,0 0 0,-9 7 0,9-10-8,1 0 1,-1 1-1,1-1 0,1 1 1,-1 0-1,1 0 0,0 0 1,0 0-1,0 0 0,0 1 1,1-1-1,0 1 0,0 0 1,1 0-1,-1 7 0,2-12-4,-5-1-1005,-17 0-1095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4418,'0'0'3394,"1"0"-3352,-1 0 1,1 1 0,-1-1-1,0 1 1,1-1 0,-1 1-1,0-1 1,1 1 0,-1-1-1,0 1 1,1-1 0,-1 1-1,0-1 1,0 1 0,0 0 0,0-1-1,1 1 1,-1-1 0,0 1-1,0 0 1,0-1 0,0 1-1,-1 0 1,1 182 1384,0-213-2158,11-116-2369,11 145 2991,185-1 304,-205 2-184,-1 1 0,1-1 1,0 1-1,-1 0 0,1 0 1,-1 0-1,0 0 0,1 0 1,-1 0-1,0 0 1,1 1-1,-1-1 0,0 0 1,0 1-1,0-1 0,0 1 1,0-1-1,-1 1 0,1-1 1,0 1-1,-1 0 0,1-1 1,-1 1-1,0 0 1,1 2-1,10 19 201,-11-21-259,4 2 174,-1 0-1,0 0 1,-1 1 0,1-1 0,3 10 0,-6-13-87,0 0 0,1 0 1,-1 0-1,0-1 0,0 1 0,0 0 1,0 0-1,0 0 0,0 0 0,-1 0 1,1-1-1,0 1 0,0 0 0,0 0 1,-1 0-1,1 0 0,0-1 1,-1 1-1,1 0 0,-1-1 0,1 1 1,-1 0-1,1-1 0,-1 1 0,0 0 1,1-1-1,-1 1 0,0-1 0,1 1 1,-1-1-1,0 1 0,0-1 1,1 0-1,-1 1 0,0-1 0,0 0 1,0 0-1,1 1 0,-1-1 0,0 0 1,0 0-1,0 0 0,0 0 1,0 0-1,0 0 0,-12 2 60,0 1 0,1 1 0,0 0 0,-12 6 1,-18 5-39,-2-5 441,32-9-355,2 1 1,-1 1-1,-21 7 0,29-9-142,2-1 55,-31 3-1368,14-2-1622,-7 0-2183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323 1 448,'0'0'3484,"0"1"-3147,0 0 0,-1 0 0,1 0 0,-1 0-1,1 0 1,-1 1 0,1-1 0,-1 0 0,1-1-1,-1 1 1,0 0 0,0 0 0,1 0-1,-1 0 1,0 0 0,-1 0 0,-26 15-336,2 0 0,0 2 0,1 1 0,1 1 0,-23 24 1,15-14 1,23-22-6,1 0 0,0 0-1,1 1 1,0 0 0,0 1-1,1 0 1,0 0-1,0 0 1,1 0 0,1 1-1,0 0 1,0 0 0,1 0-1,1 0 1,0 1 0,0-1-1,1 1 1,1 21-1,0 6 12,-10 76 0,9-110-136,0 0-1,1 1 0,-1-1 1,1 0-1,0 1 1,1-1-1,0 6 0,0-9 61,-1 0 0,1 0 0,0 0-1,-1-1 1,1 1 0,0 0-1,0 0 1,0-1 0,1 1 0,-1-1-1,0 1 1,1-1 0,-1 0 0,0 1-1,1-1 1,0 0 0,-1 0 0,1 0-1,0 0 1,3 1 0,14 6-920,0-2 0,25 5 0,-5-5-2230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3586,'0'0'2539,"6"3"-2277,0 1-120,1 1 0,-1-1 0,0 1 0,-1 0 0,1 1 0,-1-1 0,0 1 0,0 0 0,-1 0 0,1 1 0,-2-1 0,1 1 0,3 8 0,1 12 150,-6-20-262,-1-1 0,1 1 0,0-1 0,1 1 0,0-1 0,0 0 0,0 0 0,0 0 0,1 0 0,0-1 0,0 0 0,8 8 0,-10-12 35,0 0-1,0 0 0,0-1 1,0 1-1,0-1 0,1 1 1,-1-1-1,0 0 0,0 1 1,0-1-1,1 0 0,-1-1 1,0 1-1,0 0 0,0-1 1,1 1-1,-1-1 0,0 1 1,0-1-1,0 0 0,0 0 1,0 0-1,0 0 0,3-3 1,2-1-3,1-1 1,-1 0-1,-1 0 1,11-11-1,-12 9-29,0 1 1,-1-1-1,1 0 0,-2-1 0,1 1 0,4-18 0,7-15 10,-10 31-57,-3 7-18,-1 1 0,0-1-1,1 0 1,-1 0 0,0 0 0,0 1 0,-1-1-1,1 0 1,0-6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8:04.2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3506,'0'0'3380,"11"8"-2732,0-1-471,0 2-1,0-1 1,-1 2-1,0-1 1,0 2 0,-1-1-1,0 1 1,-1 0-1,-1 1 1,9 16-1,8 21 43,-18-38-205,0 0 1,-1 0-1,0 1 0,-1 0 1,0 0-1,-1 1 0,3 18 1,-4 76 91,-3-60-1,0-42-78,1 1 0,-2-1 0,1 0 0,0 0-1,-1 0 1,0 0 0,0 0 0,-1-1 0,0 1 0,1 0 0,-1-1 0,-1 0 0,1 0 0,-1 0 0,1 0 0,-1 0 0,0-1 0,-8 5 0,-6 5-306,0-1-1,-1-1 1,-26 11-1,3-5-2460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1 196 2593</inkml:trace>
  <inkml:trace contextRef="#ctx0" brushRef="#br0" timeOffset="1">1 196 2593,'59'-195'7860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06.4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2785,'0'0'5640,"0"8"-5320,0 180 1898,0-61-8069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49:06.4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75 320,'0'0'3767,"0"-3"-3335,0-9 110,0 9 1846,23-3-1094,40-11-431,41-10-217,-87 25-1514,1-1 0,19 1 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41 1393,'0'0'5138,"-13"-6"-4882,-37-16 14,43 19-202,1 1 1,-1 0-1,0 0 1,0 1-1,0 0 1,1 0-1,-1 1 1,0 0 0,0 0-1,-13 2 1,-6 0 60,8-2-117,1 1 0,-1 1 1,1 1-1,0 0 1,0 1-1,0 1 0,1 0 1,-1 2-1,1 0 0,1 0 1,-1 2-1,1 0 1,-23 19-1,35-26-18,0 1 1,0 0-1,1 1 0,0-1 0,-1 0 1,1 1-1,0-1 0,1 1 0,-1-1 1,1 1-1,-1 0 0,1 0 0,0 0 1,1 0-1,-1 0 0,1 0 1,0 0-1,0 0 0,0 4 0,0-7 4,0-1 0,0 1 0,0-1-1,1 1 1,-1 0 0,0-1 0,0 1-1,0-1 1,1 1 0,-1-1 0,0 1-1,1-1 1,-1 1 0,0-1 0,1 0-1,-1 1 1,0-1 0,1 1 0,-1-1-1,1 0 1,-1 1 0,1-1 0,-1 0-1,1 0 1,-1 1 0,1-1 0,-1 0-1,1 0 1,0 0 0,20 3-63,-15-3 59,314 8-716,-242-9 355,-71 2-62,-6-1 271,0 0 1,0 0-1,0 0 0,-1 0 1,1 0-1,0 0 1,0 0-1,0 0 1,0 0-1,0 0 0,0-1 1,0 1-1,0 0 1,0-1-1,1 0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46 384,'0'0'10229,"305"-31"-9861,-246 23-368,-6 4 0,-15 1-272,-17 3-1153,-10 0-1104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3826,'0'0'979,"0"23"-459,2 75 40,0-77-63,8 39-1,-8-49-275,0 1 1,0-1-1,-1 17 1,-1 52-46,2-79-178,0-1 1,-1 1 0,1-1 0,0 0 0,0 1-1,-1-1 1,1 0 0,0 0 0,0 0-1,0 0 1,2-1 0,1 1 0,72-2-696,-1-3 1,0-4 0,131-33-1,-193 37-1274,-11-2-828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32 2897,'0'0'5859,"133"0"-5795,-84 0-64,9-8-48,1 1-992,-5 0-1282,-12-3-2384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5 4018,'0'0'6123,"0"-4"-4389,0 7-905,-2 50-797,-1-1 1,-19 92-1,17-123-27,1-3 25,0 0 0,-1 32 1,5-49-61,0-37-4041,0 13 509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2081,'0'0'4311,"5"1"-3860,204 2 3260,-120-4-2513,-86 2-1200,0 0-1,-1 1 1,1-1-1,0 1 1,-1-1-1,1 1 1,-1 0 0,1 0-1,-1 0 1,0 0-1,0 1 1,0-1-1,0 1 1,0-1 0,1 4-1,11 11 21,-10-13-9,0 0 1,-1 0 0,1 0-1,-1 0 1,0 1-1,0-1 1,-1 1 0,1 0-1,-1 0 1,0 0 0,-1 0-1,1 0 1,0 8-1,1 5 64,-2 0-1,-1 29 1,0-24 2,-1-17-68,1-1 0,-2 0 0,1 0 0,0 0 0,-1 0 0,0-1 0,0 1 0,-1 0 0,1-1 0,-1 1 0,0-1 0,-7 8 0,5-6 69,-1 0 0,1 0 0,-1-1 0,-1 0 0,1 0 0,-1 0 0,-11 6 0,7-9 97,-1 1 0,1-1 1,-1-1-1,1 0 1,-1-1-1,-18-1 0,7 1-103,-51 5 330,74-5 30,-33 3-196,-5 5-266,38-8-5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50:35.8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 2689,'0'0'3959,"21"0"-3153,101-2 2366,-56-9-2081,-43 10-984,40-7 0,-39 4 321,40-2 0,-26 9 466,16 10-5331,-39-8 2356,-3-4-824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06:40:21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3858,'0'0'5474,"26"0"-4529,-10 0-65,11 0-448,0-5-304,16-7-48,-1 3-80,1-1 0,-11 5-1040,-10 5-881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0 2977,'0'0'3391,"0"8"-2668,1 63 583,-4 0-1,-21 137 1,13-156-1235,3 1 0,2 0 1,0 58-1,5-78 518,0-18-1612,0 0-5020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128 1 2289,'0'0'5080,"-3"0"-4835,-6 3-229,-52 18 155,57-19-129,0-1 1,0 1-1,0 0 1,1 1-1,-1-1 1,0 1-1,1 0 1,0 0-1,-1 0 1,1 0-1,-5 7 0,7-9-56,1 0-1,-1 0 0,0 0 0,1 0 0,-1 1 0,1-1 0,-1 0 0,1 0 0,-1 1 0,1-1 0,0 0 0,0 0 0,0 1 0,0-1 0,0 0 0,0 1 0,0-1 0,0 0 0,0 0 0,1 1 0,-1-1 1,0 0-1,1 0 0,-1 1 0,1-1 0,-1 0 0,1 0 0,0 0 0,0 0 0,-1 0 0,1 0 0,0 0 0,0 0 0,0 0 0,0 0 0,0 0 0,0-1 0,0 1 0,0 0 0,0-1 0,1 1 1,-1-1-1,0 1 0,0-1 0,0 0 0,1 1 0,1-1 0,51 0 919,12 1-240,-61-1-647,-1 1 0,0-1 0,0 1 0,0 0 0,0 0-1,0 1 1,0-1 0,-1 1 0,1 0 0,0 0 0,-1 0-1,5 4 1,-6-3-30,0 0-1,-1 1 0,1-1 1,0 1-1,-1-1 0,0 1 1,0 0-1,0-1 1,0 1-1,-1 0 0,1 0 1,-1 0-1,0 0 0,0-1 1,-1 1-1,-1 7 0,2 8-42,-1-16 64,1 0 0,-1 0-1,0-1 1,0 1 0,0 0-1,0 0 1,0 0 0,0-1-1,-1 1 1,0-1 0,1 1-1,-1-1 1,0 0 0,0 1-1,0-1 1,0 0 0,-1 0-1,1 0 1,0-1 0,-1 1-1,1-1 1,-1 1 0,0-1-1,0 0 1,1 0 0,-4 1-1,-5 2 316,1-1 0,0-1 0,-1 0 0,0 0 0,1-1 0,-12 1 0,13-2-532,-12-1 658,20 1-698,1 0 0,-1 0 0,1 0 0,0 0 0,-1-1 0,1 1 0,-1 0 0,1 0 0,0-1 0,-1 1 0,1 0 0,0-1 0,-1 1 0,1 0 0,0-1 0,-1 1 0,1-1 0,0 1 0,0 0 0,-1-1 0,1 1 0,0-1 0,0 0 0,-1-6-5015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41 3970,'0'0'7811,"0"-3"-8016,1 17 212,-1 17 111,-1 0 1,-9 61 0,5-77-277,7-32-12,0-2 130,-1 15 11,1-1 1,-1 0-1,1 1 1,0 0 0,0-1-1,0 1 1,1 0-1,-1 0 1,1 0-1,0 0 1,0 1 0,7-7-1,-2 3-34,0 0 0,0 0-1,0 1 1,18-10 0,-23 15 4,-1-1 1,1 1-1,-1 0 1,1 0-1,0 0 1,-1 0-1,1 1 1,0-1-1,0 1 1,-1 0-1,1-1 1,0 1-1,0 0 1,5 1-1,-7 4 53,0-1 0,0 1 0,0-1-1,-1 1 1,1-1 0,-1 1 0,0-1-1,-1 1 1,0 5 0,0 3 2,1 7 2,1-6 12,-1-1 0,-1 1 0,0-1 0,-4 19 0,5-50 974,-1 14-1003,1-1 1,0 0 0,0 0-1,0 0 1,1 1 0,0-1-1,0 0 1,2-6 0,1 2-2,2 0-1,-1 1 1,1 0 0,0-1 0,1 2 0,0-1 0,0 1 0,1 0 0,0 0 0,14-9 0,6-1-97,59-27 1,-79 41 123,-1-1 1,1 2-1,-1-1 1,1 1-1,0 0 1,0 1-1,0 0 0,16 0 1,-23 1-6,-1 1 0,1-1 1,-1 1-1,1-1 0,0 1 1,-1-1-1,1 1 0,-1-1 1,1 1-1,-1-1 0,1 1 1,-1 0-1,0-1 0,1 1 1,-1 0-1,0 0 0,0-1 1,1 1-1,-1 0 0,0 0 0,0-1 1,0 1-1,0 0 0,0 0 1,0-1-1,0 1 0,0 1 1,0 32 212,-1-25-124,2-1 48,-1-1 0,0 1 0,0 0 0,0 0 0,-1-1 0,-1 1 0,1 0 0,-1-1 1,-1 1-1,1-1 0,-1 0 0,0 0 0,-7 12 0,2-9-348,-16 23 795,17-13-4743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6 176,'0'-6'11008,"0"494"-9693,1-487-1587,1-1-1,0 0 0,0 0 1,0 1-1,-1-1 1,1 0-1,0-1 1,0 1-1,0 0 1,-1 0-1,1-1 1,3-1-1,7-13-2472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44 1777,'0'0'4354,"0"-4"-3407,0-7-234,0 2 3734,31 3-4562,-3 1-45,-1 1 1,1 1 0,53 2-1,-60 1-405,-20 3 483,0 0 0,0 0 1,0 0-1,0 0 1,-1 0-1,0 0 1,0 1-1,1-1 0,-2 0 1,0 6-1,1-4 33,0 1 61,0-1 1,0 1 0,0-1 0,-1 0 0,0 1-1,0-1 1,-1 0 0,1 0 0,-1 1-1,0-2 1,-1 1 0,1 0 0,-1 0 0,0-1-1,0 1 1,0-1 0,-1 0 0,0 0 0,1 0-1,-2 0 1,1-1 0,0 0 0,0 0 0,-1 0-1,0 0 1,0-1 0,1 1 0,-1-1-1,-1-1 1,1 1 0,0-1 0,0 1 0,-11-1-1,6 0-241,-18 2 640,19 1-5659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2785,'0'0'3701,"1"5"-3747,2 33 145,-2-22 46,0-1-1,1 1 1,1-1-1,7 25 1,-7-31-126,9 22 68,23 46-1,-36-83-196,0 0-1,1 0 0,-1-1 1,2 1-1,0-11 1,0-17-246,-2 17 327,0-39-8,1 53 22,1 0 1,-1 0-1,1 0 0,0 0 1,0 0-1,0 0 1,1 0-1,-1 0 0,1 0 1,-1 0-1,1 1 0,0-1 1,0 1-1,4-5 0,-1 2-22,1 1 0,-1-1 0,1 1 0,0 0 0,11-6 0,-15 9-181,1 0 0,0 1 0,0-1-1,0 1 1,0-1 0,0 1 0,0 0-1,0 0 1,0 0 0,0 0 0,0 0-1,0 1 1,-1 0 0,1-1 0,0 1-1,5 2 1,9 5-1375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55 848,'0'0'3250,"-10"5"-3237,-34 16-7,41-19 20,0 0 1,-1 0 0,1 0 0,0 1-1,0-1 1,1 1 0,-1 0 0,0 0-1,1 0 1,0 0 0,0 0 0,0 1 0,0-1-1,0 1 1,1-1 0,-1 1 0,0 6-1,-1 1-11,2 0 0,0 0 0,0 1 0,1 12 0,0-10-81,0-13 62,1 0 1,-1 0-1,0 0 0,1 0 0,-1 0 0,1 0 0,-1 0 0,1 0 0,0 0 0,-1 0 0,1 0 0,0 0 0,0 0 0,0 0 0,-1-1 0,1 1 0,0 0 0,0-1 0,0 1 0,0-1 0,0 1 0,0-1 0,0 1 0,0-1 0,1 1 0,-1-1 0,0 0 0,0 0 0,0 0 0,0 0 0,3 0 0,46 1 119,-37-2-47,-8 1-37,1 0 0,-1-1 0,0 0 0,0 0 0,1-1 0,-1 1 0,0-1-1,0 0 1,0 0 0,-1-1 0,1 0 0,0 0 0,-1 0 0,0 0 0,0 0-1,0-1 1,0 0 0,0 0 0,-1 0 0,0 0 0,6-10 0,-5 8 32,-1-1 1,0 0 0,0 0 0,0 0-1,-1 0 1,0 0 0,0 0 0,-1-1 0,0 1-1,0-1 1,-1 1 0,0-1 0,0 1-1,-1-1 1,-1-9 0,1 14-19,0 0 0,0 1 1,0-1-1,0 1 0,0-1 0,0 1 0,-1-1 1,1 1-1,-1 0 0,0 0 0,1 0 1,-1 0-1,0 0 0,0 0 0,0 0 0,-1 1 1,1-1-1,0 1 0,-1-1 0,1 1 1,-1 0-1,1 0 0,-3-1 0,-4 0-70,1 1-1,0-1 1,-1 1-1,1 1 1,0 0-1,-11 1 1,15 0-160,-1 0 0,1 1 1,0-1-1,0 1 0,1 0 0,-1 0 0,0 1 1,1-1-1,-1 1 0,1-1 0,0 1 0,0 0 0,0 1 1,0-1-1,1 0 0,-1 1 0,1 0 0,0-1 1,0 1-1,0 0 0,-2 5 0,0 8-3019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46 4978,'0'0'2836,"0"7"-2894,2 22 236,7 47 1,-7-47-41,1 11-23,-3-39-111,0 1 0,1 0 0,-1-1 0,0 1 0,1-1 0,-1 1 1,1-1-1,0 1 0,-1-1 0,1 1 0,0-1 0,0 1 0,0-1 0,0 0 1,0 0-1,2 2 0,-2-2 34,-1-1 1,1 0 0,-1 1-1,1-1 1,-1 0-1,1 0 1,-1 0 0,1 0-1,0 1 1,-1-1 0,1 0-1,-1 0 1,1 0-1,0 0 1,-1 0 0,1 0-1,-1-1 1,1 1-1,-1 0 1,1 0 0,-1 0-1,1 0 1,-1-1-1,1 1 1,0 0 0,-1-1-1,0 1 1,1 0-1,-1-1 1,1 1 0,-1 0-1,1-2 1,10-15 716,-8 11-738,27-46 542,2 2 1,55-66-1,-84 112-591,4-1-3049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144 1 1601,'0'0'1480,"-14"9"-1146,-46 29 90,54-34-325,0 0 0,0 1 0,1 0 0,0 0 0,0 0 0,0 0 1,1 1-1,0 0 0,0 0 0,-6 12 0,8-14-80,1 1 0,-1-1 0,1 1 0,0-1 0,0 1 1,1-1-1,-1 1 0,1 0 0,0-1 0,0 1 0,0 0 0,1-1 0,0 1 1,1 6-1,-1-10-32,0 0 1,-1-1-1,1 1 1,0 0-1,0 0 1,0-1 0,0 1-1,-1-1 1,1 1-1,0-1 1,0 1-1,0-1 1,0 1-1,0-1 1,0 0-1,1 0 1,-1 1-1,0-1 1,0 0 0,0 0-1,2 0 1,29 0-68,-25-1 84,3 2 2,0-2 0,-1 1 0,1-1-1,0-1 1,0 0 0,0 0 0,17-7 0,-24 7-8,1 0-1,-1 0 1,0 0 0,0 0 0,0-1 0,0 1 0,0-1-1,0 1 1,-1-1 0,1 0 0,-1 0 0,0 0 0,0-1-1,0 1 1,0 0 0,0-1 0,-1 1 0,0-1 0,0 0 0,0 1-1,0-1 1,0 0 0,0-6 0,-1-66-465,0 75 412,0 0 0,0 0 0,-1 1 0,1-1 0,0 0 0,-1 1 0,1-1 0,-1 0 0,1 1-1,0-1 1,-1 1 0,1-1 0,-1 1 0,0-1 0,1 1 0,-1-1 0,1 1 0,-1-1 0,0 1 0,1 0 0,-1-1 0,0 1 0,0 0 0,1 0 0,-1-1 0,0 1 0,1 0-1,-1 0 1,0 0 0,0 0 0,0 0 0,1 0 0,-1 0 0,0 0 0,-1 1 0,0-2-164,-15 1-1206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1 1 1473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1473,'103'45'563,"-84"-34"-121,-22-7-53,0-2-137,-15 47 2646,14-40-2714,0-1 0,1 0 0,0 1 0,0 0 0,1 0 0,0 0 0,1 0 0,-1 10 0,3-18-169,-1 0 1,0 0-1,1 0 0,0 0 1,-1 0-1,1 0 1,-1-1-1,1 1 1,0 0-1,0-1 0,-1 1 1,1 0-1,0-1 1,0 1-1,0-1 0,0 1 1,0-1-1,0 1 1,0-1-1,0 0 0,0 1 1,0-1-1,0 0 1,0 0-1,0 0 0,0 0 1,0 0-1,0 0 1,2 0-1,45-1 203,-31 1-258,-15 0-172,0-1-1,1 1 1,-1 0-1,0-1 1,1 1-1,-1-1 1,0 0-1,0 0 1,1 0-1,-1 0 1,0 0-1,0 0 1,0 0-1,0-1 1,0 1-1,1-3 1,7-6-3240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1 4418,'0'0'4904,"0"0"-4868,1 1 0,-1-1 0,1 1 0,-1-1 1,1 1-1,-1-1 0,1 1 0,-1-1 0,0 1 1,1 0-1,-1-1 0,0 1 0,0 0 0,0-1 1,1 1-1,-1 0 0,0-1 0,0 1 1,0 0-1,0 1 0,-2 25 202,-1 0 0,-1 0 1,-1-1-1,-12 36 0,16-56-247,0-4 88,19-20-5259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0 304,'0'0'5050,"0"15"-4476,0 9-387,1 14 35,-1 0-1,-3 1 0,-7 43 1,4-60-193,2 0 0,0 1 1,-1 24-1,5-38-24,0 1 0,1-1 0,0 0 0,0 0 0,1 0 0,0 0 1,1 0-1,-1 0 0,2 0 0,5 10 0,-7-15 1,0 1 0,-1-1-1,1 1 1,-1 0 0,0-1 0,0 6 0,0-9-4,-1 1 0,0 0 0,0 0 0,0 0 0,0-1 0,0 1 0,0 0 0,0 0 0,0-1 0,-1 1 0,1 0 0,-1 0 0,1-1 0,-1 1 0,0 0 0,0-1 0,-1 3 0,1-2-10,1-2-18,8 0 156,99 0-890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51 5795,'0'0'6787,"101"-16"-6755,-86 13-32,3-2-144,2-1-1569,7-2-704,3 0-689,0 3-1616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4466,'0'0'4034,"2"23"-3274,16 160 780,-17-95-1042,-2-63-476,1-1 0,2 1 0,5 34 1,-3-55-125,0-11 175,3-12 29,-7 18-119,1-3-4,0-1 0,1 1 0,0 0 1,0 0-1,0 0 0,1 0 0,-1 0 0,1 0 1,0 1-1,0-1 0,0 1 0,0 0 1,7-5-1,-4 4-21,1 0 0,0 0 0,0 1 0,0-1 0,0 2 0,1-1 0,10-2 0,11 1-100,-1 0 0,1 2-1,41 2 1,-40 1 68,-27-1 41,0-1 1,0 2 0,0-1 0,0 0 0,-1 0-1,1 1 1,0-1 0,0 1 0,0 0 0,-1 0-1,1 0 1,-1 0 0,1 1 0,4 2 0,-5-2 22,-1 0 1,1 1 0,-1-1-1,1 0 1,-1 0 0,0 1-1,0-1 1,0 1 0,0-1-1,-1 1 1,1-1 0,-1 1-1,1-1 1,-1 1 0,0-1-1,0 1 1,0 3 0,0-2 38,0 1 0,-1 0 0,1 0 1,-1 0-1,0-1 0,0 1 0,-1-1 1,1 1-1,-1-1 0,0 1 0,0-1 1,-1 0-1,1 0 0,-1 0 0,0 0 1,0 0-1,0-1 0,-1 1 0,1-1 1,-1 0-1,1 0 0,-1 0 0,0 0 1,-1-1-1,1 0 0,-7 3 0,-6 2 127,0-1 0,0 0 0,-1-1-1,0-1 1,1-1 0,-2-1-1,1 0 1,0-1 0,0-1-1,-29-4 1,31 0-315,13-5-3043,3 4 158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274 1 2289,'0'0'2057,"-10"23"-1390,-32 75 173,39-89-598,-1 0 0,-1 0 0,1-1 0,-2 0-1,1 0 1,-1 0 0,0 0 0,-1-1 0,1 0 0,-1-1-1,-1 0 1,-14 10 0,13-11-146,0-2 0,0 1 0,0-1 0,-1-1 0,1 1 0,-1-2 0,0 1 0,1-1 0,-20-1 0,28-1-106,0 1 0,0 0 0,0-1 1,0 1-1,0-1 0,0 1 1,0-1-1,1 0 0,-1 1 1,0-1-1,0 0 0,1 0 0,-1 1 1,0-1-1,1 0 0,-1 0 1,1 0-1,-1 0 0,1 0 1,-1 0-1,1 0 0,0 0 0,-1 0 1,1 0-1,0 0 0,0 0 1,0 0-1,0 0 0,0-1 1,-2-39-467,2 36 432,0-113-2555,1 116 2609,-1 1 0,0-1 0,1 0 0,-1 1 0,1-1 0,0 0 0,-1 1 0,1-1 0,0 1 0,0-1 0,0 1 0,0 0 0,0-1 0,0 1 0,1 0 0,-1 0 0,0 0 0,1 0 0,-1 0 0,1 0 0,-1 0 0,1 0 0,-1 1 0,1-1 0,-1 0 0,1 1 0,0-1 0,-1 1 0,4 0 0,5-2 109,1 1 1,-1 1-1,19 1 1,-11-1-26,-16 1-58,0-1 0,0 1 1,-1-1-1,1 1 0,0 0 0,-1-1 0,1 1 0,0 0 0,-1 0 0,1 0 0,-1 0 0,0 1 0,1-1 0,-1 0 0,0 1 0,0-1 0,1 1 0,-1-1 0,-1 1 0,1-1 0,0 1 1,0 0-1,0 2 0,17 49 738,-15-40-554,3 11 109,-4-15-206,1 0 1,-1 0-1,1 0 1,7 12-1,-9-19-136,0 0-1,0 1 1,1-1-1,-1 0 1,1-1 0,0 1-1,0 0 1,-1 0-1,1-1 1,0 1 0,0-1-1,1 1 1,-1-1-1,0 0 1,0 0-1,1 0 1,-1 0 0,0-1-1,1 1 1,-1 0-1,5-1 1,60 1-5165,-37-1 1050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132 6 3602,'0'0'3372,"6"-3"-2893,-6 3-469,-1 0 0,1 0 1,0 0-1,0 0 0,0 0 1,0-1-1,0 1 0,0 0 1,0 0-1,0 0 0,0 0 1,0 0-1,0 0 0,0 0 1,0 0-1,0 0 0,0 0 1,0 0-1,0 0 0,0-1 1,0 1-1,0 0 0,0 0 1,0 0-1,0 0 0,0 0 1,0 0-1,0 0 0,0 0 1,1 0-1,-1 0 0,0 0 1,0 0-1,0 0 0,0 0 1,0 0-1,0-1 0,0 1 1,0 0-1,0 0 0,0 0 1,0 0-1,0 0 0,0 0 1,0 0-1,0 0 0,1 0 1,-1 0-1,0 0 0,0 0 1,-11 2 26,0 0 0,0 0 0,0 1 0,0 1 0,1 0 0,-1 0 0,1 1 1,0 0-1,1 1 0,-17 12 0,26-17-55,-1-1 0,1 0 0,-1 0 0,1 1 0,-1-1 1,1 0-1,0 1 0,-1-1 0,1 0 0,-1 1 0,1-1 0,0 0 0,-1 1 0,1-1 1,0 1-1,0-1 0,-1 1 0,1-1 0,0 1 0,0-1 0,0 1 0,0-1 1,0 1-1,0-1 0,-1 1 0,1-1 0,0 1 0,0-1 0,1 1 0,-1-1 1,0 1-1,0-1 0,0 1 0,0-1 0,0 1 0,0-1 0,1 1 0,-1-1 0,0 1 1,0-1-1,1 1 0,-1-1 0,0 0 0,1 1 0,-1-1 0,0 0 0,2 1 1,21 7 45,38-4 587,67 15 0,-126-19-618,1 1 0,-1-1 0,0 1 0,1 0 0,-1-1 0,1 2-1,-1-1 1,0 0 0,0 0 0,1 1 0,-1-1 0,0 1 0,0-1 0,-1 1 0,1 0 0,0 0 0,0 0-1,-1 0 1,0 0 0,1 0 0,-1 0 0,0 1 0,1 2 0,0 3-3,0 0 0,-1 0 0,0 0 0,0 0 0,-1 15 0,-1-9 41,1-14-7,-1 1 0,1 0 0,-1 0 0,1-1-1,-1 1 1,0 0 0,1-1 0,-1 1 0,0-1 0,1 1-1,-1-1 1,0 1 0,0-1 0,0 1 0,0-1 0,1 0-1,-1 1 1,0-1 0,0 0 0,0 0 0,0 0 0,0 0-1,0 0 1,0 0 0,0 0 0,-1 0 0,-33 1 439,30-1-405,-80 0 496,49 0-5465,41 0 767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87 3554,'0'0'3361,"2"5"-2934,-2-4-407,0 0 1,1 0-1,-1 1 0,1-1 0,0 0 1,-1 0-1,1 0 0,0 0 1,0 0-1,-1 0 0,1 0 0,0 0 1,0-1-1,0 1 0,0 0 0,0 0 1,1-1-1,-1 1 0,0-1 1,0 1-1,0-1 0,2 1 0,35 1 566,-24-2-483,-8 0-94,1 0 1,-1 0-1,1-1 0,-1 0 0,0 0 0,0-1 0,1 0 0,8-3 1,-13 4-59,0-1 1,0 1-1,0 0 1,0-1-1,0 1 1,0-1-1,0 0 0,-1 1 1,1-1-1,-1 0 1,1 0-1,-1 0 1,0 0-1,0-1 1,1 1-1,-2 0 1,1 0-1,0-1 1,0 1-1,-1 0 1,1-1-1,-1 1 1,0-1-1,0 1 1,0-3-1,0 3-25,1 0-1,-2 0 1,1 1 0,0-1 0,0 0-1,0 0 1,-1 1 0,1-1 0,-1 0-1,1 0 1,-1 1 0,0-1-1,0 1 1,0-1 0,0 1 0,0-1-1,0 1 1,0-1 0,0 1 0,-3-2-1,1 1 30,1 1 1,-1 0-1,0-1 0,0 1 0,0 0 0,0 1 1,0-1-1,0 0 0,0 1 0,0 0 0,0 0 1,-4 0-1,0 0 2,1-1-3,0 1 0,0 0 1,0 0-1,1 0 0,-1 1 1,0 0-1,0 0 0,1 0 1,-1 1-1,1 0 0,-1 0 1,1 0-1,0 1 0,0 0 1,-7 4-1,6-2 188,-1 1 0,1 0 0,0 1 1,0-1-1,0 1 0,1 0 0,0 0 0,1 1 0,0 0 1,0-1-1,0 1 0,1 1 0,0-1 0,1 0 0,0 1 1,0-1-1,1 1 0,0 0 0,0-1 0,2 15 0,-1-21-121,0 0 1,1-1-1,0 1 0,-1 0 0,1-1 0,0 1 0,-1 0 0,1-1 0,0 1 0,0-1 0,1 0 0,-1 1 0,0-1 0,0 0 0,1 0 0,-1 1 0,0-1 0,1 0 1,-1 0-1,1-1 0,-1 1 0,1 0 0,0 0 0,-1-1 0,1 1 0,0-1 0,0 0 0,1 1 0,7 1 17,-1 0-1,1-1 0,18 1 1,3-3 87,-6 1 114,50 4 0,-74-4-278,0 0 0,0 1 0,0-1 1,0 0-1,0 0 0,0 0 0,0 1 1,0-1-1,-1 1 0,1-1 0,0 0 0,0 1 1,0-1-1,0 1 0,-1 0 0,1-1 1,0 1-1,-1 0 0,1-1 0,0 1 1,-1 0-1,1 0 0,-1 0 0,1 0 0,-1-1 1,1 1-1,-1 0 0,0 0 0,1 0 1,-1 0-1,0 2 0,6-3-2269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242 1 1681,'0'0'6123,"1"6"-5830,5 31 337,-2 0 1,-2 0-1,-3 67 0,1 38-475,0-138-151,1 0-1,-1 0 1,1 0 0,0-1-1,0 1 1,1 0 0,-1 0-1,1-1 1,0 1 0,0-1-1,0 1 1,0-1 0,0 0 0,1 0-1,0 0 1,-1 0 0,1 0-1,0 0 1,1-1 0,3 3-1,-9-11-15,0 1 0,1 0 0,-2 0 0,1 0 0,0 0 0,-1 0 0,0 0 0,0 1 0,-6-7 0,3 8-79,0 1-1,0 0 1,0 0 0,0 0-1,0 1 1,0 0-1,-1 0 1,1 0 0,-10 1-1,-58 4-522,71-3 550,1 0-1,0-1 1,-1 1 0,1 0 0,0 0 0,0 0 0,0 1 0,0-1 0,0 0 0,0 1 0,0 0 0,-3 3 0,-23 29-241,4-5 338,21-26-29,0-2-12,0 1 0,1 0 0,-1 0 0,1 0 0,-1 1 1,1-1-1,0 1 0,0-1 0,0 1 0,1-1 0,-1 1 0,0 0 0,1 0 0,0 0 0,0 0 0,0 0 0,0 0 0,0 0 0,1 1 0,-1-1 0,1 0 0,0 0 0,0 6 0,0-8 15,1 0 0,-1 0 0,1 0 0,-1-1 0,1 1 0,-1 0 0,1 0 0,0-1 0,0 1-1,-1 0 1,1-1 0,0 1 0,0 0 0,0-1 0,-1 1 0,1-1 0,0 0 0,0 1 0,0-1 0,0 0 0,0 1-1,0-1 1,0 0 0,0 0 0,0 0 0,0 0 0,0 0 0,0 0 0,1 0 0,42 0 1105,-32-1-724,-11 1-364,61 1 397,84-12 1,-139 11-2927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12 644 1313,'0'0'3276,"-2"6"-2711,-6 27-102,6-21 6905,2-489-7030,1 465-350,0-1-1,1 0 1,0 1-1,1 0 1,0-1-1,1 1 1,0 0-1,1 0 1,1 1-1,0 0 1,0 0-1,1 0 1,0 1-1,1 0 1,16-16-1,-23 25-6,0-1-1,0 1 1,1-1-1,-1 1 1,1 0-1,-1 0 1,1 0-1,0 0 0,-1 0 1,1 0-1,0 0 1,-1 1-1,1-1 1,0 1-1,0-1 1,0 1-1,0-1 1,0 1-1,-1 0 0,1 0 1,0 0-1,0 0 1,0 0-1,0 1 1,0-1-1,0 1 1,-1-1-1,1 1 1,0-1-1,0 1 0,-1 0 1,1 0-1,0 0 1,-1 0-1,1 0 1,-1 0-1,1 1 1,-1-1-1,0 0 1,1 1-1,-1-1 0,0 1 1,0-1-1,0 1 1,1 3-1,73 186-1895,-70-180 501,1 0 1,0 0 0,9 11-1,3-2-2040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4674,'0'0'5859,"187"-43"-5859,-154 35-80,-4 8-769,1 0-767,-6 0-769,2 0-833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27 3153,'0'0'1769,"-16"0"-1233,-47-2-151,60 2-362,1 0 0,-1 0-1,0 0 1,1 0 0,-1 1 0,1-1 0,-1 1 0,0 0 0,1-1 0,-1 1 0,1 0 0,0 1 0,-1-1-1,1 0 1,0 1 0,0-1 0,0 1 0,0 0 0,0 0 0,0 0 0,0 0 0,0 0 0,1 0 0,-1 0 0,1 0-1,0 1 1,0-1 0,0 1 0,-2 3 0,1 4 16,0-1-1,0 1 1,1 0-1,0-1 1,0 17-1,1-22-31,0-3-6,1 0-1,-1 1 1,0-1-1,0 0 1,1 0-1,-1 0 1,0 0-1,1 1 1,-1-1 0,1 0-1,0 0 1,-1 0-1,1 0 1,0 0-1,0 0 1,0 0-1,-1 0 1,1-1-1,0 1 1,0 0-1,2 0 1,30 13 43,-16-11 42,-1-1-1,22 1 1,-13-1 7,-11-1-50,-1 0 0,1-1 1,0-1-1,23-3 0,-35 3-27,0 0 1,0 1-1,0-1 0,0-1 0,-1 1 1,1 0-1,-1 0 0,1 0 1,-1-1-1,1 1 0,-1-1 0,0 1 1,1-1-1,-1 0 0,0 0 0,0 1 1,0-1-1,-1 0 0,1 0 1,0 0-1,-1 0 0,1 0 0,-1 0 1,1-3-1,0-7 136,0 0 0,-1 0 0,-1-13 0,1 6-108,0 16-58,0-1-1,0 0 1,0 1-1,-1-1 1,1 1-1,-1-1 1,0 0 0,0 1-1,0 0 1,-3-6-1,2 7-58,1 0 1,-1 0-1,1 1 0,-1-1 1,0 0-1,0 1 0,0 0 1,0-1-1,0 1 0,0 0 1,0 0-1,-1 0 0,1 0 1,0 0-1,0 1 0,-1-1 1,-3 0-1,-51-2-2958,44 3 1337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6195,'0'0'1360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1 0 1905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80 1905,'168'-30'3217,"-138"26"-2623,-26 8-470,-4 5 109,1 0 1,1-1-1,-1 1 0,1 0 1,1 0-1,6 15 0,30 52 534,-22-44-518,-4-5-281,1 0 2503,-14-244-2389,0 215-85,0-1 0,0 0-1,0 1 1,1-1-1,-1 0 1,1 1 0,0-1-1,0 0 1,0 1-1,0-1 1,0 1 0,0 0-1,1-1 1,-1 1-1,1 0 1,-1 0 0,1 0-1,4-4 1,-2 4 18,-1-1 1,1 1-1,0 0 1,0 0-1,0 0 1,0 1-1,0-1 1,0 1-1,1 0 1,-1 0-1,5 0 1,-1 0-413,0 1-1,0 0 1,0 0-1,1 1 1,-1 0-1,0 0 1,0 1 0,-1 0-1,1 0 1,0 1-1,-1 0 1,13 7-1,-2 1-1645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22 400,'0'0'6881,"1"13"-6318,4 185 1544,-4-211-2132,1 0 0,0-1 0,1 1 0,1 0-1,0 0 1,0 1 0,1-1 0,1 1 0,0 0 0,1 1 0,0-1-1,1 1 1,18-19 0,-25 29-9,1-1 0,0 1 0,-1 0 1,1 0-1,0 0 0,0 0 0,0 0 0,0 1 0,0-1 0,0 1 0,0-1 1,0 1-1,0 0 0,0-1 0,0 1 0,0 0 0,0 0 0,0 1 0,0-1 1,0 0-1,0 1 0,0-1 0,0 1 0,0-1 0,-1 1 0,1 0 0,0 0 1,0 0-1,0 0 0,-1 0 0,1 0 0,-1 1 0,1-1 0,-1 1 0,1-1 1,-1 1-1,0-1 0,0 1 0,1 0 0,-1-1 0,-1 1 0,2 2 0,0 10 95,-1-1-1,0 1 0,-1 0 1,0 0-1,-1-1 1,-1 1-1,-4 17 417,6-31-418,0 0 1,0-1-1,0 1 1,-1 0-1,1 0 1,0 0-1,0 0 1,0 0-1,0 0 1,0 0-1,0 0 1,0 0-1,0 0 1,0 0-1,0 0 1,-1 0-1,1 0 1,0 0-1,0 0 1,0 0-1,0 0 1,0 0-1,-1 1 715,1-1-715,0 0 1,0 0-1,0 0 1,0 0-1,0 0 1,0 0-1,0 1 0,0-1 1,0 0-1,-3-15 472,5-24-848,2 32 271,-1 1 1,1-1-1,0 0 0,1 1 0,-1 0 1,1 0-1,1 0 0,-1 1 1,1-1-1,0 1 0,11-6 0,7-6-113,43-19 0,-66 35 138,-1 1-1,0 0 1,1 0-1,-1 0 0,1 0 1,-1 0-1,1 0 1,-1 0-1,0 0 1,1 0-1,-1 0 1,1 0-1,-1 0 1,1 0-1,-1 0 1,0 0-1,1 0 1,-1 0-1,1 1 1,-1-1-1,0 0 1,1 0-1,-1 0 1,0 1-1,1-1 1,-1 0-1,0 1 0,1-1 1,-1 0-1,0 1 1,1-1-1,-1 0 1,0 1-1,0-1 1,0 0-1,1 1 1,-1-1-1,0 1 1,8 27 52,-5 30 820,-3-16-1788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295 0 5811,'0'0'2502,"-2"17"-1413,-11 56-118,11-65-832,-1 0 1,0 0 0,0-1-1,-1 1 1,0-1 0,0 1-1,0-1 1,-11 12 0,0 0 38,6-5-87,-1-1-1,0 0 1,-1-1 0,-1 0 0,-12 10-1,19-19-53,1 1-1,0-1 0,-1 0 1,0 0-1,0-1 1,0 0-1,0 0 0,0 0 1,0 0-1,-1-1 0,1 1 1,-1-1-1,1-1 0,0 1 1,-1-1-1,0 0 1,1 0-1,-9-2 0,12 1-74,0 0 0,0 0 0,0-1 0,0 1 0,0 0 0,1-1 0,-1 1 0,0-1 0,1 0 0,-1 0 0,1 1 0,0-1 0,0 0 0,0 0 0,0 0 0,0 0 0,0-1 0,0 1 0,0-4 0,-9-42-2419,9 44 2129,1 0 1,-1 0-1,1 0 1,0 0-1,1 0 1,-1 0-1,1 0 1,-1 0-1,3-6 1,-2 8 306,1 0 1,-1 0 0,1 1 0,-1-1 0,1 0 0,0 1 0,0-1-1,0 1 1,0-1 0,0 1 0,0 0 0,0 0 0,0 0 0,0 0-1,1 0 1,2 0 0,15-6 904,0 2 0,0 1 0,0 0 0,0 2 0,38-1 0,-55 4-852,0 0-1,-1 0 1,1 0-1,-1 0 1,1 0-1,-1 1 1,1-1 0,-1 1-1,0-1 1,0 1-1,0 0 1,0 0-1,0 0 1,0 0 0,0 0-1,-1 1 1,1-1-1,-1 1 1,2 2-1,3 5 7,-1 0-1,0 1 1,5 17 0,-7 4 250,-3-27-480,0-1 0,0 1-1,1 0 1,-1-1 0,1 1-1,2 6 1,-2-10-8,0 0-1,-1 0 1,1 1 0,0-1 0,0 0-1,-1 0 1,1 0 0,0 0 0,0-1-1,0 1 1,0 0 0,1 0 0,-1 0 0,0-1-1,0 1 1,0-1 0,1 1 0,-1-1-1,0 1 1,0-1 0,1 0 0,-1 0-1,0 1 1,1-1 0,-1 0 0,0 0-1,2 0 1,17 0-2660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2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 3762,'0'0'4855,"2"19"-4033,5 149 328,-7-132-792,-2 0 0,-1-1 0,-15 66 1,5-46-311,3 1 0,2 0 0,0 101 0,5-148-80,3-6 427,11-2-206,3-2-277,-1-1 0,1 0 0,0-2 0,-1 1 0,0-1 0,25-12 0,-36 15-360,-2 1 315,0 0-1,1 0 1,-1 0 0,1 0-1,-1 0 1,0-1 0,1 1-1,-1 0 1,0 0 0,1 0-1,-1-1 1,0 1 0,1 0-1,-1 0 1,0-1 0,0 1-1,1 0 1,-1-1 0,0 1-1,0 0 1,0-1 0,1 1 0,-1 0-1,0-1 1,0 1 0,0 0-1,0-1 1,0 0 0,0-6-3381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73 4210,'0'0'10181,"155"-30"-10053,-96 25-128,12-3-16,4-5-2129,-4-3-6499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0 2577,'0'0'8836,"-6"24"-8857,6-14 49,1-1 1,0 1-1,1-1 0,0 1 1,0-1-1,1 0 0,0 0 1,1 0-1,0 0 0,0-1 1,1 0-1,0 0 0,0 0 1,1 0-1,0-1 0,1 0 1,-1 0-1,1 0 0,9 5 1,0 0 35,0-2 1,0 1 0,2-2 0,-1 0 0,1-2-1,0 0 1,1 0 0,27 5 0,-20-7-53,-11-3 13,1 2 0,0 0 0,17 7 0,-32-10 44,-21-1-120,-4 1-29,1 1 0,-1 1 0,0 1 0,1 2 0,0 0 0,0 1 0,1 1 0,0 1 0,0 2 0,1 0 0,0 1 0,1 1 0,-35 29 0,52-40-30,2-1-11,0 0 0,0 0 0,0-1 0,0 1 0,0 0 1,1 0-1,-1 0 0,0 0 0,0 0 0,1 0 0,-1 0 0,0 0 0,1 1 0,-1-1 0,1 0 0,0 0 0,-1 2 1,4-2-2252,38-3 680,-23-5-261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0 1505,'0'0'4399,"-1"8"-4084,-19 142 1711,-1 4-1502,16-133-275,1-4-862,4-6-3571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9 172 2049,'0'0'1302,"24"-9"-1238,70-27-29,-34 17 855,-39 14-825,-18 2 337,-10 0-359,-7 0-141,-95 3 279,98 9-704,9-7-267,5-9 278,2 0 459,-3 5 148,-1 1 0,1-1 0,-1 1 1,0-1-1,0 1 0,0-1 0,0 0 0,0 1 0,0-1 0,0 0 1,0 0-1,-1 0 0,1 0 0,-1 0 0,1 0 0,-1 1 0,0-4 1,-33 7-56,-25 1 453,57-3-712,4 0-352,23-1 572,0-2 0,0-1 0,-1 0 0,0-2 0,36-13 0,-108 14 1130,-88 4 1921,140-4-6411,22-8-573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232 1 5090,'0'0'3866,"0"14"-3951,0 0 199,-1 1 0,0-1 1,-1 0-1,-1 0 1,0 0-1,0-1 0,-11 24 1,11-30-90,0-1 0,0 0 0,0 0 0,-1-1 1,0 1-1,0-1 0,-1 0 0,0 0 0,1 0 0,-2 0 1,1-1-1,0 0 0,-1 0 0,0-1 0,0 1 0,0-1 0,0-1 1,-1 1-1,1-1 0,-1 0 0,1 0 0,-1-1 0,0 0 1,1 0-1,-1 0 0,0-1 0,-9-1 0,14 1-58,0 0 0,1 0 0,-1 0 0,1 0 0,-1 0 0,0-1 0,1 1-1,-1 0 1,1-1 0,-1 1 0,1-1 0,-1 0 0,1 0 0,-1 1 0,1-1 0,0 0 0,-1 0 0,1 0 0,0 0-1,0-1 1,0 1 0,0 0 0,0 0 0,0-1 0,0 1 0,0 0 0,0-1 0,0-2 0,-1-3-69,1 1-1,-1-1 1,2 0 0,-1 1 0,1-13 0,0 14 60,1 1 15,-1 1-1,1 0 1,0-1 0,0 1-1,0 0 1,1 0 0,-1 0-1,1 0 1,0 0 0,-1 1 0,1-1-1,0 0 1,1 1 0,-1-1-1,0 1 1,1 0 0,0 0-1,-1 0 1,1 0 0,6-3-1,8-4-11,0 0-1,25-8 1,-32 13-19,-3 1 32,4-2-49,-1 1 0,1 0 0,-1 1 1,1 0-1,0 1 0,19-2 1,-29 20-76,-3 28 1005,1-26-472,0 0 0,1 0 1,5 34-1,-4-50-368,0 1-1,0-1 0,0 1 1,0-1-1,0 1 1,0-1-1,1 1 0,-1-1 1,1 0-1,-1 0 1,1 0-1,0 0 0,0 0 1,0 0-1,0-1 1,0 1-1,4 1 0,2 2-307,0-2-1,0 1 1,17 3-1,-9-2-1267,0 1-976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20 5378,'0'0'3719,"3"0"-3625,9-1 60,-1 0-1,1-1 1,11-3 0,-11 2-317,1 0 1,-1 1 0,15 0-1,-27 2-122,0 27 61,0-22 229,0 0 1,0 0 0,0 0 0,-1 0-1,0 0 1,0 0 0,0 0 0,-1 0-1,0 0 1,0 0 0,0-1 0,0 1 0,-1-1-1,0 1 1,1-1 0,-2 0 0,1 0-1,0-1 1,-1 1 0,0 0 0,0-1-1,0 0 1,0 0 0,-9 4 0,-37 23 297,35-23-147,1 1-1,0 1 1,-17 14-1,30-22-161,0-1 0,0 1 0,0 0 0,0 0 0,0-1 0,1 1 0,-1 0 0,0 0 0,1 0 0,-1 0 0,1 0 0,-1 0 0,1 0 0,-1 0 0,1 0 0,0 0 0,-1 2 0,1-3 17,0 1 1,1-1 0,-1 1-1,0-1 1,0 0 0,0 1-1,1-1 1,-1 1 0,0-1-1,1 0 1,-1 1 0,0-1-1,1 0 1,-1 1 0,1-1-1,-1 0 1,1 1 0,-1-1-1,0 0 1,1 0 0,-1 0-1,1 1 1,-1-1 0,1 0-1,-1 0 1,1 0 0,45 2 1133,-34-3-821,26 2 34,22 0-579,-23-6-2979,-21 0-295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5475,'0'0'5194,"1"9"-4730,19 273 961,-21-212-1342,2 76 58,4-119-64,-5-26-92,0 0-1,0-1 1,0 1-1,1 0 1,-1 0-1,0 0 1,1-1-1,-1 1 1,0 0-1,1 0 1,-1-1-1,1 1 0,-1 0 1,1-1-1,0 1 1,-1 0-1,1-1 1,0 1-1,-1-1 1,1 1-1,0-1 1,0 0-1,-1 1 1,1-1-1,0 0 0,0 1 1,1-1-1,-1 0-123,-1-1-1,0 0 1,1 1-1,-1-1 0,0 0 1,1 0-1,-1 1 1,0-1-1,0 0 0,0 1 1,0-1-1,0 0 1,0 0-1,0 1 1,0-1-1,0 0 0,0 0 1,0 0-1,0-3-572,0-21-3354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62 1345,'0'0'4452,"20"-11"-3771,64-30-263,-81 40-406,0-1-1,0 1 0,0 0 0,0 0 0,0 0 1,1 0-1,-1 1 0,0-1 0,0 1 0,1 0 1,-1 0-1,0 0 0,1 0 0,3 1 0,-5 0-11,-1-1 0,1 1 0,0 0-1,-1 0 1,1 0 0,-1 0-1,1 0 1,-1 0 0,0 0 0,1 0-1,-1 1 1,0-1 0,0 0 0,0 1-1,0-1 1,0 1 0,0 0-1,1 2 1,0 4 8,0 1 1,0 0-1,-1-1 0,0 1 1,0 0-1,-1 0 0,-1 10 1,1-6 111,0-11-65,0 1 0,0-1 0,0 1 0,0-1-1,0 1 1,-1-1 0,1 0 0,-1 1 0,0-1 0,0 1 0,0-1 0,0 0 0,0 0 0,0 0-1,0 0 1,-1 0 0,1 0 0,-1 0 0,1 0 0,-1 0 0,0-1 0,-3 3 0,1-1 78,-1-1 0,0-1 1,1 1-1,-1-1 0,0 0 1,0 0-1,0 0 0,0 0 1,0-1-1,-7 0 0,-81 0-504,93 0 304,-1 0-1,1 0 0,-1 0 0,1 0 0,-1 0 0,1 0 0,-1 0 0,1 0 0,-1 0 1,1 0-1,-1 0 0,1 0 0,-1 0 0,1 0 0,-1 0 0,1 0 0,-1-1 1,1 1-1,-1 0 0,1 0 0,-1-1 0,1 1 0,0 0 0,-1 0 0,1-1 0,-1 1 1,1-1-1,0 1 0,-1 0 0,1-1 0,0 1 0,0-1 0,-1 1 0,1-1 0,0 1 1,0 0-1,0-1 0,0 1 0,-1-1 0,1 1 0,0-1 0,0 1 0,0-1 1,0 0-1,0-14-2384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 4 1217,'0'0'5661,"0"0"-5641,0 0 1,1 0 0,-1 0 0,0 0-1,0 0 1,0 0 0,0-1-1,0 1 1,0 0 0,0 0-1,0 0 1,0 0 0,0 0-1,0 0 1,0-1 0,0 1-1,0 0 1,-1 0 0,1 0-1,0 0 1,0 0 0,0 0-1,0 0 1,0-1 0,0 1-1,0 0 1,0 0 0,0 0-1,0 0 1,0 0 0,-1 0-1,1 0 1,0 0 0,0 0-1,0 0 1,0-1 0,0 1 0,0 0-1,0 0 1,-1 0 0,1 0-1,0 0 1,0 0 0,0 0-1,0 0 1,0 0 0,0 0-1,-1 0 1,1 0 0,0 0-1,0 0 1,0 0 0,0 0-1,0 0 1,0 1 0,-1-1-1,1 0 1,0 0 0,0 0-1,-25 28-191,23-24 132,-1-1 0,1 1 0,-1 0 0,0-1-1,0 0 1,-1 1 0,1-1 0,-1-1 0,1 1 0,-1 0 0,-7 3 0,6-6 31,4 0-496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52 6243,'0'0'3508,"-4"24"-3270,-12 77 124,14-79-45,0 1 0,2 36 0,0-2 301,1-65-440,1 1-1,0-1 1,0 0 0,4-9-1,5-21-224,-6-5-355,-1 0 1,-3-66 0,-2 54 849,1 54-467,1 1-1,-1 0 0,1 0 0,-1 0 0,1 0 0,-1 0 0,1 0 0,-1 0 0,0 0 0,1 0 1,-1 0-1,1 0 0,-1 0 0,1 0 0,-1 0 0,1 0 0,-1 0 0,1 0 0,-1 1 0,0-1 0,1 0 1,-1 0-1,1 1 0,-1-1 0,0 0 0,1 0 0,-1 1 0,1 0 0,12 7 72,24 29 236,2-2 0,61 43 1,-84-67-264,0-1 0,1 0 1,1-1-1,0-1 0,0-1 1,0 0-1,1-2 0,-1 0 0,36 4 1,-29-4 150,-41 3-68,-2-1-136,-70 29 47,31-14-3,-98 53 0,140-68 499,11-6-1182,0 0 0,0-1 0,1 1 0,-1-1-1,0 0 1,-6-1 0,-8 0 1199,17 1-561,0 0 1,1-1-1,-1 1 0,1-1 1,0 1-1,-1 0 1,1-1-1,-1 1 1,1-1-1,0 1 1,-1-1-1,1 1 1,0-1-1,-1 0 1,1 1-1,0-1 1,0 1-1,0-1 1,0 1-1,-1-1 1,1 0-1,0 1 1,0-1-1,0 1 1,0-1-1,0 0 0,0 1 1,1-2-1,1-17-1214,0 14 1207,0 0 0,1-1 0,0 1 0,0 1-1,0-1 1,1 0 0,-1 1 0,1 0 0,6-5 0,44-35 439,-36 31-450,-8 4 80,-8 6 102,-1 1 1,1 0-1,0 1 1,1-1-1,-1 0 1,0 1-1,0-1 1,1 1-1,-1-1 1,5-1 1147,-7 4-1302,-1 0 52,-1 0 1,1 0-1,-1 0 1,1 0-1,-1 0 1,0 0-1,1-1 0,-1 1 1,0-1-1,0 1 1,1-1-1,-1 1 1,0-1-1,0 0 1,0 0-1,0 0 0,-3-1 1,-2 2 55,-5 0-91,9-1-5,0 1 1,0-1-1,0 0 0,0 1 1,0-1-1,1 1 1,-1 0-1,-4 2 0,7-3-198,17-4-1438,-15 3 1667,0-1 0,0 0 0,0 1 0,-1-1 0,1 0 0,-1 0 0,1 0 0,-1 0 1,0 0-1,0 0 0,0 0 0,0 0 0,0-1 0,0 1 0,-1 0 0,1-1 0,0-2 0,-1 3 5,0 1 0,0-1 0,0 0 0,0 1-1,0-1 1,0 0 0,0 1 0,0-1-1,-1 1 1,1-1 0,-1 0 0,1 1-1,-1-1 1,1 1 0,-1-1 0,0 1 0,0 0-1,0-1 1,0 1 0,0 0 0,0-1-1,0 1 1,0 0 0,-1 0 0,-1-1-1,-2-2 78,-1 1-1,0 1 1,0-1-1,0 1 0,0 0 1,-1 0-1,1 1 1,0 0-1,-13-1 0,18 2-246,6 6-432,0 0 581,0 0 0,-1 1 1,0-1-1,0 1 0,-1 0 0,0 0 1,0 0-1,-1 1 0,0-1 1,0 1-1,1 12 0,0 27-4921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248 0 2145,'0'0'6478,"3"15"-5870,48 171 1025,-42-155-1460,-2-1 0,-1 1 1,3 43-1,-8-71-167,-2-2-4,1 0 1,0 0-1,0 0 0,0 0 0,0 0 0,0 0 0,0 0 1,0 0-1,1 0 0,-1 0 0,0 0 0,0 0 0,1 0 1,-1 0-1,1 0 0,-1 0 0,1-1 0,-1 1 0,1 0 1,-1 0-1,1 0 0,0-1 0,-1 1 0,1 0 0,0 0 1,0-1-1,2 2 734,-3-3-711,0 0 0,0 0 0,-1 0 0,1 0 0,0 0 0,0 0 0,0 1 0,-1-1 0,1 0 0,-1 0 0,1 0 0,0 1 0,-1-1 0,1 0 0,-1 0 0,0 1 0,1-1 1,-1 0-1,0 1 0,1-1 0,-1 1 0,-1-1 0,-20-14-117,16 11 139,-3-1-54,0 1 1,0 0 0,-1 0 0,1 1 0,-1 0 0,0 0 0,1 1 0,-1 0 0,0 1 0,0 1-1,-1-1 1,1 1 0,-12 2 0,16-1-3,-1 1 0,1-1 0,0 1 0,1 0 0,-1 1 0,0-1 0,1 1 0,-1 0 0,1 0 0,0 1 0,0 0 0,0 0 0,1 0 0,-1 0 0,-3 6 0,-2 1-7,1 1 1,0 0-1,1 0 1,0 1-1,-7 16 1,13-22-8,0 0 0,0 0 1,1 0-1,0 0 0,0 1 1,1-1-1,0 14 0,0-6-65,1-15 84,-1 1 1,0-1-1,1 1 0,-1 0 0,1-1 0,-1 1 0,1-1 1,-1 0-1,1 1 0,-1-1 0,1 1 0,0-1 0,-1 0 1,1 1-1,-1-1 0,1 0 0,0 0 0,-1 1 0,1-1 0,0 0 1,-1 0-1,1 0 0,0 0 0,0 0 0,-1 0 0,2 0 1,27 0-17,-23 0 15,18-2 43,1 0-1,-2-2 1,1-1-1,0-1 0,-1-1 1,31-13-1,-15 5-390,44-9-1,-81 24-15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5731,'0'0'3094,"0"12"-2445,-15 97 1168,13-88-1376,1 39 0,1-41-392,0-18-49,0 0 1,0 0-1,0 0 1,0 0 0,1-1-1,-1 1 1,0 0 0,0 0-1,1 0 1,-1-1-1,1 1 1,-1 0 0,1 0-1,-1-1 1,1 1-1,-1 0 1,1-1 0,-1 1-1,1-1 1,0 1 0,0-1-1,-1 1 1,1-1-1,1 1 1,28 6 20,-22-7-21,1 0 0,0 0 0,0-1 1,15-3-1,-19 2-225,0-1-1,0 1 1,0-1 0,-1 1 0,1-1-1,-1-1 1,1 1 0,-1-1-1,0 1 1,0-1 0,-1 0-1,1-1 1,-1 1 0,0-1 0,0 1-1,0-1 1,3-7 0,-1-18-3401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7123,'0'0'2209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25 599 3009,'0'0'4896,"-3"-12"-4370,-5-23 795,3 0 1,-3-54-1,8 62-1169,1 0-1,2 0 1,1 0-1,12-47 1,-16 74-152,12-36 11,-3-1 0,-1 0 0,-1 0 1,1-46-1,-8 82-6,0 0 1,1 1-1,-1-1 1,0 0 0,0 0-1,1 1 1,-1-1-1,0 1 1,1-1-1,-1 0 1,0 1 0,1-1-1,-1 1 1,1-1-1,-1 0 1,1 1-1,-1 0 1,1-1 0,-1 1-1,1-1 1,0 1-1,-1 0 1,1-1 0,0 1-1,-1 0 1,1 0-1,0-1 1,-1 1-1,1 0 1,0 0 0,0 0-1,-1 0 1,1 0-1,0 0 1,-1 0-1,1 0 1,0 0 0,1 1-1,0-1-29,0 0 0,0 0 0,0 1 0,0-1 0,0 1 0,0-1-1,-1 1 1,1 0 0,0 0 0,0 0 0,0 0 0,-1 0 0,4 2 0,0 4 26,0 0 0,0 0 1,-1 1-1,0 0 0,0-1 1,-1 1-1,0 1 1,0-1-1,-1 0 0,0 1 1,1 11-1,0 14-658,-1 53 0,-3-54-1203,0-21-1231,-4-5-1685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5106,'0'0'4642,"166"-10"-5730,-136 4-2754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3 582 5346,'0'0'5776,"0"-12"-5402,-2-462 853,3 470-1208,0-1-1,0 0 0,0 1 1,0-1-1,1 0 0,0 1 1,0 0-1,1 0 1,-1-1-1,1 1 0,-1 1 1,1-1-1,1 0 1,-1 1-1,0-1 0,1 1 1,0 0-1,-1 0 1,1 1-1,1-1 0,-1 1 1,0 0-1,0 0 0,1 0 1,-1 0-1,1 1 1,0 0-1,-1 0 0,1 0 1,0 1-1,0-1 1,-1 1-1,1 0 0,0 0 1,0 1-1,5 1 0,-9-2-20,0 1-1,1 0 1,-1 0-1,0-1 1,0 1-1,0 0 1,0 0-1,-1 0 0,1 0 1,0 0-1,0 0 1,-1 0-1,1 1 1,0-1-1,-1 0 1,1 0-1,0 3 0,7 28 59,-5-21-42,4 17-267,11 45 739,-13-22-4016,-5-37 123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102 113 4498,'0'0'4765,"10"0"-4509,-3 0-219,1 0-1,0-1 1,-1 0-1,1 0 1,0-1 0,-1 0-1,0 0 1,14-7-1,-17 7-48,0 0-1,0 0 1,-1-1 0,1 0-1,-1 0 1,1 0-1,-1 0 1,0-1-1,0 1 1,0-1-1,0 0 1,-1 0-1,0 0 1,0 0-1,0 0 1,2-5-1,-4 8-5,1 0-1,-1 0 0,1 1 0,-1-1 1,0 0-1,1 0 0,-1 0 0,0 0 1,0 1-1,0-1 0,0 0 0,0 0 1,0 0-1,0 0 0,0 0 0,0 0 1,0 1-1,0-1 0,0 0 0,-1 0 1,1 0-1,0 0 0,-1 0 0,1 1 1,0-1-1,-1 0 0,1 0 0,-1 1 1,0-1-1,1 0 0,-1 1 0,1-1 1,-1 1-1,0-1 0,0 0 0,1 1 1,-1 0-1,0-1 0,0 1 0,1-1 1,-3 1-1,-2-1-74,-1 0 0,0 1 0,1 0 0,-1 0 0,-10 1 0,-4 0 40,14-1 18,2 0 16,0-1 0,0 1 0,-1 0 0,1 0 0,0 0 0,0 1-1,0-1 1,0 1 0,0 0 0,0 0 0,0 1 0,0-1 0,0 1-1,0 0 1,1 0 0,-1 0 0,1 0 0,-1 1 0,1-1 0,0 1-1,-5 6 1,-4 4 124,0 1 0,-17 29 0,26-36-53,0 0 0,0 0 1,0 0-1,1 0 0,0 0 1,0 0-1,1 0 0,0 1 1,0 13-1,1-14-40,-1-3 24,1 0 0,0-1-1,0 1 1,1 0 0,-1-1-1,1 1 1,0 0 0,2 6-1,-2-9-14,0 1-1,0-1 1,1 0-1,-1 0 1,0 1-1,1-1 1,-1 0-1,1 0 1,-1-1-1,1 1 1,-1 0-1,1 0 1,0-1-1,-1 1 1,1-1-1,0 1 1,0-1-1,-1 0 1,1 0-1,0 1 1,3-2-1,14 2 250,1-1 0,-1-1-1,1 0 1,-1-2 0,21-4-1,47-21-3543,-71 22 392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 3890,'0'0'6499,"154"-10"-6387,-109 2-112,-4 2-528,-8 4-1585,-6 2-1329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72 185 3362,'0'0'4772,"20"0"-4590,64-2-89,-79 2-89,-1-1-1,0 0 0,0 0 1,0 0-1,0 0 1,0-1-1,0 0 1,-1 1-1,1-1 0,0-1 1,-1 1-1,1 0 1,-1-1-1,0 0 1,0 0-1,0 0 1,0 0-1,-1 0 0,1 0 1,-1-1-1,4-6 1,-3 5-13,1-2-51,-1 0 0,-1 0 0,1 0 0,-1-1 0,0 1-1,-1 0 1,0-1 0,0 1 0,0-1 0,-1 1 0,-1-9 0,1 14 53,0 1-5,0 0-1,-1 0 1,1 0 0,0-1 0,0 1 0,-1 0 0,1 0 0,-1 0 0,1 0 0,-1 0 0,0 0 0,1 0 0,-1 0 0,0 0 0,0 0 0,1 1 0,-1-1 0,0 0 0,0 0 0,0 1 0,0-1 0,0 1 0,0-1 0,0 1 0,0-1 0,0 1 0,-1-1 0,1 1 0,0 0 0,0 0-1,0 0 1,-2-1 0,-46 0 38,35 2-76,8-2 43,-1 1-1,0 1 1,1-1 0,-1 1-1,1 0 1,-1 1 0,1-1 0,0 1-1,-1 0 1,1 1 0,0 0-1,0 0 1,1 0 0,-1 1-1,0-1 1,1 1 0,0 1-1,0-1 1,0 1 0,1 0 0,0 0-1,-7 9 1,5-5 56,1 1 1,0-1 0,0 1-1,0 0 1,2 1-1,-1-1 1,1 1-1,-2 13 1,2 6 597,0 54-1,3-83-634,0 0-1,0 0 0,0 0 0,1 0 0,-1 0 0,0 0 0,1 0 1,-1 0-1,1 0 0,-1 0 0,1 0 0,-1 0 0,1 0 1,0 0-1,0 0 0,-1 0 0,1-1 0,0 1 0,0 0 0,0 0 1,0-1-1,0 1 0,0-1 0,0 1 0,0-1 0,0 1 0,0-1 1,0 0-1,0 1 0,0-1 0,0 0 0,2 0 0,44 1 901,-33-1-567,43 1 254,64-3-3164,-108-1-114,4-4-1645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5619,'0'0'4330,"1"20"-3965,3 63-157,-3-74-173,0 1 0,1-1 1,1 0-1,-1 0 0,2 0 0,-1 0 0,1 0 0,10 15 0,-10-16-93,1 0-1,-1 0 1,0 1 0,2 9-1,-6-18 55,0-1 1,0 1-1,0 0 0,0 0 0,0 0 0,0 0 0,0 0 1,0 0-1,0 0 0,0 0 0,0 0 0,0 0 1,1 0-1,-1-1 0,0 1 0,0 0 0,0 0 1,0 0-1,0 0 0,0 0 0,0 0 0,0 0 0,0 0 1,0 0-1,0 0 0,1 0 0,-1 0 0,0 0 1,0 0-1,0 0 0,0 0 0,0 0 0,0 0 1,0 0-1,0 0 0,0 0 0,0 0 0,1 0 0,-1 0 1,0 0-1,0 0 0,0 0 0,0 0 0,0 0 1,0 0-1,0 0 0,0 0 0,0 0 0,0 0 1,0 1-1,0-1 0,1 0 0,-1 0 0,0 0 0,0 0 1,0 0-1,0 0 0,5-15 67,2-20 60,0-6-141,10-61-366,-17 101 375,0 0 1,1 0 0,-1-1-1,0 1 1,1 0 0,0 0 0,-1 0-1,1 0 1,-1 0 0,1 0-1,0 0 1,0 0 0,0 0-1,0 0 1,0 0 0,0 0 0,0 0-1,0 1 1,0-1 0,0 0-1,0 1 1,0-1 0,0 1-1,1 0 1,-1-1 0,0 1 0,0 0-1,1-1 1,-1 1 0,2 0-1,49 1-452,-32 0 339,46 4-2615,-35-2 208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66 166 3890,'0'0'3353,"17"1"-2993,51 0 150,-66-1-462,0 0 0,-1 0 0,1 0 0,0 0 0,-1 0 0,1 0 0,0-1 0,-1 1 0,1-1 0,-1 1 0,1-1 0,0 0 0,-1 1 0,0-1 0,1 0 0,-1 0 0,1 0 0,-1 0 0,0 0 0,0-1 0,0 1 0,0 0 0,0 0 0,0-1 0,2-1 0,-2-1-40,0 0-1,0 1 1,0-1 0,0 1 0,-1-1-1,1 0 1,-1-6 0,0 3-51,2-7-261,-1 0 0,-1 0 0,0 0 0,-3-20 0,2 33 292,0 0 0,0 0 1,-1 0-1,1-1 1,0 1-1,0 0 0,-1 1 1,1-1-1,0 0 1,-1 0-1,1 1 0,-1-1 1,1 1-1,-1-1 1,0 1-1,1-1 0,-1 1 1,1 0-1,-1 0 1,0 0-1,1 0 0,-1 0 1,-1 1-1,-40 3 21,37-1 15,-1 0 0,1 1 0,0-1 0,0 1-1,0 1 1,0-1 0,1 1 0,0 0 0,0 0 0,0 1 0,1-1-1,-1 1 1,1 0 0,1 1 0,-5 9 0,3-5 29,0 0 1,1 1-1,0 0 0,1 0 1,0 0-1,1 0 0,0 1 1,1 13-1,1-24-47,-1 1 1,1-1-1,1 1 1,-1 0-1,0-1 0,1 1 1,-1-1-1,1 1 1,0-1-1,-1 1 1,1-1-1,1 0 0,-1 1 1,0-1-1,2 2 1,0-1-4,-1-1 1,1 0-1,0 0 1,0 0-1,0-1 1,1 1-1,-1-1 1,0 1-1,0-1 1,7 1-1,10 2 56,0-1-1,1-1 1,-1-1-1,42-3 1,-11 0 120,-30 3-151,-13 0-35,1-1-1,0 0 1,0 0 0,-1-1 0,16-3-1,-22 3 18,-1 0 0,1 0-1,-1 0 1,1 0-1,-1 0 1,1-1-1,-1 1 1,0 0 0,0-1-1,0 1 1,0-1-1,0 1 1,0-1-1,0 0 1,0 1 0,0-1-1,0-2 1,8-39-211,-7 11 290,-3 27 271,1 11 321,-1 34-714,0-23 38,1-1-1,0 1 1,1 0 0,1 0 0,0-1 0,7 25-1,-8-40-41,-1-1-1,1 1 1,0 0-1,-1-1 1,1 1-1,0-1 1,-1 1-1,1-1 1,0 1-1,0-1 1,0 1-1,0-1 0,-1 0 1,1 1-1,0-1 1,0 0-1,0 0 1,0 0-1,0 0 1,0 0-1,0 0 1,0 0-1,-1 0 1,1 0-1,0 0 1,0 0-1,0 0 1,1-1-1,28-10-253,-7-8 201,-1-1 0,-1-1 0,0-1 0,-2-1 0,22-32 1,-17 22 52,-14 20-32,1 1 1,0-1 0,15-12-1,-22 22 47,0 0 0,0 0 0,0 0 0,1 0 0,-1 1 0,1-1 1,0 1-1,0 0 0,0 1 0,0-1 0,0 1 0,0 0 0,0 0 0,6 0 0,-11 2 20,0-1 1,1 0-1,-1 0 1,0 0-1,1 1 0,-1-1 1,0 0-1,1 0 1,-1 1-1,0-1 1,1 0-1,-1 0 1,0 1-1,1-1 0,-1 1 1,0-1-1,0 0 1,0 1-1,0-1 1,1 0-1,-1 1 1,0-1-1,0 1 0,0-1 1,0 1-1,0-1 1,0 0-1,0 1 1,0-1-1,0 1 1,0 16 197,-1-14-115,2 14 250,-1 2 63,-1 0-1,-3 25 0,3-37-298,-1 0 1,0 1-1,-1-2 0,1 1 0,-1 0 0,0 0 0,-1-1 0,0 0 1,-6 9-1,-40 35 350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1 7059,'0'0'5077,"0"6"-4743,0 44 101,-1 69 265,0-101-657,-1 0-1,-1-1 0,-1 1 1,-9 28-1,-12 16-5,-21 62 20,40-106-60,2 1 0,0 0 1,1 0-1,-1 33 0,4-41-7,-1-8 2,1 1 0,0 0 1,0-1-1,1 1 0,-1 0 0,1-1 0,-1 1 0,3 5 1,-2-8 0,0 0 0,0 0 0,0 0 0,0 0 0,0 0-1,0 0 1,0 0 0,1 0 0,-1 0 0,0 0 0,1-1 0,-1 1 0,0-1 0,1 1 0,-1-1 0,1 1 0,-1-1 0,1 0 0,-1 1 0,0-1 0,1 0 0,-1 0 0,1 0 0,2-1 0,5 2 6,1-1 0,-1 0 0,0 0 0,1-1 0,-1-1 0,0 1 0,0-1 0,0-1 0,0 0 0,0 0 0,0-1 0,8-5 0,-9 5-38,-4 2-393,1 0 1,-1-1-1,0 0 0,0 1 1,0-1-1,-1 0 0,1-1 1,-1 1-1,1-1 0,-1 1 1,5-8-1,-7-3-3687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81 8100,'0'0'5538,"155"-19"-5538,-78 3-80,-3-5-2449,-6-3-6627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99 97 3778,'0'0'4895,"-10"-11"-3697,9 10-1185,-1 0-1,1 0 0,-1 1 1,1-1-1,-1 1 0,0-1 1,0 1-1,1 0 0,-1-1 1,0 1-1,0 0 1,1 0-1,-1 0 0,0 0 1,0 1-1,1-1 0,-1 0 1,0 1-1,1-1 0,-1 1 1,0 0-1,-1 0 0,0 1-21,0-1 0,1 1 0,-1 0 0,1 0 0,-1 0 0,1 0 0,0 0 0,0 1 0,0-1 0,0 0 0,-2 4 0,1 1 0,0 0 1,0 0-1,1 0 0,-3 14 0,4-20-1,1 1 1,-1 0-1,1-1 0,0 1 0,-1-1 1,1 1-1,0 0 0,0-1 1,0 1-1,0 0 0,1-1 1,-1 1-1,0-1 0,1 1 1,-1 0-1,1-1 0,-1 1 0,1-1 1,0 1-1,-1-1 0,1 0 1,0 1-1,0-1 0,0 0 1,0 1-1,0-1 0,1 0 0,0 1 1,15 2 7,0-1 0,-1 0 0,1-1 0,0-1 1,0-1-1,32-4 0,-24 3-12,-21 1 11,-1 0 0,1-1 0,-1 1 0,1-1-1,-1 0 1,0 0 0,1 0 0,-1-1 0,0 1 0,0-1 0,0 1 0,0-1-1,0 0 1,0 0 0,0-1 0,-1 1 0,1-1 0,-1 1 0,1-1 0,-1 0-1,0 0 1,0 0 0,0 0 0,-1 0 0,1 0 0,1-7 0,0 1 30,-1 0 0,0 0 0,0-1 0,-1 1 0,-1-1 0,1 1 1,-2-1-1,1 1 0,-3-12 0,2 19 32,0-1 0,0 0 0,0 0 1,-1 1-1,1-1 0,-1 1 0,1-1 0,-1 1 0,0 0 0,0 0 1,0 0-1,0 0 0,-1 0 0,1 0 0,0 0 0,-1 1 1,0-1-1,1 1 0,-1 0 0,0-1 0,1 1 0,-1 1 1,0-1-1,-5-1 0,3 1-187,-1 0 1,1 1-1,-1-1 1,1 1 0,-11 1-1,13-1-295,0 1 0,0-1 0,0 1 0,0 0 0,0 0 1,0 0-1,0 0 0,1 1 0,-1-1 0,-3 3 0,-6 7-2127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6099,'0'0'3004,"1"6"-2588,6 39 576,5 17 315,4 90 1,-14 123-926,-2-275-284,0-11 68,0 7-196,0 0 1,1 0 0,-1 0 0,1 0-1,0 0 1,0 0 0,0 1 0,1-1-1,-1 0 1,1 1 0,0-1-1,0 1 1,0-1 0,0 1 0,1 0-1,-1 0 1,1 0 0,0 0 0,0 1-1,0-1 1,0 1 0,0-1 0,0 1-1,1 0 1,-1 0 0,1 1-1,0-1 1,-1 1 0,1 0 0,0 0-1,4-1 1,15-2-91,-1 1 1,1 1-1,0 0 0,30 3 0,-22 0-52,-25-1 89,0 0 1,0 1-1,1 0 0,-1 0 1,0 0-1,0 1 0,0 0 0,9 4 1,-12-5 36,-1 0 0,0 0 0,0 1 0,0-1 0,0 1 0,0-1 0,0 1 1,-1 0-1,1 0 0,0 0 0,-1 0 0,1 0 0,-1 0 0,0 0 0,0 0 1,0 0-1,0 1 0,0-1 0,0 1 0,-1-1 0,1 0 0,-1 1 0,0-1 1,1 5-1,-1-2 89,0 0 1,0-1 0,-1 1-1,1 0 1,-1 0 0,0-1-1,0 1 1,-1 0 0,1-1-1,-1 1 1,-3 5-1,1-5 73,0-1 0,0 1 0,0-1 0,-1 0-1,1 0 1,-1 0 0,0-1 0,-9 5 0,3-2 8,0 0 1,-1-1 0,1 0 0,-1-1 0,0-1-1,-1 0 1,-19 2 0,-6-2-67,-45-2-1,49-1-282,34 0 130,0 0 1,-1 0-1,1 0 1,-1 0-1,1 0 0,0 0 1,-1 0-1,1 0 1,-1 0-1,1 0 0,0 0 1,-1 0-1,1 0 0,0 0 1,-1-1-1,1 1 1,0 0-1,-1 0 0,1 0 1,0-1-1,-1 1 1,1 0-1,0 0 0,-1-1 1,1 1-1,0 0 0,0-1 1,-1 1-1,1 0 1,0-1-1,0 1 0,0 0 1,0-1-1,0 1 0,-1-1 1,1 1-1,0 0 1,0-1-1,0 1 0,0-1 1,0 1-1,0 0 1,0-1-1,0 1 0,0-1 1,0 1-1,1 0 0,-1-1 1,0 1-1,0 0 1,0-1-1,0 1 0,1-1 1,-1 1-1,0 0 0,0-1 1,1 1-1,9-12-4723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0 254 5298,'0'0'3885,"16"-16"-3653,48-52-19,-59 63-108,0-2 0,-1 1 0,1-1-1,-1 1 1,-1-1 0,1 0-1,-1-1 1,0 1 0,-1 0 0,0-1-1,0 0 1,-1 1 0,1-1-1,-2 0 1,1 0 0,-1 0 0,0 1-1,-1-1 1,-2-14 0,2 22-92,1-1 0,0 1 0,0-1 0,-1 1 0,1-1 0,0 0 0,0 1 0,-1-1 0,1 1 0,-1-1 0,1 1 0,0 0 0,-1-1 0,1 1 0,-1-1 0,1 1 0,-1 0 0,1-1 0,-1 1 0,1 0 0,-1 0 0,0-1 0,1 1 0,-1 0 0,1 0 0,-1 0 0,0 0 0,1 0 0,-1 0 0,1 0 0,-1 0 0,0 0 0,1 0 0,-1 0 0,1 0 0,-1 0 0,0 1 0,-1-1-28,1 0-1,0 0 1,-1 1-1,1-1 1,0 1-1,-1-1 1,1 1-1,0 0 1,0-1-1,0 1 1,0 0 0,-1 0-1,1 0 1,0 0-1,0 0 1,1 0-1,-3 1 1,-1 9-24,1 1 0,0-1 0,0 0 1,1 1-1,0 0 0,1-1 0,1 1 1,1 18-1,-1-23 28,0-2 7,1 0 1,-1-1 0,1 1 0,1 0 0,-1-1-1,1 0 1,0 1 0,0-1 0,0 0-1,0 1 1,1-1 0,-1-1 0,1 1 0,0 0-1,4 3 1,9 8 7,0 0-1,20 13 0,-10-8 20,-10-7-20,0 0-1,-1 1 1,20 25-1,-30-33-1,-1 0-1,0 0 1,0 1-1,-1 0 0,0-1 1,0 1-1,-1 0 1,1 0-1,-1 1 0,-1-1 1,0 0-1,0 1 1,0 8-1,0-11 32,-1 0 0,0 0 0,-1 0 0,1 0 0,-1 0-1,0 0 1,0 0 0,0 0 0,-1-1 0,0 1 0,0 0 0,0-1 0,0 1 0,-1-1 0,0 0 0,0 0 0,0 0-1,0 0 1,0-1 0,-1 1 0,0-1 0,0 0 0,0 0 0,0 0 0,0 0 0,-5 1 0,-2 1 154,0-1 0,0-1 0,0 0 0,0 0 0,-1-1 0,1-1 0,-1 0 0,1-1 0,-1 0 1,1 0-1,-15-3 0,22 2-156,0 0 0,0 0 1,0 0-1,0 0 0,1-1 1,-1 0-1,0 1 1,1-1-1,-1-1 0,1 1 1,0 0-1,0-1 0,0 0 1,0 1-1,0-1 0,1-1 1,-1 1-1,1 0 0,0 0 1,-1-1-1,2 1 0,-1-1 1,0 0-1,1 0 0,0 1 1,-2-7-1,2 6-172,0-1 0,0 0 0,1 0 0,-1 0 0,1-1 0,0 1 0,1 0 0,-1 0 0,1 0 0,0 0 0,0 0 0,0 1-1,1-1 1,0 0 0,0 0 0,0 1 0,0-1 0,1 1 0,0 0 0,3-5 0,20-15-2689,-5 2-650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6755,'0'0'1441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52 608,'0'0'5758,"-12"-1"-5476,-38-5-90,47 6-165,0 1 0,-1-1 0,1 1 0,0 0 0,0 0 0,0 0 0,0 0 0,0 1 0,0-1 0,0 1 0,0 0 0,1 0 0,-1 0 0,1 0 0,-1 0 0,1 1 0,0-1 0,0 1 0,0-1 0,-2 5 0,-2 1 20,3-4-25,0 0 0,0 0 1,1 0-1,0 0 0,0 1 0,0-1 0,0 1 0,1 0 1,-1 0-1,1-1 0,0 1 0,1 0 0,-1 0 1,1 0-1,0 5 0,3-9-8,-1 0 1,0 0-1,0-1 1,1 1-1,-1-1 1,0 0 0,0 1-1,1-1 1,-1 0-1,0 0 1,1 0-1,2-1 1,-1 1 60,12 0 224,-4 0-129,0 0 0,0 0 0,0-1 0,-1 0 0,20-6 0,-28 6-142,0 0-1,0 0 0,-1-1 1,1 1-1,0-1 0,-1 1 1,1-1-1,-1 0 0,1 0 1,-1 0-1,0-1 0,0 1 1,0 0-1,0-1 0,0 0 0,-1 1 1,1-1-1,-1 0 0,1 0 1,-1 0-1,0 1 0,0-1 1,-1-1-1,1 1 0,-1 0 1,1-5-1,0-1-106,0-1-108,0 0-1,-1 0 0,0-13 0,0 21 183,0 1 0,-1 0 1,1-1-1,0 1 0,0-1 0,0 1 1,-1 0-1,1-1 0,-1 1 0,1 0 1,-1 0-1,0-1 0,1 1 0,-1 0 1,0 0-1,0 0 0,0 0 1,0 0-1,0 0 0,0 0 0,0 0 1,0 0-1,0 1 0,0-1 0,-1 0 1,1 1-1,0-1 0,0 0 0,-1 1 1,1 0-1,-2-1 0,-6 0-68,-1 1 0,1 0 1,0 1-1,-15 2 0,21-3-115,1 0 0,-1 1 1,1 0-1,-1 0 0,1-1 0,-1 1 0,1 1 1,0-1-1,-1 0 0,1 1 0,0-1 1,0 1-1,0-1 0,0 1 0,0 0 0,0 0 1,1 0-1,-1 0 0,1 0 0,-1 0 1,-1 4-1,3-3-2288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23 125 256,'0'0'6128,"18"3"-6032,-10-2-86,41 6 160,57 1 0,-102-8-158,0 0 0,-1 0 0,1 0 0,0 0 0,-1-1 0,1 0 0,0 0 1,-1 0-1,1 0 0,-1 0 0,0-1 0,5-2 0,-6 2-1,0 0 1,0 0-1,-1 1 0,1-1 1,-1 0-1,1 0 0,-1-1 1,0 1-1,0 0 0,0 0 0,0-1 1,0 1-1,0 0 0,-1-1 1,1 1-1,-1-1 0,0 1 1,0-1-1,0 1 0,0-4 1,0-1 0,0 2-9,1 0-1,-2-1 1,1 1-1,0 0 0,-1 0 1,-3-9-1,3 12 6,0 1 0,0-1-1,0 0 1,0 1-1,0-1 1,0 1 0,-1 0-1,1-1 1,0 1 0,-1 0-1,1 0 1,-1 0 0,0 0-1,1 0 1,-1 0 0,0 0-1,1 1 1,-1-1-1,0 1 1,0-1 0,0 1-1,-2-1 1,-3 0 4,1 0-1,0 0 1,0 0-1,0 1 1,0 0-1,-1 0 1,1 0 0,0 1-1,0 0 1,0 0-1,0 1 1,0 0-1,0 0 1,0 0-1,0 1 1,1-1 0,-1 1-1,1 1 1,0-1-1,-8 7 1,3 0 76,1 0 1,0 0-1,0 1 1,1 0 0,1 1-1,0 0 1,0 0-1,1 0 1,1 1-1,0 0 1,1 0-1,0 0 1,1 1-1,0-1 1,-1 22-1,4-29-46,-1 0-1,1 0 0,0 0 0,0 0 0,2 7 0,-2-12-9,1 1 0,-1-1 0,1 0 0,-1 1 0,1-1-1,0 1 1,-1-1 0,1 0 0,0 0 0,0 0 0,0 1 0,0-1 0,0 0 0,0 0 0,1 0 0,-1 0 0,0 0 0,0-1 0,1 1 0,-1 0 0,0-1 0,1 1 0,2 0 0,27 6 168,0-2 0,0-2-1,1 0 1,-1-2 0,1-2 0,38-4-1,-47 2-449,42-11 0,-57 12-915,0 0 0,0-1 0,-1 0 0,15-9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224 7 2625,'0'0'5288,"-7"-2"-5088,3 1-152,-1 0-1,1 0 1,-1 0 0,1 1 0,-1 0-1,1 0 1,-1 0 0,1 0 0,-1 0-1,1 1 1,-1 0 0,1 0-1,0 0 1,-1 1 0,1 0 0,0-1-1,-4 4 1,-15 9 49,14-9-29,0 1 0,0-1 0,-12 13 0,18-16-58,0 1 0,1 0 0,0 0-1,0 0 1,0 0 0,0 1-1,0-1 1,1 0 0,-1 1-1,1-1 1,0 1 0,0-1 0,0 1-1,0 4 1,-4 24 6,-1 0 0,-18 53 0,24-85-20,-1 0 0,1 1 0,0-1 0,0 1-1,0-1 1,-1 0 0,1 1 0,0-1 0,0 1 0,0-1 0,0 1-1,0-1 1,0 0 0,0 1 0,0-1 0,0 1 0,0-1 0,0 1 0,1-1-1,-1 0 1,0 1 0,0-1 0,0 1 0,0-1 0,1 0 0,-1 1 0,0-1-1,0 1 1,1-1 0,-1 0 0,0 0 0,1 1 0,-1-1 0,0 0-1,1 1 1,-1-1 0,0 0 0,1 0 0,-1 0 0,1 1 0,0-1 0,20 0-28,-12-1 133,29-1 339,-1-2 0,0-1 0,57-17 0,2 0-314,-81 20 71,-8 1-652,-36 1-8187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4818,'0'0'3703,"0"27"-3223,0 205 1215,-3-185-1146,-15 88-1,0-13-234,9 63 35,48-185-52,-21-2-449,1 0 1,-1-1 0,0-1 0,0-1 0,21-9-1,-38 14-87,0 0 0,0-1 0,0 1 0,0-1 0,1 1 0,-1-1-1,0 0 1,0 1 0,0-1 0,0 0 0,0 0 0,0 0 0,-1 1-1,1-1 1,0 0 0,0 0 0,0 0 0,-1-1 0,1 1 0,-1 0-1,1-1 1,0-11-4184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6371,'0'0'7571,"101"2"-7555,-71 4-16,3 2-208,2 2-960,1-2-1489,-1 3-609,-5 0-1744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94 1 864,'0'0'6715,"-11"14"-5810,6 6-482,-1-1 1,-1 0 0,0 0-1,-11 17 1,7-13-38,-15 46-1,25-68-379,1 0 0,0 0 0,-1-1 0,1 1 0,0 0-1,0 0 1,0 0 0,-1 0 0,1 0 0,0 0 0,0 0 0,0 0 0,0-1-1,1 1 1,-1 0 0,0 0 0,0 0 0,0 0 0,1 0 0,-1 0 0,0-1-1,1 1 1,-1 0 0,1 0 0,-1-1 0,1 1 0,-1 0 0,1 0 0,0-1-1,-1 1 1,1-1 0,0 1 0,0-1 0,-1 1 0,1-1 0,0 1 0,0-1-1,0 1 1,-1-1 0,3 1 0,3-1 97,0 1 0,0-1-1,0 1 1,0-2 0,9 0-1,6 0-68,-14 1-352,0 0-1,0-1 1,0 1 0,0-2-1,12-2 1,-16 3-274,0 0 0,0-1 1,0 1-1,-1-1 0,1 0 1,0 1-1,-1-1 0,1-1 0,3-2 1,0-3-3846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3249,'0'0'7124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22 109 3650,'0'0'2852,"4"0"-1879,14 0 81,-14 0 96,-6 2-1017,-3 4-128,0 1-1,0 0 0,1 0 1,0 1-1,0-1 1,1 1-1,0 0 0,0 0 1,0 0-1,1 0 0,1 0 1,-1 1-1,1-1 0,1 0 1,0 16-1,0-23-18,0 0 0,0 1 0,-1-1 1,2 0-1,-1 0 0,0 0 0,0 1 0,0-1 0,0 0 1,1 0-1,-1 0 0,1 1 0,-1-1 0,1 0 1,-1 0-1,1 0 0,0 0 0,-1 0 0,1 0 0,0 0 1,0 0-1,0 0 0,0 0 0,0-1 0,0 1 0,0 0 1,1 0-1,2 0-3,-1 0 0,1-1 0,-1 1 0,1-1 0,0 0 0,0 1 0,5-2 0,6 0 41,0 2 48,-5-1-81,0 0 1,0 0 0,0-1 0,0 0-1,0-1 1,10-2 0,-18 3 50,0 0 0,1 0 0,-1-1 0,0 1 0,0 0 0,0-1 0,0 1 0,0-1 0,0 0 0,0 0 0,0 0 0,-1 1 0,1-2 0,0 1 0,-1 0 0,0 0 0,0 0 0,0-1 0,0 1 0,0-1 0,0 1 0,0 0 0,-1-1 0,1 0 0,-1 1 0,0-1 0,0 1 0,0-6 1,0-140 3373,0 85-4207,0 85-1965,0 2-1534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46 162 4690,'0'0'4191,"16"3"-3572,50 8-221,-63-11-385,-1 0 0,0 1-1,1-1 1,-1 0 0,0 0 0,1 0 0,-1 0 0,0-1 0,1 1-1,-1-1 1,0 1 0,1-1 0,-1 0 0,0 0 0,0 0 0,0 0-1,0 0 1,0 0 0,0-1 0,0 1 0,0-1 0,0 1 0,-1-1-1,1 0 1,-1 0 0,1 0 0,-1 0 0,0 0 0,0 0 0,1 0-1,-1 0 1,-1 0 0,1 0 0,0-1 0,-1 1 0,1-3 0,1-6-36,0-1 1,-1 1-1,-1 0 0,0-1 1,-2-14-1,2 24 6,0 0 11,-1 0 1,1-1-1,-1 1 1,0 0-1,0 0 0,0 0 1,0 0-1,0 0 1,0 0-1,0 0 1,-1 0-1,1 0 1,-1 1-1,1-1 1,-1 0-1,0 1 1,0 0-1,1-1 1,-1 1-1,0 0 1,0 0-1,0 0 0,-1 0 1,1 0-1,0 0 1,0 1-1,0-1 1,-1 1-1,1 0 1,0-1-1,0 1 1,-5 0-1,3 0-10,0 0-1,-1 0 1,1 0-1,0 1 0,-1 0 1,1 0-1,0 0 1,0 0-1,0 0 1,0 1-1,0 0 1,0-1-1,0 2 1,1-1-1,-1 0 1,1 1-1,-4 2 0,0 4-3,0 1 0,0-1 0,1 1 0,0 1 0,1-1 0,0 1 0,1 0 0,0 0 0,0 0 0,2 0 0,-1 1-1,1-1 1,1 1 0,0-1 0,1 1 0,1 13 0,-1-23 18,0-1 0,0 1 1,0-1-1,1 1 0,-1 0 0,1-1 1,-1 0-1,1 1 0,0-1 0,0 1 1,-1-1-1,1 0 0,0 1 0,0-1 1,0 0-1,0 0 0,0 0 0,1 0 1,-1 0-1,0 0 0,0 0 0,1 0 1,-1-1-1,1 1 0,-1 0 0,1-1 1,-1 1-1,1-1 0,-1 1 0,1-1 0,-1 0 1,3 0-1,8 2 37,0-1 0,0-1 1,17-1-1,-11 0 189,-2 0 13,-11 1-112,0-1-1,-1 1 1,1 0 0,0 0 0,-1 0-1,1 1 1,6 1 0,-11-2-126,1 0 0,-1 0 0,0 1 0,1-1 0,-1 0 0,0 0 0,1 1 0,-1-1 0,0 0 0,1 1 0,-1-1 0,0 0 0,0 1 1,1-1-1,-1 0 0,0 1 0,0-1 0,0 1 0,0-1 0,1 0 0,-1 1 0,0-1 0,0 1 0,0-1 0,0 1 0,0-1 0,0 0 0,0 1 0,0-1 0,0 1 0,-1 0 0,1-1-6,0 0 0,0 0 1,0 1-1,0-1 0,0 0 0,0 1 0,0-1 0,0 0 0,0 1 0,0-1 1,0 0-1,0 1 0,0-1 0,1 0 0,-1 1 0,0-1 0,0 0 0,0 1 0,0-1 1,0 0-1,1 0 0,-1 1 0,0-1 0,0 0 0,1 0 0,-1 1 0,0-1 1,0 0-1,1 0 0,-1 0 0,0 1 0,0-1 0,1 0 0,-1 0 0,0 0 1,1 0-1,-1 0 0,0 0 0,1 0 0,-1 0 0,0 0 0,1 0 0,-1 0 1,0 0-1,1 0 0,-1 0 0,0 0 0,1 0 0,-1 0 0,1 0 0,57-2-5462,-37 1 2156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3970,'0'0'5229,"-22"6"-5077,-69 21-13,85-25-105,1 0 0,-1 1 0,1-1 0,-1 1 0,1 1 0,0-1 0,0 1 0,0-1 0,1 1-1,-1 1 1,1-1 0,0 1 0,0 0 0,1 0 0,-1 0 0,1 0 0,0 0 0,-3 10 0,5-14-36,1 1-1,-1 0 0,0 0 1,1-1-1,0 1 0,-1 0 1,1 0-1,0 0 0,0 0 1,0 0-1,0 0 0,0-1 1,1 3-1,-1-3 1,1 0 1,-1 0-1,1 0 0,-1-1 0,1 1 0,-1 0 1,1 0-1,-1-1 0,1 1 0,0 0 1,-1-1-1,1 1 0,0 0 0,0-1 0,-1 1 1,1-1-1,0 1 0,2 0 0,2 0 24,1 0 0,0 0 0,0 0 0,0-1 0,0 0 0,10-1 0,2 0 173,209 1 386,-225 0-587,1 0 0,-1 0 0,1 0 0,-1 0 0,1 1 0,-1-1 0,0 1 0,1-1 0,-1 1 0,0 0 0,1 0-1,-1 0 1,0 0 0,0 0 0,0 0 0,0 1 0,0-1 0,0 1 0,0 0 0,-1-1 0,1 1 0,1 2 0,0 1 1,-2-1 1,1 0 0,0 0 0,-1 1-1,0-1 1,0 1 0,0-1-1,-1 1 1,1 0 0,-2 7 0,4 48 161,-3-59-109,-1 0 0,1 0-1,-1 0 1,0 0 0,1 0 0,-1 0 0,0 0 0,0 0-1,0 0 1,1 0 0,-1-1 0,0 1 0,0 0-1,0-1 1,-1 1 0,1 0 0,0-1 0,0 1 0,0-1-1,0 0 1,0 1 0,-2-1 0,-36 10 544,31-8-472,-178 47-1027,165-43-441,6-2-3315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101 0 6067,'0'0'1464,"6"8"-1632,10 11 283,1-2-1,0 0 0,1 0 1,28 19-1,-35-29-31,1 1 1,-1-1 0,1-1-1,1 0 1,-1-1 0,1 0-1,0-1 1,0 0-1,0-1 1,17 1 0,33-3 2055,-80-1-2229,4 1 61,1 0 0,0 1 0,0 1 0,0 0 0,0 1 0,0 0-1,-12 6 1,-10 6-20,-35 24 0,46-26 8,-7 4-105,0 1-1,1 1 0,1 1 1,-36 37-1,60-52-1453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172 0 3970,'0'0'2046,"-2"16"-1390,-2 15-204,-3 1 0,-12 39 0,-106 313 692,122-371-1142,1-1 0,-1 1 0,2 0-1,0 17 1,-3 20 24,3-49 58,1 0-1,0 0 1,0-1 0,0 1-1,0 0 1,0 0 0,0-1-1,0 1 1,1 0 0,-1 0-1,0-1 1,0 1 0,1 0-1,-1-1 1,0 1 0,1 0-1,-1-1 1,0 1 0,1 0-1,-1-1 1,1 1 0,-1-1-1,1 1 1,0-1 0,-1 1-1,2 0 1,23 7-9,44-9-3296,-46 0 1648,0 1-1925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2001,'0'0'3433,"0"13"-3395,-9 166 482,3-7-122,6-168-358,0-11-42,1-1 0,0 1 1,0 0-1,1 0 0,0 0 1,0 0-1,0 0 0,1 1 1,0-1-1,1 1 0,5-9 1,-2 5-67,1 0 0,0 0 0,0 1 0,1 0 1,19-14-1,54-26 6,-77 47 242,-4 3-68,-9 11-16,-15 14 66,-3 5 403,-16 16-200,40-45-371,-1 0-1,0 0 1,0 0-1,0 0 1,1 0-1,-2-1 1,1 1-1,0-1 0,0 1 1,0-1-1,-1 0 1,1-1-1,0 1 1,-6 0-1,9-18-694,1 12 674,0 1 0,1-1 0,-1 1-1,1-1 1,0 1 0,1 0 0,-1-1 0,1 1 0,-1 0 0,1 1 0,1-1 0,-1 0 0,4-2 0,-2 1 19,0 1 0,0-1 0,0 2 0,0-1 0,1 0 0,-1 1 0,1 0 0,0 0 0,9-2 0,-14 5 31,-1-1 0,0 1 0,1 0 0,-1 0 0,0 0 0,0 0-1,1 0 1,-1-1 0,0 1 0,0 0 0,1 0 0,-1-1 0,0 1 0,0 0 0,1 0 0,-1-1 0,0 1 0,0 0 0,0-1 0,0 1 0,0 0 0,1 0 0,-1-1 0,0 1 0,0 0 0,0-1-1,0 1 1,0 0 0,0-1 0,0 1 0,0 0 0,0-1 0,0 1 0,0 0 0,0-1 0,0 1 0,-1 0 0,1-1 0,0 1 0,0 0 0,0-1 0,0 1 0,0 0 0,-1 0 0,1-1 0,0 1-1,0 0 1,-1 0 0,1-1 0,0 1 0,-1 0 0,-12-14 355,8 8-255,-1 1-1,-1-1 1,1 2-1,-1-1 1,0 1 0,0 0-1,0 0 1,-1 1-1,1 0 1,-1 0-1,0 1 1,0 0-1,0 0 1,0 1 0,-8-1-1,15 2-170,1 24-2780,3-16 523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239 0 4002,'0'0'5512,"-6"1"-5323,-6 2-58,0 1 0,-1 1-1,2 0 1,-1 0 0,1 1-1,0 1 1,-20 14 0,8-5-32,9-8-61,-33 25 65,43-30-119,1-1 0,-1 1 0,1 1 0,0-1 0,0 0 0,0 1 0,1 0 0,-1-1 0,-3 9 0,6-12-24,0 0-1,-1 1 1,1-1 0,0 1 0,0-1 0,0 0-1,0 1 1,0-1 0,0 1 0,0-1-1,0 1 1,0-1 0,0 0 0,0 1-1,0-1 1,0 1 0,0-1 0,0 1-1,0-1 1,0 0 0,1 1 0,-1-1-1,0 1 1,0-1 0,0 0 0,1 1 0,-1-1-1,0 0 1,1 1 0,-1-1 0,0 0-1,1 1 1,-1-1 0,0 0 0,1 0-1,-1 1 1,0-1 0,1 0 0,-1 0-1,1 0 1,-1 0 0,0 0 0,1 1-1,-1-1 1,1 0 0,0 0 0,26 0 258,-15-1-268,21 1 148,0 2 0,40 7 0,-60-7-102,-1 1 0,0 0 0,0 1 0,0 0 0,0 1-1,0 1 1,-1-1 0,0 2 0,11 7 0,-20-11 8,1-1 1,-1 1-1,0-1 0,0 1 0,0-1 1,0 1-1,0 0 0,-1 0 1,0 0-1,1 0 0,-1 0 0,0 0 1,0 1-1,0-1 0,-1 0 1,1 1-1,-1-1 0,0 0 0,0 0 1,0 1-1,0-1 0,-2 6 1,1-7 43,1-1 0,-1 1 0,0-1 0,0 1 0,0-1 0,0 1 0,0-1 0,-1 1 0,1-1 0,0 0 0,-1 0 0,1 0 0,-1 0 0,1 0 0,-1 0 0,1 0 0,-1 0 0,0 0 0,1-1 0,-4 2 0,-42 10 883,38-10-789,-21 5 169,0 1-335,-1-2-1,0-1 1,-39 1-1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257 0 4994,'0'0'1935,"-1"25"-1287,-4 156 304,5-176-871,-1-1-1,1 1 0,-1 0 1,0-1-1,0 1 0,0-1 1,-4 9-1,4-12-37,0 1 0,0-1 0,0 0 0,0 1-1,0-1 1,0 0 0,-1 0 0,1 0 0,0 0 0,-1 0 0,1 0 0,-1 0 0,1 0 0,-1 0 0,1-1-1,-1 1 1,0-1 0,1 1 0,-1-1 0,0 0 0,0 1 0,1-1 0,-1 0 0,-2-1 0,-6 2-130,-1-1 0,1 0 0,0-1 0,0 0 0,0-1 0,0 0 0,0 0 0,1-1 0,-1-1 0,1 1 0,0-2 0,-14-7 0,17 8 28,0 0 1,0 0 0,0-1-1,1 1 1,0-1 0,0-1 0,-5-5-1,9 8 51,-1 0 0,0 1 0,1-2 0,0 1 0,-1 0 0,1 0 0,1 0 0,-1 0 0,0-1 0,1 1 0,0 0 0,-1-1 0,1 1 0,1 0 0,-1-1 0,0 1 0,2-4 0,-1 5 0,0-1 0,0 1 0,0 0 1,0-1-1,1 1 0,-1 0 1,1 0-1,0 0 0,-1 0 1,1 1-1,0-1 0,0 0 1,4-1-1,35-22 57,-26 16 63,-8 4-66,37-18 1383,-43 22-1398,1 1-1,-1-1 1,1 1 0,-1 0-1,1-1 1,-1 1 0,1 0-1,-1 0 1,1 0 0,0 0-1,-1 0 1,1 0 0,-1 0 0,1 0-1,-1 1 1,1-1 0,-1 0-1,1 1 1,-1 0 0,0-1-1,1 1 1,-1 0 0,0 0 0,1-1-1,-1 1 1,0 0 0,2 2-1,4 8 108,0 0-1,0 0 1,-1 1 0,6 17-1,-7-16-22,1-1-1,0 1 1,14 19-1,-17-28-105,0 0 0,0-1-1,1 1 1,0-1-1,-1 0 1,1 0 0,1 0-1,-1 0 1,0 0-1,1-1 1,-1 0 0,1 0-1,0 0 1,6 1 0,3-1-1064,0 0 0,1-1 1,18-1-1,-22 0-1209,3 0-3419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35 6403,'0'0'2804,"1"16"-2628,4 211 960,-5-225-1140,0-1-1,0 1 1,1 0-1,-1-1 1,0 1-1,0 0 1,1-1-1,-1 1 1,1 0-1,0-1 1,-1 1-1,2 1 1,-1-3-2,-1 0 0,0 0 0,1 0 1,-1 0-1,0 0 0,1 0 0,-1 0 0,0 0 1,1 0-1,-1 0 0,0 0 0,0-1 0,1 1 1,-1 0-1,0 0 0,1 0 0,-1 0 0,0-1 1,0 1-1,1 0 0,-1 0 0,0-1 0,0 1 1,1 0-1,-1 0 0,0-1 0,0 1 1,0 0-1,0-1 0,0 1 0,1 0 0,-1-1 1,0 1-1,0-1 0,15-41-61,-8 16 1,0-2-50,1 0 1,2 1-1,0 0 0,2 1 1,20-35-1,-30 58 118,1 0 0,-1 1 1,0 0-1,1-1 0,0 1 0,-1 0 1,1 0-1,3-2 0,-4 4-25,-1-1 0,0 0-1,0 1 1,1-1-1,-1 1 1,1-1 0,-1 1-1,0 0 1,1-1 0,-1 1-1,1 0 1,-1 0 0,0 0-1,1 0 1,-1 0 0,1 0-1,-1 1 1,1-1-1,-1 0 1,0 1 0,3 0-1,-3 2 13,0 0 0,1 0 0,-1 0 0,-1 0 0,1 0 0,0 0-1,-1 0 1,1 0 0,-1 0 0,0 0 0,0 1 0,0-1 0,-2 5-1,2 1 11,1 24 36,0-18 14,-1 0 0,0-1 0,-1 1 0,0-1-1,-1 1 1,-1-1 0,0 0 0,-9 25 0,10-38 480,4-12-411,10-20-143,7 3 25,2 0 0,0 1 0,2 2 0,31-30 0,-52 54-14,0-1 0,0 1 0,0-1 1,0 1-1,0 0 0,0 0 0,0 0 1,0 0-1,0 0 0,1 0 1,-1 0-1,0 1 0,4-1 0,-5 12-498,-1 46 819,-6 144 696,6-196-1147,1 2-263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33 191 7331,'0'0'1652,"18"-2"-1313,58-11-110,-73 12-207,1 0-1,-1 0 1,1-1-1,-1 1 1,0-1 0,0 1-1,0-1 1,0 0-1,0 0 1,0-1 0,0 1-1,0 0 1,-1-1-1,0 0 1,1 0 0,-1 0-1,0 0 1,0 0-1,-1 0 1,1 0 0,2-6-1,-2 4 3,1-3 19,-1-1 1,1 0-1,-2 1 1,1-1-1,-1 0 1,0 0-1,-1 0 1,-1-11-1,1 7-37,0 12-19,-1 0 0,1 1-1,0-1 1,-1 0 0,1 0-1,-1 1 1,0-1-1,1 0 1,-1 1 0,1-1-1,-1 1 1,0-1-1,0 1 1,1-1 0,-1 1-1,0-1 1,0 1-1,0 0 1,1-1 0,-1 1-1,0 0 1,0 0 0,0 0-1,0 0 1,0-1-1,1 1 1,-1 0 0,0 1-1,-1-1 1,-37 0-448,28 0 382,7 1 72,0 0 1,0 0 0,1 1 0,-1-1-1,0 1 1,0 0 0,1 0-1,-1 0 1,1 0 0,0 1 0,0-1-1,-1 1 1,2 0 0,-1 0-1,0 0 1,0 0 0,1 0 0,0 1-1,0-1 1,0 1 0,-2 4-1,-5 10-5,0 0-1,-11 38 1,14-32 114,0 0-1,2 0 1,1 1 0,0 45 0,3-69-97,0 0 1,0 0-1,1 0 0,-1-1 1,0 1-1,1 0 0,-1 0 1,0 0-1,1-1 0,-1 1 1,1 0-1,-1 0 0,1-1 0,-1 1 1,1-1-1,-1 1 0,1 0 1,0-1-1,-1 1 0,1-1 1,0 1-1,0-1 0,-1 0 1,1 1-1,0-1 0,0 0 0,-1 1 1,1-1-1,0 0 0,0 0 1,1 0-1,31 2 351,-27-2-202,7 0-46,-1 0 0,1-1 0,0-1 0,-1 0-1,0-1 1,1 0 0,-1-1 0,0-1 0,20-9-1,55-25-3798,-74 33 2012,9-3-4132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57 131 3314,'0'0'3540,"-1"-1"-3382,0 0 1,1 1 0,-1-1-1,1 1 1,-1-1-1,0 0 1,0 1-1,1 0 1,-1-1-1,0 1 1,0-1 0,1 1-1,-1 0 1,0 0-1,0-1 1,0 1-1,0 0 1,0 0 0,1 0-1,-1 0 1,0 0-1,-2 0 1,-2 8-228,0 1-1,1 0 1,0 0 0,0 0 0,1 0 0,0 0 0,0 1 0,1 0-1,0-1 1,1 1 0,0 0 0,1 15 0,0-24 30,0 0 0,0-1 1,0 1-1,1 0 0,-1 0 1,0 0-1,0 0 1,1 0-1,-1 0 0,0 0 1,1 0-1,-1-1 0,1 1 1,-1 0-1,1 0 0,0 0 1,-1-1-1,1 1 0,0 0 1,-1-1-1,1 1 0,0-1 1,0 1-1,1 0 0,0 0 3,1 0-1,-1 0 1,1 0-1,0-1 1,-1 1-1,1-1 1,0 1-1,5-1 1,-3 0 47,0 0 0,0-1 0,1 1 0,-1-1 0,0 0 0,0-1 0,0 1 0,0-1 0,8-4 0,-5 0 25,0 0 1,-1-1-1,0 0 0,-1 0 1,1 0-1,-1-1 0,-1 0 1,1 0-1,-1-1 0,-1 1 0,6-16 1,-4 9 359,-1 0 0,-1 0 1,-1 0-1,0-1 0,-1 1 0,0-25 1,-2 38-356,0 1 0,-1-1 0,1 1 1,-1-1-1,1 0 0,-1 1 0,0 0 1,0-1-1,0 1 0,1-1 0,-1 1 0,0 0 1,-1 0-1,1-1 0,0 1 0,0 0 1,0 0-1,-1 0 0,1 0 0,-1 0 1,1 1-1,0-1 0,-1 0 0,1 1 1,-1-1-1,0 1 0,1-1 0,-1 1 0,1 0 1,-1 0-1,0 0 0,-1 0 0,-12-2-135,0 1 0,-24 3 0,20-2 187,6 0-161,-16 2 72,27-2-68,1 0 1,0 1-1,0-1 0,0 1 0,-1 0 0,1-1 0,0 1 0,0 0 0,0 0 0,0 0 0,0 0 0,0-1 0,1 1 0,-1 1 0,0-1 1,0 0-1,1 0 0,-1 0 0,0 0 0,0 3 0,-2 7-1120,0 0 0,1 1 0,-2 17 0,1 4-2575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1 544,'0'0'8927,"-2"10"-8738,-4 36 1173,0 84-1,-4 45-735,8-158-617,-1 2 31,0 0-1,-10 31 1,11-113 122,2 59-168,1-1-1,-1 1 0,1-1 0,0 1 0,0-1 0,1 1 0,-1 0 1,1-1-1,0 1 0,0 0 0,1 0 0,-1 0 0,1 1 0,0-1 0,4-3 1,-2 1-11,1 1 0,0 1 0,1-1 0,-1 1 0,1 0 0,0 1 0,0 0 0,10-4 0,5 1-30,0 1 0,0 1 0,0 0 0,0 2 0,29 1 0,-50 1 36,1 1 0,-1-1 0,0 1 0,0-1 0,0 1 0,0-1 0,0 1 0,1 0 0,-1 0-1,-1 0 1,1-1 0,0 1 0,0 0 0,0 0 0,0 0 0,-1 1 0,1-1 0,0 0 0,-1 0 0,1 0 0,-1 0 0,1 1 0,-1-1-1,0 0 1,0 0 0,1 1 0,-1-1 0,0 0 0,0 0 0,0 1 0,0 0 0,0 57 62,-1-42-63,2 11 53,0-16-25,-1 1 0,0-1 0,-1 0 0,0 0 0,-4 17 0,4-26-2,0 0 1,0 1-1,-1-1 0,1 0 0,-1 0 1,1 0-1,-1-1 0,0 1 1,0 0-1,-1-1 0,1 1 0,0-1 1,-1 0-1,0 0 0,1 0 0,-1 0 1,0 0-1,0-1 0,0 1 1,0-1-1,0 0 0,0 0 0,-1 0 1,-5 1-1,-5 1 112,-1-1 1,1-1-1,-1 0 0,0-1 1,1 0-1,-18-3 0,24 2-108,0-1 0,0 0-1,0-1 1,0 1-1,0-1 1,1-1-1,-1 1 1,1-2-1,0 1 1,0-1-1,0 1 1,-7-9-1,11 10-24,2 3-2,0-1 1,1 1-1,-1-1 0,0 0 0,1 1 0,-1-1 1,1 0-1,-1 0 0,1 1 0,-1-1 1,1 0-1,-1 0 0,1 0 0,0 0 0,-1 1 1,1-1-1,0-2 0,11 2-5039,12 1 2303,17 0-862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105 194 4034,'0'0'3719,"4"-8"-2857,23-50-121,-13 31-257,-1 0 0,14-46 0,-27 178-1360,1-36 802,1-56 71,-1-1 0,2 0-1,-1 0 1,2 0 0,0 0 0,0-1 0,1 1 0,0-1 0,12 18-1,-6-10 178,14 38-1,-16-22 48,-1 0 0,-2 1-1,-1 0 1,-2-1 0,-4 68 0,1-66 260,0-35-405,0 1-1,-1-1 1,1 0 0,-1 0 0,0 0-1,1 0 1,-1 0 0,0 0 0,0 0 0,0 0-1,-1 0 1,1 0 0,0-1 0,-1 1 0,1-1-1,-1 1 1,0-1 0,1 1 0,-1-1-1,0 0 1,0 0 0,0 1 0,0-2 0,0 1-1,0 0 1,0 0 0,0-1 0,0 1-1,0-1 1,-4 1 0,-9 2 148,-1-2 0,1 1-1,-20-2 1,26 0-187,-3 0 38,0 0 0,-1-1 0,1-1-1,0 0 1,-14-4 0,20 4-55,1 0 0,-1-1 0,1 1 0,-1-1 0,1 0 0,0-1 1,0 1-1,0-1 0,1 0 0,-1 0 0,1-1 0,-6-7 0,9 11-40,0 0 1,1 0-1,-1 0 0,0 0 0,0 0 1,1 0-1,-1 0 0,0-1 0,1 1 1,0 0-1,-1-1 0,1 1 0,0 0 1,-1-1-1,1 1 0,0 0 0,0-1 1,0 1-1,0 0 0,0-1 0,0 1 1,1 0-1,-1-1 0,0 1 0,1 0 1,-1-1-1,1 1 0,-1 0 1,1 0-1,0 0 0,0-1 0,-1 1 1,1 0-1,2-2 0,2-1-419,1 0 0,-1 0-1,1 0 1,0 1 0,11-5 0,-5 2-554,29-15-3599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8644,'0'0'2033,"0"22"-9380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49 136 4994,'0'0'1308,"10"12"-1247,35 36 27,-44-47-73,0 1 1,1-1-1,-1 0 1,1 0-1,-1 0 1,1 0-1,0 0 0,-1 0 1,1-1-1,0 1 1,-1 0-1,1-1 0,0 1 1,0-1-1,0 0 1,-1 0-1,1 0 1,0 0-1,0 0 0,0 0 1,0 0-1,0 0 1,-1-1-1,1 1 1,0-1-1,0 1 0,-1-1 1,1 0-1,0 1 1,-1-1-1,1 0 1,2-2-1,0-1 31,1 0 0,-1 0-1,0 0 1,0-1 0,-1 1 0,1-1-1,2-6 1,-3 7-44,-1-1 0,0 0 1,0 1-1,-1-1 0,1 0 0,-1-1 1,0 1-1,0 0 0,-1 0 0,0 0 0,0 0 1,0-1-1,0 1 0,-1 0 0,0 0 1,0 0-1,0 0 0,-1 0 0,1 0 0,-1 0 1,-1 1-1,1-1 0,-6-8 0,6 10 7,0 1-1,0-1 0,-1 1 1,1 0-1,-1 0 0,1 0 1,-1 0-1,0 0 0,1 0 1,-1 1-1,0-1 0,0 1 1,-1 0-1,1 0 0,0 0 1,0 0-1,0 1 0,-1-1 1,1 1-1,0 0 0,0 0 1,-1 0-1,1 0 0,-4 1 1,5-1-23,-3 0 11,0 0 0,0 0-1,0 0 1,0 1 0,0 0 0,-7 2-1,9-2 27,1 0-1,0 1 0,0-1 1,-1 1-1,1 0 0,1-1 1,-1 1-1,0 0 0,0 0 1,1 0-1,-1 0 0,1 1 1,-1-1-1,0 3 0,-4 7 29,0 1 0,1-1-1,0 1 1,1 0 0,1 1 0,0-1-1,-1 16 1,1 96 494,3-81-375,0-42-141,0 1 0,1-1-1,-1 1 1,0-1 0,1 1 0,0-1 0,-1 0 0,1 1 0,0-1 0,0 0 0,0 0-1,1 1 1,-1-1 0,0 0 0,1 0 0,0 0 0,-1-1 0,1 1 0,0 0 0,0-1 0,0 1-1,0-1 1,0 1 0,0-1 0,0 0 0,0 0 0,1 0 0,-1 0 0,1 0 0,-1-1-1,4 1 1,9 2 211,-1-1 0,1-1-1,0 0 1,19-2 0,-10 0-192,-22 1-189,1-1-1,-1 0 0,1 0 1,-1 0-1,0 0 0,1 0 0,-1 0 1,0-1-1,0 1 0,0-1 0,0 1 1,0-1-1,0 0 0,-1 0 1,1 0-1,0 0 0,1-2 0,5-6-1855,1 2-519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67 352,'0'0'256,"-5"2"-853,3-1 1431,-18 5 8942,20 18-9472,0 154-141,0-178-158,0 0 0,0 0 0,0 1 1,0-1-1,0 0 0,0 0 0,0 1 1,0-1-1,1 0 0,-1 0 0,0 0 1,0 1-1,0-1 0,0 0 0,0 0 1,1 0-1,-1 0 0,0 1 0,0-1 1,0 0-1,1 0 0,-1 0 0,0 0 1,0 0-1,0 0 0,1 0 0,-1 0 1,0 1-1,0-1 0,1 0 0,-1 0 0,0 0 1,0 0-1,1 0 0,-1 0 0,0 0 1,0 0-1,0 0 0,1-1 0,-1 1 1,0 0-1,0 0 0,1 0 0,-1 0 1,0 0-1,0 0 0,0 0 0,1-1 1,-1 1-1,12-9 301,1-20-348,1 0 0,1 1 0,2 1 0,1 1 0,1 1 0,1 0 0,29-27 0,-48 51 19,0 0 0,-1 0 0,1 1 0,0-1 1,0 0-1,0 0 0,0 1 0,0-1 0,1 1 0,-1-1 1,0 1-1,0-1 0,0 1 0,0 0 0,0 0 0,1-1 0,-1 1 1,0 0-1,0 0 0,0 0 0,1 0 0,-1 1 0,0-1 0,2 0 1,-1 1-11,0 0 0,-1 0 1,1 1-1,0-1 0,-1 0 0,1 1 1,-1-1-1,1 1 0,-1-1 1,0 1-1,0-1 0,0 1 1,2 2-1,1 4-78,-1 1 0,1-1-1,-1 1 1,4 18 0,-5-9 113,0 0-1,-1 0 1,-1 0-1,-1 1 1,0-1-1,-8 35 1,6-49 675,5-26-322,5 4-352,1 1 0,1 0 0,0 1-1,18-23 1,-6 8 5,-15 21-49,3-4 73,0 0 1,1 0 0,12-11 0,-19 21-67,1 1 1,-1 0 0,0 1 0,1-1 0,-1 1 0,1-1 0,0 1 0,0 0 0,0 0 0,0 1 0,0-1 0,0 1 0,1 0 0,-1 0 0,0 1-1,7-1 1,-10 1 23,0 0 0,0 0 0,0 1 0,0-1-1,-1 1 1,1-1 0,0 1 0,0-1-1,-1 1 1,1-1 0,0 1 0,-1 0 0,1-1-1,0 1 1,-1 0 0,1-1 0,-1 1 0,1 0-1,-1 0 1,0 0 0,1-1 0,-1 1 0,0 0-1,1 0 1,-1 0 0,0 0 0,0 0-1,0 0 1,0 0 0,0 0 0,2 35 75,-2-31-78,0 5 104,-1 0 0,-1 0-1,0 0 1,0 0-1,-1 0 1,0 0 0,-1-1-1,0 0 1,0 1-1,-1-1 1,0-1 0,-7 10-1,6-8-41,3-5-52,0 0-1,1 0 1,0 0-1,0 0 1,-2 8-1,2 4-3477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211 26 208,'0'0'8892,"-6"-4"-8460,-1 1-347,-1-1 1,0 1-1,0 1 0,0 0 0,-10-2 0,13 3-44,1 0 0,0 1 0,-1-1-1,1 1 1,-1 0 0,1 0 0,-1 0 0,1 1 0,0 0-1,-1 0 1,1 0 0,0 0 0,0 1 0,-6 2 0,5 0-27,-1 1 0,0 0 0,1 0 0,0 1 0,0-1 1,1 1-1,-1 0 0,1 1 0,1-1 0,-1 0 1,1 1-1,0 0 0,1 0 0,-1 0 0,1 0 0,-1 8 1,-1 13-126,1 0 1,1 53-1,2-62 20,0-18 77,0 0-1,0 0 0,1 0 1,-1 0-1,0 0 1,0 0-1,1 0 1,-1 0-1,0 0 0,1-1 1,-1 1-1,1 0 1,-1 0-1,1 0 1,0 0-1,-1-1 1,1 1-1,0 0 0,-1-1 1,1 1-1,0-1 1,0 1-1,0-1 1,0 1-1,-1-1 0,2 1 1,2 0 7,0 1 1,0-1 0,-1-1-1,1 1 1,0 0-1,0-1 1,4 0-1,2 0 46,-1 0 0,1-1 0,-1-1 0,1 1 0,11-5 0,31-21 183,-41 20-218,1 1 0,0 0 0,19-6 0,-25 11-468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0 48,'0'0'9060,"0"15"-8937,0 227 1856,-3-199-1857,-2-1 0,-1 1-1,-17 56 1,-5 34-43,17-75-60,5-33-68,2 1 0,-2 42 0,22-72 532,1-1-406,1-2 1,-2 0-1,1 0 0,-1-2 1,0 0-1,19-15 0,-29 13-4150,-6 6 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48 6307,'0'0'6499,"60"-16"-6163,-25 11-208,4-3-128,5 3-144,4-1-1873,-7-2-2273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0 5106,'0'0'5163,"-4"1"-5065,0 1-90,0 0-1,0 0 0,0 1 0,0 0 0,0-1 0,1 1 0,-1 1 1,1-1-1,0 0 0,0 1 0,0 0 0,0-1 0,1 1 0,0 0 0,-4 8 1,-5 11 84,-13 40 0,21-53-102,0 1 1,1 1-1,0-1 0,1 0 0,0 20 1,4-29 11,0-1 0,0-1 0,0 1 1,0 0-1,0-1 0,0 0 0,0 1 0,1-1 1,-1 0-1,6-1 0,-5 0 80,12 2 237,0-2 0,0 0 0,20-4-1,-31 3-630,1 1-1,-1-1 1,1 0-1,-1 0 1,0-1-1,0 0 1,0 0-1,0 0 0,0 0 1,-1-1-1,1 1 1,5-8-1,2-2-2907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6 8228,'-3'-5'1584,"18"5"-9827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49 3490,'0'0'3881,"-1"10"-3873,-7 44-14,2-18-23,-2 53 0,8-88 17,0-1 0,0 1 0,1 0 0,-1-1 1,0 1-1,1 0 0,-1-1 0,0 1 0,1-1 0,-1 1 0,1-1 0,-1 1 0,1-1 0,-1 1 0,1-1 0,-1 0 0,1 1 0,0-1 0,-1 0 0,1 1 0,-1-1 0,1 0 0,0 0 0,-1 0 0,1 1 0,0-1 0,-1 0 0,1 0 0,0 0 0,-1 0 1,2 0-1,30 0 60,-21-1-12,-6 1 123,0-1 0,0 1 0,-1-1 0,1 0 0,0-1 0,-1 1 0,1-1 0,-1 0 0,1 0 0,-1 0 0,0-1 0,0 1 0,0-1 0,0 0 0,-1 0 0,1-1 0,-1 1 0,0-1 0,1 0 0,-2 0 0,1 0 0,0 0 0,-1 0 0,0 0 0,0-1 0,3-8 0,-1 0 321,0 0 1,-1-1 0,0 1 0,-1-1-1,0 0 1,-1 1 0,-1-1 0,-2-20-1,2 32-468,-1 1 0,0-1 0,1 1 0,-1 0 0,0-1-1,0 1 1,0 0 0,0 0 0,0 0 0,0 0-1,-1 0 1,1 0 0,0 0 0,0 0 0,-1 0 0,1 1-1,-1-1 1,1 0 0,-1 1 0,1-1 0,-1 1-1,-2-1 1,3 1-101,0-1 0,0 1 0,0 0 0,0-1 0,0 1 0,0 0 0,0 0 0,0 0 0,0 0 1,0 0-1,0 0 0,0 0 0,0 0 0,0 0 0,0 0 0,0 1 0,0-1 0,0 0 0,0 1 0,0-1 0,0 1 0,0-1 0,0 1 0,0-1 0,1 1 0,-1 0 0,0-1 0,0 1 0,1 0 0,-1 0 0,0-1 0,1 1 0,-2 1 0,1 15-3251,1-1-889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117 149 2193,'0'0'3562,"17"0"-3384,52 0 145,-66 0-267,-1 0 0,0 0 1,1 0-1,-1 0 0,0-1 0,1 1 0,-1 0 0,0-1 0,1 0 0,-1 0 0,0 0 0,0 1 1,0-2-1,0 1 0,0 0 0,0 0 0,0-1 0,0 1 0,0-1 0,-1 0 0,1 1 0,-1-1 1,1 0-1,-1 0 0,0 0 0,1 0 0,-1 0 0,0 0 0,0 0 0,-1-1 0,1 1 1,0 0-1,-1 0 0,1-1 0,-1 1 0,0 0 0,0-1 0,0 1 0,0 0 0,0-3 0,0 0 21,-1 0-1,1 1 1,-1-1-1,0 1 1,0-1-1,-1 1 1,1 0-1,-1-1 0,0 1 1,0 0-1,0 0 1,-1 0-1,1 0 1,-1 1-1,0-1 1,0 1-1,-5-5 1,5 7-52,0-1 0,-1 1 0,1 0 1,0 1-1,0-1 0,-1 1 1,1-1-1,0 1 0,0 0 1,-1 0-1,1 0 0,0 1 1,-1-1-1,-2 2 0,0-1-38,1 0-1,0 1 1,0-1-1,0 1 1,0 1 0,0-1-1,-7 5 1,2 2 16,-1-1 1,1 1-1,1 1 1,0-1 0,0 2-1,1-1 1,1 1-1,-1 0 1,2 1 0,0 0-1,0 0 1,1 0-1,0 1 1,1-1 0,1 1-1,0 0 1,0 0 0,2 1-1,-1 15 1,2-26 14,0 1 0,0-1 0,0 0 0,0 1 0,1-1 0,-1 0 0,1 1 1,0-1-1,0 0 0,0 0 0,0 0 0,1 0 0,1 4 0,0-4 81,0-1 0,0 1-1,0-1 1,0 0 0,0 1-1,1-1 1,-1-1 0,1 1 0,-1 0-1,1-1 1,7 2 0,15 3 222,1-1 1,0-1 0,-1-1-1,1-2 1,1 0 0,47-7-1,-50 2-1190,0-1-1,42-14 1,-47 12-1509,3-1-4025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 1 7027,'0'0'3727,"1"3"-3236,2 1-320,0 1 0,0 0 0,0-1 0,1 1 0,0-1-1,0 0 1,0 0 0,0-1 0,0 1 0,7 3 0,51 31 252,-36-27-359,0-1 0,0-1 0,0-1 0,1-2 0,46 6 1,-22-4-24,-32-6-44,-4-1 8,-14-1 122,-5 2 145,-13 1-366,-1 2 0,2 1 0,-1 0 0,1 1 0,-27 15 0,-74 54-15,3 20 72,76-62-353,-52 37 1,88-70-75,3-3-717,-1 0 844,1-1 0,0 1-1,0 0 1,0-1 0,0 1-1,0 0 1,1 0-1,-1 0 1,1 0 0,-1 0-1,1 0 1,2-1 0,3-7-954,12-18-2065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0 4786,'0'0'5053,"-1"7"-5039,-5 81 830,8 160 0,0-218-849,-2-19-374,2 29 1070,-2-39-894,0 0-1,0 0 1,0 0-1,0 0 1,0 0-1,0 0 1,0 0-1,1 0 1,-1-1-1,0 1 0,1 0 1,-1 0-1,1 0 1,-1 0-1,1-1 1,-1 1-1,1 0 1,-1 0-1,1-1 1,0 1-1,0 0 0,-1-1 1,1 1-1,0-1 1,0 1-1,-1-1 1,1 0-1,0 1 1,0-1-1,1 1 1,4-1-3687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39 263 3378,'0'0'2654,"24"-19"-2625,8-6-25,120-88-5,-102 78-164,-49 34 234,-13 2-67,0 1 0,1 0 0,-1 0 0,1 1 0,0 0 0,0 1 0,0 1 0,1 0 0,-13 7-1,-86 61-49,108-73 48,-17 17-1236,16-13 387,12-10 466,-3 0 380,0-1 1,-1 1-1,0-1 1,0 0 0,0-1-1,-1 0 1,0 0-1,6-13 1,15-30 4111,-45 52-4173,10 4 62,0 1 0,0-1 1,1 1-1,0 1 0,0-1 0,1 1 0,0 1 0,0-1 0,-7 11 0,20-70 512,-3 38-486,0 0 0,-1 0 0,0 0 0,-1-20 0,-2 33-41,0 1 0,0 0 0,0 0 0,0 0 1,0 0-1,0 0 0,0 0 0,0 0 0,0 0 0,0 0 0,1 1 0,-1-1 0,0 0 0,0 1 1,0-1-1,0 0 0,-1 1 0,-1 5-60,-1-1 1,1 1-1,0 0 1,1 0-1,-1 0 1,1 0-1,0 0 0,1 0 1,-1 1-1,0 8 1,0-4-323,-1 17-1327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89 119 368,'0'0'8892,"9"0"-8756,8 1-94,-3-1 5,0 1-1,-1-2 1,15-2-1,-24 2-34,0 0 0,0 0 0,1 0 0,-1 0 0,-1-1 0,1 1 0,0-1 0,0 0 0,-1 0-1,1-1 1,-1 1 0,1-1 0,-1 0 0,0 0 0,4-4 0,-5 3-53,1-1 0,-1 1 0,0 0 1,0-1-1,0 1 0,-1-1 0,0 1 0,0-1 0,0 0 0,0 1 0,-1-1 0,0 0 0,0 0 0,0-5 1,-1 9 48,1 0 1,-1 1-1,1-1 1,-1 1-1,0-1 1,1 1-1,-1 0 1,0-1-1,1 1 1,-1-1-1,0 1 1,1 0-1,-1 0 1,0-1-1,0 1 1,1 0-1,-1 0 1,0 0-1,0 0 1,0 0-1,1 0 1,-1 0-1,-1 0 1,-27 1-228,22-1 73,-1 1 137,0 0-1,0 0 0,0 1 1,0 0-1,1 1 0,-1-1 1,1 1-1,0 1 0,0 0 1,0 0-1,0 0 0,1 1 1,-1 0-1,1 0 0,-7 8 1,4-4 48,0 1 1,1 0 0,1 0 0,-1 1-1,2 0 1,-1 0 0,2 0-1,-6 14 1,-1 3-48,11-27 20,0 1 0,0-1 1,0 1-1,1 0 0,-1 0 0,1-1 0,-1 1 0,1 0 0,0 0 1,-1 0-1,1 0 0,0-1 0,0 1 0,0 0 0,1 0 0,-1 0 0,0 0 1,1 0-1,-1-1 0,1 1 0,0 0 0,-1-1 0,1 1 0,0 0 1,0-1-1,0 1 0,0-1 0,1 1 0,-1-1 0,0 1 0,0-1 0,1 0 1,-1 0-1,1 0 0,-1 0 0,1 0 0,0 0 0,-1 0 0,1 0 1,0-1-1,2 2 0,18 3 112,-1-1-1,1-1 1,0 0 0,0-2 0,0 0 0,24-3-1,5 0-2739,-47 2-146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32 5170,'0'0'8076,"0"-8"-7679,0 4-477,0 6-109,2 23 239,1 0 0,2 0-1,10 37 1,5 24 31,3 34-70,-25-149 154,-4 4-177,2 0-1,1 0 0,1 0 1,1 0-1,1-1 0,1 1 1,5-30-1,0 22 73,9-33 0,-15 66-66,1-1 0,-1 1-1,1-1 1,-1 1 0,1 0-1,-1-1 1,1 1 0,-1 0 0,1-1-1,-1 1 1,1 0 0,0 0 0,-1-1-1,1 1 1,-1 0 0,1 0 0,0 0-1,-1 0 1,1 0 0,-1 0 0,1 0-1,0 0 1,-1 0 0,1 0 0,-1 0-1,2 1 1,21 4-205,-19-4 242,21 4-15,0-2 1,0 0 0,27-1 0,2-2-2985,-27 0-388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81 110 3458,'0'0'3919,"-13"1"-3530,10-1-380,0 1 0,0 0 0,0 1 0,0-1 0,0 1 0,0-1 0,0 1 0,0 0 0,1 0 0,-1 0 0,1 0 0,-1 0 0,1 1 0,0-1 0,0 1 0,0-1 0,0 1 0,0 0 0,1 0 0,-1 0 0,1 0 0,0 0 0,0 0 0,-1 5 0,-2 6 35,2 0 0,0-1 0,1 1 1,0 20-1,1-32-46,0-1 0,1 1 1,-1 0-1,0-1 0,1 1 0,0 0 1,-1-1-1,1 1 0,0-1 0,0 1 1,0-1-1,0 0 0,0 1 0,0-1 1,0 0-1,0 0 0,0 1 0,1-1 1,-1 0-1,0 0 0,1 0 0,-1-1 1,1 1-1,-1 0 0,1-1 1,-1 1-1,1 0 0,0-1 0,-1 0 1,1 1-1,0-1 0,1 0 0,10 2-19,0-1 0,1-1-1,15-1 1,-11 1 9,-10 0 15,0-1 0,0 0 0,1-1 0,-1 0-1,0 0 1,0 0 0,0-1 0,-1 0 0,1-1 0,-1 0 0,0 0 0,0 0-1,0-1 1,0 0 0,-1 0 0,0-1 0,0 0 0,9-12 0,-9 11 40,-1-1 1,0 0-1,0 0 1,0-1-1,-1 0 1,-1 0 0,1 0-1,-1 0 1,-1 0-1,0 0 1,0-1-1,-1 1 1,0-1-1,-1 0 1,0 1 0,-1-13-1,0 20 13,0-1-1,1 0 1,-1 1-1,0-1 1,0 1-1,-1 0 1,1-1-1,0 1 1,-1 0-1,0 0 1,1 0-1,-1 0 1,0 0-1,0 0 1,0 0-1,0 0 1,0 1-1,-1-1 1,1 1-1,0 0 1,-1 0-1,1 0 1,-1 0-1,0 0 1,1 0-1,-6 0 1,-6-2 181,-1 1 1,0 1-1,-23 0 0,29 1-244,5 0-25,0 1 0,-1 0 0,1 0 0,0 0 0,0 0 0,0 0 0,0 1-1,0 0 1,0 0 0,0 0 0,0 0 0,1 1 0,-1-1 0,1 1 0,0 0 0,0 0 0,0 0 0,0 0 0,0 1-1,1-1 1,-5 8 0,4-5-489,-1 0 0,1 1 0,0 0 1,1-1-1,0 1 0,0 0 0,0 0 0,1 0 0,0 0 0,0 1 0,1-1 0,1 11 0,1-9-1773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1153,'0'0'5573,"-2"3"-5010,-3 4-415,0-1 1,0 1-1,1 0 1,0 1 0,0-1-1,1 0 1,0 1-1,0 0 1,0 0-1,1 0 1,1 0-1,-1 0 1,2 1 0,-1-1-1,1 15 1,1-22-147,-1 0 0,0 0 1,1 0-1,-1 0 0,1 0 0,-1 0 1,1 0-1,-1 0 0,1-1 1,0 1-1,-1 0 0,1-1 0,0 1 1,0 0-1,0-1 0,-1 1 1,1-1-1,0 1 0,0-1 0,0 1 1,0-1-1,0 0 0,0 1 1,0-1-1,0 0 0,0 0 0,0 0 1,2 0-1,36 1 71,-27-2-36,2 2-139,-2-1 196,0 0 0,0-1 0,22-4 0,-30 4-348,0 0 1,0 0-1,0-1 0,0 0 1,0 0-1,-1 0 0,1 0 1,0 0-1,3-4 0,-4 1-1960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 5122,'0'0'2532,"2"18"-2009,-1-11-480,29 155 824,-29-156-858,1 0 9,0 1 1,-1 0-1,0 0 1,0 10-1,-1-16 190,1-15-8,1 2-232,0 0 0,1 1 0,0 0 0,1 0 0,0 0 0,1 0-1,0 0 1,1 1 0,0 0 0,0 0 0,16-17 0,-9 13 30,0 0 1,1 1 0,0 1-1,1 0 1,1 1 0,26-15 0,-23 21-102,-19 5 94,1 0 0,-1 0 0,1 0 0,-1 0 0,1 1 1,-1-1-1,1 0 0,-1 0 0,1 1 0,-1-1 0,0 0 0,1 1 0,-1-1 0,1 0 1,-1 1-1,0-1 0,1 1 0,-1-1 0,0 0 0,0 1 0,1-1 0,-1 1 0,1 3-21,0 0 0,0 0 0,-1 0 0,0-1 0,0 1 0,0 0 0,0 4 0,-1 5 143,2 26-22,0-12 294,-1 0-1,-5 36 1,4-56-321,-1 0 1,1 0 0,-1 0-1,0 0 1,-1 0 0,0-1-1,0 1 1,0-1 0,-1 0-1,0 0 1,0 0 0,0 0-1,-9 8 1,-6-4-739,19-10 468,-1 0 0,1 1-1,-1-1 1,1 0 0,-1 0 0,1 0-1,-1 0 1,1 0 0,-1 0 0,1 0-1,-1 0 1,1-1 0,-1 1 0,1 0-1,-1 0 1,1 0 0,0 0 0,-1-1-1,1 1 1,-1 0 0,1 0 0,-1-1-1,1 0 1,-4-8-3342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5699,'0'0'4514,"13"18"-3615,40 65-134,-48-74-650,0 0 0,-1 1 0,0 0 0,-1 0 0,0 0 0,0 0 0,-1 1 0,-1-1 0,0 1 0,0-1 0,-2 16 0,2-1-14,1 30 10,0 8 86,-7 88-1,5-148-194,-1 4 4,1-1 1,-2 1-1,1-1 1,0 1-1,-4 7 0,4-13-192,4-22-7410,9-3 2484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201 0 912,'0'0'9397,"-11"21"-8989,6-13-359,-97 158 772,96-158-750,2-1-23,-1 0 0,0-1-1,0 0 1,0 0 0,-1 0 0,0 0 0,0-1 0,-1 0-1,-7 4 1,14-9-39,0 1-1,-1-1 1,1 0-1,0 0 1,-1 0 0,1 1-1,0-1 1,-1 0-1,1 0 1,0 0-1,-1 0 1,1 0 0,-1 0-1,1 0 1,0 0-1,-1 0 1,1 0-1,0 0 1,-1 0-1,1 0 1,0 0 0,-1 0-1,1 0 1,0-1-1,-1 1 1,1 0-1,0 0 1,-1 0 0,1 0-1,0-1 1,-1 1-1,1 0 1,0 0-1,0-1 1,-1 1-1,1 0 1,0-1 0,0 1-1,0 0 1,-1 0-1,1-1 1,0 1-1,0 0 1,0-1 0,0 1-1,0-1 1,0 1-1,0 0 1,0-1-1,-1 1 1,1 0-1,0-1 1,1 1 0,-1 0-1,0-1 1,0 1-1,0-1 1,0 1-1,7-24-49,-3 20 35,0-1 1,0 1-1,1 0 0,0 1 0,-1-1 0,1 1 0,0 0 0,1 0 0,-1 0 0,0 1 0,1-1 0,0 1 0,8-1 0,-6 1 11,0 0-1,0 0 0,1 1 1,-1 1-1,0-1 0,1 1 0,-1 1 1,0 0-1,12 2 0,-18-2 19,1 0 0,-1 0-1,0 1 1,1-1 0,-1 1 0,0-1-1,0 1 1,0 0 0,-1 0-1,1 0 1,0 0 0,-1 0-1,1 0 1,-1 0 0,1 0-1,-1 1 1,0-1 0,0 1 0,0-1-1,0 5 1,2 2-603,-1 0-1,-1 0 1,1 0 0,-1 15-1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 6211,'0'0'7939,"172"3"-7939,-130-3-176,-4 0-2129,-11-14-3553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6819,'0'0'3668,"3"23"-3070,27 168 725,-25-137-1076,-1 80 0,-5-111-186,1-23-79,2-32 36,0 29-23,-1 0-1,1-1 0,0 1 1,0 0-1,1 1 1,-1-1-1,1 0 0,-1 1 1,1-1-1,0 1 0,0 0 1,0 0-1,0 0 1,0 0-1,1 0 0,-1 1 1,5-2-1,8-3-2,2 0 0,17-3 0,-19 4-41,0 2 0,0 0 0,0 0 0,0 2 0,1 0 0,-1 1 0,30 3 0,-44-2 34,-1 0 0,1-1 0,-1 1 0,1 0 0,-1 0 0,1 0 0,-1 0 0,0 0 0,0 1 0,1-1 0,-1 0 0,0 0 0,0 1 0,0-1 0,-1 1 1,1-1-1,0 1 0,0-1 0,-1 1 0,1 0 0,-1-1 0,1 1 0,-1 0 0,0 2 0,3 50 35,-4-42-24,2-1 16,-2 1 0,1-1 0,-4 17 0,3-23 0,-1-1-1,1 0 1,-1 0-1,0 0 1,0 0 0,0 0-1,-1 0 1,1-1-1,-1 1 1,0-1-1,-5 6 1,1-3 78,0 1 1,-1-2-1,1 1 1,-1-1-1,-1 0 1,1-1-1,0 0 0,-1 0 1,0-1-1,0 0 1,0 0-1,0-1 1,-1 0-1,1-1 1,0 0-1,-1-1 0,1 0 1,-1 0-1,-15-3 1,22 2-115,1 0-1,-1 0 1,1 0 0,-1 0 0,1 0 0,-1-1 0,1 1-1,0-1 1,0 1 0,0-1 0,0 0 0,0 0 0,0 0-1,0 0 1,1 0 0,-3-4 0,-11-23-3044,8 14-1022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238 0 7235,'0'0'1337,"3"23"-651,9 74 143,-11-90-721,-1 0 0,0 0 0,0-1 0,0 1-1,-1 0 1,1 0 0,-2-1 0,1 1 0,-1 0 0,0-1-1,-5 12 1,4-14-44,0 1-1,0-1 1,0 0 0,-1 0-1,1 0 1,-1 0-1,0 0 1,0-1-1,0 0 1,-1 0 0,1 0-1,-6 3 1,-3-1-33,1-1 1,-1 0 0,0-1 0,0 0 0,0-1 0,0 0-1,0-1 1,0-1 0,-21-1 0,32 1-82,1 0 0,0-1 0,-1 1 0,1 0 0,0-1 0,-1 1 0,1-1 0,0 1 0,0-1 0,0 0 0,0 1 0,0-1 0,-1 0 0,1 0 0,0 0 0,1 1 0,-1-1 0,0 0 0,0-1 0,0 1 0,1 0 0,-2-2 0,0 0-88,1-1 1,0 1 0,0-1 0,0 0-1,0 0 1,0 1 0,1-1-1,-1-5 1,1 3-38,0 1-1,0-1 1,1 0 0,0 0-1,0 0 1,0 1 0,1-1-1,-1 0 1,1 1-1,1 0 1,3-7 0,-1 5 57,0 1 0,1 0 0,0 1 1,0-1-1,1 1 0,-1 0 1,1 1-1,0 0 0,9-4 0,-10 5 400,0 1 0,0 0 0,0 0 0,0 0 0,1 1 0,-1 0 0,11 0 0,-15 1-215,0 1 0,0-1 0,0 1 0,0 0 0,0 0 0,-1-1 0,1 1 1,0 0-1,-1 1 0,1-1 0,-1 0 0,1 0 0,-1 1 0,1-1 0,-1 1 1,0-1-1,2 3 0,23 37 708,-15-23-480,-2-4-483,0 0 602,1 0 0,22 24 0,0-15-1403,-28-21 505,-1-1 1,1 1-1,-1-1 0,1 0 1,0 0-1,-1-1 1,1 1-1,6-1 1,8 0-4045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6 5827,'0'0'5023,"-12"-2"-5012,5 1-20,2 0-1,0 0 0,0 1 0,1-1 1,-1 1-1,0 0 0,-9 2 1,11-2 7,1 1 0,0 0-1,0 0 1,0 0 0,0 0 0,0 0 0,0 0 0,0 0 0,1 0 0,-1 1 0,0-1 0,1 1-1,-1 0 1,1-1 0,-1 1 0,1 0 0,0 0 0,-1 0 0,1 0 0,0 0 0,1 0 0,-2 3 0,1-3-11,0 0 0,0 1 1,0-1-1,0 1 0,0-1 1,1 1-1,-1-1 1,1 1-1,0-1 0,0 1 1,0 0-1,0-1 0,0 1 1,0-1-1,1 1 1,-1-1-1,2 5 0,0-6-1,-1 1 0,1-1 0,-1 1 0,1-1 0,0 1 0,0-1 0,0 0 0,0 0 0,0 0 0,0 0 0,0 0 1,0 0-1,0-1 0,0 1 0,0-1 0,0 1 0,1-1 0,-1 0 0,3 0 0,62 1 38,-40-2-6,41 5 0,-61-3-45,-1 0 0,1 1-1,-1-1 1,0 1 0,0 0 0,0 1-1,0-1 1,0 1 0,0 0-1,-1 1 1,9 6 0,-13-9 22,0-1 0,0 1 0,0 0 0,0 0 1,0 0-1,0 0 0,0 0 0,-1 1 0,1-1 0,0 0 0,-1 0 1,1 0-1,-1 1 0,1-1 0,-1 0 0,0 0 0,1 1 0,-1-1 1,0 0-1,0 1 0,0-1 0,0 0 0,0 1 0,0-1 0,-1 2 1,0-1 33,0 1-1,0-1 1,0 1 0,-1-1 0,1 0 0,-1 0 0,0 0 0,1 0 0,-1 0 0,0 0 0,-4 3 0,-5 3 230,0-1 0,-1 0 0,-21 8-1,15-7-89,-1-1-1,1-1 1,-1-1-1,-1 0 1,1-2-1,0 0 0,-37 0 1,55-3-193,0 1 1,0-1 0,1 0-1,-1-1 1,0 1-1,0 0 1,0 0 0,1 0-1,-1 0 1,0 0-1,1-1 1,-1 1 0,0 0-1,0-1 1,1 1-1,-1-1 1,0 1 0,1 0-1,-1-1 1,1 0-1,-1 1 1,1-1-1,-1 1 1,1-1 0,-1 0-1,1 1 1,-1-1-1,1 0 1,-1-1-205,1 0 1,0 1-1,0-1 0,-1 0 0,1 0 1,0 1-1,1-1 0,-1 0 1,0 1-1,0-1 0,1 0 0,0-1 1,6-11-3306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0:54.848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49 70 800,'0'0'3845,"-1"-14"338,-2 15-4187,1 0 1,-1 1-1,1-1 0,-1 0 0,1 1 1,0-1-1,0 1 0,0 0 1,0 0-1,0-1 0,0 1 0,0 1 1,1-1-1,-1 0 0,1 0 1,0 1-1,-1-1 0,1 0 0,0 1 1,0 0-1,0 3 0,-2 4-71,1 1 1,1-1-1,0 0 0,0 15 0,2-24 55,-1-1 0,0 1 0,1 0 0,-1-1 0,1 1-1,-1-1 1,1 1 0,-1-1 0,1 1 0,-1-1 0,1 1 0,-1-1 0,1 0 0,0 1 0,-1-1 0,1 0 0,0 0 0,-1 1 0,1-1 0,0 0 0,-1 0 0,1 0 0,0 0-1,0 0 1,-1 0 0,1 0 0,0 0 0,0 0 0,29 0-108,-23 0 139,-2-1 60,-1 1 1,0-1-1,1 0 1,-1 0-1,0 0 1,0-1-1,0 1 0,0-1 1,0 0-1,0 0 1,0-1-1,-1 1 1,1-1-1,-1 0 1,1 0-1,-1 0 0,0 0 1,0 0-1,-1-1 1,1 1-1,-1-1 1,0 0-1,0 0 1,0 0-1,0 0 1,0 0-1,-1 0 0,0 0 1,0-1-1,0 1 1,0-7-1,-1 10-15,0 1 0,-1-1-1,1 1 1,0-1-1,-1 1 1,1-1 0,0 1-1,-1-1 1,1 1 0,0-1-1,-1 1 1,1-1 0,-1 1-1,1-1 1,-1 1 0,1 0-1,-1-1 1,0 1 0,1 0-1,-1 0 1,1-1 0,-1 1-1,0 0 1,0 0 0,-21-5-247,13 3 220,1 0-436,1 0-1,-1-1 0,1 0 1,0 0-1,0 0 1,0-1-1,1 0 0,-13-9 1,-3-13-3096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233 16 3970,'0'0'4060,"-10"-3"-3934,-4-1-114,1 1 0,-1 1 1,-22-1-1,31 3-5,-1 0-1,1 0 1,0 1-1,-1-1 1,1 1 0,0 1-1,0-1 1,0 1-1,0 0 1,0 0 0,0 0-1,0 0 1,1 1-1,-1 0 1,-4 4-1,4-2-15,-1 0 0,1 0 0,0 0 0,1 1 0,-1 0 0,1 0 0,1 0 0,-1 0 0,1 1 0,0-1 0,0 1 0,1 0 0,0 0 0,0 0 0,0 0 0,1 0 0,0 0 0,1 0 0,0 1 0,1 12 0,-1-19 31,0 0 1,0 0-1,0 0 1,0 0-1,0 0 0,1 0 1,-1 0-1,0 0 1,1 0-1,-1 0 0,1 0 1,-1 0-1,1 0 1,0 0-1,-1 0 0,1 0 1,0-1-1,0 1 0,-1 0 1,1 0-1,1 0 1,1 1 72,0-1 0,0 1 0,0-1 0,0 0 0,0 0 0,0 0 0,5 0 1,9 1 287,-1-1 0,24-2 0,-20 0-454,20 2 69,-28 0-25,-1 0-1,0-1 0,1 0 1,-1-1-1,0 0 0,0-1 0,0 0 1,22-8-1,-30 9-478,9-5 142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73 119 3618,'0'0'3884,"2"4"-3526,0-2-291,-1 1 1,1-1 0,-1 0 0,1 0 0,0 0-1,0 0 1,-1 0 0,1-1 0,1 1-1,-1-1 1,0 1 0,0-1 0,1 0 0,-1 0-1,0 0 1,1 0 0,-1 0 0,1 0-1,-1-1 1,1 1 0,0-1 0,-1 0 0,1 0-1,0 0 1,-1 0 0,4 0 0,13 1 614,-14-1-594,0 1 0,-1-1 0,1 1-1,0-1 1,0-1 0,0 1 0,-1-1 0,1 0 0,0 0 0,4-2 0,14-37 1125,-21 36-1298,0-3 93,1 0 1,-1-1-1,0 1 0,-1-1 1,0 1-1,0-1 0,0 1 0,-2-16 1,1 11-9,0 12-1,-1-1 0,1 0 1,0 1-1,-1-1 0,1 0 0,-1 1 1,1-1-1,-1 1 0,1-1 1,-1 1-1,1-1 0,-1 1 0,1-1 1,-1 1-1,0 0 0,1-1 1,-1 1-1,0 0 0,1-1 0,-1 1 1,0 0-1,0 0 0,1 0 1,-1 0-1,0 0 0,1 0 0,-1 0 1,-1 0-1,-26-1-370,24 1 312,-4 0 11,-3 0-7,1 0 0,-1 1 0,-15 2 0,22-2 51,0 1 1,-1-1-1,1 1 0,1 0 1,-1 0-1,0 0 0,0 0 0,1 1 1,-1-1-1,1 1 0,-5 5 1,-18 17-220,-13 15-131,37-36 324,-1 0-1,1 1 0,0-1 0,0 1 1,0 0-1,0 0 0,1 0 0,0-1 1,0 1-1,0 7 0,1 53-26,1-33 119,-1-31-43,1 0 0,-1 0 0,1-1 0,-1 1 0,1 0 0,0 0 0,-1 0-1,1 0 1,0-1 0,0 1 0,0 0 0,-1-1 0,1 1 0,0-1 0,0 1 0,0-1 0,0 1 0,0-1 0,0 0 0,0 1 0,0-1 0,0 0-1,2 0 1,27 5 578,1-4-201,-17-1-182,-1 1 0,1-2 0,-1 0 0,1 0 0,-1-1 0,18-5 0,-29 6-342,-2 3-166,0-1-1,0 1 0,-1 0 0,1-1 1,0 1-1,-1-1 0,1 1 0,-1-1 1,1 1-1,-1-1 0,0 1 0,-1 1 0,1-1-125,-12 17-3491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294 1 5555,'0'0'2996,"3"20"-1985,1 5-725,16 120 1181,-14 126-332,-6-197-656,-1-96-269,-1 18-220,0 0 0,-1 0 0,1 0 0,0 0 0,-1 0 0,0 1 0,0-1 0,0 1 0,-1 0 0,1 0 0,-1 0 0,1 0 0,-1 1 0,0 0 0,0-1 0,0 1 0,0 0 0,-1 1 0,1-1 0,0 1 0,-1 0 0,-5-1 0,-13-1-371,0 0 1,0 1-1,-27 2 0,35 0 139,8 0 209,0 0 0,1 0 0,-1 1-1,1 0 1,-1 0 0,0 0 0,1 1 0,0 0 0,-9 4 0,13-4 25,-1-1-1,1 1 1,0 0 0,-1 0-1,1 0 1,0 0 0,0 0-1,1 0 1,-1 1 0,0-1-1,1 1 1,-1-1 0,1 1-1,0 0 1,0-1 0,0 1-1,0 0 1,1 0 0,-1 0 0,1-1-1,-1 1 1,1 0 0,0 0-1,0 3 1,0-1 34,0-1 0,1 1 0,-1 0 0,1-1 1,0 1-1,0-1 0,0 1 0,0-1 0,3 5 0,-3-7-16,0-1 0,0 1 0,1 0 0,-1-1 0,0 1 0,1-1 0,-1 1 0,1-1 0,0 0 0,-1 0 0,1 1-1,0-1 1,0 0 0,0-1 0,0 1 0,-1 0 0,1 0 0,0-1 0,0 1 0,1-1 0,-1 0 0,0 0 0,0 1 0,3-2-1,9 2 212,0-2-1,0 0 1,0-1-1,0 0 1,-1-1-1,1 0 0,22-10 1,-10 2-141,-8 3-108,1 0 1,0 0 0,0 2-1,1 1 1,-1 0-1,31-2 1,-50 7-156,0 1 0,0-1 0,0 1 1,1-1-1,-1 1 0,0-1 0,0 1 0,0 0 1,0-1-1,0 1 0,0-1 0,0 1 0,0 0 1,0-1-1,0 1 0,0-1 0,0 1 0,-1 0 1,1-1-1,0 1 0,0-1 0,-1 1 0,1-1 1,-1 2-1,-16 20-2779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0 4226,'0'0'6627,"1"15"-6083,8 78 420,8 143 81,-16-158-1032,0-46 27,0-26 14,-1-10 34,-1-19-519,0 0 1,-2 1-1,0-1 0,-2 1 1,0 0-1,-12-31 0,11 37 428,0-1 0,2 0 0,0 1 0,1-1 0,1-1 0,-1-23 0,4 38 7,-1 0 0,1 0-1,0 0 1,0 0 0,0 0 0,0 0 0,1 1 0,-1-1 0,1 0 0,0 1-1,-1-1 1,1 1 0,0-1 0,1 1 0,-1 0 0,0 0 0,0 0 0,1 0-1,0 1 1,-1-1 0,1 0 0,0 1 0,0 0 0,-1 0 0,7-2 0,6-2 22,0 1 0,0 0 0,27-3 0,-31 6 5,45-3-198,-53 4 151,-1 0-1,1 0 0,0 0 0,-1 1 1,1-1-1,-1 1 0,1 0 0,-1-1 1,1 1-1,-1 0 0,1 1 0,-1-1 1,0 0-1,0 1 0,0-1 0,0 1 0,3 2 1,0 4 106,0 0-1,-1 0 1,-1 1 0,1-1 0,-1 1-1,0-1 1,-1 1 0,0 0 0,-1 0-1,0 0 1,0 0 0,-1 0 0,0 1-1,0-1 1,-1 0 0,-3 11 0,4-18-37,-1 0 1,0 1-1,0-1 1,0 0-1,0 0 1,0 0-1,0 0 1,-1 0-1,1 0 0,-1 0 1,1 0-1,-1-1 1,0 1-1,0 0 1,1-1-1,-1 0 1,0 1-1,-1-1 1,1 0-1,0 0 1,0 0-1,0 0 1,-1-1-1,1 1 1,0-1-1,-1 1 0,-2-1 1,-10 2 94,-1 0 0,1-2-1,-19-1 1,11 0-110,-35 1-131,57 0 41,1 0 0,-1 0 0,1 0 0,0 0 0,-1 0 0,1-1 0,0 1 1,-1 0-1,1 0 0,0 0 0,-1 0 0,1-1 0,0 1 0,-1 0 0,1 0 1,0-1-1,0 1 0,-1 0 0,1-1 0,0 1 0,0 0 0,0-1 0,-1 1 0,1 0 1,0-1-1,0 1 0,0 0 0,0-1 0,0 1 0,0 0 0,0-1 0,0 1 0,0-1 1,0 1-1,0 0 0,0-1 0,0 1 0,0-1 0,0 1 0,0 0 0,0-1 0,0 0 1,1-2-664,-1-16-3140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43 6099,'0'0'3695,"10"13"-3130,34 48-148,-39-50-342,0-1 1,0 1 0,-1 1 0,-1-1-1,0 1 1,0-1 0,-1 1 0,-1 0 0,0 0-1,0 0 1,-2 14 0,1-24-65,0-3 30,0-24 538,-1 1-1,-7-40 1,4 40-612,0 0 0,2 0 1,0-34-1,3 57 27,-1 0 1,0 0-1,0 0 0,1 0 1,-1 0-1,0 0 0,1 1 1,-1-1-1,1 0 0,0 0 0,-1 0 1,1 0-1,0 1 0,-1-1 1,1 0-1,0 0 0,0 1 1,0-1-1,-1 1 0,1-1 1,0 1-1,0-1 0,0 1 0,0-1 1,0 1-1,0 0 0,0 0 1,0-1-1,2 1 0,35-4-79,-33 4 66,13-1-99,-7 0 78,1 0-1,0 1 1,-1 1-1,1 0 1,14 3-1,-24-4-149,1 1 0,-1 0 0,0-1 0,0 1-1,1 0 1,-1 0 0,0 1 0,0-1-1,0 0 1,0 1 0,-1-1 0,1 1-1,0 0 1,-1 0 0,1-1 0,-1 1 0,1 0-1,-1 0 1,0 0 0,0 0 0,0 1-1,0-1 1,0 0 0,0 0 0,-1 1-1,1-1 1,-1 0 0,0 1 0,0-1-1,1 1 1,-2 2 0,1 16-2043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27 124 5298,'0'0'4034,"21"0"-3564,10 1-257,-13 1-11,1-2 0,-1 0 0,26-4 1,-39 3-166,0 0 0,-1 0 0,1 0 0,-1 0 0,1-1 1,-1 0-1,0 0 0,8-5 0,-10 6-11,0 0 0,0-1 1,-1 1-1,1-1 0,-1 1 1,1-1-1,-1 1 0,1-1 0,-1 0 1,0 0-1,0 0 0,0 1 0,0-1 1,0 0-1,-1 0 0,1-1 0,0 1 1,-1 0-1,0 0 0,1-3 0,-1 2-54,0 1-1,0-1 0,0 1 1,0-1-1,-1 1 1,1-1-1,-1 1 0,1-1 1,-1 1-1,0-1 1,0 1-1,0 0 0,-1-1 1,1 1-1,0 0 0,-1 0 1,1 0-1,-1 0 1,0 0-1,0 0 0,0 1 1,0-1-1,0 0 0,0 1 1,0 0-1,0-1 1,-1 1-1,1 0 0,0 0 1,-1 0-1,1 1 0,-1-1 1,1 1-1,-1-1 1,-4 1-1,0-1-41,1 1 1,0 1-1,-1-1 1,1 1-1,0 1 1,0-1-1,0 1 1,0 0-1,0 0 1,0 0-1,1 1 1,-1 0-1,1 0 1,-7 5-1,4-1 84,0 0-1,1 0 0,-1 0 0,2 1 0,-1 0 0,1 0 0,0 1 0,1 0 0,0 0 0,-5 11 0,5-6 8,1-1 0,1 1-1,0 0 1,1 1-1,0-1 1,1 25 0,1-37 19,0 1 1,0-1 0,1 0 0,-1 1-1,0-1 1,1 0 0,-1 0 0,1 1 0,0-1-1,0 0 1,0 0 0,0 0 0,0 0 0,0 0-1,1 0 1,-1 0 0,0-1 0,1 1 0,0 0-1,-1-1 1,1 1 0,0-1 0,0 0 0,0 1-1,0-1 1,0 0 0,0 0 0,0 0-1,0-1 1,0 1 0,0 0 0,1-1 0,-1 1-1,0-1 1,0 0 0,1 0 0,3 0 0,11 1 113,1 0 1,-1-1 0,1-1 0,0-1-1,-1 0 1,0-2 0,0 0-1,32-11 1,-31 6-376,12-3-548,-9 9-5319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1 782 5234,'0'0'4645,"0"-20"-4103,0-148 1213,1 75-1482,4-1 1,4 1-1,5 1 0,28-105 0,-42 196-285,0 0 0,0-1-1,1 1 1,-1 0-1,0 0 1,0 0 0,1 0-1,-1 0 1,1 0 0,-1 0-1,1 0 1,-1 0 0,1 0-1,0 1 1,-1-1 0,1 0-1,0 0 1,0 0 0,-1 1-1,1-1 1,0 0 0,0 1-1,0-1 1,0 1 0,0-1-1,0 1 1,0 0-1,0-1 1,0 1 0,0 0-1,0-1 1,0 1 0,2 0-1,-1 1-6,0 0 0,1 0 0,-1 0 0,0 0-1,1 0 1,-1 0 0,0 0 0,0 1 0,0-1 0,0 1-1,0 0 1,-1 0 0,3 2 0,2 4 26,0 0 1,0 1 0,-1-1-1,0 1 1,0 0-1,-1 1 1,0-1-1,-1 1 1,0-1 0,-1 1-1,0 0 1,1 10-1,0 18-140,-4 72 1,-1-44-1150,2-51-1362,0-7-1203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4818,'0'0'4930,"122"10"-4641,-71-10-289,5 6-32,-5-4-1569,-10 1-2417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104 121 4306,'0'0'3972,"24"0"-3505,145 0 438,-167 1-895,1-1 0,0 0 1,-1 0-1,1 0 0,0 0 1,-1 0-1,1-1 0,0 1 0,-1-1 1,1 1-1,0-1 0,-1 0 1,1 0-1,-1-1 0,0 1 1,1 0-1,-1-1 0,0 1 0,0-1 1,0 0-1,0 0 0,0 1 1,0-1-1,0-1 0,-1 1 1,1 0-1,-1 0 0,0-1 0,1 1 1,-1 0-1,0-1 0,0 1 1,-1-1-1,1 0 0,-1 1 1,1-1-1,-1 0 0,0 1 0,0-1 1,0 0-1,0 1 0,-1-4 1,1 4-35,-1 1 0,1 0 0,-1 0 0,0 0 1,1-1-1,-1 1 0,0 0 0,0 0 1,0 0-1,0 1 0,0-1 0,0 0 0,0 0 1,0 0-1,0 1 0,-1-1 0,1 0 0,0 1 1,0 0-1,-1-1 0,1 1 0,0-1 0,-2 1 1,-38-9-399,36 8 289,-28-6-558,22 3 554,-1 1-1,0 1 1,0 0-1,0 1 1,-1 0 0,1 1-1,-22 2 1,30 0 133,0-1 1,0 1 0,0 0-1,0 0 1,1 0 0,-1 1-1,1-1 1,-1 1-1,1 0 1,0 0 0,-4 5-1,-29 40 119,36-47-107,-9 12 73,1 0 0,1 1-1,0 0 1,1 0 0,0 1-1,2-1 1,-1 1 0,2 0-1,0 1 1,1-1-1,0 0 1,1 23 0,2-38-40,-1 1 0,1 0 0,-1 0 1,1-1-1,0 1 0,-1 0 0,1-1 1,0 1-1,0 0 0,-1-1 0,1 1 0,0-1 1,0 0-1,0 1 0,0-1 0,0 0 0,0 1 1,-1-1-1,1 0 0,0 0 0,0 0 1,0 0-1,0 0 0,1 0 0,31 3 721,-29-3-671,332 0 1942,-298-4-2010,4 0-3338,-35 4 290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41 6435,'0'0'3145,"3"21"-2798,21 142 334,-23-160-618,11 49 96,-11-50-135,-1-1 1,1 1-1,0 0 0,-1-1 1,1 1-1,0-1 0,0 1 1,0-1-1,0 1 1,0-1-1,0 0 0,0 1 1,1-1-1,-1 0 1,0 0-1,1 0 0,-1 0 1,1 0-1,-1 0 1,1 0-1,-1-1 0,1 1 1,0 0-1,-1-1 1,4 1-1,-5-15 152,-8-77-58,5 70-74,1-1 1,0 1 0,3-39-1,0 56-20,0 0 0,0 1-1,0 0 1,0-1 0,0 1-1,1-1 1,-1 1 0,1 0-1,0 0 1,0 0 0,0 0-1,1 0 1,-1 1 0,1-1-1,-1 1 1,1-1 0,0 1-1,0 0 1,0 0 0,0 0 0,0 0-1,0 1 1,1-1 0,-1 1-1,0 0 1,6-1 0,7-2-306,1 1 1,-1 1-1,0 1 0,24 0 1,-38 1 86,1 0 0,-1 0-1,0 0 1,1 1 0,-1-1 0,0 1 0,1-1 0,-1 1 0,0 0 0,0 0-1,1 0 1,-1 0 0,0 1 0,0-1 0,0 0 0,-1 1 0,1-1 0,0 1-1,0 0 1,-1 0 0,1-1 0,-1 1 0,0 0 0,1 0 0,-1 0 0,0 1-1,0-1 1,1 4 0,-1 10-3297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7 108 4802,'0'0'2665,"24"4"-2419,-4-1-203,12 3 41,0-2 0,1-1 0,45-2 0,-76-1-110,-1 0 0,0-1 1,0 1-1,0-1 0,0 1 1,0-1-1,0 0 1,1 1-1,-1-1 0,-1 0 1,1 0-1,0 1 0,0-1 1,0 0-1,0 0 0,-1 0 1,1 0-1,0 0 0,-1 0 1,1-1-1,-1 1 0,1 0 1,-1 0-1,1 0 0,-1 0 1,0-1-1,0 1 1,0 0-1,1 0 0,-1-1 1,-1 1-1,1 0 0,0 0 1,0-1-1,0 1 0,0 0 1,-1-2-1,0 0-69,1-1-1,-1 1 1,0-1 0,0 1-1,0-1 1,0 1 0,-1 0-1,1 0 1,-1 0-1,0-1 1,0 1 0,-3-3-1,-1 1 102,0 1-1,0 0 1,-1 0-1,1 0 1,-1 1-1,1 0 1,-1 1-1,0-1 1,-1 1-1,1 1 1,0-1-1,0 1 1,-1 1-1,1-1 1,0 1-1,-1 0 0,1 1 1,-14 2-1,19-2 49,0 0-1,0 0 1,0 1-1,0-1 1,0 0-1,1 0 1,-1 1-1,0 0 1,1-1-1,0 1 1,-1 0-1,1-1 1,-2 5-1,-15 28 289,16-30-275,-4 9 22,0-1 0,1 1-1,1 0 1,0 0 0,0 0 0,2 1-1,-1-1 1,2 1 0,0-1-1,1 1 1,1 18 0,0-30-74,0 0 1,0-1-1,0 1 1,0 0-1,0-1 1,0 1-1,0-1 1,1 1-1,-1-1 1,1 0-1,-1 0 1,1 0-1,-1 1 1,1-1-1,0-1 1,-1 1-1,1 0 1,0 0-1,0-1 0,0 1 1,-1-1-1,1 1 1,0-1-1,3 0 1,54 6 583,-51-6-502,33 1 208,3 2-74,0-3 0,48-6 0,-85 5-187,0 0 1,0 0 0,0-1 0,-1 0-1,1-1 1,-1 1 0,1-1-1,-1 0 1,0-1 0,10-7-1,-12 8 22,-1-1-1,1 0 0,-1 1 1,0-1-1,0-1 0,0 1 1,-1 0-1,1 0 0,-1-1 1,0 0-1,0 1 0,-1-1 0,0 0 1,1 0-1,0-9 0,2-130 165,-4 120 330,0 319 51,1-297-205,28-44-381,2 2 0,62-69 0,-40 51-607,-53 62 561,1 0 1,-1 0 0,0 0-1,0 0 1,1-1 0,-1 1-1,0 0 1,0 0-1,1 0 1,-1 0 0,0 0-1,0 0 1,1 0 0,-1 0-1,0 0 1,0 0 0,1 1-1,-1-1 1,0 0 0,1 0-1,-1 0 1,0 0-1,0 0 1,0 0 0,1 1-1,-1-1 1,0 0 0,0 0-1,0 0 1,1 0 0,-1 1-1,0-1 1,0 0 0,0 0-1,0 1 1,1-1 0,-1 0-1,0 0 1,0 1-1,0-1 1,0 0 0,0 0-1,0 1 1,0-1 0,0 0-1,10 21 91,-4-8-92,-3-8 79,0 0 1,0 0-1,-1 0 0,0 0 0,0 1 0,0-1 0,0 0 0,-1 1 1,0 0-1,0-1 0,-1 1 0,1 0 0,-1-1 0,0 1 1,-1 0-1,1-1 0,-1 1 0,-3 9 0,0-8 17,0 1 1,-1-1-1,0 0 0,0 0 0,0-1 1,-1 1-1,-12 9 0,8-7-18,1 0-1,-14 19 0,19-16-539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3201,'0'0'3381,"0"15"-2837,-3 224 2353,-4-154-2416,-1 25-367,7-90-107,1 0 0,1 0 0,1-1 0,0 1 0,2 0 0,0-1 0,11 29 0,-9-22-7,-2-11 867,-2-28-504,-2-2-420,1 0-1,1 1 1,0 0 0,1-1-1,0 1 1,1 0 0,8-16-1,-10 24 48,0 0-1,1 1 1,0-1-1,0 1 1,1 0-1,-1 0 0,1 0 1,0 1-1,1-1 1,-1 1-1,1 0 1,-1 0-1,1 0 1,1 1-1,-1 0 1,0 0-1,1 0 1,-1 1-1,11-4 0,-15 6-10,-1 0-1,1 0 0,0 0 0,0 0 0,0 1 0,0-1 0,0 0 1,0 0-1,-1 1 0,1-1 0,0 0 0,0 1 0,0-1 0,-1 1 1,1-1-1,0 1 0,-1-1 0,1 1 0,0 0 0,-1-1 0,1 1 1,-1 0-1,1-1 0,-1 1 0,1 0 0,-1 0 0,1-1 0,-1 1 1,0 0-1,0 0 0,1 0 0,-1 0 0,0-1 0,0 1 0,0 1 1,6 37 128,-6-34-148,1 8 65,0 0-1,-1 0 1,0-1-1,-4 17 1,3-24 19,0 0 0,-1 0 0,0 0 0,0 0 0,0 0 0,0-1 0,-1 1 0,0-1 0,0 0 0,0 0 0,0 0 0,-1 0 0,-4 4 0,2 1-306,6-1-3168,0-6 2491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241 5 5186,'0'0'4485,"-8"-1"-4333,3 1-168,-64-3 513,64 3-458,-1 0-1,0 1 1,0 0 0,0 0 0,0 1-1,0-1 1,1 1 0,-1 0 0,1 1-1,-10 5 1,8-3-37,0 1-1,0 0 0,1 0 1,0 0-1,0 1 1,0 0-1,1 0 0,0 0 1,1 1-1,-1 0 1,1 0-1,1 0 0,0 0 1,0 0-1,0 1 1,1 0-1,1-1 0,-1 1 1,1 0-1,0 9 1,2-17-4,-1 0 0,0 0 0,1 0 0,-1 0 0,0 0 0,1 0 0,-1 0 0,1-1 0,0 1 0,-1 0 0,1 0 0,0 0 0,-1-1 0,1 1 0,0 0 0,0-1 0,-1 1 0,1-1 0,0 1 0,0-1 0,0 1 0,0-1 0,0 0 0,0 1 0,0-1 0,0 0 0,0 0 0,0 0 0,0 0 0,0 0 0,1 0 0,41 2 374,-32-3-101,44 3 386,-30 0-751,0-2-1,49-5 0,-71 5-414,0-1 1,0 0-1,0 0 0,0 0 1,0 0-1,0 0 0,-1-1 1,5-2-1,-3-1-2287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108 132 4674,'0'0'4877,"9"3"-4773,-6-2-50,9 2 70,0 0 1,1-1-1,12 1 1,-22-3-103,0 0 1,0 0-1,0 0 0,0 0 1,0 0-1,0 0 0,0-1 1,0 0-1,0 1 1,0-1-1,0 0 0,0-1 1,-1 1-1,1 0 1,0-1-1,-1 1 0,1-1 1,-1 0-1,0 0 0,4-4 1,-2 0-76,-1-1 0,1 0 1,-2 1-1,1-1 0,-1 0 0,0-1 0,0 1 1,-1 0-1,0 0 0,0-1 0,-1 1 0,0 0 1,0-9-1,-1 15 18,1 0-1,-1 0 1,1 1 0,-1-1-1,1 0 1,-1 0 0,1 0 0,-1 0-1,0 0 1,1 1 0,-1-1-1,0 0 1,0 1 0,1-1-1,-1 0 1,0 1 0,0-1 0,0 1-1,0-1 1,0 1 0,0 0-1,0-1 1,0 1 0,0 0 0,0 0-1,0-1 1,0 1 0,0 0-1,0 0 1,0 0 0,-1 1 0,-46-1-491,34 0 540,9 1-13,1 0-1,0 0 1,0 0 0,-1 0-1,1 1 1,0-1 0,0 1-1,0 0 1,0 1 0,1-1-1,-1 1 1,0-1 0,1 1-1,-4 4 1,-44 49 506,46-50-352,-2 4-45,0 1 0,0-1 0,1 1-1,0 0 1,1 1 0,1-1-1,0 1 1,0 0 0,1 0-1,1 0 1,0 1 0,0-1 0,1 0-1,1 1 1,0-1 0,4 23-1,-4-33-105,1 0 0,-1-1-1,1 1 1,0-1 0,0 1 0,0-1-1,0 1 1,0-1 0,0 0 0,0 1-1,0-1 1,0 0 0,1 0-1,-1 0 1,0 0 0,1 0 0,-1 0-1,1 0 1,-1-1 0,1 1 0,-1 0-1,1-1 1,0 1 0,-1-1-1,1 0 1,0 0 0,-1 1 0,4-1-1,57 2 788,-49-3-308,6 1-90,0 0-1,-1-2 0,26-5 0,-36 5-1030,0 0-1,0-1 1,-1 0 0,1 0-1,-1-1 1,8-5-1,3-4-2562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31 7475,'0'0'2834,"-7"-5"-2157,3 2-664,1 0 0,-1 0 0,0 1 0,-1-1-1,1 1 1,0 0 0,-1 0 0,1 1 0,-9-3-1,10 4-13,1 0 0,-1 0 1,0-1-1,1 2 0,-1-1 0,1 0 0,-1 0 0,1 1 0,-1 0 0,1-1 0,-1 1 0,1 0 0,0 0 0,-1 0 0,1 1 0,0-1 0,0 0 0,0 1 0,0 0 0,0-1 0,0 1 0,0 0 0,1 0 0,-3 2 0,0 2-68,0-1 0,0 1 0,0 0 0,1 0 0,0 0 0,0 1-1,1-1 1,0 1 0,0 0 0,0-1 0,-1 14 0,5-19 77,-1 0 1,1-1-1,0 1 1,-1 0-1,1 0 1,0-1 0,0 1-1,0-1 1,0 0-1,-1 0 1,1 1-1,0-1 1,0 0 0,0 0-1,0-1 1,2 1-1,0-1 71,50 1 985,-12-1-711,0 1-1,70 11 0,-99-9-369,-1 1-1,1 1 1,-1 0-1,1 0 1,-1 1-1,-1 1 1,1 0-1,-1 1 1,0 0-1,0 0 1,-1 1-1,19 18 1,-26-21 24,0 0 0,0 0 0,-1 0 0,1 0 0,-1 0 0,0 0 0,-1 1 0,1-1 0,-1 1 0,0-1 0,0 1 0,-1-1 0,1 1 0,-1-1 0,-1 1 0,1 0 0,-1-1 0,-2 9 0,-7-6 124,-19 1 149,0-2 1,0-1-1,0-1 1,-44 1-1,46-4-220,-10 0 9,14-1-79,-1 1-1,2 1 0,-40 11 1,49-8-1452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184 1 1185,'0'0'7157,"13"11"-5780,13 15-567,2-1 1,48 34-1,-57-46-782,0-2 0,1 0 0,1-1 0,-1 0 0,34 9 0,-31-17 328,-16-5 271,-13-6-362,3 7-259,1 1 0,0-1 0,-1 1-1,0 0 1,1 0 0,-1 0 0,1 0-1,-1 0 1,0 0 0,0 1 0,0 0 0,-4-1-1,-41 2-72,24 0 9,13-1 36,0 1 0,0 1 0,1 0 0,-1 1 1,0 0-1,1 0 0,-17 9 0,-73 43-45,47-24 50,38-23 38,0 1 1,1 1-1,-23 19 0,30-23-425,1 0-1,0 1 0,1 0 1,0 0-1,0 0 0,0 1 1,1 0-1,-7 15 0,8-16-3300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0 6323,'0'0'2110,"0"17"-1718,-3 289 1252,4-293-1635,0-1 1,0 1 0,2-1-1,6 23 1,-9-34-11,0-1 0,0 0 0,0 0 0,0 1 0,0-1 0,0 0 0,0 0 0,1 1 0,-1-1 0,0 0 0,0 0 0,0 0 0,1 1 0,-1-1 0,0 0 0,0 0 0,0 0 0,1 0 0,-1 0 0,0 1 0,0-1 0,1 0 0,-1 0 0,0 0 0,0 0 0,1 0 0,-1 0 0,0 0 0,0 0 0,1 0 0,-1 0 0,0 0 0,0 0 0,1 0 0,-1 0 1,0 0-1,0 0 0,1 0 0,-1 0 0,0 0 0,0-1 0,1 1 0,-1 0 0,0 0 0,0 0 0,0 0 0,1-1 0,-1 1 0,0 0 0,0 0 0,12-11-85,12-24-190,-15 21 12,0 1-1,1 0 0,0 0 0,1 1 0,0 1 1,17-13-1,113-90-127,-199 161 1862,44-33-1485,1 0 1,1 1-1,0 0 1,-10 17 0,22-36-56,1-1 0,-1 0-1,0 1 1,0-1 0,0 0 0,-1 1 0,1-1 0,-1 1 0,0-1 0,-1 1 0,1-1 0,-1 1 0,0 0 0,0 0 0,-3-5 0,-7-4 487,10 12-325,1 0 1,0 0-1,-1-1 0,1 1 1,0 0-1,0-1 1,0 1-1,0-1 1,0 0-1,0 1 1,0-1-1,0 0 1,1 1-1,-1-1 1,0 0-1,1 0 1,0 0-1,-1 1 1,1-1-1,0-3 0,0 3-90,0 0 0,0 1 0,0-1-1,0 0 1,0 0 0,0 1-1,-1-1 1,1 0 0,0 0 0,-1 1-1,0-1 1,1 1 0,-1-1-1,0 0 1,0 1 0,0-1-1,0 1 1,0 0 0,0-1 0,-1 1-1,1 0 1,0 0 0,-1 0-1,1-1 1,0 1 0,-1 1 0,0-1-1,-2-1 1,-3 0-8,1 1-1,-1 0 1,0 0 0,1 0 0,-1 1-1,-8 1 1,-1-1-77,15 0-32,1 29-741,0-28 873,0-1 0,0 1-1,0-1 1,0 1 0,0-1 0,0 1 0,0 0-1,0-1 1,0 1 0,0-1 0,1 1 0,-1-1-1,0 1 1,0-1 0,0 1 0,1-1 0,-1 1-1,0-1 1,1 1 0,-1-1 0,0 0 0,1 1-1,-1-1 1,0 0 0,1 1 0,-1-1 0,1 0-1,-1 1 1,1-1 0,-1 0 0,1 0 0,-1 1-1,1-1 1,18-2-229,-9 0-256,-9 2 182,20 22-1179,-12-12 1111,28 26 522,-35-34-343,1 0 0,-1-1 0,1 1 0,0 0 0,-1-1 0,1 1 0,0-1-1,0 0 1,0 0 0,0 0 0,0 0 0,5 0 0,-3-1-2693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61 2305,'0'0'5056,"-7"0"-5022,2-1-59,3 1 53,-1-1 0,1 1 1,-1 0-1,1 0 0,-1 0 1,1 0-1,0 0 0,-1 0 1,1 1-1,0-1 0,-1 1 0,1 0 1,0-1-1,-1 1 0,1 0 1,0 0-1,0 1 0,0-1 0,0 0 1,0 1-1,0-1 0,0 1 1,1 0-1,-1-1 0,0 1 1,1 0-1,-1 0 0,-1 4 0,-3 7-11,2 0-1,-1 0 1,2 0-1,0 0 1,0 0-1,1 1 1,1-1-1,0 1 1,1 0-1,2 20 1,-2-32-35,1-1 1,-1 1-1,0 0 1,1 0-1,-1-1 1,1 1 0,0 0-1,-1-1 1,1 1-1,0-1 1,0 1-1,0-1 1,0 1-1,0-1 1,1 1-1,-1-1 1,0 0-1,1 0 1,-1 0-1,1 0 1,-1 0-1,1 0 1,-1 0 0,1 0-1,0-1 1,-1 1-1,1-1 1,0 1-1,3 0 1,5 0-62,1 1 0,0-2 0,21 0 1,-15-1 106,-8 1-18,0-2 0,0 1 0,-1-1 0,1 0 1,-1-1-1,1 0 0,-1 0 0,0-1 0,0 0 0,-1-1 1,1 0-1,-1 0 0,0 0 0,0-1 0,-1 0 1,7-7-1,-6 6 15,-1 0 0,0-1 1,0 1-1,-1-1 0,0-1 0,0 1 1,0-1-1,-2 1 0,1-1 1,-1-1-1,0 1 0,-1 0 0,0-1 1,1-16-1,-2 23 46,-1 0-1,0 1 1,0-1-1,0 1 1,0-1-1,0 1 1,-1-1-1,1 1 1,-1-1 0,1 1-1,-1-1 1,0 1-1,0-1 1,0 1-1,0 0 1,-1 0-1,1-1 1,-1 1 0,1 0-1,-1 0 1,0 0-1,0 1 1,0-1-1,0 0 1,0 1-1,0-1 1,0 1-1,0 0 1,-1 0 0,1 0-1,0 0 1,-1 0-1,1 0 1,-1 0-1,-2 1 1,-4-4 23,-1 2-1,0-1 1,1 1 0,-1 1-1,0 0 1,-16 0 0,22 1-251,0 1 0,-1-1 0,1 1 0,0-1 0,0 1 0,0 1 0,0-1 0,0 1 0,0-1 0,0 1 0,0 0 1,0 0-1,1 1 0,-1-1 0,1 1 0,0 0 0,-5 4 0,-11 21-1700,3-1-672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5202,'0'0'6099,"8"18"-6416,14 25 689,-1 1 0,-3 2 0,23 88 0,-33-94-281,43 171 96,-45-198-152,-3-21-772,-4-23-2075,-4 0-661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92 6819,'0'0'1916,"29"-14"-1746,92-44-130,-114 55-40,0 0 0,0 0 0,0 1 0,0 0 0,0 0-1,0 0 1,0 1 0,1 0 0,-1 1 0,0 0-1,15 1 1,4 1-22,-24-2 12,1 0 0,-1 0 0,1 0 0,-1 0-1,1 1 1,-1-1 0,1 1 0,-1 0 0,0 0 0,1 0-1,-1 0 1,0 0 0,0 0 0,1 1 0,-1-1-1,0 1 1,0-1 0,-1 1 0,1 0 0,0 0-1,-1 0 1,1 0 0,-1 0 0,1 0 0,-1 0-1,0 0 1,0 1 0,0-1 0,0 0 0,1 5 0,0 5 141,0 0 1,0 1 0,-1 0-1,-2 23 1,1-17 240,0-15-287,0 0 0,0 0-1,-1-1 1,0 1-1,1 0 1,-1-1-1,0 1 1,-1 0-1,1-1 1,-1 1 0,0-1-1,1 0 1,-1 0-1,-1 1 1,1-1-1,-4 3 1,1-1 83,0-1 0,0 0 0,0-1 1,-1 1-1,1-1 0,-1 0 0,0 0 0,-12 3 0,3-1-221,0-2 0,-30 4 1,-22-4-3528,59-4 878,6-6-468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1 6355,'0'0'3703,"-2"17"-2665,-31 319 1000,33-73-1614,0-262-429,0 0-1,0 1 1,0-1 0,1 0-1,-1 0 1,1 0 0,-1 0-1,1 1 1,-1-1 0,1 0-1,-1 0 1,1 0-1,0 0 1,0 0 0,0 0-1,-1-1 1,1 1 0,0 0-1,0 0 1,0 0 0,0-1-1,1 1 1,-1-1-1,0 1 1,0-1 0,0 1-1,0-1 1,0 0 0,1 1-1,-1-1 1,0 0 0,0 0-1,1 0 1,-1 0-1,0 0 1,0 0 0,1 0-1,-1 0 1,0-1 0,2 1-1,2-1 16,1 0 1,0 0-1,-1 0 0,1-1 0,-1 0 0,0 0 0,8-4 0,-1-1-125,29-21 197,-39 26-440,1 0 0,-1 1-1,0-1 1,0-1-1,0 1 1,0 0-1,0 0 1,-1-1-1,1 1 1,-1-1 0,1 0-1,1-5 1,-2-7-3839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57 8244,'0'0'2385,"185"-11"-2209,-129 1-176,1-4-528,-4 4-2354,-11-1-2816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271 1 5603,'0'0'1902,"-5"10"-1198,-3 4-372,-1 1 0,-1-1 1,0-1-1,-1 0 0,-18 17 0,17-18-103,-4 2 107,0 0 0,-27 17-1,39-28-256,0 0 0,-1-1-1,1 0 1,-1 1-1,0-2 1,0 1 0,0-1-1,0 1 1,0-1 0,0-1-1,0 1 1,0-1 0,0 1-1,0-2 1,-9 0-1,13 0-76,0 1 0,0-1-1,0 1 1,0-1-1,0 0 1,0 1-1,1-1 1,-1 0-1,0 0 1,0 0-1,1 0 1,-1 1-1,1-1 1,-1 0-1,1 0 1,-1 0 0,1 0-1,0 0 1,-1 0-1,1-1 1,0 1-1,0 0 1,0 0-1,0-2 1,-1-32-485,1 28 143,-1 4 302,1 1 0,0-1 0,0 1 0,0-1-1,0 1 1,1-1 0,-1 1 0,1 0 0,-1-1 0,1 1 0,0 0-1,0-1 1,0 1 0,0 0 0,0 0 0,1 0 0,-1 0 0,0 0 0,1 0-1,0 0 1,-1 0 0,1 1 0,0-1 0,0 1 0,0-1 0,0 1-1,0 0 1,0 0 0,1 0 0,-1 0 0,0 0 0,0 0 0,4 0 0,3-3-21,1 0 0,0 1 0,0 1 1,0 0-1,20-2 0,-29 4-162,0 20 500,1 0 0,2 0 0,9 33 0,-3-11-112,-9-40-220,0 1 0,0 0 0,0-1 0,0 1 0,1-1 1,-1 1-1,1-1 0,-1 0 0,1 1 0,2 1 0,-2-2-355,0 0 0,0 0-1,0-1 1,0 1 0,0-1 0,1 1 0,-1-1 0,0 0 0,1 0 0,-1 0-1,4 1 1,9-1-2892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1 3105,'0'0'8383,"0"15"-7004,-1-5-1377,-1 1 0,1-1 0,-2 1-1,1-1 1,-9 20 0,7-20-11,1 0 0,0 1 0,0-1 0,1 1 0,-2 21 1,4-31-147,4-1-161,0 0 1,1 0 0,-1 0 0,0-1-1,0 1 1,0-1 0,0 0-1,0 0 1,1 0 0,-2-1-1,1 0 1,0 1 0,0-1-1,-1 0 1,5-4 0,13-12-3116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0 6931,'0'0'2994,"-6"22"-10854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31 3282,'0'0'3753,"0"17"-3297,0 129 702,-1-116-978,0 10-483,1-40 296,0 0 0,0 0 0,0 0 0,0 0 0,1 0 0,-1 0 0,0 0 0,0 0 0,0 0 0,0 0 0,0 0 1,0 0-1,0 0 0,0 0 0,0 0 0,0 0 0,0 0 0,0 0 0,0 0 0,0 0 0,4-25 7,-2 10-23,0 1-1,1-1 1,1 1 0,1-1-1,0 1 1,0 1 0,1-1 0,10-15-1,-10 21 20,-1 0 1,1 0-1,0 1 0,1 0 0,0 0 0,0 0 0,0 1 0,1 0 0,0 1 0,0 0 0,1 0 1,-1 0-1,17-5 0,-24 10-5,-1 0 0,1-1 0,-1 1 1,1 0-1,0 0 0,-1 0 0,1 0 1,-1 0-1,1 0 0,0 0 0,-1 0 1,1 0-1,-1 0 0,1 0 0,0 0 1,-1 0-1,1 0 0,-1 0 0,1 1 1,0-1-1,-1 0 0,1 0 0,-1 1 1,1-1-1,-1 1 0,1-1 0,-1 0 1,0 1-1,1-1 0,-1 1 0,1-1 1,-1 1-1,0-1 0,1 1 0,-1-1 1,0 1-1,0-1 0,1 1 0,-1-1 1,0 1-1,0 0 0,0-1 0,0 1 1,0-1-1,1 2 0,-2 35 324,0-20-230,1-2 8,-1 0 1,0 1-1,-1-1 1,-1 0-1,0 0 0,-7 17 1,9-28-62,1-3 56,0-6 245,1 2-327,0-1 1,0 1-1,0-1 0,1 1 0,-1 0 0,1-1 1,0 1-1,0 0 0,0 0 0,0 0 0,0 1 0,6-6 1,40-37 23,-36 34-29,-2 2-13,-6 5-9,0-1 0,0 1-1,1 0 1,-1 1-1,1-1 1,0 1-1,0 0 1,0 0-1,0 0 1,0 1 0,1 0-1,-1 0 1,1 0-1,10-1 1,-15 11-9,2 18 789,-2 48-1,-1-66-679,-1 0-1,0-1 0,0 1 1,-1-1-1,0 1 1,0-1-1,-1 0 0,0 0 1,0 0-1,-1 0 0,-4 7 1,-5 2-1760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1665,'0'0'7971,"12"53"-6834,-12-26-241,0 0-624,0-6-143,0-5-81,0-5-48,3-6-689,6-5-4641,-3-10 2496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1 592,'0'0'6051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0 4418,'0'0'4050,"25"0"-1601,115 0-4415,-139 3 1912,0 0 1,0 0-1,-1-1 1,1 1-1,-1 0 1,1 0-1,-1 0 0,0 0 1,0-1-1,-1 1 1,1 0-1,0 0 1,-1 0-1,-1 4 1,-5 2 89,-1 1 1,-1-1-1,0 0 1,0-1-1,0 0 1,-18 11-1,-7 6 2,-4 3 39,29-22-41,1 0 0,-1 0 0,1 1 0,0 0 0,-10 13 1,18-20-40,0 0 1,-1 1 0,1-1 0,0 0 0,0 0-1,-1 0 1,1 1 0,0-1 0,0 0 0,-1 0-1,1 1 1,0-1 0,0 0 0,0 0 0,0 1-1,0-1 1,-1 0 0,1 1 0,0-1 0,0 0-1,0 1 1,0-1 0,0 0 0,0 0-1,0 1 1,0-1 0,0 0 0,0 1 0,0-1-1,0 0 1,0 1 0,0-1 0,0 0 0,1 1-1,-1-1 1,0 0 0,0 0 0,0 1 0,0-1-1,1 0 1,-1 0 0,0 1 0,0-1 0,0 0-1,1 0 1,-1 1 0,0-1 0,0 0 0,1 0-1,-1 0 1,1 0 0,17 2 39,-13-3 62,24 0 338,-1-2 1,46-10-1,-46 7-1674,0 1 1,46-1-1,-57 6-1567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131 124 4066,'0'0'3839,"22"-9"-3650,68-27-111,-38 12-43,-50 23-29,-1 0 0,1 0-1,0-1 1,0 1 0,-1 0-1,1-1 1,-1 1-1,0-1 1,1 0 0,-1 1-1,0-1 1,0 0 0,0 0-1,1-2 1,-2 3 5,1 1 1,-1-1-1,1 0 0,-1 1 1,0-1-1,0 0 1,1 0-1,-1 1 0,0-1 1,0 0-1,0 0 0,0 1 1,0-1-1,0 0 1,0 0-1,0 1 0,0-1 1,0 0-1,0 0 1,0 0-1,-1 1 0,1-1 1,0 0-1,-1 1 1,1-1-1,0 0 0,-1 1 1,1-1-1,-1 0 1,1 1-1,-1-1 0,1 1 1,-1-1-1,0 1 0,1-1 1,-1 1-1,0-1 1,1 1-1,-1 0 0,0-1 1,1 1-1,-1 0 1,0-1-1,-1 1 0,-4-1-77,0 1-1,0-1 0,0 1 0,0 1 1,-7 0-1,-5 0-125,16-1 161,-5 0-8,1-1 0,0 1 0,-1 0 0,1 0 0,0 1 0,-1 0 0,1 0 0,0 1 0,0-1 0,0 1 0,0 1 0,0-1 0,0 1 0,0 0 0,1 0 0,-8 6 0,0 3 59,1 0 1,1 0-1,0 1 1,1 1-1,0 0 0,1 0 1,-11 24-1,14-25 148,0 0 0,1 0 0,1 0 0,0 1 0,1-1 0,1 1 0,0 0 1,0-1-1,2 23 0,0-34-133,1 0 1,0 0-1,-1 0 1,1 0 0,0 0-1,0 0 1,1 0-1,-1 0 1,0 0 0,0-1-1,1 1 1,-1-1-1,1 1 1,0-1 0,-1 1-1,1-1 1,0 0-1,0 0 1,0 0 0,0 0-1,0 0 1,0 0-1,0 0 1,0-1 0,0 1-1,0-1 1,1 0-1,2 1 1,10 1 236,1 0 0,27-1-1,-34-1-168,16-1-38,1 0 1,-1-2-1,50-12 1,-48 7-2106,42-17 0,-26 5-3453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78 5026,'0'0'3095,"-2"10"-3159,-4 14 27,1 1-1,1 0 1,0 27 0,4-51 32,1 1 1,-1-1 0,1 0 0,-1 0 0,1 1-1,-1-1 1,1 0 0,0 0 0,0 0-1,0 0 1,-1 1 0,1-1 0,0 0 0,0-1-1,0 1 1,1 0 0,-1 0 0,0 0-1,0-1 1,0 1 0,0 0 0,1-1 0,-1 1-1,0-1 1,1 0 0,-1 1 0,0-1-1,1 0 1,-1 0 0,1 0 0,-1 0-1,2 0 1,1 0 24,0 0 0,0 0 0,0 0 0,0 0-1,0-1 1,0 1 0,0-1 0,0 0 0,-1 0 0,1-1-1,6-2 1,-6 0-75,0 0 0,0 1 0,-1-1 0,1 0-1,-1-1 1,0 1 0,-1-1 0,1 1 0,-1-1 0,1 0-1,-2 0 1,1 0 0,0 0 0,-1 0 0,0 0-1,0 0 1,-1 0 0,1-10 0,0 23 43,1 1 0,1-1 0,-1 0 0,2 0 0,-1 0 0,1 0 0,0 0 0,0-1 0,6 8 0,-7-11 14,1 0 1,-1-1-1,0 0 0,1 1 0,0-1 0,0-1 0,0 1 0,0 0 0,0-1 0,0 0 0,1 0 0,-1 0 0,1-1 0,-1 1 1,1-1-1,0 0 0,-1 0 0,7-1 0,-6 1 73,1-1 1,-1 0-1,1 0 1,0 0 0,-1-1-1,1 0 1,-1 0-1,1-1 1,-1 1-1,8-4 1,-10 3 33,-1 0 0,0 0 0,1 0 1,-1 0-1,0 0 0,0 0 0,0 0 0,-1-1 1,1 1-1,0-1 0,-1 1 0,0-1 0,1 0 1,-1 0-1,0 1 0,-1-1 0,1 0 0,0 0 1,-1 0-1,0 0 0,1-4 0,0-7 669,0 0 0,-1 0 0,-2-24 0,1 33-655,0 0-1,0 0 1,-1 0-1,1 0 1,-1 0-1,0 1 0,-1-1 1,1 1-1,-1-1 1,1 1-1,-1 0 1,-1 0-1,-3-4 1,-44-36 389,51 44-702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5619,'0'0'3809,"5"3"-6866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 4082,'0'0'4287,"3"13"-3700,26 94 32,-24-94-584,0 0 0,1 0 0,0 0 0,1-1 0,0 0 0,1-1 0,10 14 0,-8-17-45,-6-9 268,-5-18 90,0 15-413,-4-32 160,1 13 157,1 0 0,1-1 0,1 0 0,3-37 0,-1 59-227,-1 0 0,1 0 0,0 1 0,0-1 0,-1 0 0,1 1 0,0-1 0,0 0 0,1 1 0,-1-1 0,0 1 0,0 0 0,1-1 0,-1 1 0,1 0 0,-1 0 0,1 0 0,0 0 0,-1 0 0,1 0 0,0 0-1,0 1 1,-1-1 0,1 1 0,0-1 0,0 1 0,0-1 0,0 1 0,0 0 0,0 0 0,0 0 0,-1 0 0,4 1 0,2 0-216,-1-1 0,0 1 1,1 0-1,-1 1 0,0-1 0,0 1 1,0 0-1,0 1 0,5 3 0,47 30-4688,-31-19 693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6067,'0'0'5119,"15"2"-5145,-15 186 226,0-188-288,0-29 96,0 20-99,1 1 0,-1 0 0,1 0 0,1 0 1,0 0-1,0 0 0,0 0 0,1 0 0,0 0 0,9-14 0,-4 11-40,0-1-1,2 1 0,-1 1 0,1 0 0,18-15 1,-24 22 83,0-1 0,0 1 0,0 0 0,0 0 0,1 0 0,-1 1 0,1 0 0,0-1-1,0 1 1,-1 1 0,1-1 0,0 1 0,1 0 0,-1 0 0,0 1 0,7-1 0,-10 5 43,-1 0-1,0 0 0,0 0 1,-1 0-1,1 0 0,-1 0 1,0 8-1,0-10 22,1 12 207,-1 0 1,0-1-1,-1 1 1,-1-1 0,0 1-1,0-1 1,-2 0-1,0 0 1,-5 14 0,3-14-165,4-8-99,-1 1 0,1-1 0,-1 0 1,0 0-1,0 0 0,0-1 1,-5 6-1,6-10-88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17 4482,'0'0'7940,"15"0"-8068,-3 0-945,9 0-1680,0-16-2417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0 8516,'0'0'1595,"2"21"-1504,7 168 1539,-23 90-787,5-110-880,12-169 67,0 0 1,0-1 0,1 1 0,-1-1-1,0 0 1,0 0 0,5-2-1,25-15 148,-19 9-610,-1 2-1,1 0 0,0 0 1,19-5-1,-32 12 109,0 0-1,0 0 1,-1-1-1,1 1 1,0 0-1,0-1 1,0 1-1,0-1 1,0 1 0,-1-1-1,1 1 1,0-1-1,0 1 1,-1-1-1,2-1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48 2209,'0'0'7796,"181"-48"-8757,-142 48-2657</inkml:trace>
  <inkml:trace contextRef="#ctx0" brushRef="#br0" timeOffset="1">527 289 10485,'0'0'1745,"53"3"-8645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3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10 119 2961,'0'0'8215,"14"0"-7620,120 0-27,-130-1-551,-1 1 1,0-1-1,1 1 0,-1-1 0,0 0 1,1 0-1,-1 0 0,0-1 0,0 1 1,0-1-1,0 0 0,0 1 0,0-1 1,0-1-1,-1 1 0,1 0 0,-1-1 1,1 1-1,-1-1 0,2-3 1,-1 1 15,-1 0 1,1 0 0,-1-1 0,0 1 0,0-1-1,-1 1 1,1-1 0,-1 1 0,-1-1 0,1 0 0,-1-6-1,-2 10-100,-1 1-1,0 0 0,1 0 1,-1 0-1,0 0 0,0 1 1,0-1-1,0 1 0,0-1 1,-5 1-1,-13 0-420,9 0 236,-1 0 0,1 0 1,-21 5-1,28-4 234,1 0 1,0 1-1,-1-1 0,1 1 1,0 0-1,0 1 0,0-1 1,1 1-1,-1-1 0,1 1 1,-1 0-1,1 0 1,-5 7-1,4-6-41,3-2 7,-1-1 1,1 1-1,-1 0 0,1 0 1,0 0-1,-1 0 0,1 0 1,0 0-1,0 0 1,-1 4-1,2-5-255,-3 13 392,-2 0-101,-1-2 9,2 1 0,0 0 0,0 0 0,1 0 0,0 1 0,2-1 0,-1 15 0,2-27 10,0 0-1,1 0 0,-1 1 0,1-1 0,-1 0 0,1 0 0,-1 0 0,1 1 1,0-1-1,0 0 0,-1 0 0,1 0 0,0 0 0,0 0 0,0-1 0,0 1 1,0 0-1,0 0 0,1-1 0,-1 1 0,0 0 0,0-1 0,0 1 0,1-1 1,-1 0-1,0 1 0,1-1 0,-1 0 0,0 0 0,0 0 0,2 0 0,51 2 642,-44-2-427,31 2 271,-29 0-366,0-1-1,0-1 1,0 0-1,0 0 1,0-2-1,0 1 1,0-1-1,16-5 1,-16-1-18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 0 3490,'0'0'1080,"-10"22"-837,-29 69-128,37-87-119,0 0 1,1 0-1,0 0 1,0 0-1,0 1 1,0-1-1,1 0 1,0 0 0,0 6-1,0-9 5,0 0 0,0 0-1,1 1 1,-1-1 0,0 0 0,1 0 0,-1 0-1,1 0 1,-1 0 0,1 0 0,0 0 0,-1 0-1,1 0 1,0 0 0,0-1 0,0 1-1,-1 0 1,1 0 0,0-1 0,0 1 0,2 0-1,2 1 21,0-1 0,0 0 0,1 0 0,-1-1 0,0 1 0,1-1 0,-1-1 0,0 1 0,10-2 0,7-1 123,-16 3-103,0 0 0,0-1 0,0 0 0,0-1 0,0 1 0,0-1 0,0 0 1,-1-1-1,11-5 0,-14 7 96,1-1 0,-1 1 0,0-1 0,0 0 0,0 0 0,0 0 0,0-1 0,0 1 0,0 0 0,-1-1 0,1 1 0,-1-1 0,1 1 0,-1-1 0,0 0 0,0 1 0,0-1 0,-1 0 0,1 0 0,-1 0 0,1-5 0,-1 4-95,0 1-1,0-1 0,-1 0 1,1 1-1,-1-1 1,0 0-1,0 1 0,0-1 1,0 1-1,0 0 1,-1-1-1,0 1 0,0 0 1,1 0-1,-2 0 1,1 0-1,0 0 0,-1 0 1,1 1-1,-1-1 1,0 1-1,0 0 0,0 0 1,0 0-1,0 0 1,0 0-1,-1 1 0,1-1 1,0 1-1,-6-1 1,4 0-33,-1 0 1,0 1-1,0 0 1,0 0-1,0 1 1,0-1-1,-10 2 1,14-1-222,-1 1 0,1-1 0,0 0 1,0 1-1,0 0 0,0-1 0,0 1 0,0 0 0,0 0 1,1 0-1,-1 0 0,0 0 0,0 1 0,1-1 0,-1 0 1,1 1-1,-1-1 0,1 1 0,-1 0 0,1-1 0,0 1 1,0 0-1,-1 2 0,-3 13-3985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0 0 4002</inkml:trace>
  <inkml:trace contextRef="#ctx0" brushRef="#br0" timeOffset="1">0 0 4002,'112'54'1697,"-107"-53"-1571,0 2 0,-1-1 0,1 0 1,-1 1-1,0 0 0,1 0 0,4 5 1,-8-7-78,0 1 1,-1-1 0,1 0 0,0 1-1,0-1 1,-1 0 0,1 1 0,-1-1-1,1 1 1,-1-1 0,0 1 0,0-1-1,1 3 1,1 11 343,5 9 100,-2 1-1,-1 0 0,0 0 1,-2 0-1,-1 0 0,-2 1 1,0-1-1,-6 34 1,2-42-289,0 0 0,-13 30 0,12-35-346,1 0 0,0 1 0,1 0-1,0 0 1,1 0 0,0 0-1,0 14 1,16-47-5100,4-5 93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86 0 96,'0'0'5763,"-11"23"-5200,-2 2-349,3-7 27,0 0 1,2 0 0,0 1 0,1 0 0,-8 36-1,14-50-193,0 1-1,1-1 0,-1 1 0,1-1 0,0 1 0,1 6 0,-1-11-47,0 0-1,0 0 1,1 0-1,-1 0 1,0 0-1,1 0 1,-1 0-1,1 0 1,-1 0-1,1 0 1,0 0-1,0 0 1,-1 0-1,1 0 1,0 0-1,0-1 0,0 1 1,0 0-1,-1-1 1,1 1-1,0 0 1,0-1-1,0 0 1,1 1-1,-1-1 1,0 1-1,0-1 1,0 0-1,0 0 1,0 0-1,0 0 1,0 0-1,3 0 1,10 1 51,-9-1-30,1 0-1,-1 0 1,1 0-1,-1-1 1,9-2 0,-12 3-19,0-1 1,0 0 0,0 0-1,0 0 1,-1 0 0,1 0 0,0-1-1,-1 1 1,1 0 0,0-1 0,-1 1-1,0-1 1,1 0 0,-1 1-1,0-1 1,0 0 0,0 0 0,1-3-1,5-11 48,10-23-480,12-44-1,-27 82-156,-1 6 414,1 21 688,-1 32 1272,-1 51-770,0-108-1074,0-1 1,0 1 0,1-1 0,-1 1-1,0-1 1,0 1 0,0-1 0,0 1-1,1-1 1,-1 1 0,0-1-1,0 1 1,1-1 0,-1 1 0,0-1-1,1 0 1,-1 1 0,1-1 0,-1 0-1,1 1 1,-1-1 0,0 0-1,1 1 1,-1-1 0,1 0 0,-1 0-1,1 0 1,-1 1 0,1-1-1,0 0 1,-1 0 0,1 0 0,-1 0-1,1 0 1,-1 0 0,1 0 0,-1 0-1,1 0 1,-1 0 0,1 0-1,0 0 1,-1-1 0,1 1 0,4 0-358,26 0-2187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 0 3762,'0'0'4679,"-8"21"-4319,-21 62-93,23-57 20,11-14-98,-4-11-173,1 0-1,-1-1 0,0 0 0,1 1 0,-1-1 0,1 0 0,-1 0 1,1 0-1,-1 0 0,1 0 0,-1 0 0,1 0 0,-1 0 0,0-1 0,2 0 1,9 0 106,1 1-189,-2 0 113,1 0 1,-1 0-1,19-4 0,-28 4-259,0-1 1,1 0-1,-1 1 0,1-1 0,-1 0 0,0 0 0,0 0 0,1 0 0,-1-1 0,0 1 0,0-1 0,0 1 0,0-1 1,-1 0-1,1 1 0,0-1 0,-1 0 0,1 0 0,-1 0 0,0 0 0,1-1 0,0-2 0,0-9-4309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6963,'0'0'2657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77 1 7091,'0'0'1801,"0"29"-1209,1 14-368,-2 98 462,-2-113-492,-2 0 0,0 0-1,-2-1 1,-16 43 0,-7 29 174,26-53-352,4-45-67,27 0 83,35-1 1034,-59-1-1322,0 1-1,1 0 1,-1-1 0,0 0 0,1 0 0,-1 0-1,0 0 1,0 0 0,0-1 0,0 1 0,0-1-1,0 0 1,0 0 0,2-2 0,0-4-3269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1 3986,'0'0'3116,"-3"3"-2553,-22 27 1288,10-13-844,-23 35 0,34-47-1005,1 1 0,0 1 0,0-1 0,0 0 0,1 1 0,0-1 0,0 1 0,1 0 0,-1 0 0,1 11 0,1-17 0,1-1 0,-1 1 0,1-1 0,-1 1 0,0-1 0,1 1 0,-1-1 0,1 0 1,0 1-1,-1-1 0,1 0 0,-1 1 0,1-1 0,-1 0 0,1 0 0,0 0 0,-1 1 0,1-1 0,0 0 0,-1 0 0,1 0 0,0 0 1,-1 0-1,1 0 0,-1 0 0,1 0 0,0-1 0,0 1 0,0 0 13,34 1 306,-22 0-691,-1 0 0,1-1 0,-1-1 0,15-2 0,-24 1-1796,-2-3-932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3121,'0'0'10088,"-1"10"-10168,-19 38 87,15-40-18,2-1 0,-1 1 0,1-1 0,0 1 1,1 0-1,0 0 0,0 1 0,0 9 0,3-17 2,0 0 0,0-1-1,0 1 1,1 0 0,-1-1 0,0 1 0,0-1 0,1 1-1,-1-1 1,1 0 0,-1 1 0,0-1 0,1 0-1,-1 0 1,1 0 0,-1 0 0,1 0 0,-1 0 0,0-1-1,3 0 1,2 1 23,17 1-183,-13 0 308,0 0 0,0-1-1,0-1 1,14-2-1,-22 3-265,-1 0-1,1 0 1,0-1 0,-1 1-1,1-1 1,-1 0-1,1 1 1,-1-1-1,1 0 1,-1 0-1,1 0 1,-1 0 0,0 0-1,0 0 1,1 0-1,-1-1 1,0 1-1,0 0 1,0-1-1,0 1 1,-1-1-1,1 1 1,0-1 0,0 1-1,-1-1 1,1 1-1,-1-1 1,0 0-1,1 1 1,-1-1-1,0 0 1,0-1 0,0-16-3625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6131,'0'0'3954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0 5891,'0'0'2721,"0"17"-2163,0 125 1525,-2-113-1664,-1 0-1,-12 46 1,5-22-208,0-2-93,3-23-80,2 1 0,-2 56 716,8-110-594,2 21-173,0-1 0,0 1 1,1 0-1,-1 1 0,1-1 0,0 1 1,0-1-1,0 1 0,8-4 1,43-23-124,-55 30 135,9-4-78,0 0 1,0 0 0,0 1-1,0 0 1,19-4 0,-26 7 51,0 0 0,0 0 1,0 0-1,0 0 0,1 0 1,-1 0-1,0 1 0,0-1 1,0 1-1,0-1 0,0 1 1,0 0-1,0 0 0,0 0 1,0 0-1,-1 0 0,1 0 1,0 1-1,-1-1 0,1 0 1,-1 1-1,1-1 0,-1 1 1,1 0-1,-1 0 0,0-1 1,0 1-1,0 0 0,0 0 1,0 0-1,-1 0 0,2 3 1,0 3 28,0 1 0,-1-1 1,0 1-1,-1-1 0,0 15 1,0-12 20,0-9-2,0-1 0,-1 1 0,1-1-1,-1 0 1,1 1 0,-1-1 0,1 0 0,-1 0 0,0 1 0,0-1-1,0 0 1,0 0 0,0 0 0,0 0 0,0 0 0,0 0 0,0 0 0,0 0-1,0-1 1,-2 2 0,-29 14 314,26-13-262,-7 1 88,1 1 1,-1-1 0,0-1-1,-1 0 1,1-1 0,0-1-1,-15 1 1,-25-2-3139,35 0 485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 2657,'0'0'5323,"2"6"-4544,18 64 1185,-11-35-1523,27 65 0,-28-91-416,-5-15 64,-1-21-32,-2 24-89,-1-42-41,0 17 47,4-45 0,-3 70 8,0 1 0,0-1 1,1 1-1,-1-1 0,1 1 0,0-1 1,0 1-1,0 0 0,0-1 1,0 1-1,0 0 0,1 0 0,-1 0 1,1 0-1,0 0 0,-1 0 1,1 0-1,0 0 0,0 1 0,0-1 1,0 1-1,3-2 0,1 1-23,-1 0-1,1 0 0,0 1 1,0 0-1,0 0 1,0 1-1,0-1 1,6 2-1,36-3-314,-32 0-657,0 2 0,0 0 0,0 0 0,24 5 0,-25 2-1554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 2977,'0'0'5088,"-7"12"-4642,4-7-418,-3 5 116,-1 2 0,2-1 1,-1 1-1,1-1 0,1 1 0,0 1 0,1-1 0,-3 25 1,6-35-137,-1 0 1,1-1 0,0 1-1,0 0 1,0-1 0,0 1 0,1-1-1,-1 1 1,0 0 0,1-1 0,-1 1-1,1-1 1,-1 1 0,1-1 0,0 1-1,0-1 1,0 0 0,0 1 0,2 1-1,-1-2 14,0 0-1,0 0 0,1-1 1,-1 1-1,0-1 0,1 1 1,-1-1-1,0 0 0,1 0 0,-1 0 1,3-1-1,9 1 85,4 1-75,-13 0-314,0 0-1,1-1 1,-1 0-1,0 0 1,0 0-1,0-1 1,1 1-1,-1-1 1,0 0-1,9-4 1,-4-9-3337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5731,'0'0'8564,"29"0"-12006,-14 0-1216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68 2145,'0'0'6091,"-6"0"-6014,3 1-78,1-1 1,-1 1-1,0-1 1,1 1-1,-1 0 0,1 0 1,-1 0-1,1 1 0,-1-1 1,1 0-1,0 1 0,0-1 1,0 1-1,0 0 0,0 0 1,0 0-1,0 0 1,0 0-1,1 0 0,-1 1 1,1-1-1,0 0 0,-1 1 1,1-1-1,0 1 0,1-1 1,-1 1-1,0 0 0,1-1 1,-1 1-1,1 0 0,0 5 1,0 3-38,2 17-326,-1-27 356,-1 0 1,1-1-1,-1 1 0,1 0 0,-1 0 1,1-1-1,0 1 0,-1 0 0,1-1 1,0 1-1,0 0 0,-1-1 0,1 1 1,0-1-1,0 1 0,0-1 1,0 0-1,0 1 0,0-1 0,-1 0 1,1 0-1,0 0 0,0 1 0,0-1 1,2 0-1,15 1 29,-11 0-26,1 0 1,0 0-1,0-1 1,-1-1-1,10 0 1,-15 0 5,-1 1 0,1-1 1,0 1-1,-1-1 0,1 1 0,0-1 0,-1 0 1,1 0-1,-1 0 0,1 0 0,-1 0 0,1-1 1,-1 1-1,0 0 0,1 0 0,-1-1 0,0 1 1,0-1-1,0 1 0,0-1 0,-1 0 0,1 1 1,0-1-1,-1 0 0,1 0 0,0-2 1,15-46 1329,-12 41-1695,-1 0 0,0 0 0,0-1 0,-1 1 0,0-1 0,0-15 0,-2 24 327,0-1 1,0 1-1,-1 0 1,1 0-1,-1 0 1,1 0-1,-1 0 1,1 0-1,-1 0 1,0 0-1,1 1 0,-1-1 1,0 0-1,0 0 1,1 0-1,-1 1 1,0-1-1,0 0 1,0 1-1,0-1 0,0 1 1,0-1-1,0 1 1,0 0-1,0-1 1,0 1-1,-1 0 1,1 0-1,0 0 1,0-1-1,0 1 0,-1 1 1,-48-2 147,35 2-187,12-1 3,-1 0 1,1 0-1,-1 0 1,1 0-1,-1 1 1,1 0-1,-1 0 1,1 0-1,0 0 1,-1 0-1,1 1 1,0 0-1,0-1 1,0 1-1,0 0 1,0 0-1,0 1 1,1-1-1,-1 1 1,1-1-1,0 1 1,-1 0-1,1 0 1,0 0-1,1 0 1,-1 0-1,-1 5 1,-2 6-2202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2321,'0'0'4343,"1"6"-739,1 23-3190,-2 142 3228,151-171-4042,-153 8-5712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3970,'0'0'5229,"-22"6"-5077,-69 21-13,85-25-105,1 0 0,-1 1 0,1-1 0,-1 1 0,1 1 0,0-1 0,0 1 0,0-1 0,1 1-1,-1 1 1,1-1 0,0 1 0,0 0 0,1 0 0,-1 0 0,1 0 0,0 0 0,-3 10 0,5-14-36,1 1-1,-1 0 0,0 0 1,1-1-1,0 1 0,-1 0 1,1 0-1,0 0 0,0 0 1,0 0-1,0 0 0,0-1 1,1 3-1,-1-3 1,1 0 1,-1 0-1,1 0 0,-1-1 0,1 1 0,-1 0 1,1 0-1,-1-1 0,1 1 0,0 0 1,-1-1-1,1 1 0,0 0 0,0-1 0,-1 1 1,1-1-1,0 1 0,2 0 0,2 0 24,1 0 0,0 0 0,0 0 0,0-1 0,0 0 0,10-1 0,2 0 173,209 1 386,-225 0-587,1 0 0,-1 0 0,1 0 0,-1 0 0,1 1 0,-1-1 0,0 1 0,1-1 0,-1 1 0,0 0 0,1 0-1,-1 0 1,0 0 0,0 0 0,0 0 0,0 1 0,0-1 0,0 1 0,0 0 0,-1-1 0,1 1 0,1 2 0,0 1 1,-2-1 1,1 0 0,0 0 0,-1 1-1,0-1 1,0 1 0,0-1-1,-1 1 1,1 0 0,-2 7 0,4 48 161,-3-59-109,-1 0 0,1 0-1,-1 0 1,0 0 0,1 0 0,-1 0 0,0 0 0,0 0-1,0 0 1,1 0 0,-1-1 0,0 1 0,0 0-1,0-1 1,-1 1 0,1 0 0,0-1 0,0 1 0,0-1-1,0 0 1,0 1 0,-2-1 0,-36 10 544,31-8-472,-178 47-1027,165-43-441,6-2-3315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8980,'0'0'4029,"6"17"-3883,1 4-81,26 89 660,-12-10 6,-5 0 0,5 135 0,-18-194-526,-3-41 12,4-12-11270,0 5 7611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1 196 2593</inkml:trace>
  <inkml:trace contextRef="#ctx0" brushRef="#br0" timeOffset="1">1 196 2593,'59'-195'7860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85 1265,'0'0'5674,"-3"0"-4689,-10 0 122,10 0 1929,5-8-2196,3 4-826,1 1 0,0-1 0,-1 1-1,1 0 1,1 0 0,-1 1 0,11-4-1,5-1 56,-4-1-43,0 1 0,0 1 0,1 0 0,0 1 0,0 2 0,0 0 0,21-1 0,-39 5-29,0-1 0,0 0-1,0 1 1,0-1 0,0 1-1,0-1 1,0 1 0,0 0 0,0-1-1,-1 1 1,1 0 0,0 0-1,0 0 1,-1-1 0,1 1 0,-1 0-1,1 0 1,-1 0 0,1 0-1,-1 0 1,1 0 0,-1 0 0,0 0-1,0 0 1,1 2 0,4 28 35,-4-20-1,-1-1 0,0 1 0,-2 13 0,1-20-18,1 1 1,-2-1-1,1 0 0,0 0 0,-1 0 0,0 1 0,0-1 1,0-1-1,-1 1 0,-3 4 0,-14 16 295,-33 30-1,44-46-156,0 0 0,-1-1-1,0 0 1,0 0 0,0-1 0,-20 8-1,14-11 68,15-3-305,1 0 0,-1 0-1,0 0 1,0 0 0,0 0 0,1 1-1,-1-1 1,0 0 0,0 0-1,1 1 1,-1-1 0,0 0 0,1 1-1,-1-1 1,0 1 0,1-1-1,-1 1 1,-2 12-6182,3-2-473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50 2561,'0'0'5139,"-1"1"-5126,0 1 0,0-1 1,-1 1-1,1 0 0,0-1 1,0 1-1,1 0 0,-2 2 1,-4 19 67,1 0 1,1 1-1,1-1 1,0 29 0,3-51-81,1 0 0,-1 0 0,0 0 0,1-1 0,-1 1 0,1 0 0,-1 0 0,1-1 0,0 1 0,-1 0 1,1-1-1,0 1 0,-1-1 0,1 1 0,0-1 0,0 1 0,-1-1 0,1 1 0,0-1 0,0 0 0,0 0 0,0 1 0,-1-1 0,1 0 0,0 0 1,0 0-1,0 0 0,0 0 0,0 0 0,0 0 0,1 0 0,33-2 309,-32 2-246,3-1-23,-1 0-1,0 0 1,0-1-1,1 0 1,-1 0-1,-1 0 1,1-1-1,0 1 1,0-1 0,-1 0-1,0-1 1,5-3-1,0-1 93,-1-1 0,0 0 0,0 0 0,9-15 1,-12 16 78,0-1 1,-1 0-1,0 0 1,0 0 0,-1 0-1,0-1 1,0 1-1,-1-1 1,0 0 0,-1 1-1,0-1 1,-1-11-1,-1 59-372,0-12 135,3 31 0,-1-56-35,-1-1 1,0 1-1,1 0 1,-1 0-1,1-1 1,-1 1-1,1 0 1,-1-1-1,1 1 1,-1 0-1,1-1 1,0 1 0,-1-1-1,1 1 1,0-1-1,-1 1 1,1-1-1,0 0 1,0 1-1,-1-1 1,1 0-1,0 1 1,1-1-1,22 5-2469,-20-4 1822,21 1-3585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5122,'0'0'1372,"-1"5"-1151,-38 272 4746,34-223-4876,-5 22 48,2-19 186,1 59 1,2-28-155,5-87 189,2-1-237,6-1-73,0-1 1,0 0-1,0 0 1,0-1 0,-1 0-1,1 0 1,-1-1-1,9-5 1,12-6 43,-14 8-113,-8 4-164,0 0 0,0 0 1,1 1-1,0-1 1,-1 1-1,1 1 0,11-2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5298,'0'0'2748,"7"0"-2481,36 0 1417,-41 0-1399,0-1 0,1 1 0,-1-1 0,0 0 1,0 0-1,0 0 0,0 0 0,4-2 1,7-5 87,13-1 10,1 1 1,40-7-1,17 6-3428,-68 7-586,-1-2-979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2225,'0'0'5507,"6"0"-5334,49-4 959,0-1 1,89-21-1,-65 10-626,213-41 681,109-19-626,-367 71-554,-17 3 188,30-8 1366,-48 8-826,1 1-2105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8980,'0'0'4029,"6"17"-3883,1 4-81,26 89 660,-12-10 6,-5 0 0,5 135 0,-18-194-526,-3-41 12,4-12-11270,0 5 7611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85 1265,'0'0'5674,"-3"0"-4689,-10 0 122,10 0 1929,5-8-2196,3 4-826,1 1 0,0-1 0,-1 1-1,1 0 1,1 0 0,-1 1 0,11-4-1,5-1 56,-4-1-43,0 1 0,0 1 0,1 0 0,0 1 0,0 2 0,0 0 0,21-1 0,-39 5-29,0-1 0,0 0-1,0 1 1,0-1 0,0 1-1,0-1 1,0 1 0,0 0 0,0-1-1,-1 1 1,1 0 0,0 0-1,0 0 1,-1-1 0,1 1 0,-1 0-1,1 0 1,-1 0 0,1 0-1,-1 0 1,1 0 0,-1 0 0,0 0-1,0 0 1,1 2 0,4 28 35,-4-20-1,-1-1 0,0 1 0,-2 13 0,1-20-18,1 1 1,-2-1-1,1 0 0,0 0 0,-1 0 0,0 1 0,0-1 1,0-1-1,-1 1 0,-3 4 0,-14 16 295,-33 30-1,44-46-156,0 0 0,-1-1-1,0 0 1,0 0 0,0-1 0,-20 8-1,14-11 68,15-3-305,1 0 0,-1 0-1,0 0 1,0 0 0,0 0 0,1 1-1,-1-1 1,0 0 0,0 0-1,1 1 1,-1-1 0,0 0 0,1 1-1,-1-1 1,0 1 0,1-1-1,-1 1 1,-2 12-6182,3-2-473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50 2561,'0'0'5139,"-1"1"-5126,0 1 0,0-1 1,-1 1-1,1 0 0,0-1 1,0 1-1,1 0 0,-2 2 1,-4 19 67,1 0 1,1 1-1,1-1 1,0 29 0,3-51-81,1 0 0,-1 0 0,0 0 0,1-1 0,-1 1 0,1 0 0,-1 0 0,1-1 0,0 1 0,-1 0 1,1-1-1,0 1 0,-1-1 0,1 1 0,0-1 0,0 1 0,-1-1 0,1 1 0,0-1 0,0 0 0,0 0 0,0 1 0,-1-1 0,1 0 0,0 0 1,0 0-1,0 0 0,0 0 0,0 0 0,0 0 0,1 0 0,33-2 309,-32 2-246,3-1-23,-1 0-1,0 0 1,0-1-1,1 0 1,-1 0-1,-1 0 1,1-1-1,0 1 1,0-1 0,-1 0-1,0-1 1,5-3-1,0-1 93,-1-1 0,0 0 0,0 0 0,9-15 1,-12 16 78,0-1 1,-1 0-1,0 0 1,0 0 0,-1 0-1,0-1 1,0 1-1,-1-1 1,0 0 0,-1 1-1,0-1 1,-1-11-1,-1 59-372,0-12 135,3 31 0,-1-56-35,-1-1 1,0 1-1,1 0 1,-1 0-1,1-1 1,-1 1-1,1 0 1,-1-1-1,1 1 1,-1 0-1,1-1 1,0 1 0,-1-1-1,1 1 1,0-1-1,-1 1 1,1-1-1,0 0 1,0 1-1,-1-1 1,1 0-1,0 1 1,1-1-1,22 5-2469,-20-4 1822,21 1-3585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5122,'0'0'1372,"-1"5"-1151,-38 272 4746,34-223-4876,-5 22 48,2-19 186,1 59 1,2-28-155,5-87 189,2-1-237,6-1-73,0-1 1,0 0-1,0 0 1,0-1 0,-1 0-1,1 0 1,-1-1-1,9-5 1,12-6 43,-14 8-113,-8 4-164,0 0 0,0 0 1,1 1-1,0-1 1,-1 1-1,1 1 0,11-2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5298,'0'0'2748,"7"0"-2481,36 0 1417,-41 0-1399,0-1 0,1 1 0,-1-1 0,0 0 1,0 0-1,0 0 0,0 0 0,4-2 1,7-5 87,13-1 10,1 1 1,40-7-1,17 6-3428,-68 7-586,-1-2-979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128 1 2289,'0'0'5080,"-3"0"-4835,-6 3-229,-52 18 155,57-19-129,0-1 1,0 1-1,0 0 1,1 1-1,-1-1 1,0 1-1,1 0 1,0 0-1,-1 0 1,1 0-1,-5 7 0,7-9-56,1 0-1,-1 0 0,0 0 0,1 0 0,-1 1 0,1-1 0,-1 0 0,1 0 0,-1 1 0,1-1 0,0 0 0,0 0 0,0 1 0,0-1 0,0 0 0,0 1 0,0-1 0,0 0 0,0 0 0,1 1 0,-1-1 1,0 0-1,1 0 0,-1 1 0,1-1 0,-1 0 0,1 0 0,0 0 0,0 0 0,-1 0 0,1 0 0,0 0 0,0 0 0,0 0 0,0 0 0,0 0 0,0-1 0,0 1 0,0 0 0,0-1 0,1 1 1,-1-1-1,0 1 0,0-1 0,0 0 0,1 1 0,1-1 0,51 0 919,12 1-240,-61-1-647,-1 1 0,0-1 0,0 1 0,0 0 0,0 0-1,0 1 1,0-1 0,-1 1 0,1 0 0,0 0 0,-1 0-1,5 4 1,-6-3-30,0 0-1,-1 1 0,1-1 1,0 1-1,-1-1 0,0 1 1,0 0-1,0-1 1,0 1-1,-1 0 0,1 0 1,-1 0-1,0 0 0,0-1 1,-1 1-1,-1 7 0,2 8-42,-1-16 64,1 0 0,-1 0-1,0-1 1,0 1 0,0 0-1,0 0 1,0 0 0,0-1-1,-1 1 1,0-1 0,1 1-1,-1-1 1,0 0 0,0 1-1,0-1 1,0 0 0,-1 0-1,1 0 1,0-1 0,-1 1-1,1-1 1,-1 1 0,0-1-1,0 0 1,1 0 0,-4 1-1,-5 2 316,1-1 0,0-1 0,-1 0 0,0 0 0,1-1 0,-12 1 0,13-2-532,-12-1 658,20 1-698,1 0 0,-1 0 0,1 0 0,0 0 0,-1-1 0,1 1 0,-1 0 0,1 0 0,0-1 0,-1 1 0,1 0 0,0-1 0,-1 1 0,1 0 0,0-1 0,-1 1 0,1-1 0,0 1 0,0 0 0,-1-1 0,1 1 0,0-1 0,0 0 0,-1-6-5015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19:3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2225,'0'0'5507,"6"0"-5334,49-4 959,0-1 1,89-21-1,-65 10-626,213-41 681,109-19-626,-367 71-554,-17 3 188,30-8 1366,-48 8-826,1 1-2105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3:43:0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0 400,'0'0'0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4:32:47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3970,'0'0'736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43 784,'0'0'8511,"0"-6"-6750,0-31 3398,0 41-4966,4 79-330,16 88 0,-7-70 74,-9-76 75,1 26-13,-5-47-1003,2-19-6753,-2-5 1845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84 6867,'0'0'1382,"17"-7"-827,2 0-439,94-33 222,-90 33-366,1 0 0,0 2 1,-1 0-1,2 2 1,24 0-1,-49 3 6,1 0 0,0 0 0,-1 1 0,1-1 0,0 0 0,-1 0 0,1 0 0,0 0 0,-1 0 0,0 1 0,1-1 0,0 1 0,-1-1 0,1 0 0,-1 1 0,0-1-1,1 1 1,0-1 0,-1 0 0,0 1 0,0-1 0,1 1 0,0 0 0,-1 0 0,1 1 2,0 0 0,-1 0-1,1 0 1,0 0 0,-1 0-1,0 0 1,1 4 0,-1 0 23,0 0 1,-1-1 0,1 1 0,-1-1-1,-2 9 1,-1-5 51,0 0 0,0-1 0,0 1-1,-2-2 1,-8 13 0,-35 35 834,46-52-813,-3 5 87,-15 13 141,20-19-276,-1-2 0,1 1 0,-1 0 0,1 0-1,0 0 1,-1 0 0,0-1 0,1 1 0,-1 0-1,0-1 1,0 1 0,1-1 0,-3 1-1,3-1-37,0 0 0,1 0 0,0-1 0,-1 1-1,1 0 1,-1-1 0,1 1 0,0 0-1,-1 0 1,0 0 0,1-1 0,0 1 0,0-1-1,-1 1 1,1 0 0,0-1 0,0 1-1,0-1 1,-1 1 0,1 0 0,0-1-1,-1 0 1,1 1 0,0 0 0,0-1 0,0 1-1,0-1 1,0 1 0,0-1 0,-2-17-1683,2 14 1171,0-21-3618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6995,'0'0'1740,"11"16"-1522,35 57 9,-40-63-174,1 1-1,-2 1 0,-1 0 1,1-1-1,4 19 1,-3-8-8,-4-13-9,1 0-1,-1 0 0,-1 0 0,1 20 763,-2-35 1742,0-24-1970,-1 13-397,1-1 0,2-18 0,-1 31-175,0 0 1,0-1 0,1 1-1,0 0 1,-1 0 0,1 0-1,0 0 1,1 0 0,-1 1-1,2-1 1,2-4 0,6-3-13,-1 1 1,2 1-1,0 0 0,0 0 1,0 1-1,2 1 1,-1 0-1,1 1 0,29-9 1,-43 15-25,-1 1 0,1 0 0,0 0 0,-1 0 0,1 0 0,0 0 0,-1-1 0,1 1 0,0 0 0,-1 0 0,1 0 0,-1 0 0,1 1-1,0-1 1,1 0 0,-2 0-65,0 0 0,0 0 0,0 1 1,1-1-1,-1 0 0,0 1 0,0-1 0,1 0 0,-1 0 0,0 0 0,0 0 0,0 1 0,0-1 0,0 1 0,0-1 0,0 0 0,0 0 0,0 0 0,0 1 0,0-1 0,0 0 0,0 0 0,0 0 0,0 1 0,0-1 0,0 1 0,-9 20-3933,-13 10 754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34 4434,'0'0'4055,"-9"0"-3676,7-1-380,0 1 0,-1 0-1,1 0 1,-1 0 0,0 0-1,1 0 1,-1 0 0,1 0 0,-1 1-1,1-1 1,0 1 0,-1 0-1,0 0 1,2 0 0,-2 0 0,1 0-1,-1 1 1,2-1 0,-1 1-1,0-1 1,0 1 0,0-1 0,1 1-1,-5 4 1,-3 8 5,0 0-1,2 0 1,-8 16 0,12-23-2,0 0 1,0 1 0,2-1 0,-1 1 0,1 0 0,0-1-1,0 0 1,1 15 0,0-22-6,1 2-1,-1-2 1,0 1-1,0 0 1,1 0-1,0-1 1,-1 1-1,0 0 1,1-1-1,0 1 1,-1 0-1,1-1 1,-1 1-1,1 0 1,0-1-1,0 1 1,0-1 0,-1 1-1,1-1 1,0 0-1,0 1 1,0-1-1,0 0 1,-1 0-1,1 0 1,0 0-1,0 1 1,0-1-1,1 0 1,32 1-4,-27-1 17,4-1-9,0 0 1,0 0 0,0-1 0,0 0-1,-1-1 1,1 0 0,0-1-1,-1-1 1,0 1 0,19-12-1,-24 12 65,0 1 0,0-1-1,0 0 1,0 0 0,-1 0-1,0-1 1,1 1 0,-1-1 0,-1-1-1,1 1 1,-1 0 0,-1-1-1,1 0 1,0 1 0,-1 0-1,0-2 1,-1 1 0,1 1-1,-1-2 1,1-11 0,-2 14 108,1 0 144,-1-1-1,0 1 1,-1-1 0,0 1-1,1-1 1,-3-6-1,2 9-277,1 1 0,-2 0 0,2-1 0,-1 1 0,0 0 1,0 0-1,0 0 0,0 0 0,0 0 0,0 0 0,-1 0 0,2 0 0,-2 0 0,1 0 0,0 1 0,-1-1 0,1 1 0,-1-1 0,1 1 0,0-1 0,-1 1 0,1 0 0,-1 0 1,-2-1-1,1 0-241,0 1 1,-1 0 0,1-1 0,-1 1 0,1 0 0,0 0 0,-1 0 0,1 1 0,-1-1 0,0 1 0,1 0-1,0 0 1,-1 0 0,1 0 0,0 1 0,0 0 0,0-1 0,0 1 0,-4 4 0,-7 10-3047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33 2561,'0'0'6889,"-12"3"-6764,-3 1-101,-23 10 0,34-12-18,1 0 1,-1 2-1,1-2 0,-1 1 1,1 0-1,1 0 0,-2 1 1,2-1-1,-1 0 0,1 1 1,0 0-1,0 0 0,0 0 1,0 0-1,1 0 0,-1 0 0,1 1 1,-1 4-1,1-3-19,0-1 1,1 1-1,-1 10 0,1-15 6,0-1-1,0 0 1,0 1-1,1 0 0,-1-1 1,0 0-1,0 1 0,0 0 1,0-1-1,0 0 1,1 1-1,-1 0 0,0-1 1,1 0-1,-1 0 0,0 1 1,0-1-1,1 0 1,0 1-1,-1-1 0,0 1 1,0-1-1,1 0 0,0 0 1,15 5-63,22-6 88,-35 1-16,2-1 53,0 0-1,0 0 0,-1 0 1,1-1-1,-1 1 0,1-1 1,-1 0-1,0 0 0,0 0 1,0-1-1,0 0 0,0 0 1,0 0-1,-1 0 0,0 0 1,1 0-1,-1-1 0,3-5 1,-2 4 306,-1-1 0,1 0 0,-1 0 1,0 0-1,0-1 0,-2 0 1,2 1-1,-2-1 0,1 0 1,-1 1-1,1-15 0,-2 20-391,0 0-1,0-1 0,0 1 1,0 0-1,0-1 1,0 1-1,0 0 0,-1 0 1,1-1-1,0 1 1,0 0-1,-1-1 1,0 1-1,1 0 0,-1 0 1,0 0-1,1 0 1,-1-1-1,0 2 1,0-2-1,-1 1 0,0 0-426,0 0 0,-1 0 0,1 0 0,0 1 0,-1 0 0,0-1-1,1 1 1,-1 0 0,1 0 0,-3 0 0,-8 0-3444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5 507 1345,'0'0'5746,"0"-14"-2840,2-49-2449,0 32 540,-4-52 0,-4-12-460,6 61-383,1-1 1,10-51 0,-9 71-55,6-19 622,-7 34-741,-1-1 1,1 0-1,0 1 1,0-1 0,-1 1-1,1-1 1,0 0 0,0 1-1,0 0 1,0 0-1,0-1 1,-1 1 0,1-1-1,0 1 1,0 0 0,0 0-1,2 0 1,2-1-4,24-8 73,-28 9-70,4 87-1091,0 1-6597,-5-69 4527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21 880,'0'0'6772,"138"-11"-7653,-96 1-2416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41 3970,'0'0'7811,"0"-3"-8016,1 17 212,-1 17 111,-1 0 1,-9 61 0,5-77-277,7-32-12,0-2 130,-1 15 11,1-1 1,-1 0-1,1 1 1,0 0 0,0-1-1,0 1 1,1 0-1,-1 0 1,1 0-1,0 0 1,0 1 0,7-7-1,-2 3-34,0 0 0,0 0-1,0 1 1,18-10 0,-23 15 4,-1-1 1,1 1-1,-1 0 1,1 0-1,0 0 1,-1 0-1,1 1 1,0-1-1,0 1 1,-1 0-1,1-1 1,0 1-1,0 0 1,5 1-1,-7 4 53,0-1 0,0 1 0,0-1-1,-1 1 1,1-1 0,-1 1 0,0-1-1,-1 1 1,0 5 0,0 3 2,1 7 2,1-6 12,-1-1 0,-1 1 0,0-1 0,-4 19 0,5-50 974,-1 14-1003,1-1 1,0 0 0,0 0-1,0 0 1,1 1 0,0-1-1,0 0 1,2-6 0,1 2-2,2 0-1,-1 1 1,1 0 0,0-1 0,1 2 0,0-1 0,0 1 0,1 0 0,0 0 0,14-9 0,6-1-97,59-27 1,-79 41 123,-1-1 1,1 2-1,-1-1 1,1 1-1,0 0 1,0 1-1,0 0 0,16 0 1,-23 1-6,-1 1 0,1-1 1,-1 1-1,1-1 0,0 1 1,-1-1-1,1 1 0,-1-1 1,1 1-1,-1-1 0,1 1 1,-1 0-1,0-1 0,1 1 1,-1 0-1,0 0 0,0-1 1,1 1-1,-1 0 0,0 0 0,0-1 1,0 1-1,0 0 0,0 0 1,0-1-1,0 1 0,0 1 1,0 32 212,-1-25-124,2-1 48,-1-1 0,0 1 0,0 0 0,0 0 0,-1-1 0,-1 1 0,1 0 0,-1-1 1,-1 1-1,1-1 0,-1 0 0,0 0 0,-7 12 0,2-9-348,-16 23 795,17-13-4743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2497,'0'0'6051,"58"0"-5507,-41-7-144,3 2-144,-1-1-31,-3 0-193,-3 6-32,-7 0-561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2977,'0'0'5077,"2"0"-4909,5 0-99,-2 0 3496,-13 0-8170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0 2545,'0'0'11400,"-6"0"-10074,1 1-1324,0-1 0,-1 1 0,1 0 0,0 0 0,0 0 0,0 1-1,0 0 1,0 0 0,1 0 0,-1 1 0,0-1 0,1 1 0,0 0 0,0 0 0,0 1 0,0 0 0,-5 5 0,6-6-33,1-1 1,-1 1 0,1 0-1,0 0 1,0 0-1,0 0 1,1 0 0,-1 0-1,1 1 1,-1-1-1,1 0 1,0 1 0,0-1-1,1 1 1,-1 0 0,1-1-1,0 8 1,0-11-5,1 1 0,-1-1 0,1 1 0,-1-1 0,1 1 0,-1-1 0,1 1 0,-1-1 1,1 1-1,-1-1 0,1 0 0,0 1 0,-1-1 0,1 0 0,0 0 0,-1 1 0,1-1 0,0 0 0,0 0 1,-1 0-1,1 0 0,0 0 0,-1 0 0,1 0 0,0 0 0,0 0 0,2 0 4,3 0 5,8 1 35,0 0 0,22 5 0,-33-5-35,0 0 0,0-1 1,0 1-1,0 1 0,0-1 0,-1 0 0,1 1 0,0-1 0,-1 1 0,1 0 0,-1 0 0,0 0 1,1 0-1,-1 0 0,0 0 0,0 1 0,-1-1 0,4 5 0,-5-7 48,0 0 0,0 0 0,0 1 0,0-1 0,0 0 0,1 1 0,-1-1 0,0 0 0,0 1 0,0-1 0,0 0 0,0 1 0,0-1 0,0 0 0,0 1 0,0-1 0,0 0 0,0 1-1,0-1 1,0 0 0,0 1 0,-1-1 0,1 0 0,0 1 0,0-1 0,0 0 0,0 0 0,0 1 0,-1-1 0,1 0 0,0 0 0,0 1 0,-1-1 0,1 0 0,0 0 0,0 1 0,-1-1 0,1 0 0,0 0 0,-1 0 0,-14 3 1072,10-3-1227,-2 1 219,-78 12 1281,76-11-1292,-1 1-1,1 0 1,0 1-1,0 0 1,0 0-1,-14 9 1,17-4-94,4-4-1507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2913,'0'0'7001,"1"15"-5929,2 96 406,-1-35-824,12 163-120,-9-225-543,-1-14-19,-1-7 19,0-10 20,2 1 0,0-1 0,0 1-1,2 0 1,0 1 0,17-27 0,64-78 356,-84 115-359,-3 3-5,0 1-1,0 0 1,0 0-1,-1-1 1,1 1-1,0 0 1,1 0-1,-1 0 0,0 0 1,0 0-1,0 0 1,1 1-1,1-2 1,-3 6-2033,-6 9-2421,-9 3-1607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8116,'0'0'2561,"88"88"-2561,-76-83-288,-4-5-1761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24 416 7555,'0'0'3423,"13"0"-3148,43-1-144,-54 2-117,0-1-1,0-1 1,0 1 0,0 0 0,0 0-1,0-1 1,0 1 0,0-1 0,0 1-1,0-1 1,0 0 0,-1 0 0,1 0-1,0 0 1,0 0 0,-1 0 0,1-1-1,-1 1 1,1 0 0,-1-1 0,1 1-1,-1-1 1,0 0 0,1-1 0,0-1 33,-1 0 0,0 0 0,0 0 0,-1 0 0,1-1 0,-1 1 0,0 0 0,0-6 0,0 2-11,0 6-48,-1 1 0,1 0 0,0-1 0,-1 1 0,1-1 0,-1 1 0,1 0 0,-1 0 0,0-1 0,1 1 0,-1 0 0,0 0 0,0 0 0,0-1 0,0 1 0,0 0 0,0 1 0,0-1 0,0 0 0,0 0 0,-1 0 0,1 1 0,0-1 0,-1 0 0,1 1 0,0-1 0,-1 1-1,1 0 1,-1-1 0,1 1 0,-2 0 0,0-1 1,0 1-1,1 0 0,-1 0 0,0 0 0,1 0 0,-1 0 0,1 0 0,-1 1 0,0-1 0,1 1 0,-1 0 1,1 0-1,-1 0 0,1 0 0,-1 0 0,-3 3 0,0 1-11,1 0 1,0 0-1,0 0 0,0 1 1,1 0-1,0 0 0,0 0 1,0 0-1,1 0 0,0 1 1,0 0-1,0 0 0,1 0 0,0 0 1,1 0-1,-1 0 0,1 13 1,0-11-17,1-4 38,0 0 0,0 0 1,1 0-1,-1 0 0,1 0 1,2 9-1,-2-12-20,0-1-1,0 1 1,0-1 0,0 1-1,0-1 1,0 0 0,0 1 0,0-1-1,1 0 1,-1 0 0,0 0-1,1 0 1,-1 0 0,1 0-1,-1 0 1,1-1 0,0 1 0,-1 0-1,1-1 1,0 1 0,-1-1-1,1 0 1,0 0 0,2 1 0,28 1-32,-1-2 0,1-1 0,37-5 1,-64 5 45,-1 1-1,0-1 1,0 0 0,0 0 0,0-1-1,-1 1 1,1-1 0,0 0 0,-1 0-1,1 0 1,-1 0 0,1-1 0,-1 1-1,4-5 1,-2 1-22,0-1-1,0 0 1,0 0-1,-1 0 1,6-15-1,5-13-126,18-69 0,-2-41 827,-15 68-291,-14 66-109,1 0-1,0 0 1,1 1-1,9-18 430,-14 30-747,1 0 45,-1 0 0,1 0 0,0 1 0,0-1 0,0 0 0,1 5 0,0 0 26,-3 12 122,0 1 0,-2 0 0,0-1 0,-7 21 0,-5 23-9,2-2-111,5-21-11,1 0 0,2 0 0,0 45 0,6-84-32,0-1-1,0 0 1,1 1 0,-1-1 0,0 0 0,0 1 0,1-1 0,-1 0 0,0 0 0,1 1 0,-1-1 0,0 0 0,1 0 0,-1 0 0,0 0 0,1 1 0,-1-1 0,1 0 0,-1 0 0,0 0 0,1 0 0,-1 0 0,1 0 0,-1 0 0,0 0 0,1 0 0,-1 0 0,1 0 0,15-2 102,-9 0-43,1-1-1,0 0 1,-1 0-1,0 0 0,10-7 1,21-10-704,-34 20-294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10725,'0'0'4322,"76"0"-4226,-45 0-48,3-2-48,-1 1-112,0 1-624,-2 0-1473,-6 0-2001,-5 0-705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157 181 2385,'0'0'7235,"-2"-2"-6138,0 1-948,-1 0 0,1-1 0,-1 1 0,0 0 0,1 0 0,-1 0 0,0 1 0,0-1 0,0 1 1,1-1-1,-1 1 0,0 0 0,0 0 0,0 0 0,0 1 0,0-1 0,1 1 0,-1-1 0,-4 2 0,2 0-76,0 0 0,1 0 0,-1 0 0,0 1 0,1-1 0,-1 1-1,1 0 1,0 0 0,0 1 0,-5 5 0,4-4-75,1 1 0,0 0-1,0 0 1,0 1 0,1-1 0,0 1 0,0 0-1,0 0 1,1 0 0,0 0 0,1 0 0,-1 0-1,2 0 1,-1 1 0,1-1 0,0 10 0,0-16-23,0 0 1,0 0-1,0 0 1,1 0-1,-1 0 1,0 0-1,0 0 1,1 0-1,-1 0 1,1 0-1,-1 0 1,1 0 0,-1 0-1,1 0 1,0 0-1,-1 0 1,1-1-1,0 1 1,1 1-1,0 0-23,1-1 0,-1 0 0,0 0 0,1 0 0,-1 0 0,1 0 0,-1 0 0,4 0 1,2 1-10,1-1 1,0-1-1,0 0 1,9-1-1,-12 0 76,0 0-1,-1 0 0,1-1 0,-1 0 0,0-1 0,1 1 0,-1-1 0,0 0 1,0 0-1,-1 0 0,1-1 0,6-6 0,5-6-4,26-32 1,-33 36-2,-1-1 1,0 1-1,0-1 1,-1 0-1,-1-1 1,0 0-1,-1 0 1,-1 0-1,0-1 1,-1 1-1,0-1 1,-1 0-1,-1-28 1,0 37 140,-1-16 246,0 22-376,0-1 0,0 1 0,0-1 0,0 1-1,0-1 1,0 1 0,0-1 0,-1 1-1,1-1 1,0 1 0,0-1 0,0 1-1,0-1 1,-1 1 0,1-1 0,0 1-1,0-1 1,-1 1 0,1 0 0,0-1 0,-1 1-1,1 0 1,-1-1 0,1 1 0,0 0-1,-1-1 1,1 1 0,-1 0 0,1 0-1,-1-1 1,1 1 128,-1 2-114,1 0-44,-40 267-55,40-166-56,0-103 104,0 0 1,0 1-1,1-1 1,-1 0 0,0 0-1,1 1 1,-1-1 0,0 0-1,1 0 1,-1 1 0,0-1-1,1 0 1,-1 0 0,1 0-1,-1 1 1,0-1 0,1 0-1,-1 0 1,1 0 0,-1 0-1,0 0 1,1 0 0,-1 0-1,1 0 1,-1 0 0,1 0-1,-1 0 1,1-1-1,13-1-82,-9-1 112,0-1 0,0 1 0,-1-1 0,1 0 0,-1 0 0,0-1-1,4-5 1,9-9 13,-2 3-23,-9 8-3,0 1 0,1 0 0,0 1 0,1 0 0,-1 0 0,15-8 0,-22 14-29,1-1 0,0 1 0,0 0 1,0-1-1,0 1 0,0 0 0,0 0 0,0-1 0,0 1 0,0 0 0,0 0 1,0 0-1,0 0 0,2 1 0,-3-1 26,1 0 0,-1 0 1,1 1-1,-1-1 0,1 0 1,-1 1-1,0-1 0,1 0 0,-1 1 1,1-1-1,-1 1 0,0-1 0,1 1 1,-1-1-1,0 1 0,1-1 1,-1 1-1,0-1 0,0 1 0,1 3 102,0 0-1,-1 0 1,1 0-1,-1 0 1,-1 8-1,1-1 114,0-2-74,1-1 1,-2 0-1,1 1 0,-1-1 0,0 0 1,-1 0-1,0 0 0,0 0 1,-1 0-1,0 0 0,-5 8 0,1-6-50,6-8-78,-1 0 0,0 0 0,1 0 0,0 0 0,-1 1 0,1-1 0,0 0 1,0 1-1,-1 3 0,4-15-2656,8-9-898,3-4-3039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8052,'0'0'3569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11 560,'0'0'3442,"0"6"-3407,-1 17 18,-1-34 3490,2 11-3585,0-1 0,0 1 1,0-1-1,0 1 0,0 0 1,0-1-1,0 1 0,0-1 0,0 1 1,0-1-1,1 1 0,-1 0 1,0-1-1,0 1 0,0 0 1,0-1-1,1 1 0,-1-1 0,0 1 1,1 0-1,-1 0 0,0-1 1,0 1-1,1 0 0,-1-1 0,1 1 1,-1 0-1,0 0 0,1 0 1,-1-1-1,0 1 0,1 0 0,-1 0 1,1 0-1,-1 0 0,1 0 1,-1 0-1,0 0 0,1 0 0,0 0 1,-1 0 37,0 0 0,1 0 0,-1 0 0,0 0 0,0-1 0,1 1 0,-1 0 0,0 0 0,0 0 0,1 0 0,-1 1 0,0-1 0,0 0 0,1 0 0,-1 0 0,0 0 0,0 0 0,1 0 0,-1 0 0,0 0 0,0 0 0,1 1 0,-1-1 0,0 0 0,0 0 0,0 0 0,0 0 0,1 1 0,-1-1 0,0 0 0,0 0 0,0 1 0,0-1 0,0 0 0,1 0 0,-1 0 0,0 1 0,0-1 0,0 0 0,0 0 0,0 1 0,0-1 0,0 0 0,0 1 0,0-1 0,0 0 0,0 0 0,0 1 0,0-1 0,0 0 0,0 0 0,-1 1 0,1 1 170,0-2-102,0 0-1,-1 0 1,1 0 0,0 0-1,0 0 1,-1 0-1,1 0 1,0 0-1,-1 0 1,1 0 0,0 0-1,-1 0 1,1 0-1,0 0 1,0 0-1,-1 0 1,1 0 0,0 0-1,0-1 1,-1 1-1,1 0 1,0 0-1,0 0 1,-1-1 0,1 1-1,0 0 1,0 0-1,-1-1 1,0-5-158,0 5-24,1 0 1,0 0-1,0 0 1,0 0-1,0 0 1,-1 0-1,1 0 1,-1 0-1,1 0 1,-1 0-1,1 0 1,-1 1-1,1-1 1,-1 0 0,0 0-1,1 0 1,-1 1-1,0-1 1,-1-1-1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6 176,'0'-6'11008,"0"494"-9693,1-487-1587,1-1-1,0 0 0,0 0 1,0 1-1,-1-1 1,1 0-1,0-1 1,0 1-1,0 0 1,-1 0-1,1-1 1,3-1-1,7-13-2472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4626,'0'0'6259,"0"-1"-6263,1 1 0,-1 0 1,0 0-1,0-1 0,0 1 0,0 0 1,1-1-1,-1 1 0,0 0 0,0 0 0,0 0 1,1-1-1,-1 1 0,0 0 0,1 0 1,-1 0-1,0 0 0,0-1 0,1 1 0,-1 0 1,0 0-1,1 0 0,-1 0 0,0 0 1,1 0-1,-1 0 0,0 0 0,1 0 0,-1 0 1,0 0-1,0 0 0,1 0 0,-1 0 0,0 0 1,1 0-1,-1 0 0,0 1 0,1-1 1,-1 0-1,0 0 0,0 0 0,1 0 0,-1 1 1,0-1-1,0 0 0,1 0 0,-1 1 1,7 15 49,0 1 0,-1 1 0,5 29 0,0-4 90,6 21 6,13 103 1,-30-302-242,2 27-215,-2 100 288,0 0 1,1 0-1,0 0 1,0 0 0,1 0-1,0 0 1,0 0-1,1 1 1,0-1 0,0 1-1,1 0 1,0 0-1,0 0 1,1 0 0,0 1-1,0 0 1,0 0-1,1 0 1,0 1-1,11-9 1,-14 11-109,1 0 0,1 1 1,-1-1-1,0 1 0,1 0 0,-1 0 0,8-2 1,33 0-5448,-27 4 1870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1 167 2081,'0'0'4301,"3"0"-4152,30 0 234,-13 1-217,1-1 1,-1-1-1,0-1 1,21-4-1,-35 4-181,1 1 1,-1-2-1,0 1 0,0-1 0,0 0 0,-1 0 0,1 0 1,0-1-1,-1 0 0,0 0 0,0 0 0,0-1 0,-1 1 1,0-1-1,0 0 0,7-12 0,-9 15 18,-1-1 0,1 0 0,-1 1-1,0-1 1,0 0 0,0 0 0,0 0 0,0 0 0,-1 0-1,1 0 1,-1 0 0,0 0 0,0 0 0,0 0 0,0 0-1,-1-1 1,0-4 0,0 6-4,0 1-1,0-1 1,0 0 0,0 1-1,0-1 1,0 1 0,0-1-1,0 1 1,-1 0 0,1-1-1,-1 1 1,1 0 0,-1 0-1,1 0 1,-1 0 0,1 0-1,-1 0 1,0 0 0,0 1-1,1-1 1,-1 1-1,0-1 1,0 1 0,0 0-1,0 0 1,0-1 0,-3 2-1,-3-1-45,3-1 13,0 0 0,0 1 0,1 0 0,-1 0-1,0 1 1,0-1 0,0 1 0,1 0 0,-1 0-1,0 1 1,1-1 0,-1 1 0,1 0 0,0 0-1,0 0 1,-1 1 0,2 0 0,-1 0 0,-6 5-1,-4 6-18,0 1-1,0 1 0,2 0 0,-13 21 0,20-28 72,1 0 0,0 0 0,0 1 1,1 0-1,0-1 0,0 1 0,1 0 0,1 1 1,0-1-1,0 12 0,1-21-15,0 0 0,0 0 0,1 0 0,-1 0 0,1 0 0,-1 0 0,1 0 0,-1 0 0,1 0 0,-1 0 0,1-1 0,0 1 0,-1 0 0,1 0 1,0 0-1,0-1 0,0 1 0,0 0 0,0-1 0,-1 1 0,1-1 0,0 1 0,0-1 0,0 0 0,0 1 0,1-1 0,-1 0 0,0 0 0,0 0 0,0 1 0,1-1 0,43 1 277,-35-1-174,154 0-1864,-142 0-216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0 2769,'0'0'5397,"0"6"-5405,2 15 182,0 0-1,2 0 0,6 21 0,-3-13 125,4 38 0,-9 96 85,0 3-102,-1-164-335,-2-1 15,1 0 0,0 0 0,0 0 0,0 0-1,0-1 1,0 1 0,0 0 0,0 0 0,0 0-1,1 0 1,-1 0 0,0 0 0,0-1 0,1 1-1,-1 0 1,1 0 0,-1 0 0,0-1 0,1 1-1,0 0 1,-1-1 0,1 1 0,-1 0 0,1-1-1,0 1 1,-1-1 0,1 1 0,0-1 0,1 1-1,-2-29-317,0 11 220,1 3 44,-1-1-1,-1 1 0,0 0 0,-6-25 0,6 35 85,-1 0 0,1 0 0,-1 0 0,1 0 0,-1 1 0,-1-1 0,1 1 0,0 0-1,-1-1 1,1 1 0,-1 0 0,0 0 0,0 1 0,-1-1 0,1 1 0,0-1 0,-1 1 0,1 0-1,-1 1 1,0-1 0,-6-2 0,6 3 18,-1-1 1,0 1-1,0 0 0,0 0 0,0 1 0,0-1 0,0 1 1,0 0-1,0 1 0,0-1 0,0 1 0,0 0 0,0 0 1,1 1-1,-1-1 0,0 1 0,0 0 0,1 0 0,0 1 1,-1-1-1,1 1 0,0 0 0,0 0 0,0 0 0,1 1 1,-1 0-1,1-1 0,-4 7 0,1-1-33,0 0 0,1 0 0,0 1 0,0-1 0,1 1 0,1 0 0,0 1 1,0-1-1,1 0 0,0 1 0,1 0 0,0 12 0,0-2 27,0-15 3,1 0 0,0 0 0,0 1 0,0-1 1,3 10-1,-3-15-5,1-1 0,0 1 1,-1 0-1,1 0 0,0 0 1,0-1-1,-1 1 0,1 0 0,0-1 1,0 1-1,0-1 0,0 1 1,0-1-1,0 0 0,0 1 0,0-1 1,0 0-1,0 0 0,0 0 1,0 1-1,0-1 0,0 0 0,2-1 1,30 0 111,-25 1-68,1-2-59,1 0 1,0 0-1,-1-1 0,0 0 0,1-1 0,-1 0 0,12-8 1,21-7-968,-13 7-820,-2-2-1048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5298,'0'0'2775,"-2"11"-2844,-7 41 61,2-21 63,2 0-1,1 0 0,2 0 0,1 40 1,1-70-55,0-1 0,0 1 0,1 0 0,-1 0 0,0-1 0,1 1 0,-1 0 0,0-1 0,1 1 0,-1 0 0,1-1 0,-1 1 0,1-1 0,-1 1 0,1-1 0,0 1 0,-1-1 0,1 1 0,0-1 0,-1 1 0,1-1 0,0 0-1,1 1 1,25 4-16,27-8-13,-54 3 29,3 0 1,0-1-1,0 1 1,0-1-1,0 0 1,0 0-1,0 0 1,0-1 0,0 1-1,0-1 1,-1 0-1,1 1 1,-1-1-1,1 0 1,-1 0-1,0-1 1,1 1-1,-1 0 1,0-1-1,-1 0 1,1 1-1,0-1 1,-1 0-1,0 0 1,2-3-1,1-8 4,0 0 0,0 0 0,-2-1 0,2-16 0,2-12 1,-3 32-8,-1 1-9,0 0 0,1 0 0,6-14 0,-4 16 1,-4 8 2,-1 0-1,0-1 0,0 1 0,0 0 0,0 0 0,1 0 1,-1 0-1,0 0 0,0 0 0,0 0 0,1 0 0,-1 0 1,0 0-1,0 0 0,0 0 0,1 0 0,-1 0 0,0 0 1,0 0-1,0 0 0,1 0 0,-1 0 0,0 0 0,0 0 1,0 0-1,1 0 0,-1 0 0,0 1 0,0-1 0,0 0 1,0 0-1,1 0 0,-1 0 0,0 0 0,0 1 1,0-1-1,0 0 0,0 0 0,0 0 0,1 0 0,-1 1 1,0-1-1,0 0 0,0 0 0,0 0 0,0 1 0,0-1 1,0 0-1,0 0 0,0 0 0,0 1 0,0-1 0,0 0 1,0 0-1,0 1 0,2 10 42,-2-11-50,1 146 373,-2-76-246,1-70-167,0 1 0,0-1-1,0 0 1,0 1-1,0-1 1,0 1-1,0-1 1,0 0 0,0 1-1,0-1 1,0 1-1,0-1 1,0 0-1,0 1 1,0-1-1,1 1 1,-1-1 0,0 0-1,0 1 1,1-1-1,-1 0 1,0 1-1,0-1 1,1 0 0,-1 1-1,0-1 1,1 0-1,-1 0 1,0 1-1,1-1 1,-1 0 0,0 0-1,1 0 1,-1 1-1,1-1 1,-1 0-1,0 0 1,1 0 0,-1 0-1,1 0 1,-1 0-1,0 0 1,1 0-1,-1 0 1,1 0 0,-1 0-1,1 0 1,-1 0-1,0 0 1,1-1-1,17 1-3470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276 10 3009,'0'0'5432,"-7"-1"-5256,-57-7-10,58 8-157,-1 0 0,1 0 0,0 0 1,0 1-1,0 0 0,0 0 0,1 0 0,-1 1 1,0 0-1,-6 3 0,-2 3-26,1 1-1,0 1 1,1 0 0,0 0-1,-14 16 1,22-21 8,-1 1 0,1-1 0,0 1 0,1 0 0,-1 0 0,1 0 0,0 1-1,1-1 1,-1 1 0,1-1 0,1 1 0,-1 0 0,1 0 0,0 8 0,1-12 4,0 0-1,0 0 1,0 0 0,0 0 0,1 0-1,-1 0 1,1 0 0,0 0 0,0 0-1,0 0 1,0 0 0,1 0 0,-1-1-1,1 1 1,-1-1 0,1 1 0,0-1-1,0 1 1,0-1 0,0 0 0,1 0-1,-1 0 1,1 0 0,-1-1 0,1 1-1,-1-1 1,1 1 0,0-1 0,0 0-1,3 1 1,8 3-33,-1-1-1,1-1 1,0 0 0,0-1-1,0-1 1,1 0-1,-1 0 1,0-2-1,22-2 1,-33 2-240,0 1-1,0-1 0,0 0 1,0 0-1,0-1 1,0 1-1,0 0 1,0-1-1,3-3 1,6-1-1833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25 166 5987,'0'0'1809,"13"-2"-1647,-2 1-148,1 0 23,0-1 1,0 0 0,0 0 0,0-2-1,-1 1 1,17-8 0,-19 6 5,-1 0 0,1 0 0,-1-1 0,14-12 0,-19 15-28,0 0 0,-1 0 0,0 0 1,0 0-1,0 0 0,0 0 0,0-1 0,-1 1 0,1 0 0,-1-1 0,0 1 0,0-1 1,-1 0-1,1 1 0,-1-1 0,1-5 0,-1 8-22,0-1-1,0 1 1,0-1-1,0 1 1,0 0-1,0-1 1,0 1 0,-1-1-1,1 1 1,0 0-1,-1-1 1,0 1 0,1 0-1,-1 0 1,1-1-1,-1 1 1,0 0 0,0 0-1,0 0 1,0 0-1,-2-2 1,1 2-11,-1 0 0,1 0 1,-1 0-1,0 0 0,0 1 1,0-1-1,1 1 0,-1 0 1,0 0-1,-4 0 0,2 0 4,1 0-1,0 0 0,-1 0 0,1 1 0,0-1 0,-1 1 1,1 0-1,0 0 0,0 1 0,0-1 0,0 1 0,0 0 1,0 0-1,1 0 0,-1 1 0,1-1 0,-1 1 0,1 0 1,0 0-1,0 0 0,0 0 0,1 1 0,-1-1 0,-2 5 1,-5 5 26,0 1 0,1 0 0,0 0 0,1 1 0,1 0 0,0 0 0,1 1 1,1 0-1,0 0 0,1 0 0,1 1 0,-2 29 0,5-44 24,0 0 0,1 0 1,0 0-1,-1-1 0,1 1 0,0 0 0,0 0 0,0-1 0,0 1 1,0 0-1,0-1 0,0 1 0,1-1 0,-1 0 0,0 1 0,1-1 1,-1 0-1,1 0 0,0 0 0,-1 0 0,1 0 0,0 0 0,0 0 1,2 0-1,2 1 99,-1 0 0,1 0 0,0 0 0,0-1 0,0 0 0,10 0 0,14-1 253,1-1 0,35-7 0,-50 5-960,0-1-1,-1 0 1,19-9-1,5-6-2957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50 559 784,'0'0'7996,"-9"-25"-6091,-7-56-1519,5 0 0,2-1 0,5-129 1,4 208-391,0 0 0,1 0 1,-1 0-1,1 0 0,0 0 1,0 0-1,0 1 0,0-1 1,1 0-1,-1 1 0,1-1 1,-1 1-1,1-1 0,0 1 1,0 0-1,0 0 1,0 0-1,0 0 0,1 0 1,-1 0-1,1 0 0,-1 1 1,1-1-1,-1 1 0,5-2 1,2 0-100,-1 0-1,1 0 1,0 1 0,0 0 0,0 1 0,0 0-1,11 0 1,-19 1 97,0 1-1,0-1 0,0 0 1,0 1-1,0 0 1,0-1-1,0 1 1,0-1-1,-1 1 0,1 0 1,0 0-1,0-1 1,0 1-1,-1 0 0,1 0 1,0 0-1,-1 0 1,1 0-1,-1 0 1,1 0-1,0 2 0,10 26-30,-10-23 32,2 4-380,-1 1 0,-1 0 0,1 0-1,-2 0 1,-1 21 0,1 13-4288,3-20 1335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3426,'0'0'5682,"0"3"-5458,12-3-112,21 0 96,7 0-208,0-14-176,3 0-1360,-7-2-1506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5122,'0'0'1825,"7"10"-2164,3 4 364,0 1 0,-2 1 0,0 0-1,-1 0 1,0 0 0,5 23 0,-7-19 55,-2 0 1,0 0 0,0 23 1064,-3-46-985,0-207 1366,0 207-1535,0 0 0,0 0 1,1 0-1,-1 0 0,1 0 0,0 0 0,0 0 0,0 0 0,0 0 0,1 1 0,-1-1 0,1 0 1,-1 1-1,1 0 0,0-1 0,0 1 0,0 0 0,0 0 0,1 0 0,-1 0 0,1 0 1,-1 0-1,1 1 0,-1-1 0,1 1 0,0 0 0,0 0 0,-1 0 0,6-1 0,7-2-59,1 1 0,0 1 0,1 0-1,18 1 1,-17 0 60,52 0-1628,-69 5-578,-1 12-950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 83 256,'0'0'3847,"-3"-1"-3615,1 0-189,-1 0 0,0 0 0,0 0 0,0 0 0,0 1 0,1-1 0,-1 1 0,0 0 0,0 0 0,0 0 0,0 0 0,0 1 0,0-1 0,0 1 0,0 0 0,0-1 0,1 1 0,-1 1 0,0-1 0,1 0 0,-1 1 0,1-1 0,-1 1 0,1 0 0,0 0 0,-1 0 0,-2 3 0,-3 3 110,0 1 0,1-1 1,0 1-1,1 1 0,0-1 0,-7 15 0,11-18-161,0 0 0,0 0-1,1 0 1,0 0 0,0 0 0,0 1-1,1-1 1,0 11 0,0-15 5,1 0 0,-1-1 1,1 0-1,0 0 0,0 0 1,-1 0-1,1 0 1,0-1-1,0 1 1,0 0-1,0 0 1,0 0-1,0-1 0,0 1 1,0 0-1,0-1 1,1 1-1,-1-1 1,0 0-1,0 1 1,0-1-1,1 0 0,-1 0 1,0 0-1,0 0 1,1 0-1,-1 0 1,2 0-1,48 1 44,-41-1-29,16 0 29,-12 1-33,1-1 0,-1-1 0,0 0 1,1 0-1,13-5 0,-24 5-15,1-1 0,-1 0 0,1 0 0,-1 0 0,0 0 0,0-1 0,0 0 0,0 0 0,-1 0 0,1 0 0,-1 0 0,0-1 0,0 0 0,0 1-1,0-1 1,0 0 0,-1 0 0,0-1 0,2-5 0,1-3 116,-2 0 0,0 0-1,0-1 1,-1 1 0,-1-1-1,0 0 1,-2-19-1,1 14 547,0 17-634,-1 0 0,1 0 0,0 0 0,-1 1 1,1-1-1,-1 0 0,1 0 0,-1 1 0,0-1 1,0 1-1,0-1 0,0 1 0,0-1 0,0 1 0,0-1 1,0 1-1,-1 0 0,1 0 0,-1-1 0,1 1 1,-1 0-1,1 0 0,-1 1 0,1-1 0,-1 0 0,0 0 1,1 1-1,-1-1 0,0 1 0,0-1 0,1 1 1,-1 0-1,0 0 0,0 0 0,0 0 0,-2 0 0,-2 0-237,0 0 0,0 1 0,0 0-1,0 0 1,0 0 0,0 0-1,0 1 1,1 0 0,-1 0 0,-6 5-1,-15 12-1738,2-1-689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44 1777,'0'0'4354,"0"-4"-3407,0-7-234,0 2 3734,31 3-4562,-3 1-45,-1 1 1,1 1 0,53 2-1,-60 1-405,-20 3 483,0 0 0,0 0 1,0 0-1,0 0 1,-1 0-1,0 0 1,0 1-1,1-1 0,-2 0 1,0 6-1,1-4 33,0 1 61,0-1 1,0 1 0,0-1 0,-1 0 0,0 1-1,0-1 1,-1 0 0,1 0 0,-1 1-1,0-2 1,-1 1 0,1 0 0,-1 0 0,0-1-1,0 1 1,0-1 0,-1 0 0,0 0 0,1 0-1,-2 0 1,1-1 0,0 0 0,0 0 0,-1 0-1,0 0 1,0-1 0,1 1 0,-1-1-1,-1-1 1,1 1 0,0-1 0,0 1 0,-11-1-1,6 0-241,-18 2 640,19 1-5659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33 448,'0'0'6577,"3"19"-6065,2 4-364,3 10 418,6 56 0,-14-20-13,0-68-265,0-7 192,1-9-527,1 0-1,0 0 1,1 0 0,1 1-1,0-1 1,1 1 0,0 0-1,1 0 1,1 0 0,0 1 0,1 0-1,1 0 1,0 1 0,14-16-1,-20 25-13,0 0-1,0 0 0,0 0 0,0 0 1,1 0-1,-1 1 0,1 0 0,0-1 0,0 1 1,-1 1-1,1-1 0,0 0 0,1 1 1,-1 0-1,0 0 0,0 0 0,0 1 1,1-1-1,6 1 0,-10 0 49,0 1-1,0-1 1,-1 0-1,1 1 1,0-1-1,0 1 1,-1-1-1,1 0 1,0 1-1,-1 0 1,1-1-1,0 1 1,-1-1-1,1 1 1,-1 0-1,1-1 1,-1 1-1,0 0 1,1 0-1,-1-1 1,0 1-1,1 0 1,-1 0-1,0 0 1,0-1-1,0 1 1,1 0-1,-1 1 1,3 31-8,-3-27-15,0 68 112,0-10 322,2-46 455,-2-18-825,0 0-1,0 0 0,0-1 1,0 1-1,0 0 1,0 0-1,0 0 0,0 0 1,0 0-1,0 0 0,0 0 1,1 0-1,-1 0 0,0 0 1,0 0-1,0 0 0,0 0 1,0 0-1,0 0 0,0 0 1,0-1-1,0 1 1,0 0-1,0 0 0,1 0 1,-1 0-1,0 0 0,0 0 1,0 0-1,0 0 0,0 0 1,0 0-1,0 0 0,0 0 1,0 0-1,0 0 0,1 0 1,-1 1-1,0-1 1,0 0-1,0 0 0,0 0 1,0 0-1,0 0 0,0 0 1,0 0-1,0 0 0,0 0 1,0 0-1,0 0 0,1 0 1,-1 0-1,0 0 0,0 0 1,0 1-1,0-1 1,6-12-45,1 1 1,1 0 0,0 0 0,0 1 0,1 0-1,0 1 1,1 0 0,0 0 0,1 1 0,16-11-1,-8 8-13,-1 1 0,2 0-1,-1 1 1,1 2 0,37-10-1,-47 15 197,1 0-1,0 1 1,15 0-1,-25 1-150,0 0 0,-1 1 1,1-1-1,0 0 0,0 1 0,0-1 1,0 1-1,0-1 0,0 1 0,-1-1 1,1 1-1,0 0 0,-1-1 0,1 1 1,0 0-1,-1 0 0,1 0 0,-1-1 1,1 1-1,-1 0 0,1 0 0,-1 0 1,0 0-1,1 0 0,-1 0 0,0 0 1,0 0-1,0 0 0,1 0 0,-1 1 1,1 37 155,-1-32-97,0 12 85,1-11-79,-1-1 0,0 1 0,0 0 0,-1 0 0,0 0-1,0-1 1,-1 1 0,0-1 0,0 1 0,-5 11-1,-2-5-78,-3 6-3088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5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25 110 3201,'0'0'3490,"1"15"-3895,13 190 1565,-14-186-1034,-1-6-64,1 0-1,1 0 0,0 0 0,4 16 0,-2-86 822,-3 34-848,1 6-24,-1 0 1,-1 0-1,0 0 1,-1 0-1,-1 0 1,-6-20-1,1 12 40,1-1-1,1 0 1,1 0 0,1 0 0,0-50-1,4 75-36,0 24-809,1-11 797,1 1 0,0-1 0,1 0 0,1 1 0,4 12 1,5 16 18,-10-31-24,0 5 13,0-1-1,1 0 1,1 0-1,0-1 1,1 1-1,0-1 1,1 0-1,10 15 1,-15-27-11,0 1 0,0 0 1,1 0-1,-1-1 0,0 1 1,0-1-1,1 0 0,-1 1 0,1-1 1,-1 0-1,1-1 0,-1 1 0,1 0 1,0-1-1,0 1 0,2-1 0,-3 0 16,0 0-1,-1 0 0,1 0 0,-1 0 0,1 0 1,0 0-1,-1-1 0,1 1 0,-1-1 0,1 1 1,-1-1-1,1 1 0,-1-1 0,1 0 0,-1 0 1,0 0-1,1 0 0,-1 0 0,0 0 0,0 0 1,0 0-1,0 0 0,0-1 0,0 1 0,0 0 1,1-3-1,6-21 132,-1-1 1,-1 1-1,-1-1 1,-2 0-1,1-42 1,0 14 556,-5 39-624,0 12-3,1 0 1,0 0-1,0 0 1,0 0 0,0 0-1,0 0 1,1 0 0,1-5-1,-2 8-83,0 0-1,0-1 1,0 1-1,0 0 1,1-1 0,-1 1-1,0 0 1,0 0-1,0-1 1,1 1 0,-1 0-1,0 0 1,0 0-1,1-1 1,-1 1-1,0 0 1,1 0 0,-1 0-1,0 0 1,1 0-1,-1 0 1,0-1-1,1 1 1,-1 0 0,0 0-1,1 0 1,-1 0-1,0 0 1,1 0 0,-1 0-1,0 1 1,1-1-1,-1 0 1,0 0-1,1 0 1,-1 0 0,0 0-1,0 0 1,1 1-1,-1-1 1,0 0 0,1 0-1,-1 0 1,0 1-1,0-1 1,1 0-1,-1 1 1,8 8-485,-4 0 587,0 0 1,0 0 0,-1 1-1,-1-1 1,1 1 0,-1-1-1,0 17 1,-1 71 1144,-2-52-938,-1 2-126,1-29-95,0 0 0,2 1 0,2 22-1,-3-40-105,1-1 0,-1 1-1,0-1 1,0 0 0,0 1-1,0-1 1,1 1 0,-1-1-1,0 0 1,0 1 0,1-1-1,-1 0 1,0 1 0,0-1-1,1 0 1,-1 0 0,1 1-1,-1-1 1,0 0 0,1 0-1,-1 1 1,0-1 0,1 0-1,-1 0 1,1 0 0,-1 0-1,1 0 1,-1 1 0,0-1-1,1 0 1,-1 0 0,1 0-1,-1 0 1,1 0 0,-1-1-1,0 1 1,1 0 0,-1 0-1,1 0 1,-1 0 0,1 0-1,-1-1 1,0 1 0,1 0-1,-1 0 1,0 0 0,1-1-1,-1 1 1,0 0 0,1-1-1,-1 1 1,19-15-2313,-5-4-1341,-4 0-1782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7 4738,'0'0'6622,"8"-6"-6467,-4 26 32,-1 1 0,-1 0 0,-1 0 0,-3 32 0,1-8-101,1-45-118,0 1 0,0-1 0,0 0-1,0 0 1,0 0 0,-1 1 0,1-1 0,0 0-1,0 0 1,0 0 0,0 1 0,0-1-1,0 0 1,0 0 0,0 0 0,0 1-1,1-1 1,-1 0 0,0 0 0,0 0-1,0 0 1,0 1 0,0-1 0,0 0-1,0 0 1,0 0 0,0 1 0,1-1 0,-1 0-1,0 0 1,0 0 0,0 0 0,0 0-1,0 0 1,1 1 0,-1-1 0,0 0-1,0 0 1,0 0 0,1 0 0,-1 0-1,0 0 1,0 0 0,0 0 0,1 0 0,-1 0-1,5-7-2536,-2-17-889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7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1 201 2177</inkml:trace>
  <inkml:trace contextRef="#ctx0" brushRef="#br0" timeOffset="1">1 201 2177,'36'-195'8244,"-36"192"-7860,0 0-448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9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0 4466,'0'0'2892,"6"24"-2566,29 155 719,-34-187-991,0 0 0,0 0-1,1 0 1,0 1-1,1-1 1,0 1 0,0 0-1,0-1 1,1 1-1,0 1 1,1-1 0,-1 1-1,9-9 1,-9 9-39,1 0 0,0 0-1,0 1 1,1-1 0,0 1 0,0 1 0,0-1 0,0 1 0,1 0 0,-1 0 0,1 1 0,0 0 0,0 0 0,0 1 0,1-1 0,-1 2 0,12-3-1,-16 4-23,1 0-1,-1 0 1,0 0-1,0 1 1,0-1 0,0 1-1,0-1 1,0 1-1,0 0 1,0 0-1,0 1 1,0-1-1,-1 0 1,1 1-1,4 3 1,-5-3 7,0 1 1,0-1 0,-1 1 0,1 0 0,-1 0 0,1 0-1,-1 0 1,0 0 0,0 0 0,0 0 0,0 0-1,-1 0 1,1 1 0,-1-1 0,0 4 0,2 7 252,-2 0 0,0 0 0,0 0 0,-1 0 0,-1 0 0,0-1 0,-1 1 0,-5 14 0,-4 7 51,11-34-729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1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1 109 4082,'0'0'4965,"3"8"-4557,5 14-98,-1 0 1,-1 0-1,-1 1 0,-1-1 1,3 45-1,-7 21-56,9-134-1527,-2-24-471,-2-110 0,-5 138 2087,0 41-319,0 0 0,1-1 0,-1 1 0,1 0 0,-1-1 0,1 1 0,-1 0 0,1-1-1,0 1 1,0 0 0,-1 0 0,1 0 0,0 0 0,0 0 0,0 0 0,0 0 0,1 0 0,-1 0 0,0 0 0,0 1 0,0-1 0,1 0 0,-1 1 0,0-1 0,1 1 0,2-1 0,42-9 136,-39 9-92,12-2 25,0 1 0,1 1-1,-1 1 1,0 0 0,34 5 0,-48-2-98,1-1 0,-1 0 0,0 1 0,0 0 0,0 0 0,0 1 0,-1-1 0,1 1-1,-1 0 1,0 0 0,0 1 0,-1-1 0,1 1 0,-1 0 0,0 0 0,0 0 0,0 0 0,3 10-1,-1-2 11,-1 1 0,0-1 0,0 1-1,-1 0 1,-1 0 0,1 25-1,-2-33 72,-1-1-1,0 1 1,0 0 0,-1-1-1,1 1 1,-1-1 0,0 1-1,-1 0 1,1-1-1,-1 0 1,0 1 0,0-1-1,-1 0 1,0 0 0,0 0-1,0-1 1,0 1-1,-1-1 1,0 1 0,0-1-1,0 0 1,0-1 0,0 1-1,-1-1 1,-8 5-1,-6 3 195,-1 0 0,0-1-1,0-2 1,-1 0-1,0-1 1,-38 8 0,39-12-2181,0-1 1,-23 0-1,53-2-2235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61 4 864,'0'0'6222,"-4"3"-6025,-1 3-168,-1-1-1,1 1 1,0 0 0,1 0-1,0 0 1,0 1-1,0 0 1,1 0-1,-1 0 1,2 0 0,-1 0-1,1 0 1,0 1-1,1-1 1,0 1-1,-1 10 1,2-17-26,0-1 1,1 1-1,-1-1 0,0 1 1,0-1-1,1 1 0,-1 0 1,0-1-1,1 1 0,-1-1 1,0 0-1,1 1 1,-1-1-1,1 1 0,-1-1 1,1 1-1,-1-1 0,1 0 1,-1 0-1,1 1 0,-1-1 1,1 0-1,-1 0 0,1 1 1,0-1-1,-1 0 1,1 0-1,-1 0 0,1 0 1,1 0-1,22 1 79,-20-1-60,2 0 2,10 0 48,0 0 0,1-1 0,-1 0 0,0-2 0,17-4 0,-29 6-57,-1 0-1,1 0 1,-1-1-1,0 1 1,1-1-1,-1 0 1,0 0-1,0 0 1,-1 0-1,1 0 1,0-1-1,-1 1 1,1-1-1,-1 0 1,0 1-1,0-1 1,0 0-1,0-1 1,0 1-1,-1 0 1,1 0-1,-1-1 1,0 1-1,0-1 1,0 1-1,-1-1 1,1 1-1,-1-1 1,0-5-1,0 7 0,1 0 0,-1 0 0,0 0 0,0 0 0,-1 0 0,1 0 0,0 0-1,-1 1 1,1-1 0,-1 0 0,1 0 0,-1 0 0,0 1 0,0-1 0,0 0 0,0 1 0,0-1 0,0 0 0,0 1 0,-2-2 0,0 1 3,0 1 0,0 0 0,0 0 0,0 0 1,0 0-1,0 1 0,0-1 0,0 1 0,0 0 1,0-1-1,-6 2 0,-11-2-103,-30 2 226,48 0-243,0-1 0,0 0 0,-1 1-1,1 0 1,0-1 0,0 1 0,0 0 0,0 0-1,0 0 1,0 1 0,0-1 0,0 0-1,0 1 1,0-1 0,1 1 0,-1-1 0,-2 4-1,2 4-1728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49 3025,'0'0'4208,"2"19"-3814,12 115 436,-9-115-365,0-15 32,0-12 41,5-21-602,0 2 1,20-37 0,-25 56-1,-1 0 0,2-1 1,-1 2-1,1-1 0,0 1 0,1 0 0,0 0 1,0 1-1,0 0 0,1 0 0,13-7 0,-21 12 47,1 1 0,-1-1 0,1 1-1,-1 0 1,1-1 0,-1 1 0,1 0-1,0-1 1,-1 1 0,1 0 0,0 0-1,-1-1 1,1 1 0,0 0-1,-1 0 1,1 0 0,0 0 0,-1 0-1,1 0 1,0 0 0,-1 0 0,1 0-1,0 1 1,-1-1 0,1 0-1,0 0 1,-1 0 0,1 1 0,-1-1-1,1 0 1,0 1 0,-1-1 0,1 1-1,-1-1 1,1 0 0,-1 1 0,1-1-1,-1 1 1,0 0 0,1-1-1,-1 1 1,0-1 0,1 1 0,-1-1-1,0 1 1,1 0 0,-1-1 0,0 2-1,1 37-329,-2-24 417,2 37-39,0-23 67,-4 55 0,1-77 1471,1-16-1249,4-22-483,1 23 133,0-1 0,0 1 0,1 0 0,0 0 0,0 0 0,1 1 1,0 0-1,1 0 0,10-9 0,-2 3-94,0 1 0,1 0 0,28-14 0,-38 22 88,0 1-1,0 0 1,1 0 0,-1 1-1,1 0 1,0 0-1,-1 0 1,1 1 0,0 0-1,0 1 1,0-1-1,0 1 1,11 2 0,-18-2 21,1 1 1,0-1 0,-1 1-1,1-1 1,-1 1 0,1-1-1,-1 1 1,1 0 0,-1-1-1,0 1 1,1 0 0,-1 0-1,0-1 1,1 1 0,-1 0-1,0 0 1,0-1 0,0 1-1,0 0 1,0 0 0,0 0-1,0-1 1,0 3 0,0 26 7,-1-20 37,2 2 110,-1 0 0,0 0 0,-1 0 0,0 0 0,-1 1-1,0-1 1,-1-1 0,0 1 0,0 0 0,-2-1 0,-6 13 0,-7 4 87,-6 12-246,23-38-1107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0 960,'0'0'9205,"0"140"-8869,0-115-96,0-11-192,3-3-48,3-8-240,3-3-1553,0-3-448,0-36-1089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1 190 7251,'30'-159'4098,"-30"156"-3634,0 0-464,0-2-816,0-1-1233,3 1-896,7-4-1841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0:56.32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79 1345,'0'0'1526,"23"-6"-1382,72-24-64,-86 27-33,1 0 0,-1-1 1,0 0-1,15-10 0,7-1 317,-30 19-342,0 0 0,0 0 0,0 1 0,-1-1 0,0 0 0,0 0 0,0 8 0,0-8 157,-1-1-89,1 1-1,-1-1 1,0 1 0,0-1-1,0 0 1,0 1 0,-1-1 0,0 0-1,1 0 1,-1 0 0,0 0 0,0 0-1,-1 0 1,-3 3 0,3-3-123,1-1 0,0 1 1,-1 0-1,1 0 1,0 0-1,0 0 0,1 1 1,-1-1-1,0 0 0,1 1 1,0-1-1,0 1 1,0-1-1,0 7 0,3-9 20,0 0 1,0-1-1,0 1 0,0-1 0,0 1 0,0-1 0,0 0 1,1 1-1,-1-1 0,0 0 0,0-1 0,4 1 0,-4 0 9,49 0-206,-50 0 140,-1 7-28,-1 1 118,0-1-1,-1 1 0,0-1 0,0 1 1,-5 9-1,4-10 0,0 0 0,1 1-1,0-1 1,0 1 0,1 0 0,-1 11 0,2-15-9,-1-3-15,1 0 0,0-1 0,0 1 1,0 0-1,0-1 0,-1 1 0,1 0 1,0 0-1,0-1 0,0 1 1,0 0-1,1 0 0,-1-1 0,0 1 1,0 0-1,0-1 0,1 1 0,-1 0 1,0 0-1,1-1 0,-1 1 1,0-1-1,1 1 0,-1 0 0,1-1 1,-1 1-1,1-1 0,-1 1 0,1-1 1,-1 1-1,1-1 0,0 0 0,-1 1 1,1-1-1,0 0 0,-1 1 1,1-1-1,0 0 0,-1 0 0,1 0 1,0 1-1,0-1 0,-1 0 0,2 0 1,0 0 7,-2 1 33,1 0 0,0 1 0,-1-1 0,1 0 0,-1 1 0,1-1 0,-1 0 0,0 1 0,0-1 0,1 0 0,-1 1 0,0-1 0,0 0 0,0 1 0,-1-1 0,1 3 0,0 1 13,0-4-47,0 0 1,1 0-1,-1 0 0,1 0 0,-1 0 0,1 1 0,0-1 0,-1-1 0,1 1 0,0 0 0,0 0 0,0 0 1,-1 0-1,1 0 0,0-1 0,0 1 0,0 0 0,0-1 0,0 1 0,1-1 0,1 1 0,28 7-25,-16-5-285,-14-3-951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2785,'0'0'3701,"1"5"-3747,2 33 145,-2-22 46,0-1-1,1 1 1,1-1-1,7 25 1,-7-31-126,9 22 68,23 46-1,-36-83-196,0 0-1,1 0 0,-1-1 1,2 1-1,0-11 1,0-17-246,-2 17 327,0-39-8,1 53 22,1 0 1,-1 0-1,1 0 0,0 0 1,0 0-1,0 0 1,1 0-1,-1 0 0,1 0 1,-1 0-1,1 1 0,0-1 1,0 1-1,4-5 0,-1 2-22,1 1 0,-1-1 0,1 1 0,0 0 0,11-6 0,-15 9-181,1 0 0,0 1 0,0-1-1,0 1 1,0-1 0,0 1 0,0 0-1,0 0 1,0 0 0,0 0 0,0 0-1,0 1 1,-1 0 0,1-1 0,0 1-1,5 2 1,9 5-1375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 2577,'0'0'4303,"5"24"-3419,16 79-252,-18-83-271,-1 1 1,0-1-1,-3 41 1,0-20 139,1-41-487,0 1 0,0-1 0,0 0 0,0 0 0,0 0-1,0 1 1,0-1 0,0 0 0,0 0 0,0 0 0,0 0-1,0 1 1,0-1 0,0 0 0,1 0 0,-1 0 0,0 0 0,0 0-1,0 1 1,0-1 0,0 0 0,0 0 0,1 0 0,-1 0-1,0 0 1,0 0 0,0 0 0,0 0 0,1 0 0,-1 0-1,0 1 1,0-1 0,0 0 0,0 0 0,1 0 0,-1 0 0,0 0-1,0 0 1,0 0 0,1 0 0,-1 0 0,0-1 0,0 1-1,0 0 1,0 0 0,1 0 0,-1 0 0,0 0 0,0 0-1,0 0 1,0 0 0,1 0 0,-1 0 0,0-1 0,0 1 0,0 0-1,0 0 1,0 0 0,0 0 0,0 0 0,1-1 0,-1 1-1,0 0 1,0 0 0,0 0 0,0-1 0,0 1 0,0 0-1,0 0 1,10-13 199,29-81-219,-33 75-43,1 0 1,1 0 0,0 0 0,1 1 0,1 1-1,1 0 1,19-24 0,-28 39 27,-1 1-1,1-1 1,-1 1 0,1-1-1,-1 1 1,1 0 0,0 0-1,0-1 1,0 1 0,0 1-1,0-1 1,0 0 0,0 0-1,0 1 1,0-1 0,0 1-1,0 0 1,0-1 0,0 1-1,0 0 1,0 0 0,0 1-1,1-1 1,-1 0 0,0 1-1,0-1 1,0 1 0,0-1-1,0 1 1,0 0 0,0 0-1,0 0 1,-1 0 0,1 0-1,0 1 1,-1-1 0,4 3-1,-1 1 10,0-1 0,0 1-1,0 0 1,-1 0 0,1 0-1,-1 1 1,-1-1 0,1 1-1,-1 0 1,0-1 0,0 1-1,1 7 1,-1 0 13,-1-1 1,0 1-1,0-1 0,-2 1 0,-1 13 1,2-22 22,-1 1 0,0 0 0,0-1 1,-1 1-1,1-1 0,-1 1 0,0-1 0,-1 0 0,1 0 1,0 0-1,-1 0 0,0 0 0,0 0 0,0-1 0,-1 0 1,-3 4-1,1-3-148,4-2-48,0 0 1,0 0-1,-1 0 1,1-1-1,0 1 1,-1-1-1,1 0 1,-1 0-1,1 0 1,-1 0-1,-4 1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7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218 0 2401,'0'0'4178,"0"25"-3327,-3 81-27,3-97-669,-1-1-1,0 0 0,0 0 1,-1 1-1,0-1 0,-1 0 0,0-1 1,0 1-1,0 0 0,-1-1 1,0 0-1,-1 0 0,0 0 1,0 0-1,0-1 0,-1 1 0,-9 7 1,11-11-60,-1-1-1,0 1 1,0-1 0,1 0 0,-2 0 0,1-1 0,0 1 0,0-1 0,0-1-1,-1 1 1,1 0 0,0-1 0,-1 0 0,1-1 0,-10-1 0,12 2-112,1-1 1,-1 0-1,1 0 1,-1 0-1,1 0 1,-1 0 0,1-1-1,0 1 1,0-1-1,0 1 1,0-1-1,0 0 1,0 0-1,0 0 1,1 0 0,-1 0-1,1 0 1,-1-1-1,1 1 1,0 0-1,0-1 1,0 1-1,0-1 1,0 1-1,0-1 1,1 1 0,-1-4-1,-2-9-661,1 1-1,1-1 1,0-20-1,1 34 649,0 0 1,0 1-1,0-1 0,0 0 1,1 0-1,-1 0 0,0 0 1,0 0-1,1 0 0,-1 1 1,1-1-1,-1 0 0,1 0 0,-1 0 1,1 1-1,0-1 0,-1 0 1,1 1-1,0-1 0,-1 1 1,1-1-1,0 1 0,0-1 1,0 1-1,-1-1 0,1 1 1,0 0-1,0-1 0,0 1 1,0 0-1,0 0 0,0 0 1,1-1-1,37 1 342,-25 1-77,-12-1-199,0 0-1,0 0 0,1 1 0,-1-1 0,0 1 0,0 0 0,1 0 1,-1 0-1,0 0 0,0 0 0,0 0 0,0 0 0,0 1 0,0-1 1,2 3-1,26 31 338,-28-30-346,1-1 0,0 1-1,1-1 1,-1 0 0,1 0 0,0 0-1,0-1 1,0 1 0,0-1-1,1 0 1,-1 0 0,1-1 0,6 4-1,-10-6-108,-1 0 0,0 0-1,0 0 1,0 0-1,1 0 1,-1 0 0,0 0-1,0 0 1,0 0-1,1 1 1,-1-1 0,0 0-1,0 0 1,0 0-1,0 0 1,0 0 0,1 1-1,-1-1 1,0 0 0,0 0-1,0 0 1,0 1-1,0-1 1,0 0 0,0 0-1,0 0 1,0 1-1,1-1 1,-1 0 0,0 0-1,0 0 1,0 1-1,0-1 1,0 0 0,0 0-1,-1 1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8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5555,'0'0'2758,"4"23"-2214,13 75 25,-14-70-81,0 1 0,-2-1 0,-3 34 0,0-28-306,-10 74 261,7-72-323,-2 50 0,36-85 96,-21-1-150,-1-2 0,1 1-1,-1-1 1,1 0 0,-1-1 0,0 0 0,0 0-1,10-5 1,-3 0-363,0-1 1,-1 0-1,14-13 0,-26 22 90,0-1-1,0 0 0,0 0 1,-1 0-1,1 0 1,0 0-1,0 0 1,-1 0-1,1-1 0,-1 1 1,1 0-1,-1 0 1,1 0-1,-1-1 1,0 1-1,0 0 1,1 0-1,-1-1 0,0-1 1,0-11-3632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50 4978,'0'0'6851,"138"-16"-6851,-96 5-80,-5 0-1728,-3 2-1138,-7 7-1168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0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1 229 1361,'0'0'6909,"5"6"-6447,-1 0-386,-1-1 1,1 1-1,-1 0 0,0 0 1,0 0-1,-1 1 0,0-1 0,0 1 1,0-1-1,-1 1 0,0 0 1,0 0-1,-1-1 0,0 10 1,0 58-566,0-85-5233</inkml:trace>
  <inkml:trace contextRef="#ctx0" brushRef="#br0" timeOffset="1">1 229 5811,'45'-170'1600,"-45"161"-719,0-2-209,0 3-672,0 0-80,10 0-384,2 2-929,3 1-928,-3 2-2385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5122,'0'0'3485,"2"23"-3147,1 3-236,7 132 706,-10-157-797,0-1 0,0 0 0,0 1 0,0-1 0,0 0 0,0 1 0,0-1-1,0 0 1,0 1 0,0-1 0,0 1 0,0-1 0,0 0 0,0 1 0,1-1 0,-1 0 0,0 1 0,0-1 0,0 0-1,0 0 1,1 1 0,-1-1 0,0 0 0,0 1 0,1-1 0,-1 0 0,0 0 0,0 1 0,1-1 0,-1 0-1,0 0 1,1 0 0,-1 0 0,0 1 0,1-1 0,-1 0 0,0 0 0,1 0 0,14-7 255,10-17-123,-5 0-305,1 1 1,1 0-1,1 2 0,1 1 0,42-27 0,-63 45 130,1 0 1,0 0-1,0 0 0,1 1 0,-1 0 0,0 0 1,0 0-1,1 1 0,-1-1 0,0 1 0,6 0 1,-10 0 14,0 1 1,1-1-1,-1 0 1,1 0-1,-1 0 1,0 1-1,1-1 1,-1 0-1,0 1 1,1-1-1,-1 0 1,0 1-1,1-1 1,-1 0-1,0 1 1,0-1-1,0 1 1,1-1-1,-1 0 1,0 1-1,0-1 1,0 1-1,0-1 1,0 1-1,0-1 1,0 1-1,1-1 1,-1 1-1,-1 0 1,2 17-5,-1-14-5,0-3 24,0 19 148,-1 1 0,-4 32 0,3-46-55,0-1 1,0 1-1,0 0 0,0-1 0,-1 0 1,-1 1-1,1-1 0,-1 0 1,0-1-1,0 1 0,-7 7 0,-37 28 640,47-40-1438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205 78 3618,'0'0'5634,"0"-1"-5611,0 1 0,0-1-1,0 1 1,0-1 0,-1 0-1,1 1 1,0-1 0,0 1-1,0-1 1,-1 1 0,1 0-1,0-1 1,-1 1 0,1-1-1,-1 1 1,1 0 0,0-1-1,-1 1 1,1 0 0,-1-1-1,0 1 1,-1 0-16,1 1 0,-1 0 0,1 0 0,-1 0-1,1 0 1,-1 0 0,1 0 0,0 1 0,-1-1 0,1 0 0,0 1-1,0-1 1,0 1 0,0-1 0,0 1 0,0 0 0,1-1 0,-2 4 0,0 0 14,-2 1 14,0 0 0,1 1 0,0-1 0,0 1 0,0 0 0,1 0 0,0 0 0,1 0 0,-2 12 0,4-19-56,0 1 1,0 0-1,-1-1 1,1 1-1,0 0 1,0-1-1,0 1 1,0-1-1,0 1 1,0-1-1,0 0 1,0 1-1,1-1 1,-1 0-1,0 0 1,0 0-1,0 1 1,0-1-1,0 0 1,0-1-1,0 1 1,2 0-1,29-2-399,-31 2 410,3-1-34,1 1 1,-1-1-1,0 0 0,1-1 1,-1 1-1,0-1 0,0 0 1,0 0-1,0 0 1,0-1-1,-1 1 0,1-1 1,-1 0-1,1 0 0,-1 0 1,0 0-1,0-1 0,0 1 1,-1-1-1,1 0 1,-1 0-1,3-6 0,-2 2 47,0 0 1,0-1-1,0 1 0,-1-1 0,-1 1 0,0-1 1,0 0-1,0 0 0,-1 1 0,-1-15 1,0 22-5,1 1 1,0-1-1,0 0 1,-1 1 0,1-1-1,0 1 1,-1-1-1,1 0 1,-1 1 0,1-1-1,-1 1 1,1-1-1,-1 1 1,1-1 0,-1 1-1,1 0 1,-1-1 0,0 1-1,1-1 1,-1 1-1,0 0 1,1 0 0,-1-1-1,0 1 1,1 0-1,-1 0 1,0 0 0,-1 0-1,-24-1-81,19 2 47,-5-2 87,0 1 0,0 1-1,0 0 1,0 0-1,1 1 1,-1 1-1,0 0 1,1 0 0,0 1-1,0 1 1,-11 6-1,20-9-19,23-2-93,101 1 368,-118 0-309,0-1 1,0 1-1,0 1 1,-1-1-1,1 0 1,0 1-1,0 0 1,-1 0 0,1 0-1,-1 0 1,0 1-1,0-1 1,0 1-1,0 0 1,0 0-1,0 0 1,-1 0-1,0 0 1,1 1-1,-1-1 1,0 1-1,-1-1 1,3 7-1,4 11 54,0 0 1,8 45-1,-12-50-24,8 52 282,-3 1-1,-2 1 1,-4 84-1,-3-147-259,-1-1 0,1 1 0,-1-1 0,0 1 1,0-1-1,-1 0 0,0 1 0,0-1 0,0 0 0,-1 0 0,0 0 0,0-1 0,-6 9 0,6-10 45,-1 0-1,0 0 0,0-1 1,-1 1-1,1-1 0,-1 0 1,1 0-1,-1 0 0,0-1 1,0 1-1,-1-1 0,1 0 1,0-1-1,-1 1 1,1-1-1,-8 0 0,3 1 5,0-1 0,0 0 0,-1-1 0,1 0 0,-1 0 0,1-1 0,0-1 0,0 0 1,-1 0-1,2-1 0,-1 0 0,0-1 0,0 0 0,1 0 0,0-1 0,0 0 0,0-1 0,1 0 0,0 0 0,0-1 0,0 0 0,1-1 0,0 1 0,-10-16 0,13 17-67,0-1 1,1 0-1,0 0 1,1 0-1,-1-1 0,1 1 1,-1-9-1,2 12-44,0-1 0,1 0 1,-1 1-1,1-1 0,0 0 0,0 1 0,1-1 0,0 1 1,-1-1-1,1 0 0,1 1 0,-1-1 0,3-3 0,0 2-91,0 1 0,1-1 0,-1 1-1,2 1 1,-1-1 0,0 1 0,1 0 0,-1 0-1,1 0 1,0 1 0,1 0 0,-1 0-1,10-3 1,0 1-1130,0 1 0,0 0-1,0 1 1,30-2 0,-9 5-2342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193 14 2849,'0'0'7164,"1"0"-7114,-1 0 1,0-1-1,0 1 1,0 0-1,1-1 0,-1 1 1,0 0-1,0-1 1,0 1-1,0-1 1,0 1-1,0 0 1,0-1-1,0 1 1,0-1-1,0 1 1,0 0-1,0-1 1,0 1-1,0-1 1,0 1-1,0 0 1,-1-1-1,1 1 1,0 0-1,0-1 1,0 1-1,-1 0 1,1-1-1,0 1 1,0 0-1,-1-1 1,1 1-1,0 0 1,0 0-1,-1-1 1,1 1-1,-1 0 0,-14 0-67,1 0 0,-1 2-1,1 0 1,0 0 0,-1 2-1,1-1 1,1 2 0,-1 0-1,-25 13 1,38-18 8,0 1-1,-1 0 1,1-1 0,0 1-1,0 0 1,0-1 0,-1 1-1,1 0 1,0 0 0,0 0-1,0 0 1,0 0 0,0 0-1,1 1 1,-1-1 0,0 0-1,0 0 1,1 0-1,-1 1 1,1-1 0,-1 0-1,1 1 1,0-1 0,-1 1-1,1-1 1,0 0 0,0 1-1,0-1 1,0 1 0,0-1-1,0 1 1,1-1 0,-1 0-1,0 1 1,1-1 0,-1 0-1,1 1 1,-1-1 0,2 2-1,0 1 8,1 0-1,0-1 1,0 1 0,0-1-1,0 1 1,0-1-1,1 0 1,0 0 0,0 0-1,5 2 1,63 27 150,-50-23-104,39 21 0,-55-26-71,1 1-1,0-1 1,-1 2 0,0-1 0,0 1 0,-1-1 0,1 2 0,-1-1 0,6 10 0,-8-11 33,15 33-441,-17-37 438,-1 0 0,1 0 1,-1 0-1,0 1 0,0-1 1,1 0-1,-1 0 0,0 0 0,0 0 1,0 0-1,0 1 0,0-1 1,-1 0-1,1 0 0,0 0 0,0 0 1,-1 0-1,1 0 0,-1 0 1,1 0-1,-1 0 0,1 0 1,-1 0-1,0 0 0,1 0 0,-1 0 1,0 0-1,0 0 0,0-1 1,0 1-1,1 0 0,-1-1 0,-2 2 1,-8 3 313,-1-1 1,1 0-1,-1-1 1,0 0-1,-1 0 1,-14 0-1,-79-1 493,72-2-1132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0 382 2385,'0'0'7822,"13"-2"-7624,41-5-124,-49 7-118,0-1 0,0-1-1,-1 1 1,1-1 0,0 0-1,-1 0 1,1 0-1,-1 0 1,0-1 0,0 0-1,0 0 1,0 0-1,0 0 1,0-1 0,-1 1-1,0-1 1,0 0-1,0 0 1,0 0 0,-1-1-1,1 1 1,-1-1 0,0 1-1,2-8 1,0-5-274,0 1 1,-2-1-1,0 0 1,-1 0-1,-1-21 1,0 32 349,0 5-25,-1 0 0,1 1 0,-1-1 0,1 0 0,-1 1 0,0-1 0,1 0 0,-1 1 0,0-1 0,0 0 0,1 1 0,-1-1 0,0 1 1,0 0-1,0-1 0,0 1 0,0 0 0,0-1 0,1 1 0,-1 0 0,0 0 0,0 0 0,0 0 0,0 0 0,0 0 0,0 0 0,-1 0 0,-30 4 1,28-1-5,0 1-1,0 0 1,0-1-1,0 1 1,0 0-1,1 1 1,0-1 0,0 1-1,-4 7 1,-23 49 145,28-56-124,-5 15 208,1 0 1,1 0 0,1 1 0,1 0-1,0-1 1,2 1 0,2 35 0,-1-55-224,0 1 1,0-1-1,0 0 0,0 0 1,1 1-1,-1-1 1,0 0-1,1 0 0,-1 0 1,1 1-1,-1-1 1,1 0-1,0 0 0,0 0 1,-1 0-1,1 0 0,0 0 1,0-1-1,0 1 1,0 0-1,0 0 0,0-1 1,0 1-1,0 0 1,0-1-1,0 1 0,1-1 1,-1 1-1,0-1 1,0 0-1,1 1 0,-1-1 1,2 0-1,6 1 54,1 0 1,-1-1-1,17-2 0,-4 1 32,-10 1-158,-1-1 0,1 0 0,0-1 0,-1-1 0,0 0 0,1 0 1,-1-1-1,0 0 0,-1-1 0,1 0 0,-1-1 0,0 0 0,11-9 0,-7 5-94,0-1 0,0 0-1,-1-1 1,0 0-1,-1-1 1,-1-1 0,0 0-1,-1 0 1,-1-1-1,0 0 1,-1-1 0,0 0-1,-1 0 1,-1-1-1,-1 1 1,0-2-1,-1 1 1,3-33 0,-7 1 829,0 36-500,0 0 1,0 0-1,2-1 0,2-16 1,-4 31-185,0-1 1,0 0 0,0 0-1,0 0 1,0 0 0,1 1-1,-1-1 1,0 0 0,0 0-1,0 0 1,0 1 0,0-1-1,0 0 1,0 0 0,0 0-1,1 0 1,-1 0 0,0 1-1,0-1 1,0 0 0,0 0-1,0 0 1,1 0 0,-1 0-1,0 0 1,0 0 0,0 0 0,0 0-1,1 1 1,-1-1 0,0 0-1,0 0 1,0 0 0,1 0-1,-1 0 1,0 0 0,0 0-1,0 0 1,1 0 0,-1 0-1,0-1 1,0 1 0,0 0-1,0 0 1,1 0 0,-1 0-1,0 0 1,0 0 0,0 0-1,0 0 1,1 0 0,-1-1-1,0 1 1,0 0 0,0 0-1,0 0 1,0 0 0,0 0-1,1-1 1,-1 1 0,0 0-1,0 0 1,0 0 0,0-1-1,0 12 282,0 1-1,0-1 0,-2 0 0,1 0 0,-1 0 1,-1 0-1,0 0 0,0 0 0,-8 14 0,-1 3-101,1 0 0,1 0 0,2 1-1,1 0 1,1 0 0,2 1 0,0 0 0,2 56-1,3-85-158,-1 0-1,0 0 0,0-1 1,1 1-1,-1 0 1,0 0-1,1 0 0,-1-1 1,1 1-1,-1 0 1,1-1-1,-1 1 0,1 0 1,-1-1-1,1 1 1,0-1-1,-1 1 0,1-1 1,0 1-1,0-1 1,-1 1-1,1-1 0,0 0 1,0 1-1,0-1 1,-1 0-1,1 0 0,0 0 1,0 0-1,0 0 1,0 1-1,1-2 0,37 1 187,-27 0-189,-7 0-20,0 0-281,0 0 0,-1 0 0,1 0 0,0-1 0,-1 0 0,9-2 0,-11 2 1,0 0 1,-1 0 0,1 0-1,0 0 1,-1-1-1,1 1 1,-1-1-1,1 1 1,-1-1 0,0 0-1,1 1 1,-1-1-1,0 0 1,0 0-1,-1 0 1,1 0 0,1-3-1,4-12-3932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23 6835,'0'0'6227,"159"-11"-6419,-119 5-3186,-13 1-3425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55 848,'0'0'3250,"-10"5"-3237,-34 16-7,41-19 20,0 0 1,-1 0 0,1 0 0,0 1-1,0-1 1,1 1 0,-1 0 0,0 0-1,1 0 1,0 0 0,0 0 0,0 1 0,0-1-1,0 1 1,1-1 0,-1 1 0,0 6-1,-1 1-11,2 0 0,0 0 0,0 1 0,1 12 0,0-10-81,0-13 62,1 0 1,-1 0-1,0 0 0,1 0 0,-1 0 0,1 0 0,-1 0 0,1 0 0,0 0 0,-1 0 0,1 0 0,0 0 0,0 0 0,0 0 0,-1-1 0,1 1 0,0 0 0,0-1 0,0 1 0,0-1 0,0 1 0,0-1 0,0 1 0,0-1 0,1 1 0,-1-1 0,0 0 0,0 0 0,0 0 0,0 0 0,3 0 0,46 1 119,-37-2-47,-8 1-37,1 0 0,-1-1 0,0 0 0,0 0 0,1-1 0,-1 1 0,0-1-1,0 0 1,0 0 0,-1-1 0,1 0 0,0 0 0,-1 0 0,0 0 0,0 0-1,0-1 1,0 0 0,0 0 0,-1 0 0,0 0 0,6-10 0,-5 8 32,-1-1 1,0 0 0,0 0 0,0 0-1,-1 0 1,0 0 0,0 0 0,-1-1 0,0 1-1,0-1 1,-1 1 0,0-1 0,0 1-1,-1-1 1,-1-9 0,1 14-19,0 0 0,0 1 1,0-1-1,0 1 0,0-1 0,0 1 0,-1-1 1,1 1-1,-1 0 0,0 0 0,1 0 1,-1 0-1,0 0 0,0 0 0,0 0 0,-1 1 1,1-1-1,0 1 0,-1-1 0,1 1 1,-1 0-1,1 0 0,-3-1 0,-4 0-70,1 1-1,0-1 1,-1 1-1,1 1 1,0 0-1,-11 1 1,15 0-160,-1 0 0,1 1 1,0-1-1,0 1 0,1 0 0,-1 0 0,0 1 1,1-1-1,-1 1 0,1-1 0,0 1 0,0 0 0,0 1 1,0-1-1,1 0 0,-1 1 0,1 0 0,0-1 1,0 1-1,0 0 0,-2 5 0,0 8-3019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7 2257,'0'0'7393,"0"13"-7676,-1 46 361,1 87 672,1-121-679,1 0 0,2 1 0,11 42 0,-15-67-85,1 0 2,-1 0 1,0-1-1,1 1 0,-1 0 0,0-1 0,1 1 0,-1 0 0,0 0 0,0-1 1,0 1-1,0 0 0,0 0 0,0-1 0,0 1 0,0 0 0,0 0 0,0-1 1,0 1-1,-1 1 0,-20-3-347,13-1 228,0 0 0,0-1 0,1 1 0,0-2 1,-1 1-1,1-1 0,-9-7 0,7 5 131,1 1-1,-1 1 1,0-1 0,-11-3-1,18 8-20,0-1 1,-1 1-1,1 0 1,0 0-1,0 0 1,0 0-1,0 0 1,-1 0-1,1 1 1,0-1-1,0 1 0,0 0 1,0-1-1,0 1 1,0 0-1,0 0 1,0 0-1,1 0 1,-1 1-1,0-1 1,0 0-1,1 1 0,-1-1 1,1 1-1,-1 0 1,1-1-1,0 1 1,0 0-1,-2 3 1,0 0 8,0 1 1,1-1 0,-1 1 0,1 0 0,1-1-1,-1 1 1,1 0 0,0 0 0,-1 11 0,5-16 24,0 0 0,0-1 0,0 1 0,0-1 0,0 0 0,0 1 0,0-1 0,6-1 0,-5 1 30,8 0-29,0 0-1,0-1 1,-1 0 0,1-1 0,0 0-1,-1-1 1,0 0 0,1-1 0,-1 0 0,-1-1-1,15-8 1,-24 12-161,-1 20-3001,0-6 2004,0-4-1121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3410,'0'0'3505,"3"41"-3041,0-16-111,3-3-161,-6 0-80,3-5 32,-3-9-64,0 0-80,0-5-544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4002,'0'0'6371,"3"-8"-8964,-3 13-1089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9 576,'0'0'4301,"6"14"-3525,1 24-628,-2 0 0,-1 0 0,-2 48 1,-2-86-147,0 1 1,0-1 0,0 1-1,0-1 1,0 1 0,0-1-1,0 1 1,0-1 0,0 1-1,1 0 1,-1-1 0,0 1-1,0-1 1,0 0 0,1 1-1,-1-1 1,0 1 0,1-1-1,-1 1 1,0-1 0,1 0-1,-1 1 1,0-1 0,1 1-1,-1-1 1,1 0 0,-1 0-1,1 1 1,-1-1 0,0 0-1,1 0 1,-1 1 0,1-1-1,-1 0 1,1 0 0,0 0-1,-1 0 1,1 0 0,-1 0-1,1 0 1,-1 0 0,1 0-1,-1 0 1,1 0 0,-1 0-1,1 0 1,-1-1 0,1 1-1,-1 0 1,1 0 0,-1 0-1,1-1 1,-1 1 0,1 0-1,-1-1 1,0 1 0,1 0-1,-1-1 1,1 1 0,-1-1-1,0 1 1,0 0 0,1-1-1,-1 1 1,0-1 0,0 1-1,1-1 1,-1 1 0,0-2-1,4-6-1,-2 0-1,1 0 0,-1 0 0,0-1 1,0 1-1,-1-1 0,0 1 1,-1-13-1,0 12 4,0-1-1,1 1 1,0-1 0,1 1-1,0 0 1,0 0 0,5-12-1,-5 17-49,1 1-1,-1-1 1,0 1-1,1 0 1,0 0-1,0 0 1,0 1-1,0-1 1,0 1-1,0-1 1,1 1-1,-1 0 1,1 1-1,0-1 1,0 0-1,-1 1 1,1 0-1,0 0 1,0 0-1,7 0 1,6-1-597,1 1 0,0 1 0,22 3 0,-38-3 563,14 2-1876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46 107 1425,'0'0'2494,"14"-3"-2462,43-12-16,-53 15-9,-1-1 0,0 0 0,0 0 0,-1 0 0,1 0 0,0 0 0,0-1 0,0 1 0,-1-1 0,1 0 0,-1 1 0,1-1 0,-1 0 0,0-1 0,0 1 0,0 0 0,0-1 0,0 1 0,0-1 0,-1 0 0,1 1 0,-1-1 0,0 0 0,0 0 0,0 0 0,0 0 0,0 0 1,-1 0-1,1 0 0,-1 0 0,0 0 0,0 0 0,0-1 0,0-2 0,-8 4-60,1 2 1,0-1 0,0 1 0,-11 0 0,13 0-13,2 0 35,0 0 0,0 0 0,0 0 0,1 1 0,-1-1 0,0 1-1,0-1 1,0 1 0,0 0 0,1 0 0,-1 0 0,0 1 0,1-1 0,-1 0 0,-2 3 0,1 1 103,0 0 0,0 0 0,0 0 0,0 0 0,-4 12 0,6-15-49,-5 12 186,-1 0 0,2 1-1,0 0 1,1 0-1,1 0 1,0 1-1,1-1 1,0 1-1,2 0 1,-1 26-1,5-41-109,0 0-1,-1-1 0,1 1 1,0-1-1,0 0 0,-1 0 1,1 0-1,4-1 0,-1 1 64,26 2 60,18 0-355,-20-7-3449,-15-2 849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156 304 2353,'0'0'1329,"-10"2"-1095,2 1-85,0 0 1,0 0-1,0 0 0,0 1 0,1 0 0,-1 1 0,1 0 0,0 0 0,0 0 0,1 1 0,0 0 0,0 0 0,-10 13 0,10-8-58,0 1 0,-10 23 0,15-31-122,-1 0-1,1-1 1,0 1 0,0 0-1,0 0 1,1 0-1,-1 0 1,1 0 0,0 0-1,0 0 1,1 0-1,-1 0 1,1-1 0,1 6-1,-1-8 19,-1 0 0,1 0 0,0 0 0,0 0 0,0 0 0,0-1 0,0 1 0,1 0 0,-1 0-1,0-1 1,0 1 0,0-1 0,0 1 0,1-1 0,-1 0 0,0 1 0,3-1 0,30 4 43,-18-3-41,8 2 15,46-1-1,-57-2-10,-10 0 16,0-1-1,0 1 1,0-1-1,0 0 0,0 0 1,-1-1-1,1 1 1,0-1-1,-1 1 1,1-1-1,-1 0 1,1 0-1,-1 0 0,0 0 1,0 0-1,0 0 1,0-1-1,0 1 1,0-1-1,-1 1 1,1-1-1,1-4 1,5-9 132,-2-1 1,9-26 0,-15 41-127,16-57 249,-2-1 0,-3-1 1,-3 0-1,2-95 0,-10 156-120,0 13-510,-15 241 1686,-1 6-689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3714,'0'0'5218,"97"0"-5106,-63 0-80,3 0-32,-4 0-928,1 0-497,-7 0-1168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31 134 1201,'0'0'5909,"19"0"-5138,-13 0-665,9 1 111,0-2-1,29-4 0,-41 5-234,0-1 1,0 0 0,1 0-1,-1 0 1,0 0 0,0 0-1,0-1 1,0 1 0,0-1-1,-1 0 1,1 0 0,0 0-1,-1 0 1,1-1 0,-1 1-1,0 0 1,0-1 0,0 0-1,2-3 1,-2 2 25,-1 0 0,0 1 0,0-1 0,0 0 0,0 0 0,-1 0 0,0 0 0,0 0 0,0 0 0,0 0 0,-1-6 0,0 8-12,1 1 1,0-1-1,0 1 1,-1-1-1,1 1 1,-1-1-1,1 1 1,-1 0-1,0-1 1,1 1-1,-1 0 1,0-1-1,0 1 1,0 0-1,0 0 1,0 0-1,0 0 1,-1 0-1,1 0 1,0 0-1,0 0 1,-1 0-1,1 1 1,0-1 0,-1 0-1,1 1 1,-1-1-1,1 1 1,-1 0-1,1 0 1,-3-1-1,1 1-66,-7 0-72,0 0 1,0 1-1,1 0 1,-15 3-1,21-3 140,-1 0 0,1 0 0,-1 1 0,1 0 1,0 0-1,0 0 0,0 0 0,0 0 0,0 1 0,0-1 0,0 1 0,1-1 0,-1 1 1,1 0-1,-2 4 0,-2 2 26,0 0 0,1 1 0,1-1 0,0 1 0,0 0 0,1 0 0,0 0 0,0 0 0,1 1 0,1-1 0,0 1 0,0 19 0,1 27 75,1-56-92,-1-1 1,1 1 0,-1-1 0,1 1 0,-1-1 0,1 1 0,0-1 0,-1 1 0,1-1-1,0 0 1,-1 1 0,1-1 0,0 0 0,-1 0 0,1 0 0,0 0 0,-1 1 0,1-1-1,0 0 1,0 0 0,-1 0 0,1 0 0,1-1 0,25 1 445,-22 0-282,28 0 85,32-5 0,-2-8-4407,-56 12 1598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 2785,'0'0'2417,"0"21"-2187,0-5-160,5 107 447,-5-3 855,-3-85-1318,3 0 0,5 44 0,-1-66-13,-3-30-141,0 13 93,-1 0 1,0 1-1,-1-1 0,1 0 1,0 0-1,-1 1 0,0-1 1,0 0-1,0 1 0,-1-1 1,-1-3-1,-2 3-17,1 1 1,-1 0-1,0 0 0,0 0 1,0 0-1,-1 1 0,1-1 1,0 1-1,-1 1 0,0-1 1,1 1-1,-9-1 0,10 2 10,1 0-1,-1-1 1,1 1-1,-1 1 1,0-1-1,1 1 0,-1-1 1,1 1-1,-1 0 1,1 0-1,-1 0 1,1 1-1,0 0 0,-1-1 1,1 1-1,0 0 1,0 0-1,0 0 1,1 1-1,-4 3 0,1-1 12,0 0 0,1 1 0,0-1-1,0 1 1,0 0 0,1 1-1,0-1 1,0 0 0,1 1-1,-1 0 1,2-1 0,-1 1 0,1 0-1,0 0 1,0 0 0,0 8-1,2-14 10,-1 0-1,0-1 0,1 1 0,-1 0 1,1-1-1,-1 1 0,1-1 0,-1 1 1,1-1-1,0 1 0,-1-1 0,1 1 1,0-1-1,-1 1 0,1-1 0,0 0 1,-1 1-1,1-1 0,0 0 0,0 0 1,-1 1-1,1-1 0,0 0 0,0 0 1,0 0-1,-1 0 0,1 0 0,1 0 1,30 0 158,-26 0-147,24 1-6,-20 0-46,1-1 0,-1 0 0,0 0 0,1-1 0,-1 0 0,0-1 0,0 0 0,12-4 0,-9 0-1363,-4 3-873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47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114 63 4002,'0'0'1398,"0"30"-995,0 14-260,-1 133 391,1-172-486,0 7 25,-1 0 0,0 0 0,0 0 0,-1 0-1,-1 0 1,-7 20 0,10-32-53,0 0 1,0 0-1,0 1 1,0-1-1,0 0 1,0 0-1,0 1 1,0-1-1,0 0 1,-1 0-1,1 0 1,0 1-1,0-1 1,0 0-1,0 0 1,-1 0-1,1 0 1,0 1-1,0-1 0,0 0 1,-1 0-1,1 0 1,0 0-1,0 0 1,0 0-1,-1 0 1,1 0-1,0 0 1,0 0-1,-1 0 1,1 1-1,0-1 1,0-1-1,-1 1 1,1 0-1,0 0 1,0 0-1,0 0 1,-1 0-1,1 0 1,0 0-1,-7-10 666,1-14-330,2-10-143,1 0 0,4-59 0,1 26 74,-2 51-123,-1-4 187,1 0 0,1 0 0,1 0 0,1 0 0,7-27 0,-10 45 33,1 3-405,0 0-1,0-1 0,0 1 1,-1 0-1,1 0 1,0 0-1,-1 0 0,1 0 1,0 0-1,-1 0 0,1 0 1,-1 0-1,0 0 0,1 0 1,-1 0-1,0 0 1,0 0-1,1 0 0,-1 0 1,0 3-1,3 29-23,-2-30 35,1 190 29,-3-104-43,-12 23-414,13-111 326,-3-9 619,-5-28-416,1 1 0,2-1 1,1 0-1,2-44 0,1 42 42,1-71 622,-3 101-814,0 14-370,-8 67 221,-1 127-1,11-146 170,0 51-1351,-5-116 1708,1-9-292,0 1 0,1-1 0,1 0 0,-1-27 0,5-89 48,1 58 266,-2-54 772,0 131-1331,0 14-984,-3 179-2500,3-155 747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46 4978,'0'0'2836,"0"7"-2894,2 22 236,7 47 1,-7-47-41,1 11-23,-3-39-111,0 1 0,1 0 0,-1-1 0,0 1 0,1-1 0,-1 1 1,1-1-1,0 1 0,-1-1 0,1 1 0,0-1 0,0 1 0,0-1 0,0 0 1,0 0-1,2 2 0,-2-2 34,-1-1 1,1 0 0,-1 1-1,1-1 1,-1 0-1,1 0 1,-1 0 0,1 0-1,0 1 1,-1-1 0,1 0-1,-1 0 1,1 0-1,0 0 1,-1 0 0,1 0-1,-1-1 1,1 1-1,-1 0 1,1 0 0,-1 0-1,1 0 1,-1-1-1,1 1 1,0 0 0,-1-1-1,0 1 1,1 0-1,-1-1 1,1 1 0,-1 0-1,1-2 1,10-15 716,-8 11-738,27-46 542,2 2 1,55-66-1,-84 112-591,4-1-3049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4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74 1 2481,'0'0'2609,"-15"143"-1984,0-105-193,5 1-32,-2-6-176,3-3-80,0-2-128,6-4 0,3-4 0,0-1-16,0-5 32,0-6-32,0 0-80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4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30 119 1985,'0'0'3479,"26"1"-3087,192 6-109,-99-7-227,-119 0-54,0 0 0,1 0-1,-1 0 1,1 0 0,-1 0 0,1 0 0,-1 0 0,1 0-1,-1-1 1,1 1 0,-1 0 0,0 0 0,1 0 0,-1-1-1,1 1 1,-1 0 0,0 0 0,1-1 0,-1 1 0,0 0-1,1-1 1,-1 1 0,0-1 0,1 1 0,-1 0 0,0-1-1,0 1 1,0-1 0,1 1 0,-1-1 0,0 1 0,0 0 0,0-1-1,0 1 1,0-1 0,0 1 0,0-1 0,0 1 0,0-1-1,0 0 1,-4-13 38,2 12-47,0 0 1,0 1-1,-1-1 1,1 1-1,0 0 1,-1 0-1,1 0 1,-1 0-1,1 0 1,-1 0-1,0 1 1,-3-1 0,-39-3-76,26 3 69,-46-3 5,-122 7 0,155 4-171,31-7 173,0 0 0,1 0 0,-1 0 0,0 0 0,1 0 0,-1 0 0,0 1-1,1-1 1,-1 0 0,0 0 0,1 1 0,-1-1 0,0 0 0,1 1 0,-1-1 0,1 1 0,-1-1 0,1 1 0,-1-1 0,1 1 0,-1-1 0,1 1-1,0-1 1,-1 1 0,1 0 0,0-1 0,-1 1 0,1 0 0,0-1 0,0 1 0,-1 0 0,1-1 0,0 1 0,0 0 0,0-1 0,0 1-1,0 0 1,0 0 0,0 0 0,11 4-18,20-1 112,1-2-1,53-3 1,-25-1-9,477 2 702,-527 0-826,0 0 0,-1-1-1,1 0 1,0 0 0,17-7-1,-27 8 45,1 0 0,-1-1 0,1 1 0,-1-1-1,1 1 1,-1-1 0,0 0 0,0 1 0,1-1 0,-1 1-1,0-1 1,0 0 0,1 1 0,-1-1 0,0 1 0,0-1-1,0 0 1,0 1 0,0-1 0,0 0 0,0 1 0,0-1-1,0 1 1,0-1 0,-1 0 0,1 1 0,0-1 0,0 0-1,0 1 1,-1-1 0,1 1 0,0-1 0,-1 1 0,1-1-1,-1 1 1,1-1 0,-1 1 0,1-1 0,0 1 0,-1 0-1,0-1 1,1 1 0,-1-1 0,1 1 0,-1 0 0,1 0-1,-2-1 1,-8-3-15,0 0-1,0 1 1,0 0-1,-1 0 1,0 1-1,-18-1 1,-75 0-93,56 3-24,-26-1-58,-196 1 216,267 0 1,0 0-1,0 0 0,0 0 0,0 1 1,0 0-1,0-1 0,-5 3 0,7-2-37,0 0-1,0-1 1,0 1-1,0 0 1,1 0-1,-1-1 0,0 1 1,1 0-1,-1 0 1,0 0-1,1 0 1,-1 0-1,1 0 1,-1 0-1,1 0 0,0 0 1,-1 0-1,1 0 1,0 0-1,0 0 1,0 0-1,0 0 0,0 0 1,0 2-1,0-2 12,1 0 0,-1 0 0,0 0 0,1 0 0,0 0 0,-1 0 0,1 0 0,-1 0 0,1 0 0,0-1 0,0 1 0,-1 0-1,1 0 1,0-1 0,0 1 0,0 0 0,0-1 0,0 1 0,0-1 0,0 1 0,0-1 0,0 0 0,0 1 0,0-1 0,0 0 0,0 0 0,2 1 0,37 3 36,-35-4-33,353 0-127,-292-6-826,98-22 0,-152 23 721,-16 1 344,-20-1 66,-21 2-115,1-2 0,-69-17 0,58 12 187,0 2 0,0 3 0,-79 3 0,131 2-260,1 0-1,0 0 1,0 0 0,-1 0 0,1 1-1,0-1 1,0 1 0,0 0 0,0 0-1,0 0 1,0 0 0,-3 1-1,5-1-43,-1-1 0,0 1-1,1-1 1,-1 1-1,1-1 1,-1 1-1,1 0 1,-1 0 0,1-1-1,0 1 1,-1 0-1,1-1 1,0 1 0,0 0-1,-1 0 1,1 0-1,0-1 1,0 1-1,0 0 1,0 0 0,0 0-1,0 0 1,0-1-1,0 1 1,0 0 0,1 0-1,-1 0 1,0-1-1,0 1 1,1 0-1,-1 0 1,0-1 0,1 1-1,0 1 1,0-1-25,1 1 0,0-1 0,-1 0 0,1 1 1,0-1-1,0 0 0,0 0 0,0 0 0,0 0 1,0 0-1,0-1 0,0 1 0,0-1 0,1 1 0,-1-1 1,0 0-1,4 1 0,5 0-125,55 14 63,1-3 0,0-3-1,0-3 1,130-5 0,-191-2 37,0 1-1,0-2 1,-1 1 0,1-1 0,0 1 0,8-5 0,-13 5 195,1 0 0,0 1 0,0-1 0,-1 0 0,1 0 0,-1-1 0,1 1 0,-1 0 0,0 0 0,1-1 0,-1 1 0,0-1 0,0 1 0,0-1 1,0 1-1,0-1 0,0 0 0,0 0 0,-1 1 0,1-1 0,-1 0 0,1 0 0,-1 0 0,1-1 0,-2 2-55,0 0-1,1 1 0,-1-1 1,0 0-1,1 1 1,-1-1-1,0 1 0,0 0 1,1-1-1,-1 1 1,0-1-1,0 1 0,0 0 1,0 0-1,0 0 1,1-1-1,-1 1 0,0 0 1,0 0-1,0 0 1,0 0-1,0 0 0,-1 1 1,-32-1-91,26 0 118,-137-1-13,-165 3 1254,274 0-1271,0 2 1,1 1 0,0 2-1,0 2 1,-35 13-1,69-22-72,0 1 1,-1-1-1,1 1 0,0-1 0,0 1 0,0 0 0,0 0 1,0-1-1,0 1 0,0 0 0,0 0 0,0 0 0,0 0 1,0 0-1,1 0 0,-1 0 0,0 1 0,1-1 0,-1 0 1,1 0-1,-1 1 0,0 1 0,1-2 7,0 0-1,0 0 1,0 0 0,0 0-1,0-1 1,1 1 0,-1 0-1,0 0 1,0 0-1,1 0 1,-1 0 0,0 0-1,1-1 1,-1 1 0,1 0-1,-1 0 1,1-1 0,0 1-1,-1 0 1,1 0 0,0-1-1,-1 1 1,1-1 0,0 1-1,0-1 1,-1 1 0,1-1-1,0 1 1,0-1-1,0 0 1,0 0 0,1 1-1,19 3-50,0-1-1,1 0 0,-1-2 0,43-2 0,-17 0 81,-34 1 4,-1-1 1,0 0-1,1 0 0,-1-2 1,0 1-1,0-1 1,0-1-1,-1 0 1,19-10-1,-29 14 19,0-1 0,0 1 0,0-1 0,0 1 0,0-1 0,0 1 0,0-1 0,0 0 0,-1 1 0,1-1 0,0 0 0,0 0 0,-1 1 0,1-1 0,-1 0-1,1 0 1,0 0 0,-1 0 0,1-2 0,-1 3-1,0-1 1,-1 1-1,1-1 0,0 1 0,0-1 0,-1 1 0,1-1 1,0 1-1,-1-1 0,1 1 0,-1 0 0,1-1 0,0 1 0,-1-1 1,1 1-1,-1 0 0,1 0 0,-1-1 0,1 1 0,-1 0 1,1 0-1,-1-1 0,0 1 0,0 0 0,-42-6 257,-42 8-168,-93-4 396,143-5-396,28 4-96,-1 1 1,1 1-1,-1 0 0,-12-1 1,20 2-250,1 2 230,1 1-1,0-1 0,0 0 1,0 0-1,0 0 1,0 0-1,0 0 1,1-1-1,-1 1 1,1-1-1,-1 1 1,1-1-1,-1 0 1,1 0-1,0 0 1,-1 0-1,1-1 1,3 1-1,56 5 80,-58-6-75,482 6 2215,-485-6-2212,57 2 147,0-2 0,98-12 0,-152 11-75,-3 1-164,-36 4-172,3 0-2923,22-4-513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5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1 176,'0'0'6878,"25"14"-6774,82 46-77,-87-47-22,0 0 0,-1 2-1,0 0 1,18 19 0,-23-20 16,33 24 0,-24-22 81,-31-24 112,-38-27 95,0 7-275,27 18 11,0-1 0,1 0 1,1-2-1,0 0 1,0-1-1,2 0 1,-23-27-1,28 32 321,13 21-502,6 3 127,1-1 0,1 0 0,14 15 1,6 7 8,-8-5 0,55 65-3,-68-86 2,1 0 1,0-1 0,1 0-1,-1 0 1,1-1 0,23 11 0,-34-19 80,-2-9 280,-1 2-358,-1-1 1,0 1 0,0 0-1,0-1 1,-1 1 0,0 1-1,-1-1 1,0 1 0,0-1-1,0 1 1,0 1-1,-10-8 1,-13-10 43,-45-28 1,39 28 66,27 18-96,5 3-11,0 0 0,0 1 1,0-1-1,0 0 0,0 1 0,0 0 0,-1 0 0,1-1 0,-1 1 0,1 1 0,-1-1 0,-3-1 0,6 2-123,1 8-756,3-3 868,0 1 0,0-1 0,0 0 0,1-1 0,0 1 0,0-1 0,0 0-1,0 0 1,10 6 0,11 8-5,78 74-956,-90-77-673,-1 0 0,17 27 0,-23-33-666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51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480 0 1457,'0'0'2449,"-20"12"-2431,-117 70 132,14-21 358,79-40-397,0 1 0,-52 35-1,81-43-184,14-13-281,4-1-160,6-1 341,0 0 1,0-1 0,0 0-1,0-1 1,0 1-1,-1-2 1,1 1 0,-1-1-1,0 0 1,0-1-1,0 0 1,8-7-1,27-20-1125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52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421 0 192,'0'0'2857,"-25"16"-2432,-83 48-116,96-57-208,1-1-1,-2 0 1,1-1 0,-1 0-1,1-1 1,-15 3 0,-8 2 245,16-2-197,0-2-81,0 1 0,1 1 1,0 1-1,0 1 0,-20 13 0,34-16-185,19-4-3781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34.05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413 25 3025,'0'0'1593,"-23"16"-1323,-12 9-117,-96 62 987,107-72-1041,-19 9 118,2 3 0,-54 44 0,75-48-628,20-22 46,2-1 34,5-2 325,0-1-1,-1 1 1,1-1 0,-1 0 0,1 0-1,-1-1 1,0 0 0,0 0 0,9-9-1,11-6-7,101-50-205,-99 57-31,0-2 1,0-1 0,-2-2 0,0 0 0,0-2-1,23-22 1,-46 38 214,0-1 0,0 1 0,0 0 0,0-1-1,0 0 1,-1 1 0,0-1 0,1 0 0,-2 0 0,1-1 0,1-3 0,-3 7 315,-7 2-265,1 0 0,-1 0 0,0 1 1,1 0-1,-1 0 0,1 1 0,0 0 0,-1 0 1,1 0-1,1 1 0,-7 4 0,-25 14 53,-42 16 1030,2 3-1,-81 59 1,153-96-1104,28-3-4420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3:43:0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0 400,'0'0'0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4:32:47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3970,'0'0'736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43 784,'0'0'8511,"0"-6"-6750,0-31 3398,0 41-4966,4 79-330,16 88 0,-7-70 74,-9-76 75,1 26-13,-5-47-1003,2-19-6753,-2-5 1845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84 6867,'0'0'1382,"17"-7"-827,2 0-439,94-33 222,-90 33-366,1 0 0,0 2 1,-1 0-1,2 2 1,24 0-1,-49 3 6,1 0 0,0 0 0,-1 1 0,1-1 0,0 0 0,-1 0 0,1 0 0,0 0 0,-1 0 0,0 1 0,1-1 0,0 1 0,-1-1 0,1 0 0,-1 1 0,0-1-1,1 1 1,0-1 0,-1 0 0,0 1 0,0-1 0,1 1 0,0 0 0,-1 0 0,1 1 2,0 0 0,-1 0-1,1 0 1,0 0 0,-1 0-1,0 0 1,1 4 0,-1 0 23,0 0 1,-1-1 0,1 1 0,-1-1-1,-2 9 1,-1-5 51,0 0 0,0-1 0,0 1-1,-2-2 1,-8 13 0,-35 35 834,46-52-813,-3 5 87,-15 13 141,20-19-276,-1-2 0,1 1 0,-1 0 0,1 0-1,0 0 1,-1 0 0,0-1 0,1 1 0,-1 0-1,0-1 1,0 1 0,1-1 0,-3 1-1,3-1-37,0 0 0,1 0 0,0-1 0,-1 1-1,1 0 1,-1-1 0,1 1 0,0 0-1,-1 0 1,0 0 0,1-1 0,0 1 0,0-1-1,-1 1 1,1 0 0,0-1 0,0 1-1,0-1 1,-1 1 0,1 0 0,0-1-1,-1 0 1,1 1 0,0 0 0,0-1 0,0 1-1,0-1 1,0 1 0,0-1 0,-2-17-1683,2 14 1171,0-21-3618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144 1 1601,'0'0'1480,"-14"9"-1146,-46 29 90,54-34-325,0 0 0,0 1 0,1 0 0,0 0 0,0 0 0,0 0 1,1 1-1,0 0 0,0 0 0,-6 12 0,8-14-80,1 1 0,-1-1 0,1 1 0,0-1 0,0 1 1,1-1-1,-1 1 0,1 0 0,0-1 0,0 1 0,0 0 0,1-1 0,0 1 1,1 6-1,-1-10-32,0 0 1,-1-1-1,1 1 1,0 0-1,0 0 1,0-1 0,0 1-1,-1-1 1,1 1-1,0-1 1,0 1-1,0-1 1,0 1-1,0-1 1,0 0-1,1 0 1,-1 1-1,0-1 1,0 0 0,0 0-1,2 0 1,29 0-68,-25-1 84,3 2 2,0-2 0,-1 1 0,1-1-1,0-1 1,0 0 0,0 0 0,17-7 0,-24 7-8,1 0-1,-1 0 1,0 0 0,0 0 0,0-1 0,0 1 0,0-1-1,0 1 1,-1-1 0,1 0 0,-1 0 0,0 0 0,0-1-1,0 1 1,0 0 0,0-1 0,-1 1 0,0-1 0,0 0 0,0 1-1,0-1 1,0 0 0,0-6 0,-1-66-465,0 75 412,0 0 0,0 0 0,-1 1 0,1-1 0,0 0 0,-1 1 0,1-1 0,-1 0 0,1 1-1,0-1 1,-1 1 0,1-1 0,-1 1 0,0-1 0,1 1 0,-1-1 0,1 1 0,-1-1 0,0 1 0,1 0 0,-1-1 0,0 1 0,0 0 0,1 0 0,-1-1 0,0 1 0,1 0-1,-1 0 1,0 0 0,0 0 0,0 0 0,1 0 0,-1 0 0,0 0 0,-1 1 0,0-2-164,-15 1-1206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6995,'0'0'1740,"11"16"-1522,35 57 9,-40-63-174,1 1-1,-2 1 0,-1 0 1,1-1-1,4 19 1,-3-8-8,-4-13-9,1 0-1,-1 0 0,-1 0 0,1 20 763,-2-35 1742,0-24-1970,-1 13-397,1-1 0,2-18 0,-1 31-175,0 0 1,0-1 0,1 1-1,0 0 1,-1 0 0,1 0-1,0 0 1,1 0 0,-1 1-1,2-1 1,2-4 0,6-3-13,-1 1 1,2 1-1,0 0 0,0 0 1,0 1-1,2 1 1,-1 0-1,1 1 0,29-9 1,-43 15-25,-1 1 0,1 0 0,0 0 0,-1 0 0,1 0 0,0 0 0,-1-1 0,1 1 0,0 0 0,-1 0 0,1 0 0,-1 0 0,1 1-1,0-1 1,1 0 0,-2 0-65,0 0 0,0 0 0,0 1 1,1-1-1,-1 0 0,0 1 0,0-1 0,1 0 0,-1 0 0,0 0 0,0 0 0,0 1 0,0-1 0,0 1 0,0-1 0,0 0 0,0 0 0,0 0 0,0 1 0,0-1 0,0 0 0,0 0 0,0 0 0,0 1 0,0-1 0,0 1 0,-9 20-3933,-13 10 754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34 4434,'0'0'4055,"-9"0"-3676,7-1-380,0 1 0,-1 0-1,1 0 1,-1 0 0,0 0-1,1 0 1,-1 0 0,1 0 0,-1 1-1,1-1 1,0 1 0,-1 0-1,0 0 1,2 0 0,-2 0 0,1 0-1,-1 1 1,2-1 0,-1 1-1,0-1 1,0 1 0,0-1 0,1 1-1,-5 4 1,-3 8 5,0 0-1,2 0 1,-8 16 0,12-23-2,0 0 1,0 1 0,2-1 0,-1 1 0,1 0 0,0-1-1,0 0 1,1 15 0,0-22-6,1 2-1,-1-2 1,0 1-1,0 0 1,1 0-1,0-1 1,-1 1-1,0 0 1,1-1-1,0 1 1,-1 0-1,1-1 1,-1 1-1,1 0 1,0-1-1,0 1 1,0-1 0,-1 1-1,1-1 1,0 0-1,0 1 1,0-1-1,0 0 1,-1 0-1,1 0 1,0 0-1,0 1 1,0-1-1,1 0 1,32 1-4,-27-1 17,4-1-9,0 0 1,0 0 0,0-1 0,0 0-1,-1-1 1,1 0 0,0-1-1,-1-1 1,0 1 0,19-12-1,-24 12 65,0 1 0,0-1-1,0 0 1,0 0 0,-1 0-1,0-1 1,1 1 0,-1-1 0,-1-1-1,1 1 1,-1 0 0,-1-1-1,1 0 1,0 1 0,-1 0-1,0-2 1,-1 1 0,1 1-1,-1-2 1,1-11 0,-2 14 108,1 0 144,-1-1-1,0 1 1,-1-1 0,0 1-1,1-1 1,-3-6-1,2 9-277,1 1 0,-2 0 0,2-1 0,-1 1 0,0 0 1,0 0-1,0 0 0,0 0 0,0 0 0,0 0 0,-1 0 0,2 0 0,-2 0 0,1 0 0,0 1 0,-1-1 0,1 1 0,-1-1 0,1 1 0,0-1 0,-1 1 0,1 0 0,-1 0 1,-2-1-1,1 0-241,0 1 1,-1 0 0,1-1 0,-1 1 0,1 0 0,0 0 0,-1 0 0,1 1 0,-1-1 0,0 1 0,1 0-1,0 0 1,-1 0 0,1 0 0,0 1 0,0 0 0,0-1 0,0 1 0,-4 4 0,-7 10-3047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33 2561,'0'0'6889,"-12"3"-6764,-3 1-101,-23 10 0,34-12-18,1 0 1,-1 2-1,1-2 0,-1 1 1,1 0-1,1 0 0,-2 1 1,2-1-1,-1 0 0,1 1 1,0 0-1,0 0 0,0 0 1,0 0-1,1 0 0,-1 0 0,1 1 1,-1 4-1,1-3-19,0-1 1,1 1-1,-1 10 0,1-15 6,0-1-1,0 0 1,0 1-1,1 0 0,-1-1 1,0 0-1,0 1 0,0 0 1,0-1-1,0 0 1,1 1-1,-1 0 0,0-1 1,1 0-1,-1 0 0,0 1 1,0-1-1,1 0 1,0 1-1,-1-1 0,0 1 1,0-1-1,1 0 0,0 0 1,15 5-63,22-6 88,-35 1-16,2-1 53,0 0-1,0 0 0,-1 0 1,1-1-1,-1 1 0,1-1 1,-1 0-1,0 0 0,0 0 1,0-1-1,0 0 0,0 0 1,0 0-1,-1 0 0,0 0 1,1 0-1,-1-1 0,3-5 1,-2 4 306,-1-1 0,1 0 0,-1 0 1,0 0-1,0-1 0,-2 0 1,2 1-1,-2-1 0,1 0 1,-1 1-1,1-15 0,-2 20-391,0 0-1,0-1 0,0 1 1,0 0-1,0-1 1,0 1-1,0 0 0,-1 0 1,1-1-1,0 1 1,0 0-1,-1-1 1,0 1-1,1 0 0,-1 0 1,0 0-1,1 0 1,-1-1-1,0 2 1,0-2-1,-1 1 0,0 0-426,0 0 0,-1 0 0,1 0 0,0 1 0,-1 0 0,0-1-1,1 1 1,-1 0 0,1 0 0,-3 0 0,-8 0-3444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5 507 1345,'0'0'5746,"0"-14"-2840,2-49-2449,0 32 540,-4-52 0,-4-12-460,6 61-383,1-1 1,10-51 0,-9 71-55,6-19 622,-7 34-741,-1-1 1,1 0-1,0 1 1,0-1 0,-1 1-1,1-1 1,0 0 0,0 1-1,0 0 1,0 0-1,0-1 1,-1 1 0,1-1-1,0 1 1,0 0 0,0 0-1,2 0 1,2-1-4,24-8 73,-28 9-70,4 87-1091,0 1-6597,-5-69 4527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21 880,'0'0'6772,"138"-11"-7653,-96 1-2416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2497,'0'0'6051,"58"0"-5507,-41-7-144,3 2-144,-1-1-31,-3 0-193,-3 6-32,-7 0-561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2977,'0'0'5077,"2"0"-4909,5 0-99,-2 0 3496,-13 0-8170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0 2545,'0'0'11400,"-6"0"-10074,1 1-1324,0-1 0,-1 1 0,1 0 0,0 0 0,0 0 0,0 1-1,0 0 1,0 0 0,1 0 0,-1 1 0,0-1 0,1 1 0,0 0 0,0 0 0,0 1 0,0 0 0,-5 5 0,6-6-33,1-1 1,-1 1 0,1 0-1,0 0 1,0 0-1,0 0 1,1 0 0,-1 0-1,1 1 1,-1-1-1,1 0 1,0 1 0,0-1-1,1 1 1,-1 0 0,1-1-1,0 8 1,0-11-5,1 1 0,-1-1 0,1 1 0,-1-1 0,1 1 0,-1-1 0,1 1 0,-1-1 1,1 1-1,-1-1 0,1 0 0,0 1 0,-1-1 0,1 0 0,0 0 0,-1 1 0,1-1 0,0 0 0,0 0 1,-1 0-1,1 0 0,0 0 0,-1 0 0,1 0 0,0 0 0,0 0 0,2 0 4,3 0 5,8 1 35,0 0 0,22 5 0,-33-5-35,0 0 0,0-1 1,0 1-1,0 1 0,0-1 0,-1 0 0,1 1 0,0-1 0,-1 1 0,1 0 0,-1 0 0,0 0 1,1 0-1,-1 0 0,0 0 0,0 1 0,-1-1 0,4 5 0,-5-7 48,0 0 0,0 0 0,0 1 0,0-1 0,0 0 0,1 1 0,-1-1 0,0 0 0,0 1 0,0-1 0,0 0 0,0 1 0,0-1 0,0 0 0,0 1 0,0-1 0,0 0 0,0 1-1,0-1 1,0 0 0,0 1 0,-1-1 0,1 0 0,0 1 0,0-1 0,0 0 0,0 0 0,0 1 0,-1-1 0,1 0 0,0 0 0,0 1 0,-1-1 0,1 0 0,0 0 0,0 1 0,-1-1 0,1 0 0,0 0 0,-1 0 0,-14 3 1072,10-3-1227,-2 1 219,-78 12 1281,76-11-1292,-1 1-1,1 0 1,0 1-1,0 0 1,0 0-1,-14 9 1,17-4-94,4-4-1507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2913,'0'0'7001,"1"15"-5929,2 96 406,-1-35-824,12 163-120,-9-225-543,-1-14-19,-1-7 19,0-10 20,2 1 0,0-1 0,0 1-1,2 0 1,0 1 0,17-27 0,64-78 356,-84 115-359,-3 3-5,0 1-1,0 0 1,0 0-1,-1-1 1,1 1-1,0 0 1,1 0-1,-1 0 0,0 0 1,0 0-1,0 0 1,1 1-1,1-2 1,-3 6-2033,-6 9-2421,-9 3-1607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8116,'0'0'2561,"88"88"-2561,-76-83-288,-4-5-1761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1 1 1473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24 416 7555,'0'0'3423,"13"0"-3148,43-1-144,-54 2-117,0-1-1,0-1 1,0 1 0,0 0 0,0 0-1,0-1 1,0 1 0,0-1 0,0 1-1,0-1 1,0 0 0,-1 0 0,1 0-1,0 0 1,0 0 0,-1 0 0,1-1-1,-1 1 1,1 0 0,-1-1 0,1 1-1,-1-1 1,0 0 0,1-1 0,0-1 33,-1 0 0,0 0 0,0 0 0,-1 0 0,1-1 0,-1 1 0,0 0 0,0-6 0,0 2-11,0 6-48,-1 1 0,1 0 0,0-1 0,-1 1 0,1-1 0,-1 1 0,1 0 0,-1 0 0,0-1 0,1 1 0,-1 0 0,0 0 0,0 0 0,0-1 0,0 1 0,0 0 0,0 1 0,0-1 0,0 0 0,0 0 0,-1 0 0,1 1 0,0-1 0,-1 0 0,1 1 0,0-1 0,-1 1-1,1 0 1,-1-1 0,1 1 0,-2 0 0,0-1 1,0 1-1,1 0 0,-1 0 0,0 0 0,1 0 0,-1 0 0,1 0 0,-1 1 0,0-1 0,1 1 0,-1 0 1,1 0-1,-1 0 0,1 0 0,-1 0 0,-3 3 0,0 1-11,1 0 1,0 0-1,0 0 0,0 1 1,1 0-1,0 0 0,0 0 1,0 0-1,1 0 0,0 1 1,0 0-1,0 0 0,1 0 0,0 0 1,1 0-1,-1 0 0,1 13 1,0-11-17,1-4 38,0 0 0,0 0 1,1 0-1,-1 0 0,1 0 1,2 9-1,-2-12-20,0-1-1,0 1 1,0-1 0,0 1-1,0-1 1,0 0 0,0 1 0,0-1-1,1 0 1,-1 0 0,0 0-1,1 0 1,-1 0 0,1 0-1,-1 0 1,1-1 0,0 1 0,-1 0-1,1-1 1,0 1 0,-1-1-1,1 0 1,0 0 0,2 1 0,28 1-32,-1-2 0,1-1 0,37-5 1,-64 5 45,-1 1-1,0-1 1,0 0 0,0 0 0,0-1-1,-1 1 1,1-1 0,0 0 0,-1 0-1,1 0 1,-1 0 0,1-1 0,-1 1-1,4-5 1,-2 1-22,0-1-1,0 0 1,0 0-1,-1 0 1,6-15-1,5-13-126,18-69 0,-2-41 827,-15 68-291,-14 66-109,1 0-1,0 0 1,1 1-1,9-18 430,-14 30-747,1 0 45,-1 0 0,1 0 0,0 1 0,0-1 0,0 0 0,1 5 0,0 0 26,-3 12 122,0 1 0,-2 0 0,0-1 0,-7 21 0,-5 23-9,2-2-111,5-21-11,1 0 0,2 0 0,0 45 0,6-84-32,0-1-1,0 0 1,1 1 0,-1-1 0,0 0 0,0 1 0,1-1 0,-1 0 0,0 0 0,1 1 0,-1-1 0,0 0 0,1 0 0,-1 0 0,0 0 0,1 1 0,-1-1 0,1 0 0,-1 0 0,0 0 0,1 0 0,-1 0 0,1 0 0,-1 0 0,0 0 0,1 0 0,-1 0 0,1 0 0,15-2 102,-9 0-43,1-1-1,0 0 1,-1 0-1,0 0 0,10-7 1,21-10-704,-34 20-294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10725,'0'0'4322,"76"0"-4226,-45 0-48,3-2-48,-1 1-112,0 1-624,-2 0-1473,-6 0-2001,-5 0-705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157 181 2385,'0'0'7235,"-2"-2"-6138,0 1-948,-1 0 0,1-1 0,-1 1 0,0 0 0,1 0 0,-1 0 0,0 1 0,0-1 0,0 1 1,1-1-1,-1 1 0,0 0 0,0 0 0,0 0 0,0 1 0,0-1 0,1 1 0,-1-1 0,-4 2 0,2 0-76,0 0 0,1 0 0,-1 0 0,0 1 0,1-1 0,-1 1-1,1 0 1,0 0 0,0 1 0,-5 5 0,4-4-75,1 1 0,0 0-1,0 0 1,0 1 0,1-1 0,0 1 0,0 0-1,0 0 1,1 0 0,0 0 0,1 0 0,-1 0-1,2 0 1,-1 1 0,1-1 0,0 10 0,0-16-23,0 0 1,0 0-1,0 0 1,1 0-1,-1 0 1,0 0-1,0 0 1,1 0-1,-1 0 1,1 0-1,-1 0 1,1 0 0,-1 0-1,1 0 1,0 0-1,-1 0 1,1-1-1,0 1 1,1 1-1,0 0-23,1-1 0,-1 0 0,0 0 0,1 0 0,-1 0 0,1 0 0,-1 0 0,4 0 1,2 1-10,1-1 1,0-1-1,0 0 1,9-1-1,-12 0 76,0 0-1,-1 0 0,1-1 0,-1 0 0,0-1 0,1 1 0,-1-1 0,0 0 1,0 0-1,-1 0 0,1-1 0,6-6 0,5-6-4,26-32 1,-33 36-2,-1-1 1,0 1-1,0-1 1,-1 0-1,-1-1 1,0 0-1,-1 0 1,-1 0-1,0-1 1,-1 1-1,0-1 1,-1 0-1,-1-28 1,0 37 140,-1-16 246,0 22-376,0-1 0,0 1 0,0-1 0,0 1-1,0-1 1,0 1 0,0-1 0,-1 1-1,1-1 1,0 1 0,0-1 0,0 1-1,0-1 1,-1 1 0,1-1 0,0 1-1,0-1 1,-1 1 0,1 0 0,0-1 0,-1 1-1,1 0 1,-1-1 0,1 1 0,0 0-1,-1-1 1,1 1 0,-1 0 0,1 0-1,-1-1 1,1 1 128,-1 2-114,1 0-44,-40 267-55,40-166-56,0-103 104,0 0 1,0 1-1,1-1 1,-1 0 0,0 0-1,1 1 1,-1-1 0,0 0-1,1 0 1,-1 1 0,0-1-1,1 0 1,-1 0 0,1 0-1,-1 1 1,0-1 0,1 0-1,-1 0 1,1 0 0,-1 0-1,0 0 1,1 0 0,-1 0-1,1 0 1,-1 0 0,1 0-1,-1 0 1,1-1-1,13-1-82,-9-1 112,0-1 0,0 1 0,-1-1 0,1 0 0,-1 0 0,0-1-1,4-5 1,9-9 13,-2 3-23,-9 8-3,0 1 0,1 0 0,0 1 0,1 0 0,-1 0 0,15-8 0,-22 14-29,1-1 0,0 1 0,0 0 1,0-1-1,0 1 0,0 0 0,0 0 0,0-1 0,0 1 0,0 0 0,0 0 1,0 0-1,0 0 0,2 1 0,-3-1 26,1 0 0,-1 0 1,1 1-1,-1-1 0,1 0 1,-1 1-1,0-1 0,1 0 0,-1 1 1,1-1-1,-1 1 0,0-1 0,1 1 1,-1-1-1,0 1 0,1-1 1,-1 1-1,0-1 0,0 1 0,1 3 102,0 0-1,-1 0 1,1 0-1,-1 0 1,-1 8-1,1-1 114,0-2-74,1-1 1,-2 0-1,1 1 0,-1-1 0,0 0 1,-1 0-1,0 0 0,0 0 1,-1 0-1,0 0 0,-5 8 0,1-6-50,6-8-78,-1 0 0,0 0 0,1 0 0,0 0 0,-1 1 0,1-1 0,0 0 1,0 1-1,-1 3 0,4-15-2656,8-9-898,3-4-3039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8052,'0'0'3569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11 560,'0'0'3442,"0"6"-3407,-1 17 18,-1-34 3490,2 11-3585,0-1 0,0 1 1,0-1-1,0 1 0,0 0 1,0-1-1,0 1 0,0-1 0,0 1 1,0-1-1,1 1 0,-1 0 1,0-1-1,0 1 0,0 0 1,0-1-1,1 1 0,-1-1 0,0 1 1,1 0-1,-1 0 0,0-1 1,0 1-1,1 0 0,-1-1 0,1 1 1,-1 0-1,0 0 0,1 0 1,-1-1-1,0 1 0,1 0 0,-1 0 1,1 0-1,-1 0 0,1 0 1,-1 0-1,0 0 0,1 0 0,0 0 1,-1 0 37,0 0 0,1 0 0,-1 0 0,0 0 0,0-1 0,1 1 0,-1 0 0,0 0 0,0 0 0,1 0 0,-1 1 0,0-1 0,0 0 0,1 0 0,-1 0 0,0 0 0,0 0 0,1 0 0,-1 0 0,0 0 0,0 0 0,1 1 0,-1-1 0,0 0 0,0 0 0,0 0 0,0 0 0,1 1 0,-1-1 0,0 0 0,0 0 0,0 1 0,0-1 0,0 0 0,1 0 0,-1 0 0,0 1 0,0-1 0,0 0 0,0 0 0,0 1 0,0-1 0,0 0 0,0 1 0,0-1 0,0 0 0,0 0 0,0 1 0,0-1 0,0 0 0,0 0 0,-1 1 0,1 1 170,0-2-102,0 0-1,-1 0 1,1 0 0,0 0-1,0 0 1,-1 0-1,1 0 1,0 0-1,-1 0 1,1 0 0,0 0-1,-1 0 1,1 0-1,0 0 1,0 0-1,-1 0 1,1 0 0,0 0-1,0-1 1,-1 1-1,1 0 1,0 0-1,0 0 1,-1-1 0,1 1-1,0 0 1,0 0-1,-1-1 1,0-5-158,0 5-24,1 0 1,0 0-1,0 0 1,0 0-1,0 0 1,-1 0-1,1 0 1,-1 0-1,1 0 1,-1 0-1,1 0 1,-1 1-1,1-1 1,-1 0 0,0 0-1,1 0 1,-1 1-1,0-1 1,-1-1-1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4626,'0'0'6259,"0"-1"-6263,1 1 0,-1 0 1,0 0-1,0-1 0,0 1 0,0 0 1,1-1-1,-1 1 0,0 0 0,0 0 0,0 0 1,1-1-1,-1 1 0,0 0 0,1 0 1,-1 0-1,0 0 0,0-1 0,1 1 0,-1 0 1,0 0-1,1 0 0,-1 0 0,0 0 1,1 0-1,-1 0 0,0 0 0,1 0 0,-1 0 1,0 0-1,0 0 0,1 0 0,-1 0 0,0 0 1,1 0-1,-1 0 0,0 1 0,1-1 1,-1 0-1,0 0 0,0 0 0,1 0 0,-1 1 1,0-1-1,0 0 0,1 0 0,-1 1 1,7 15 49,0 1 0,-1 1 0,5 29 0,0-4 90,6 21 6,13 103 1,-30-302-242,2 27-215,-2 100 288,0 0 1,1 0-1,0 0 1,0 0 0,1 0-1,0 0 1,0 0-1,1 1 1,0-1 0,0 1-1,1 0 1,0 0-1,0 0 1,1 0 0,0 1-1,0 0 1,0 0-1,1 0 1,0 1-1,11-9 1,-14 11-109,1 0 0,1 1 1,-1-1-1,0 1 0,1 0 0,-1 0 0,8-2 1,33 0-5448,-27 4 1870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1 167 2081,'0'0'4301,"3"0"-4152,30 0 234,-13 1-217,1-1 1,-1-1-1,0-1 1,21-4-1,-35 4-181,1 1 1,-1-2-1,0 1 0,0-1 0,0 0 0,-1 0 0,1 0 1,0-1-1,-1 0 0,0 0 0,0 0 0,0-1 0,-1 1 1,0-1-1,0 0 0,7-12 0,-9 15 18,-1-1 0,1 0 0,-1 1-1,0-1 1,0 0 0,0 0 0,0 0 0,0 0 0,-1 0-1,1 0 1,-1 0 0,0 0 0,0 0 0,0 0 0,0 0-1,-1-1 1,0-4 0,0 6-4,0 1-1,0-1 1,0 0 0,0 1-1,0-1 1,0 1 0,0-1-1,0 1 1,-1 0 0,1-1-1,-1 1 1,1 0 0,-1 0-1,1 0 1,-1 0 0,1 0-1,-1 0 1,0 0 0,0 1-1,1-1 1,-1 1-1,0-1 1,0 1 0,0 0-1,0 0 1,0-1 0,-3 2-1,-3-1-45,3-1 13,0 0 0,0 1 0,1 0 0,-1 0-1,0 1 1,0-1 0,0 1 0,1 0 0,-1 0-1,0 1 1,1-1 0,-1 1 0,1 0 0,0 0-1,0 0 1,-1 1 0,2 0 0,-1 0 0,-6 5-1,-4 6-18,0 1-1,0 1 0,2 0 0,-13 21 0,20-28 72,1 0 0,0 0 0,0 1 1,1 0-1,0-1 0,0 1 0,1 0 0,1 1 1,0-1-1,0 12 0,1-21-15,0 0 0,0 0 0,1 0 0,-1 0 0,1 0 0,-1 0 0,1 0 0,-1 0 0,1 0 0,-1 0 0,1-1 0,0 1 0,-1 0 0,1 0 1,0 0-1,0-1 0,0 1 0,0 0 0,0-1 0,-1 1 0,1-1 0,0 1 0,0-1 0,0 0 0,0 1 0,1-1 0,-1 0 0,0 0 0,0 0 0,0 1 0,1-1 0,43 1 277,-35-1-174,154 0-1864,-142 0-216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0 2769,'0'0'5397,"0"6"-5405,2 15 182,0 0-1,2 0 0,6 21 0,-3-13 125,4 38 0,-9 96 85,0 3-102,-1-164-335,-2-1 15,1 0 0,0 0 0,0 0 0,0 0-1,0-1 1,0 1 0,0 0 0,0 0 0,0 0-1,1 0 1,-1 0 0,0 0 0,0-1 0,1 1-1,-1 0 1,1 0 0,-1 0 0,0-1 0,1 1-1,0 0 1,-1-1 0,1 1 0,-1 0 0,1-1-1,0 1 1,-1-1 0,1 1 0,0-1 0,1 1-1,-2-29-317,0 11 220,1 3 44,-1-1-1,-1 1 0,0 0 0,-6-25 0,6 35 85,-1 0 0,1 0 0,-1 0 0,1 0 0,-1 1 0,-1-1 0,1 1 0,0 0-1,-1-1 1,1 1 0,-1 0 0,0 0 0,0 1 0,-1-1 0,1 1 0,0-1 0,-1 1 0,1 0-1,-1 1 1,0-1 0,-6-2 0,6 3 18,-1-1 1,0 1-1,0 0 0,0 0 0,0 1 0,0-1 0,0 1 1,0 0-1,0 1 0,0-1 0,0 1 0,0 0 0,0 0 1,1 1-1,-1-1 0,0 1 0,0 0 0,1 0 0,0 1 1,-1-1-1,1 1 0,0 0 0,0 0 0,0 0 0,1 1 1,-1 0-1,1-1 0,-4 7 0,1-1-33,0 0 0,1 0 0,0 1 0,0-1 0,1 1 0,1 0 0,0 1 1,0-1-1,1 0 0,0 1 0,1 0 0,0 12 0,0-2 27,0-15 3,1 0 0,0 0 0,0 1 0,0-1 1,3 10-1,-3-15-5,1-1 0,0 1 1,-1 0-1,1 0 0,0 0 1,0-1-1,-1 1 0,1 0 0,0-1 1,0 1-1,0-1 0,0 1 1,0-1-1,0 0 0,0 1 0,0-1 1,0 0-1,0 0 0,0 0 1,0 1-1,0-1 0,0 0 0,2-1 1,30 0 111,-25 1-68,1-2-59,1 0 1,0 0-1,-1-1 0,0 0 0,1-1 0,-1 0 0,12-8 1,21-7-968,-13 7-820,-2-2-1048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5298,'0'0'2775,"-2"11"-2844,-7 41 61,2-21 63,2 0-1,1 0 0,2 0 0,1 40 1,1-70-55,0-1 0,0 1 0,1 0 0,-1 0 0,0-1 0,1 1 0,-1 0 0,0-1 0,1 1 0,-1 0 0,1-1 0,-1 1 0,1-1 0,-1 1 0,1-1 0,0 1 0,-1-1 0,1 1 0,0-1 0,-1 1 0,1-1 0,0 0-1,1 1 1,25 4-16,27-8-13,-54 3 29,3 0 1,0-1-1,0 1 1,0-1-1,0 0 1,0 0-1,0 0 1,0-1 0,0 1-1,0-1 1,-1 0-1,1 1 1,-1-1-1,1 0 1,-1 0-1,0-1 1,1 1-1,-1 0 1,0-1-1,-1 0 1,1 1-1,0-1 1,-1 0-1,0 0 1,2-3-1,1-8 4,0 0 0,0 0 0,-2-1 0,2-16 0,2-12 1,-3 32-8,-1 1-9,0 0 0,1 0 0,6-14 0,-4 16 1,-4 8 2,-1 0-1,0-1 0,0 1 0,0 0 0,0 0 0,1 0 1,-1 0-1,0 0 0,0 0 0,0 0 0,1 0 0,-1 0 1,0 0-1,0 0 0,0 0 0,1 0 0,-1 0 0,0 0 1,0 0-1,0 0 0,1 0 0,-1 0 0,0 0 0,0 0 1,0 0-1,1 0 0,-1 0 0,0 1 0,0-1 0,0 0 1,0 0-1,1 0 0,-1 0 0,0 0 0,0 1 1,0-1-1,0 0 0,0 0 0,0 0 0,1 0 0,-1 1 1,0-1-1,0 0 0,0 0 0,0 0 0,0 1 0,0-1 1,0 0-1,0 0 0,0 0 0,0 1 0,0-1 0,0 0 1,0 0-1,0 1 0,2 10 42,-2-11-50,1 146 373,-2-76-246,1-70-167,0 1 0,0-1-1,0 0 1,0 1-1,0-1 1,0 1-1,0-1 1,0 0 0,0 1-1,0-1 1,0 1-1,0-1 1,0 0-1,0 1 1,0-1-1,1 1 1,-1-1 0,0 0-1,0 1 1,1-1-1,-1 0 1,0 1-1,0-1 1,1 0 0,-1 1-1,0-1 1,1 0-1,-1 0 1,0 1-1,1-1 1,-1 0 0,0 0-1,1 0 1,-1 1-1,1-1 1,-1 0-1,0 0 1,1 0 0,-1 0-1,1 0 1,-1 0-1,0 0 1,1 0-1,-1 0 1,1 0 0,-1 0-1,1 0 1,-1 0-1,0 0 1,1-1-1,17 1-3470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276 10 3009,'0'0'5432,"-7"-1"-5256,-57-7-10,58 8-157,-1 0 0,1 0 0,0 0 1,0 1-1,0 0 0,0 0 0,1 0 0,-1 1 1,0 0-1,-6 3 0,-2 3-26,1 1-1,0 1 1,1 0 0,0 0-1,-14 16 1,22-21 8,-1 1 0,1-1 0,0 1 0,1 0 0,-1 0 0,1 0 0,0 1-1,1-1 1,-1 1 0,1-1 0,1 1 0,-1 0 0,1 0 0,0 8 0,1-12 4,0 0-1,0 0 1,0 0 0,0 0 0,1 0-1,-1 0 1,1 0 0,0 0 0,0 0-1,0 0 1,0 0 0,1 0 0,-1-1-1,1 1 1,-1-1 0,1 1 0,0-1-1,0 1 1,0-1 0,0 0 0,1 0-1,-1 0 1,1 0 0,-1-1 0,1 1-1,-1-1 1,1 1 0,0-1 0,0 0-1,3 1 1,8 3-33,-1-1-1,1-1 1,0 0 0,0-1-1,0-1 1,1 0-1,-1 0 1,0-2-1,22-2 1,-33 2-240,0 1-1,0-1 0,0 0 1,0 0-1,0-1 1,0 1-1,0 0 1,0-1-1,3-3 1,6-1-1833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1473,'103'45'563,"-84"-34"-121,-22-7-53,0-2-137,-15 47 2646,14-40-2714,0-1 0,1 0 0,0 1 0,0 0 0,1 0 0,0 0 0,1 0 0,-1 10 0,3-18-169,-1 0 1,0 0-1,1 0 0,0 0 1,-1 0-1,1 0 1,-1-1-1,1 1 1,0 0-1,0-1 0,-1 1 1,1 0-1,0-1 1,0 1-1,0-1 0,0 1 1,0-1-1,0 1 1,0-1-1,0 0 0,0 1 1,0-1-1,0 0 1,0 0-1,0 0 0,0 0 1,0 0-1,0 0 1,2 0-1,45-1 203,-31 1-258,-15 0-172,0-1-1,1 1 1,-1 0-1,0-1 1,1 1-1,-1-1 1,0 0-1,0 0 1,1 0-1,-1 0 1,0 0-1,0 0 1,0 0-1,0-1 1,0 1-1,1-3 1,7-6-3240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25 166 5987,'0'0'1809,"13"-2"-1647,-2 1-148,1 0 23,0-1 1,0 0 0,0 0 0,0-2-1,-1 1 1,17-8 0,-19 6 5,-1 0 0,1 0 0,-1-1 0,14-12 0,-19 15-28,0 0 0,-1 0 0,0 0 1,0 0-1,0 0 0,0 0 0,0-1 0,-1 1 0,1 0 0,-1-1 0,0 1 0,0-1 1,-1 0-1,1 1 0,-1-1 0,1-5 0,-1 8-22,0-1-1,0 1 1,0-1-1,0 1 1,0 0-1,0-1 1,0 1 0,-1-1-1,1 1 1,0 0-1,-1-1 1,0 1 0,1 0-1,-1 0 1,1-1-1,-1 1 1,0 0 0,0 0-1,0 0 1,0 0-1,-2-2 1,1 2-11,-1 0 0,1 0 1,-1 0-1,0 0 0,0 1 1,0-1-1,1 1 0,-1 0 1,0 0-1,-4 0 0,2 0 4,1 0-1,0 0 0,-1 0 0,1 1 0,0-1 0,-1 1 1,1 0-1,0 0 0,0 1 0,0-1 0,0 1 0,0 0 1,0 0-1,1 0 0,-1 1 0,1-1 0,-1 1 0,1 0 1,0 0-1,0 0 0,0 0 0,1 1 0,-1-1 0,-2 5 1,-5 5 26,0 1 0,1 0 0,0 0 0,1 1 0,1 0 0,0 0 0,1 1 1,1 0-1,0 0 0,1 0 0,1 1 0,-2 29 0,5-44 24,0 0 0,1 0 1,0 0-1,-1-1 0,1 1 0,0 0 0,0 0 0,0-1 0,0 1 1,0 0-1,0-1 0,0 1 0,1-1 0,-1 0 0,0 1 0,1-1 1,-1 0-1,1 0 0,0 0 0,-1 0 0,1 0 0,0 0 0,0 0 1,2 0-1,2 1 99,-1 0 0,1 0 0,0 0 0,0-1 0,0 0 0,10 0 0,14-1 253,1-1 0,35-7 0,-50 5-960,0-1-1,-1 0 1,19-9-1,5-6-2957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50 559 784,'0'0'7996,"-9"-25"-6091,-7-56-1519,5 0 0,2-1 0,5-129 1,4 208-391,0 0 0,1 0 1,-1 0-1,1 0 0,0 0 1,0 0-1,0 1 0,0-1 1,1 0-1,-1 1 0,1-1 1,-1 1-1,1-1 0,0 1 1,0 0-1,0 0 1,0 0-1,0 0 0,1 0 1,-1 0-1,1 0 0,-1 1 1,1-1-1,-1 1 0,5-2 1,2 0-100,-1 0-1,1 0 1,0 1 0,0 0 0,0 1 0,0 0-1,11 0 1,-19 1 97,0 1-1,0-1 0,0 0 1,0 1-1,0 0 1,0-1-1,0 1 1,0-1-1,-1 1 0,1 0 1,0 0-1,0-1 1,0 1-1,-1 0 0,1 0 1,0 0-1,-1 0 1,1 0-1,-1 0 1,1 0-1,0 2 0,10 26-30,-10-23 32,2 4-380,-1 1 0,-1 0 0,1 0-1,-2 0 1,-1 21 0,1 13-4288,3-20 1335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3426,'0'0'5682,"0"3"-5458,12-3-112,21 0 96,7 0-208,0-14-176,3 0-1360,-7-2-1506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5122,'0'0'1825,"7"10"-2164,3 4 364,0 1 0,-2 1 0,0 0-1,-1 0 1,0 0 0,5 23 0,-7-19 55,-2 0 1,0 0 0,0 23 1064,-3-46-985,0-207 1366,0 207-1535,0 0 0,0 0 1,1 0-1,-1 0 0,1 0 0,0 0 0,0 0 0,0 0 0,0 0 0,1 1 0,-1-1 0,1 0 1,-1 1-1,1 0 0,0-1 0,0 1 0,0 0 0,0 0 0,1 0 0,-1 0 0,1 0 1,-1 0-1,1 1 0,-1-1 0,1 1 0,0 0 0,0 0 0,-1 0 0,6-1 0,7-2-59,1 1 0,0 1 0,1 0-1,18 1 1,-17 0 60,52 0-1628,-69 5-578,-1 12-950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 83 256,'0'0'3847,"-3"-1"-3615,1 0-189,-1 0 0,0 0 0,0 0 0,0 0 0,0 1 0,1-1 0,-1 1 0,0 0 0,0 0 0,0 0 0,0 0 0,0 1 0,0-1 0,0 1 0,0 0 0,0-1 0,1 1 0,-1 1 0,0-1 0,1 0 0,-1 1 0,1-1 0,-1 1 0,1 0 0,0 0 0,-1 0 0,-2 3 0,-3 3 110,0 1 0,1-1 1,0 1-1,1 1 0,0-1 0,-7 15 0,11-18-161,0 0 0,0 0-1,1 0 1,0 0 0,0 0 0,0 1-1,1-1 1,0 11 0,0-15 5,1 0 0,-1-1 1,1 0-1,0 0 0,0 0 1,-1 0-1,1 0 1,0-1-1,0 1 1,0 0-1,0 0 1,0 0-1,0-1 0,0 1 1,0 0-1,0-1 1,1 1-1,-1-1 1,0 0-1,0 1 1,0-1-1,1 0 0,-1 0 1,0 0-1,0 0 1,1 0-1,-1 0 1,2 0-1,48 1 44,-41-1-29,16 0 29,-12 1-33,1-1 0,-1-1 0,0 0 1,1 0-1,13-5 0,-24 5-15,1-1 0,-1 0 0,1 0 0,-1 0 0,0 0 0,0-1 0,0 0 0,0 0 0,-1 0 0,1 0 0,-1 0 0,0-1 0,0 0 0,0 1-1,0-1 1,0 0 0,-1 0 0,0-1 0,2-5 0,1-3 116,-2 0 0,0 0-1,0-1 1,-1 1 0,-1-1-1,0 0 1,-2-19-1,1 14 547,0 17-634,-1 0 0,1 0 0,0 0 0,-1 1 1,1-1-1,-1 0 0,1 0 0,-1 1 0,0-1 1,0 1-1,0-1 0,0 1 0,0-1 0,0 1 0,0-1 1,0 1-1,-1 0 0,1 0 0,-1-1 0,1 1 1,-1 0-1,1 0 0,-1 1 0,1-1 0,-1 0 0,0 0 1,1 1-1,-1-1 0,0 1 0,0-1 0,1 1 1,-1 0-1,0 0 0,0 0 0,0 0 0,-2 0 0,-2 0-237,0 0 0,0 1 0,0 0-1,0 0 1,0 0 0,0 0-1,0 1 1,1 0 0,-1 0 0,-6 5-1,-15 12-1738,2-1-689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33 448,'0'0'6577,"3"19"-6065,2 4-364,3 10 418,6 56 0,-14-20-13,0-68-265,0-7 192,1-9-527,1 0-1,0 0 1,1 0 0,1 1-1,0-1 1,1 1 0,0 0-1,1 0 1,1 0 0,0 1 0,1 0-1,1 0 1,0 1 0,14-16-1,-20 25-13,0 0-1,0 0 0,0 0 0,0 0 1,1 0-1,-1 1 0,1 0 0,0-1 0,0 1 1,-1 1-1,1-1 0,0 0 0,1 1 1,-1 0-1,0 0 0,0 0 0,0 1 1,1-1-1,6 1 0,-10 0 49,0 1-1,0-1 1,-1 0-1,1 1 1,0-1-1,0 1 1,-1-1-1,1 0 1,0 1-1,-1 0 1,1-1-1,0 1 1,-1-1-1,1 1 1,-1 0-1,1-1 1,-1 1-1,0 0 1,1 0-1,-1-1 1,0 1-1,1 0 1,-1 0-1,0 0 1,0-1-1,0 1 1,1 0-1,-1 1 1,3 31-8,-3-27-15,0 68 112,0-10 322,2-46 455,-2-18-825,0 0-1,0 0 0,0-1 1,0 1-1,0 0 1,0 0-1,0 0 0,0 0 1,0 0-1,0 0 0,0 0 1,1 0-1,-1 0 0,0 0 1,0 0-1,0 0 0,0 0 1,0 0-1,0 0 0,0 0 1,0-1-1,0 1 1,0 0-1,0 0 0,1 0 1,-1 0-1,0 0 0,0 0 1,0 0-1,0 0 0,0 0 1,0 0-1,0 0 0,0 0 1,0 0-1,0 0 0,1 0 1,-1 1-1,0-1 1,0 0-1,0 0 0,0 0 1,0 0-1,0 0 0,0 0 1,0 0-1,0 0 0,0 0 1,0 0-1,0 0 0,1 0 1,-1 0-1,0 0 0,0 0 1,0 1-1,0-1 1,6-12-45,1 1 1,1 0 0,0 0 0,0 1 0,1 0-1,0 1 1,1 0 0,0 0 0,1 1 0,16-11-1,-8 8-13,-1 1 0,2 0-1,-1 1 1,1 2 0,37-10-1,-47 15 197,1 0-1,0 1 1,15 0-1,-25 1-150,0 0 0,-1 1 1,1-1-1,0 0 0,0 1 0,0-1 1,0 1-1,0-1 0,0 1 0,-1-1 1,1 1-1,0 0 0,-1-1 0,1 1 1,0 0-1,-1 0 0,1 0 0,-1-1 1,1 1-1,-1 0 0,1 0 0,-1 0 1,0 0-1,1 0 0,-1 0 0,0 0 1,0 0-1,0 0 0,1 0 0,-1 1 1,1 37 155,-1-32-97,0 12 85,1-11-79,-1-1 0,0 1 0,0 0 0,-1 0 0,0 0-1,0-1 1,-1 1 0,0-1 0,0 1 0,-5 11-1,-2-5-78,-3 6-3088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5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25 110 3201,'0'0'3490,"1"15"-3895,13 190 1565,-14-186-1034,-1-6-64,1 0-1,1 0 0,0 0 0,4 16 0,-2-86 822,-3 34-848,1 6-24,-1 0 1,-1 0-1,0 0 1,-1 0-1,-1 0 1,-6-20-1,1 12 40,1-1-1,1 0 1,1 0 0,1 0 0,0-50-1,4 75-36,0 24-809,1-11 797,1 1 0,0-1 0,1 0 0,1 1 0,4 12 1,5 16 18,-10-31-24,0 5 13,0-1-1,1 0 1,1 0-1,0-1 1,1 1-1,0-1 1,1 0-1,10 15 1,-15-27-11,0 1 0,0 0 1,1 0-1,-1-1 0,0 1 1,0-1-1,1 0 0,-1 1 0,1-1 1,-1 0-1,1-1 0,-1 1 0,1 0 1,0-1-1,0 1 0,2-1 0,-3 0 16,0 0-1,-1 0 0,1 0 0,-1 0 0,1 0 1,0 0-1,-1-1 0,1 1 0,-1-1 0,1 1 1,-1-1-1,1 1 0,-1-1 0,1 0 0,-1 0 1,0 0-1,1 0 0,-1 0 0,0 0 0,0 0 1,0 0-1,0 0 0,0-1 0,0 1 0,0 0 1,1-3-1,6-21 132,-1-1 1,-1 1-1,-1-1 1,-2 0-1,1-42 1,0 14 556,-5 39-624,0 12-3,1 0 1,0 0-1,0 0 1,0 0 0,0 0-1,0 0 1,1 0 0,1-5-1,-2 8-83,0 0-1,0-1 1,0 1-1,0 0 1,1-1 0,-1 1-1,0 0 1,0 0-1,0-1 1,1 1 0,-1 0-1,0 0 1,0 0-1,1-1 1,-1 1-1,0 0 1,1 0 0,-1 0-1,0 0 1,1 0-1,-1 0 1,0-1-1,1 1 1,-1 0 0,0 0-1,1 0 1,-1 0-1,0 0 1,1 0 0,-1 0-1,0 1 1,1-1-1,-1 0 1,0 0-1,1 0 1,-1 0 0,0 0-1,0 0 1,1 1-1,-1-1 1,0 0 0,1 0-1,-1 0 1,0 1-1,0-1 1,1 0-1,-1 1 1,8 8-485,-4 0 587,0 0 1,0 0 0,-1 1-1,-1-1 1,1 1 0,-1-1-1,0 17 1,-1 71 1144,-2-52-938,-1 2-126,1-29-95,0 0 0,2 1 0,2 22-1,-3-40-105,1-1 0,-1 1-1,0-1 1,0 0 0,0 1-1,0-1 1,1 1 0,-1-1-1,0 0 1,0 1 0,1-1-1,-1 0 1,0 1 0,0-1-1,1 0 1,-1 0 0,1 1-1,-1-1 1,0 0 0,1 0-1,-1 1 1,0-1 0,1 0-1,-1 0 1,1 0 0,-1 0-1,1 0 1,-1 1 0,0-1-1,1 0 1,-1 0 0,1 0-1,-1 0 1,1 0 0,-1-1-1,0 1 1,1 0 0,-1 0-1,1 0 1,-1 0 0,1 0-1,-1-1 1,0 1 0,1 0-1,-1 0 1,0 0 0,1-1-1,-1 1 1,0 0 0,1-1-1,-1 1 1,19-15-2313,-5-4-1341,-4 0-1782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7 4738,'0'0'6622,"8"-6"-6467,-4 26 32,-1 1 0,-1 0 0,-1 0 0,-3 32 0,1-8-101,1-45-118,0 1 0,0-1 0,0 0-1,0 0 1,0 0 0,-1 1 0,1-1 0,0 0-1,0 0 1,0 0 0,0 1 0,0-1-1,0 0 1,0 0 0,0 0 0,0 1-1,1-1 1,-1 0 0,0 0 0,0 0-1,0 0 1,0 1 0,0-1 0,0 0-1,0 0 1,0 0 0,0 1 0,1-1 0,-1 0-1,0 0 1,0 0 0,0 0 0,0 0-1,0 0 1,1 1 0,-1-1 0,0 0-1,0 0 1,0 0 0,1 0 0,-1 0-1,0 0 1,0 0 0,0 0 0,1 0 0,-1 0-1,5-7-2536,-2-17-889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7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1 201 2177</inkml:trace>
  <inkml:trace contextRef="#ctx0" brushRef="#br0" timeOffset="1">1 201 2177,'36'-195'8244,"-36"192"-7860,0 0-448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9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0 4466,'0'0'2892,"6"24"-2566,29 155 719,-34-187-991,0 0 0,0 0-1,1 0 1,0 1-1,1-1 1,0 1 0,0 0-1,0-1 1,1 1-1,0 1 1,1-1 0,-1 1-1,9-9 1,-9 9-39,1 0 0,0 0-1,0 1 1,1-1 0,0 1 0,0 1 0,0-1 0,0 1 0,1 0 0,-1 0 0,1 1 0,0 0 0,0 0 0,0 1 0,1-1 0,-1 2 0,12-3-1,-16 4-23,1 0-1,-1 0 1,0 0-1,0 1 1,0-1 0,0 1-1,0-1 1,0 1-1,0 0 1,0 0-1,0 1 1,0-1-1,-1 0 1,1 1-1,4 3 1,-5-3 7,0 1 1,0-1 0,-1 1 0,1 0 0,-1 0 0,1 0-1,-1 0 1,0 0 0,0 0 0,0 0 0,0 0-1,-1 0 1,1 1 0,-1-1 0,0 4 0,2 7 252,-2 0 0,0 0 0,0 0 0,-1 0 0,-1 0 0,0-1 0,-1 1 0,-5 14 0,-4 7 51,11-34-729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0 304,'0'0'5050,"0"15"-4476,0 9-387,1 14 35,-1 0-1,-3 1 0,-7 43 1,4-60-193,2 0 0,0 1 1,-1 24-1,5-38-24,0 1 0,1-1 0,0 0 0,0 0 0,1 0 0,0 0 1,1 0-1,-1 0 0,2 0 0,5 10 0,-7-15 1,0 1 0,-1-1-1,1 1 1,-1 0 0,0-1 0,0 6 0,0-9-4,-1 1 0,0 0 0,0 0 0,0 0 0,0-1 0,0 1 0,0 0 0,0 0 0,0-1 0,-1 1 0,1 0 0,-1 0 0,1-1 0,-1 1 0,0 0 0,0-1 0,-1 3 0,1-2-10,1-2-18,8 0 156,99 0-890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1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1 109 4082,'0'0'4965,"3"8"-4557,5 14-98,-1 0 1,-1 0-1,-1 1 0,-1-1 1,3 45-1,-7 21-56,9-134-1527,-2-24-471,-2-110 0,-5 138 2087,0 41-319,0 0 0,1-1 0,-1 1 0,1 0 0,-1-1 0,1 1 0,-1 0 0,1-1-1,0 1 1,0 0 0,-1 0 0,1 0 0,0 0 0,0 0 0,0 0 0,0 0 0,1 0 0,-1 0 0,0 0 0,0 1 0,0-1 0,1 0 0,-1 1 0,0-1 0,1 1 0,2-1 0,42-9 136,-39 9-92,12-2 25,0 1 0,1 1-1,-1 1 1,0 0 0,34 5 0,-48-2-98,1-1 0,-1 0 0,0 1 0,0 0 0,0 0 0,0 1 0,-1-1 0,1 1-1,-1 0 1,0 0 0,0 1 0,-1-1 0,1 1 0,-1 0 0,0 0 0,0 0 0,0 0 0,3 10-1,-1-2 11,-1 1 0,0-1 0,0 1-1,-1 0 1,-1 0 0,1 25-1,-2-33 72,-1-1-1,0 1 1,0 0 0,-1-1-1,1 1 1,-1-1 0,0 1-1,-1 0 1,1-1-1,-1 0 1,0 1 0,0-1-1,-1 0 1,0 0 0,0 0-1,0-1 1,0 1-1,-1-1 1,0 1 0,0-1-1,0 0 1,0-1 0,0 1-1,-1-1 1,-8 5-1,-6 3 195,-1 0 0,0-1-1,0-2 1,-1 0-1,0-1 1,-38 8 0,39-12-2181,0-1 1,-23 0-1,53-2-2235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61 4 864,'0'0'6222,"-4"3"-6025,-1 3-168,-1-1-1,1 1 1,0 0 0,1 0-1,0 0 1,0 1-1,0 0 1,1 0-1,-1 0 1,2 0 0,-1 0-1,1 0 1,0 1-1,1-1 1,0 1-1,-1 10 1,2-17-26,0-1 1,1 1-1,-1-1 0,0 1 1,0-1-1,1 1 0,-1 0 1,0-1-1,1 1 0,-1-1 1,0 0-1,1 1 1,-1-1-1,1 1 0,-1-1 1,1 1-1,-1-1 0,1 0 1,-1 0-1,1 1 0,-1-1 1,1 0-1,-1 0 0,1 1 1,0-1-1,-1 0 1,1 0-1,-1 0 0,1 0 1,1 0-1,22 1 79,-20-1-60,2 0 2,10 0 48,0 0 0,1-1 0,-1 0 0,0-2 0,17-4 0,-29 6-57,-1 0-1,1 0 1,-1-1-1,0 1 1,1-1-1,-1 0 1,0 0-1,0 0 1,-1 0-1,1 0 1,0-1-1,-1 1 1,1-1-1,-1 0 1,0 1-1,0-1 1,0 0-1,0-1 1,0 1-1,-1 0 1,1 0-1,-1-1 1,0 1-1,0-1 1,0 1-1,-1-1 1,1 1-1,-1-1 1,0-5-1,0 7 0,1 0 0,-1 0 0,0 0 0,0 0 0,-1 0 0,1 0 0,0 0-1,-1 1 1,1-1 0,-1 0 0,1 0 0,-1 0 0,0 1 0,0-1 0,0 0 0,0 1 0,0-1 0,0 0 0,0 1 0,-2-2 0,0 1 3,0 1 0,0 0 0,0 0 0,0 0 1,0 0-1,0 1 0,0-1 0,0 1 0,0 0 1,0-1-1,-6 2 0,-11-2-103,-30 2 226,48 0-243,0-1 0,0 0 0,-1 1-1,1 0 1,0-1 0,0 1 0,0 0 0,0 0-1,0 0 1,0 1 0,0-1 0,0 0-1,0 1 1,0-1 0,1 1 0,-1-1 0,-2 4-1,2 4-1728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49 3025,'0'0'4208,"2"19"-3814,12 115 436,-9-115-365,0-15 32,0-12 41,5-21-602,0 2 1,20-37 0,-25 56-1,-1 0 0,2-1 1,-1 2-1,1-1 0,0 1 0,1 0 0,0 0 1,0 1-1,0 0 0,1 0 0,13-7 0,-21 12 47,1 1 0,-1-1 0,1 1-1,-1 0 1,1-1 0,-1 1 0,1 0-1,0-1 1,-1 1 0,1 0 0,0 0-1,-1-1 1,1 1 0,0 0-1,-1 0 1,1 0 0,0 0 0,-1 0-1,1 0 1,0 0 0,-1 0 0,1 0-1,0 1 1,-1-1 0,1 0-1,0 0 1,-1 0 0,1 1 0,-1-1-1,1 0 1,0 1 0,-1-1 0,1 1-1,-1-1 1,1 0 0,-1 1 0,1-1-1,-1 1 1,0 0 0,1-1-1,-1 1 1,0-1 0,1 1 0,-1-1-1,0 1 1,1 0 0,-1-1 0,0 2-1,1 37-329,-2-24 417,2 37-39,0-23 67,-4 55 0,1-77 1471,1-16-1249,4-22-483,1 23 133,0-1 0,0 1 0,1 0 0,0 0 0,0 0 0,1 1 1,0 0-1,1 0 0,10-9 0,-2 3-94,0 1 0,1 0 0,28-14 0,-38 22 88,0 1-1,0 0 1,1 0 0,-1 1-1,1 0 1,0 0-1,-1 0 1,1 1 0,0 0-1,0 1 1,0-1-1,0 1 1,11 2 0,-18-2 21,1 1 1,0-1 0,-1 1-1,1-1 1,-1 1 0,1-1-1,-1 1 1,1 0 0,-1-1-1,0 1 1,1 0 0,-1 0-1,0-1 1,1 1 0,-1 0-1,0 0 1,0-1 0,0 1-1,0 0 1,0 0 0,0 0-1,0-1 1,0 3 0,0 26 7,-1-20 37,2 2 110,-1 0 0,0 0 0,-1 0 0,0 0 0,-1 1-1,0-1 1,-1-1 0,0 1 0,0 0 0,-2-1 0,-6 13 0,-7 4 87,-6 12-246,23-38-1107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0 960,'0'0'9205,"0"140"-8869,0-115-96,0-11-192,3-3-48,3-8-240,3-3-1553,0-3-448,0-36-1089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1 190 7251,'30'-159'4098,"-30"156"-3634,0 0-464,0-2-816,0-1-1233,3 1-896,7-4-1841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 2577,'0'0'4303,"5"24"-3419,16 79-252,-18-83-271,-1 1 1,0-1-1,-3 41 1,0-20 139,1-41-487,0 1 0,0-1 0,0 0 0,0 0 0,0 0-1,0 1 1,0-1 0,0 0 0,0 0 0,0 0 0,0 0-1,0 1 1,0-1 0,0 0 0,1 0 0,-1 0 0,0 0 0,0 0-1,0 1 1,0-1 0,0 0 0,0 0 0,1 0 0,-1 0-1,0 0 1,0 0 0,0 0 0,0 0 0,1 0 0,-1 0-1,0 1 1,0-1 0,0 0 0,0 0 0,1 0 0,-1 0 0,0 0-1,0 0 1,0 0 0,1 0 0,-1 0 0,0-1 0,0 1-1,0 0 1,0 0 0,1 0 0,-1 0 0,0 0 0,0 0-1,0 0 1,0 0 0,1 0 0,-1 0 0,0-1 0,0 1 0,0 0-1,0 0 1,0 0 0,0 0 0,0 0 0,1-1 0,-1 1-1,0 0 1,0 0 0,0 0 0,0-1 0,0 1 0,0 0-1,0 0 1,10-13 199,29-81-219,-33 75-43,1 0 1,1 0 0,0 0 0,1 1 0,1 1-1,1 0 1,19-24 0,-28 39 27,-1 1-1,1-1 1,-1 1 0,1-1-1,-1 1 1,1 0 0,0 0-1,0-1 1,0 1 0,0 1-1,0-1 1,0 0 0,0 0-1,0 1 1,0-1 0,0 1-1,0 0 1,0-1 0,0 1-1,0 0 1,0 0 0,0 1-1,1-1 1,-1 0 0,0 1-1,0-1 1,0 1 0,0-1-1,0 1 1,0 0 0,0 0-1,0 0 1,-1 0 0,1 0-1,0 1 1,-1-1 0,4 3-1,-1 1 10,0-1 0,0 1-1,0 0 1,-1 0 0,1 0-1,-1 1 1,-1-1 0,1 1-1,-1 0 1,0-1 0,0 1-1,1 7 1,-1 0 13,-1-1 1,0 1-1,0-1 0,-2 1 0,-1 13 1,2-22 22,-1 1 0,0 0 0,0-1 1,-1 1-1,1-1 0,-1 1 0,0-1 0,-1 0 0,1 0 1,0 0-1,-1 0 0,0 0 0,0 0 0,0-1 0,-1 0 1,-3 4-1,1-3-148,4-2-48,0 0 1,0 0-1,-1 0 1,1-1-1,0 1 1,-1-1-1,1 0 1,-1 0-1,1 0 1,-1 0-1,-4 1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7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218 0 2401,'0'0'4178,"0"25"-3327,-3 81-27,3-97-669,-1-1-1,0 0 0,0 0 1,-1 1-1,0-1 0,-1 0 0,0-1 1,0 1-1,0 0 0,-1-1 1,0 0-1,-1 0 0,0 0 1,0 0-1,0-1 0,-1 1 0,-9 7 1,11-11-60,-1-1-1,0 1 1,0-1 0,1 0 0,-2 0 0,1-1 0,0 1 0,0-1 0,0-1-1,-1 1 1,1 0 0,0-1 0,-1 0 0,1-1 0,-10-1 0,12 2-112,1-1 1,-1 0-1,1 0 1,-1 0-1,1 0 1,-1 0 0,1-1-1,0 1 1,0-1-1,0 1 1,0-1-1,0 0 1,0 0-1,0 0 1,1 0 0,-1 0-1,1 0 1,-1-1-1,1 1 1,0 0-1,0-1 1,0 1-1,0-1 1,0 1-1,0-1 1,1 1 0,-1-4-1,-2-9-661,1 1-1,1-1 1,0-20-1,1 34 649,0 0 1,0 1-1,0-1 0,0 0 1,1 0-1,-1 0 0,0 0 1,0 0-1,1 0 0,-1 1 1,1-1-1,-1 0 0,1 0 0,-1 0 1,1 1-1,0-1 0,-1 0 1,1 1-1,0-1 0,-1 1 1,1-1-1,0 1 0,0-1 1,0 1-1,-1-1 0,1 1 1,0 0-1,0-1 0,0 1 1,0 0-1,0 0 0,0 0 1,1-1-1,37 1 342,-25 1-77,-12-1-199,0 0-1,0 0 0,1 1 0,-1-1 0,0 1 0,0 0 0,1 0 1,-1 0-1,0 0 0,0 0 0,0 0 0,0 0 0,0 1 0,0-1 1,2 3-1,26 31 338,-28-30-346,1-1 0,0 1-1,1-1 1,-1 0 0,1 0 0,0 0-1,0-1 1,0 1 0,0-1-1,1 0 1,-1 0 0,1-1 0,6 4-1,-10-6-108,-1 0 0,0 0-1,0 0 1,0 0-1,1 0 1,-1 0 0,0 0-1,0 0 1,0 0-1,1 1 1,-1-1 0,0 0-1,0 0 1,0 0-1,0 0 1,0 0 0,1 1-1,-1-1 1,0 0 0,0 0-1,0 0 1,0 1-1,0-1 1,0 0 0,0 0-1,0 0 1,0 1-1,1-1 1,-1 0 0,0 0-1,0 0 1,0 1-1,0-1 1,0 0 0,0 0-1,-1 1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8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5555,'0'0'2758,"4"23"-2214,13 75 25,-14-70-81,0 1 0,-2-1 0,-3 34 0,0-28-306,-10 74 261,7-72-323,-2 50 0,36-85 96,-21-1-150,-1-2 0,1 1-1,-1-1 1,1 0 0,-1-1 0,0 0 0,0 0-1,10-5 1,-3 0-363,0-1 1,-1 0-1,14-13 0,-26 22 90,0-1-1,0 0 0,0 0 1,-1 0-1,1 0 1,0 0-1,0 0 1,-1 0-1,1-1 0,-1 1 1,1 0-1,-1 0 1,1 0-1,-1-1 1,0 1-1,0 0 1,1 0-1,-1-1 0,0-1 1,0-11-3632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50 4978,'0'0'6851,"138"-16"-6851,-96 5-80,-5 0-1728,-3 2-1138,-7 7-1168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0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1 229 1361,'0'0'6909,"5"6"-6447,-1 0-386,-1-1 1,1 1-1,-1 0 0,0 0 1,0 0-1,-1 1 0,0-1 0,0 1 1,0-1-1,-1 1 0,0 0 1,0 0-1,-1-1 0,0 10 1,0 58-566,0-85-5233</inkml:trace>
  <inkml:trace contextRef="#ctx0" brushRef="#br0" timeOffset="1">1 229 5811,'45'-170'1600,"-45"161"-719,0-2-209,0 3-672,0 0-80,10 0-384,2 2-929,3 1-928,-3 2-2385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51 5795,'0'0'6787,"101"-16"-6755,-86 13-32,3-2-144,2-1-1569,7-2-704,3 0-689,0 3-1616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5122,'0'0'3485,"2"23"-3147,1 3-236,7 132 706,-10-157-797,0-1 0,0 0 0,0 1 0,0-1 0,0 0 0,0 1 0,0-1-1,0 0 1,0 1 0,0-1 0,0 1 0,0-1 0,0 0 0,0 1 0,1-1 0,-1 0 0,0 1 0,0-1 0,0 0-1,0 0 1,1 1 0,-1-1 0,0 0 0,0 1 0,1-1 0,-1 0 0,0 0 0,0 1 0,1-1 0,-1 0-1,0 0 1,1 0 0,-1 0 0,0 1 0,1-1 0,-1 0 0,0 0 0,1 0 0,14-7 255,10-17-123,-5 0-305,1 1 1,1 0-1,1 2 0,1 1 0,42-27 0,-63 45 130,1 0 1,0 0-1,0 0 0,1 1 0,-1 0 0,0 0 1,0 0-1,1 1 0,-1-1 0,0 1 0,6 0 1,-10 0 14,0 1 1,1-1-1,-1 0 1,1 0-1,-1 0 1,0 1-1,1-1 1,-1 0-1,0 1 1,1-1-1,-1 0 1,0 1-1,1-1 1,-1 0-1,0 1 1,0-1-1,0 1 1,1-1-1,-1 0 1,0 1-1,0-1 1,0 1-1,0-1 1,0 1-1,0-1 1,0 1-1,1-1 1,-1 1-1,-1 0 1,2 17-5,-1-14-5,0-3 24,0 19 148,-1 1 0,-4 32 0,3-46-55,0-1 1,0 1-1,0 0 0,0-1 0,-1 0 1,-1 1-1,1-1 0,-1 0 1,0-1-1,0 1 0,-7 7 0,-37 28 640,47-40-1438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205 78 3618,'0'0'5634,"0"-1"-5611,0 1 0,0-1-1,0 1 1,0-1 0,-1 0-1,1 1 1,0-1 0,0 1-1,0-1 1,-1 1 0,1 0-1,0-1 1,-1 1 0,1-1-1,-1 1 1,1 0 0,0-1-1,-1 1 1,1 0 0,-1-1-1,0 1 1,-1 0-16,1 1 0,-1 0 0,1 0 0,-1 0-1,1 0 1,-1 0 0,1 0 0,0 1 0,-1-1 0,1 0 0,0 1-1,0-1 1,0 1 0,0-1 0,0 1 0,0 0 0,1-1 0,-2 4 0,0 0 14,-2 1 14,0 0 0,1 1 0,0-1 0,0 1 0,0 0 0,1 0 0,0 0 0,1 0 0,-2 12 0,4-19-56,0 1 1,0 0-1,-1-1 1,1 1-1,0 0 1,0-1-1,0 1 1,0-1-1,0 1 1,0-1-1,0 0 1,0 1-1,1-1 1,-1 0-1,0 0 1,0 0-1,0 1 1,0-1-1,0 0 1,0-1-1,0 1 1,2 0-1,29-2-399,-31 2 410,3-1-34,1 1 1,-1-1-1,0 0 0,1-1 1,-1 1-1,0-1 0,0 0 1,0 0-1,0 0 1,0-1-1,-1 1 0,1-1 1,-1 0-1,1 0 0,-1 0 1,0 0-1,0-1 0,0 1 1,-1-1-1,1 0 1,-1 0-1,3-6 0,-2 2 47,0 0 1,0-1-1,0 1 0,-1-1 0,-1 1 0,0-1 1,0 0-1,0 0 0,-1 1 0,-1-15 1,0 22-5,1 1 1,0-1-1,0 0 1,-1 1 0,1-1-1,0 1 1,-1-1-1,1 0 1,-1 1 0,1-1-1,-1 1 1,1-1-1,-1 1 1,1-1 0,-1 1-1,1 0 1,-1-1 0,0 1-1,1-1 1,-1 1-1,0 0 1,1 0 0,-1-1-1,0 1 1,1 0-1,-1 0 1,0 0 0,-1 0-1,-24-1-81,19 2 47,-5-2 87,0 1 0,0 1-1,0 0 1,0 0-1,1 1 1,-1 1-1,0 0 1,1 0 0,0 1-1,0 1 1,-11 6-1,20-9-19,23-2-93,101 1 368,-118 0-309,0-1 1,0 1-1,0 1 1,-1-1-1,1 0 1,0 1-1,0 0 1,-1 0 0,1 0-1,-1 0 1,0 1-1,0-1 1,0 1-1,0 0 1,0 0-1,0 0 1,-1 0-1,0 0 1,1 1-1,-1-1 1,0 1-1,-1-1 1,3 7-1,4 11 54,0 0 1,8 45-1,-12-50-24,8 52 282,-3 1-1,-2 1 1,-4 84-1,-3-147-259,-1-1 0,1 1 0,-1-1 0,0 1 1,0-1-1,-1 0 0,0 1 0,0-1 0,0 0 0,-1 0 0,0 0 0,0-1 0,-6 9 0,6-10 45,-1 0-1,0 0 0,0-1 1,-1 1-1,1-1 0,-1 0 1,1 0-1,-1 0 0,0-1 1,0 1-1,-1-1 0,1 0 1,0-1-1,-1 1 1,1-1-1,-8 0 0,3 1 5,0-1 0,0 0 0,-1-1 0,1 0 0,-1 0 0,1-1 0,0-1 0,0 0 1,-1 0-1,2-1 0,-1 0 0,0-1 0,0 0 0,1 0 0,0-1 0,0 0 0,0-1 0,1 0 0,0 0 0,0-1 0,0 0 0,1-1 0,0 1 0,-10-16 0,13 17-67,0-1 1,1 0-1,0 0 1,1 0-1,-1-1 0,1 1 1,-1-9-1,2 12-44,0-1 0,1 0 1,-1 1-1,1-1 0,0 0 0,0 1 0,1-1 0,0 1 1,-1-1-1,1 0 0,1 1 0,-1-1 0,3-3 0,0 2-91,0 1 0,1-1 0,-1 1-1,2 1 1,-1-1 0,0 1 0,1 0 0,-1 0-1,1 0 1,0 1 0,1 0 0,-1 0-1,10-3 1,0 1-1130,0 1 0,0 0-1,0 1 1,30-2 0,-9 5-2342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193 14 2849,'0'0'7164,"1"0"-7114,-1 0 1,0-1-1,0 1 1,0 0-1,1-1 0,-1 1 1,0 0-1,0-1 1,0 1-1,0-1 1,0 1-1,0 0 1,0-1-1,0 1 1,0-1-1,0 1 1,0 0-1,0-1 1,0 1-1,0-1 1,0 1-1,0 0 1,-1-1-1,1 1 1,0 0-1,0-1 1,0 1-1,-1 0 1,1-1-1,0 1 1,0 0-1,-1-1 1,1 1-1,0 0 1,0 0-1,-1-1 1,1 1-1,-1 0 0,-14 0-67,1 0 0,-1 2-1,1 0 1,0 0 0,-1 2-1,1-1 1,1 2 0,-1 0-1,-25 13 1,38-18 8,0 1-1,-1 0 1,1-1 0,0 1-1,0 0 1,0-1 0,-1 1-1,1 0 1,0 0 0,0 0-1,0 0 1,0 0 0,0 0-1,1 1 1,-1-1 0,0 0-1,0 0 1,1 0-1,-1 1 1,1-1 0,-1 0-1,1 1 1,0-1 0,-1 1-1,1-1 1,0 0 0,0 1-1,0-1 1,0 1 0,0-1-1,0 1 1,1-1 0,-1 0-1,0 1 1,1-1 0,-1 0-1,1 1 1,-1-1 0,2 2-1,0 1 8,1 0-1,0-1 1,0 1 0,0-1-1,0 1 1,0-1-1,1 0 1,0 0 0,0 0-1,5 2 1,63 27 150,-50-23-104,39 21 0,-55-26-71,1 1-1,0-1 1,-1 2 0,0-1 0,0 1 0,-1-1 0,1 2 0,-1-1 0,6 10 0,-8-11 33,15 33-441,-17-37 438,-1 0 0,1 0 1,-1 0-1,0 1 0,0-1 1,1 0-1,-1 0 0,0 0 0,0 0 1,0 0-1,0 1 0,0-1 1,-1 0-1,1 0 0,0 0 0,0 0 1,-1 0-1,1 0 0,-1 0 1,1 0-1,-1 0 0,1 0 1,-1 0-1,0 0 0,1 0 0,-1 0 1,0 0-1,0 0 0,0-1 1,0 1-1,1 0 0,-1-1 0,-2 2 1,-8 3 313,-1-1 1,1 0-1,-1-1 1,0 0-1,-1 0 1,-14 0-1,-79-1 493,72-2-1132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0 382 2385,'0'0'7822,"13"-2"-7624,41-5-124,-49 7-118,0-1 0,0-1-1,-1 1 1,1-1 0,0 0-1,-1 0 1,1 0-1,-1 0 1,0-1 0,0 0-1,0 0 1,0 0-1,0 0 1,0-1 0,-1 1-1,0-1 1,0 0-1,0 0 1,0 0 0,-1-1-1,1 1 1,-1-1 0,0 1-1,2-8 1,0-5-274,0 1 1,-2-1-1,0 0 1,-1 0-1,-1-21 1,0 32 349,0 5-25,-1 0 0,1 1 0,-1-1 0,1 0 0,-1 1 0,0-1 0,1 0 0,-1 1 0,0-1 0,0 0 0,1 1 0,-1-1 0,0 1 1,0 0-1,0-1 0,0 1 0,0 0 0,0-1 0,1 1 0,-1 0 0,0 0 0,0 0 0,0 0 0,0 0 0,0 0 0,0 0 0,-1 0 0,-30 4 1,28-1-5,0 1-1,0 0 1,0-1-1,0 1 1,0 0-1,1 1 1,0-1 0,0 1-1,-4 7 1,-23 49 145,28-56-124,-5 15 208,1 0 1,1 0 0,1 1 0,1 0-1,0-1 1,2 1 0,2 35 0,-1-55-224,0 1 1,0-1-1,0 0 0,0 0 1,1 1-1,-1-1 1,0 0-1,1 0 0,-1 0 1,1 1-1,-1-1 1,1 0-1,0 0 0,0 0 1,-1 0-1,1 0 0,0 0 1,0-1-1,0 1 1,0 0-1,0 0 0,0-1 1,0 1-1,0 0 1,0-1-1,0 1 0,1-1 1,-1 1-1,0-1 1,0 0-1,1 1 0,-1-1 1,2 0-1,6 1 54,1 0 1,-1-1-1,17-2 0,-4 1 32,-10 1-158,-1-1 0,1 0 0,0-1 0,-1-1 0,0 0 0,1 0 1,-1-1-1,0 0 0,-1-1 0,1 0 0,-1-1 0,0 0 0,11-9 0,-7 5-94,0-1 0,0 0-1,-1-1 1,0 0-1,-1-1 1,-1-1 0,0 0-1,-1 0 1,-1-1-1,0 0 1,-1-1 0,0 0-1,-1 0 1,-1-1-1,-1 1 1,0-2-1,-1 1 1,3-33 0,-7 1 829,0 36-500,0 0 1,0 0-1,2-1 0,2-16 1,-4 31-185,0-1 1,0 0 0,0 0-1,0 0 1,0 0 0,1 1-1,-1-1 1,0 0 0,0 0-1,0 0 1,0 1 0,0-1-1,0 0 1,0 0 0,0 0-1,1 0 1,-1 0 0,0 1-1,0-1 1,0 0 0,0 0-1,0 0 1,1 0 0,-1 0-1,0 0 1,0 0 0,0 0 0,0 0-1,1 1 1,-1-1 0,0 0-1,0 0 1,0 0 0,1 0-1,-1 0 1,0 0 0,0 0-1,0 0 1,1 0 0,-1 0-1,0-1 1,0 1 0,0 0-1,0 0 1,1 0 0,-1 0-1,0 0 1,0 0 0,0 0-1,0 0 1,1 0 0,-1-1-1,0 1 1,0 0 0,0 0-1,0 0 1,0 0 0,0 0-1,1-1 1,-1 1 0,0 0-1,0 0 1,0 0 0,0-1-1,0 12 282,0 1-1,0-1 0,-2 0 0,1 0 0,-1 0 1,-1 0-1,0 0 0,0 0 0,-8 14 0,-1 3-101,1 0 0,1 0 0,2 1-1,1 0 1,1 0 0,2 1 0,0 0 0,2 56-1,3-85-158,-1 0-1,0 0 0,0-1 1,1 1-1,-1 0 1,0 0-1,1 0 0,-1-1 1,1 1-1,-1 0 1,1-1-1,-1 1 0,1 0 1,-1-1-1,1 1 1,0-1-1,-1 1 0,1-1 1,0 1-1,0-1 1,-1 1-1,1-1 0,0 0 1,0 1-1,0-1 1,-1 0-1,1 0 0,0 0 1,0 0-1,0 0 1,0 1-1,1-2 0,37 1 187,-27 0-189,-7 0-20,0 0-281,0 0 0,-1 0 0,1 0 0,0-1 0,-1 0 0,9-2 0,-11 2 1,0 0 1,-1 0 0,1 0-1,0 0 1,-1-1-1,1 1 1,-1-1-1,1 1 1,-1-1 0,0 0-1,1 1 1,-1-1-1,0 0 1,0 0-1,-1 0 1,1 0 0,1-3-1,4-12-3932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23 6835,'0'0'6227,"159"-11"-6419,-119 5-3186,-13 1-3425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7 2257,'0'0'7393,"0"13"-7676,-1 46 361,1 87 672,1-121-679,1 0 0,2 1 0,11 42 0,-15-67-85,1 0 2,-1 0 1,0-1-1,1 1 0,-1 0 0,0-1 0,1 1 0,-1 0 0,0 0 0,0-1 1,0 1-1,0 0 0,0 0 0,0-1 0,0 1 0,0 0 0,0 0 0,0-1 1,0 1-1,-1 1 0,-20-3-347,13-1 228,0 0 0,0-1 0,1 1 0,0-2 1,-1 1-1,1-1 0,-9-7 0,7 5 131,1 1-1,-1 1 1,0-1 0,-11-3-1,18 8-20,0-1 1,-1 1-1,1 0 1,0 0-1,0 0 1,0 0-1,0 0 1,-1 0-1,1 1 1,0-1-1,0 1 0,0 0 1,0-1-1,0 1 1,0 0-1,0 0 1,0 0-1,1 0 1,-1 1-1,0-1 1,0 0-1,1 1 0,-1-1 1,1 1-1,-1 0 1,1-1-1,0 1 1,0 0-1,-2 3 1,0 0 8,0 1 1,1-1 0,-1 1 0,1 0 0,1-1-1,-1 1 1,1 0 0,0 0 0,-1 11 0,5-16 24,0 0 0,0-1 0,0 1 0,0-1 0,0 0 0,0 1 0,0-1 0,6-1 0,-5 1 30,8 0-29,0 0-1,0-1 1,-1 0 0,1-1 0,0 0-1,-1-1 1,0 0 0,1-1 0,-1 0 0,-1-1-1,15-8 1,-24 12-161,-1 20-3001,0-6 2004,0-4-1121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3410,'0'0'3505,"3"41"-3041,0-16-111,3-3-161,-6 0-80,3-5 32,-3-9-64,0 0-80,0-5-544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4002,'0'0'6371,"3"-8"-8964,-3 13-1089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9 576,'0'0'4301,"6"14"-3525,1 24-628,-2 0 0,-1 0 0,-2 48 1,-2-86-147,0 1 1,0-1 0,0 1-1,0-1 1,0 1 0,0-1-1,0 1 1,0-1 0,0 1-1,1 0 1,-1-1 0,0 1-1,0-1 1,0 0 0,1 1-1,-1-1 1,0 1 0,1-1-1,-1 1 1,0-1 0,1 0-1,-1 1 1,0-1 0,1 1-1,-1-1 1,1 0 0,-1 0-1,1 1 1,-1-1 0,0 0-1,1 0 1,-1 1 0,1-1-1,-1 0 1,1 0 0,0 0-1,-1 0 1,1 0 0,-1 0-1,1 0 1,-1 0 0,1 0-1,-1 0 1,1 0 0,-1 0-1,1 0 1,-1-1 0,1 1-1,-1 0 1,1 0 0,-1 0-1,1-1 1,-1 1 0,1 0-1,-1-1 1,0 1 0,1 0-1,-1-1 1,1 1 0,-1-1-1,0 1 1,0 0 0,1-1-1,-1 1 1,0-1 0,0 1-1,1-1 1,-1 1 0,0-2-1,4-6-1,-2 0-1,1 0 0,-1 0 0,0-1 1,0 1-1,-1-1 0,0 1 1,-1-13-1,0 12 4,0-1-1,1 1 1,0-1 0,1 1-1,0 0 1,0 0 0,5-12-1,-5 17-49,1 1-1,-1-1 1,0 1-1,1 0 1,0 0-1,0 0 1,0 1-1,0-1 1,0 1-1,0-1 1,1 1-1,-1 0 1,1 1-1,0-1 1,0 0-1,-1 1 1,1 0-1,0 0 1,0 0-1,7 0 1,6-1-597,1 1 0,0 1 0,22 3 0,-38-3 563,14 2-1876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46 107 1425,'0'0'2494,"14"-3"-2462,43-12-16,-53 15-9,-1-1 0,0 0 0,0 0 0,-1 0 0,1 0 0,0 0 0,0-1 0,0 1 0,-1-1 0,1 0 0,-1 1 0,1-1 0,-1 0 0,0-1 0,0 1 0,0 0 0,0-1 0,0 1 0,0-1 0,-1 0 0,1 1 0,-1-1 0,0 0 0,0 0 0,0 0 0,0 0 0,0 0 1,-1 0-1,1 0 0,-1 0 0,0 0 0,0 0 0,0-1 0,0-2 0,-8 4-60,1 2 1,0-1 0,0 1 0,-11 0 0,13 0-13,2 0 35,0 0 0,0 0 0,0 0 0,1 1 0,-1-1 0,0 1-1,0-1 1,0 1 0,0 0 0,1 0 0,-1 0 0,0 1 0,1-1 0,-1 0 0,-2 3 0,1 1 103,0 0 0,0 0 0,0 0 0,0 0 0,-4 12 0,6-15-49,-5 12 186,-1 0 0,2 1-1,0 0 1,1 0-1,1 0 1,0 1-1,1-1 1,0 1-1,2 0 1,-1 26-1,5-41-109,0 0-1,-1-1 0,1 1 1,0-1-1,0 0 0,-1 0 1,1 0-1,4-1 0,-1 1 64,26 2 60,18 0-355,-20-7-3449,-15-2 849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4466,'0'0'4034,"2"23"-3274,16 160 780,-17-95-1042,-2-63-476,1-1 0,2 1 0,5 34 1,-3-55-125,0-11 175,3-12 29,-7 18-119,1-3-4,0-1 0,1 1 0,0 0 1,0 0-1,0 0 0,1 0 0,-1 0 0,1 0 1,0 1-1,0-1 0,0 1 0,0 0 1,7-5-1,-4 4-21,1 0 0,0 0 0,0 1 0,0-1 0,0 2 0,1-1 0,10-2 0,11 1-100,-1 0 0,1 2-1,41 2 1,-40 1 68,-27-1 41,0-1 1,0 2 0,0-1 0,0 0 0,-1 0-1,1 1 1,0-1 0,0 1 0,0 0 0,-1 0-1,1 0 1,-1 0 0,1 1 0,4 2 0,-5-2 22,-1 0 1,1 1 0,-1-1-1,1 0 1,-1 0 0,0 1-1,0-1 1,0 1 0,0-1-1,-1 1 1,1-1 0,-1 1-1,1-1 1,-1 1 0,0-1-1,0 1 1,0 3 0,0-2 38,0 1 0,-1 0 0,1 0 1,-1 0-1,0-1 0,0 1 0,-1-1 1,1 1-1,-1-1 0,0 1 0,0-1 1,-1 0-1,1 0 0,-1 0 0,0 0 1,0 0-1,0-1 0,-1 1 0,1-1 1,-1 0-1,1 0 0,-1 0 0,0 0 1,-1-1-1,1 0 0,-7 3 0,-6 2 127,0-1 0,0 0 0,-1-1-1,0-1 1,1-1 0,-2-1-1,1 0 1,0-1 0,0-1-1,-29-4 1,31 0-315,13-5-3043,3 4 158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156 304 2353,'0'0'1329,"-10"2"-1095,2 1-85,0 0 1,0 0-1,0 0 0,0 1 0,1 0 0,-1 1 0,1 0 0,0 0 0,0 0 0,1 1 0,0 0 0,0 0 0,-10 13 0,10-8-58,0 1 0,-10 23 0,15-31-122,-1 0-1,1-1 1,0 1 0,0 0-1,0 0 1,1 0-1,-1 0 1,1 0 0,0 0-1,0 0 1,1 0-1,-1 0 1,1-1 0,1 6-1,-1-8 19,-1 0 0,1 0 0,0 0 0,0 0 0,0 0 0,0-1 0,0 1 0,1 0 0,-1 0-1,0-1 1,0 1 0,0-1 0,0 1 0,1-1 0,-1 0 0,0 1 0,3-1 0,30 4 43,-18-3-41,8 2 15,46-1-1,-57-2-10,-10 0 16,0-1-1,0 1 1,0-1-1,0 0 0,0 0 1,-1-1-1,1 1 1,0-1-1,-1 1 1,1-1-1,-1 0 1,1 0-1,-1 0 0,0 0 1,0 0-1,0 0 1,0-1-1,0 1 1,0-1-1,-1 1 1,1-1-1,1-4 1,5-9 132,-2-1 1,9-26 0,-15 41-127,16-57 249,-2-1 0,-3-1 1,-3 0-1,2-95 0,-10 156-120,0 13-510,-15 241 1686,-1 6-689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3714,'0'0'5218,"97"0"-5106,-63 0-80,3 0-32,-4 0-928,1 0-497,-7 0-1168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31 134 1201,'0'0'5909,"19"0"-5138,-13 0-665,9 1 111,0-2-1,29-4 0,-41 5-234,0-1 1,0 0 0,1 0-1,-1 0 1,0 0 0,0 0-1,0-1 1,0 1 0,0-1-1,-1 0 1,1 0 0,0 0-1,-1 0 1,1-1 0,-1 1-1,0 0 1,0-1 0,0 0-1,2-3 1,-2 2 25,-1 0 0,0 1 0,0-1 0,0 0 0,0 0 0,-1 0 0,0 0 0,0 0 0,0 0 0,0 0 0,-1-6 0,0 8-12,1 1 1,0-1-1,0 1 1,-1-1-1,1 1 1,-1-1-1,1 1 1,-1 0-1,0-1 1,1 1-1,-1 0 1,0-1-1,0 1 1,0 0-1,0 0 1,0 0-1,0 0 1,-1 0-1,1 0 1,0 0-1,0 0 1,-1 0-1,1 1 1,0-1 0,-1 0-1,1 1 1,-1-1-1,1 1 1,-1 0-1,1 0 1,-3-1-1,1 1-66,-7 0-72,0 0 1,0 1-1,1 0 1,-15 3-1,21-3 140,-1 0 0,1 0 0,-1 1 0,1 0 1,0 0-1,0 0 0,0 0 0,0 0 0,0 1 0,0-1 0,0 1 0,1-1 0,-1 1 1,1 0-1,-2 4 0,-2 2 26,0 0 0,1 1 0,1-1 0,0 1 0,0 0 0,1 0 0,0 0 0,0 0 0,1 1 0,1-1 0,0 1 0,0 19 0,1 27 75,1-56-92,-1-1 1,1 1 0,-1-1 0,1 1 0,-1-1 0,1 1 0,0-1 0,-1 1 0,1-1-1,0 0 1,-1 1 0,1-1 0,0 0 0,-1 0 0,1 0 0,0 0 0,-1 1 0,1-1-1,0 0 1,0 0 0,-1 0 0,1 0 0,1-1 0,25 1 445,-22 0-282,28 0 85,32-5 0,-2-8-4407,-56 12 1598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 2785,'0'0'2417,"0"21"-2187,0-5-160,5 107 447,-5-3 855,-3-85-1318,3 0 0,5 44 0,-1-66-13,-3-30-141,0 13 93,-1 0 1,0 1-1,-1-1 0,1 0 1,0 0-1,-1 1 0,0-1 1,0 0-1,0 1 0,-1-1 1,-1-3-1,-2 3-17,1 1 1,-1 0-1,0 0 0,0 0 1,0 0-1,-1 1 0,1-1 1,0 1-1,-1 1 0,0-1 1,1 1-1,-9-1 0,10 2 10,1 0-1,-1-1 1,1 1-1,-1 1 1,0-1-1,1 1 0,-1-1 1,1 1-1,-1 0 1,1 0-1,-1 0 1,1 1-1,0 0 0,-1-1 1,1 1-1,0 0 1,0 0-1,0 0 1,1 1-1,-4 3 0,1-1 12,0 0 0,1 1 0,0-1-1,0 1 1,0 0 0,1 1-1,0-1 1,0 0 0,1 1-1,-1 0 1,2-1 0,-1 1 0,1 0-1,0 0 1,0 0 0,0 8-1,2-14 10,-1 0-1,0-1 0,1 1 0,-1 0 1,1-1-1,-1 1 0,1-1 0,-1 1 1,1-1-1,0 1 0,-1-1 0,1 1 1,0-1-1,-1 1 0,1-1 0,0 0 1,-1 1-1,1-1 0,0 0 0,0 0 1,-1 1-1,1-1 0,0 0 0,0 0 1,0 0-1,-1 0 0,1 0 0,1 0 1,30 0 158,-26 0-147,24 1-6,-20 0-46,1-1 0,-1 0 0,0 0 0,1-1 0,-1 0 0,0-1 0,0 0 0,12-4 0,-9 0-1363,-4 3-873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17:59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6675,'0'0'928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59 7796,'0'0'3484,"11"19"-3682,-5-8 186,17 29 31,26 66 1,-12-16 80,2 5 233,31 117 0,-61-190-357,-9-21 44,0-1 0,0 0 1,0 1-1,0-1 1,0 0-1,1 1 1,-1-1-1,0 0 0,0 1 1,0-1-1,1 0 1,-1 0-1,0 1 1,0-1-1,1 0 0,-1 0 1,0 1-1,0-1 1,1 0-1,-1 0 1,0 0-1,1 1 0,-1-1 1,0 0-1,1 0 1,-1 0-1,0 0 1,1 0-1,-1 0 0,1 0 1,-1 0-1,0 0 1,1 0-1,-1 0 1,0 0-1,1 0 0,-1 0 1,0 0-1,1 0 1,-1 0-1,0-1 1,1 1-1,-1 0 0,0 0 1,1 0-1,-1 0 1,0-1-1,1 1 1,-1 0-1,0 0 0,0-1 1,1 1-1,-1 0 1,0-1-1,0 1 1,0 0-1,1-1 1,-1 1-1,0 0 0,0-1 1,0 1-1,0 0 1,0-1-1,0 1 1,0 0-1,0-1 0,24-50 544,102-193-66,-72 156-287,-4 8 247,49-104-1,-96 178-562,-2 8-703,-6 12-1603,-21 20-2853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1 138 6499,'0'0'5779,"92"-52"-5779,-37 27-160,3-5-1953,-13-1-1841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1 135 7988,'0'0'3684,"2"0"-3748,1 1 48,-1 0-1,1 1 1,-1-1-1,1 1 1,-1 0-1,0-1 1,1 1-1,-1 0 1,0 0-1,-1 1 1,1-1-1,0 0 1,-1 1-1,1-1 1,-1 1-1,3 4 1,23 50 109,-27-56-93,8 16 15,-4-4 15,2-1 0,0 0 0,0 0 0,13 17 1,-18-28-12,-1-1 1,0 0 0,0 1 0,0-1 0,0 0-1,1 0 1,-1 1 0,0-1 0,0 0-1,1 0 1,-1 0 0,0 1 0,1-1 0,-1 0-1,0 0 1,1 0 0,-1 0 0,0 0 0,0 0-1,1 0 1,-1 0 0,0 1 0,1-1-1,-1 0 1,0 0 0,1 0 0,-1-1 0,0 1-1,1 0 1,-1 0 0,0 0 0,1 0-1,-1 0 1,0 0 0,1 0 0,-1 0 0,0-1-1,1 1 1,-1 0 0,0 0 0,0 0 0,1-1-1,-1 1 1,0 0 0,0 0 0,0-1-1,1 1 1,-1 0 0,0-1 0,8-16 544,-8 17-549,17-52 469,-11 30-349,1 1 0,1 0 0,0 0 0,2 1 0,0 0 0,2 0 0,15-20 0,-21 32-186,-1 1-85,1 0 0,0 0 0,0 1 0,1 0 0,-1 0 0,1 0 0,1 1 0,11-7-1,-11 10-1921,-10 14-2388,-11 23-1244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78 205 4466,'0'0'510,"22"-8"-492,71-23 1,-90 30 60,1 0 1,-1-1-1,1 1 0,-1-1 1,0 0-1,0 0 0,0 0 1,0 0-1,0 0 1,0-1-1,0 1 0,-1-1 1,1 0-1,-1 0 0,0 0 1,0 0-1,0 0 0,0 0 1,2-5-1,-3 1 166,1 1 0,-1-1-1,-1 0 1,1 1 0,-1-1 0,0 0-1,-2-9 1,1-6-412,1 20 219,1 1 1,-1-1 0,0 0-1,0 1 1,0-1 0,-1 1 0,1-1-1,0 0 1,-1 1 0,1-1 0,-1 1-1,1-1 1,-1 1 0,-1-3 0,1 4-28,0-1 1,0 1-1,0-1 1,-1 1-1,1-1 1,0 1-1,-1 0 1,1 0-1,0 0 1,0-1-1,-1 1 1,1 0-1,0 1 1,-2-1-1,-5 0-110,-8 0 25,9-1 30,0 1 0,-1 0 1,1 0-1,0 1 0,0 0 1,0 0-1,0 1 0,0 0 1,0 0-1,0 0 0,-7 5 1,7-4 2,-1 1 0,1 1 0,0-1 0,1 1 0,-1 1 0,1-1 0,0 1 0,0 0 0,1 1 0,-1-1 0,1 1 0,1 0 0,0 0 0,0 0 0,0 1 0,1 0 0,0-1 0,0 1 0,1 0 0,0 1 0,0-1 0,1 0 0,0 0 0,0 1 0,2 9 0,-1-4 3,-1-9 11,0-1 1,1 1 0,0-1-1,0 1 1,0 0 0,1-1-1,0 1 1,0-1 0,0 1-1,0-1 1,1 1 0,-1-1-1,1 0 1,0 0 0,1 0-1,-1 0 1,1 0 0,5 6-1,-1-3-59,0-1-1,0-1 1,1 1-1,0-1 0,0-1 1,1 1-1,-1-1 1,1-1-1,15 5 0,-5-4-33,0-1 0,-1-1 0,37 1 1,-49-4 111,-1 0 0,1 0 0,-1-1 0,0 0 0,1 1 0,-1-2 1,0 1-1,0-1 0,0 1 0,-1-1 0,1-1 0,-1 1 0,0 0 1,1-1-1,-2 0 0,1 0 0,4-7 0,5-5 103,0-2-1,-2 1 0,13-27 1,-20 34 278,-1-1 0,0 1 0,0-1 0,-1 0 1,-1 0-1,0 0 0,0 0 0,-2-18 0,1 15 173,0 14-304,1 36-1800,3-19 1511,1-1 0,1 1 0,0-1 0,1 0 0,0-1 0,1 0 0,17 23 0,-23-47 644,-1 0 1,0 0-1,-1-16 1,0-17-354,1-50 463,0 88-723,0 1-1,0-1 1,0 1 0,1 0-1,-1-1 1,1 1 0,0 0-1,0 0 1,0 0 0,0 0-1,1 1 1,-1-1-1,1 1 1,0-1 0,-1 1-1,1 0 1,0 0 0,0 0-1,1 0 1,4-2 0,0 0-70,1 1 0,-1-1 0,1 2 0,0-1 0,-1 1 1,1 0-1,10 0 0,-11 1-219,20 1-1087,-27 0 1199,-1 0 1,1 0-1,0 0 0,0 0 0,0 1 0,0-1 1,-1 0-1,1 0 0,0 1 0,0-1 0,0 1 1,-1-1-1,1 1 0,0-1 0,-1 1 0,1-1 1,0 1-1,-1 0 0,1-1 0,-1 1 0,1 0 1,-1-1-1,1 1 0,-1 0 0,0 0 0,1 1 1,1 20-4291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3153,'0'0'5013,"9"24"-4143,1-1-650,-3-8-83,-1 1 0,0 0 0,-1 1 0,-1-1 0,0 1 0,-1 0-1,1 29 1,-4 328 1616,0-371-2006,-1 7-1087,-5-7-2931,-5-3-224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274 1 2289,'0'0'2057,"-10"23"-1390,-32 75 173,39-89-598,-1 0 0,-1 0 0,1-1 0,-2 0-1,1 0 1,-1 0 0,0 0 0,-1-1 0,1 0 0,-1-1-1,-1 0 1,-14 10 0,13-11-146,0-2 0,0 1 0,0-1 0,-1-1 0,1 1 0,-1-2 0,0 1 0,1-1 0,-20-1 0,28-1-106,0 1 0,0 0 0,0-1 1,0 1-1,0-1 0,0 1 1,0-1-1,1 0 0,-1 1 1,0-1-1,0 0 0,1 0 0,-1 1 1,0-1-1,1 0 0,-1 0 1,1 0-1,-1 0 0,1 0 1,-1 0-1,1 0 0,0 0 0,-1 0 1,1 0-1,0 0 0,0 0 1,0 0-1,0 0 0,0-1 1,-2-39-467,2 36 432,0-113-2555,1 116 2609,-1 1 0,0-1 0,1 0 0,-1 1 0,1-1 0,0 0 0,-1 1 0,1-1 0,0 1 0,0-1 0,0 1 0,0 0 0,0-1 0,0 1 0,1 0 0,-1 0 0,0 0 0,1 0 0,-1 0 0,1 0 0,-1 0 0,1 0 0,-1 1 0,1-1 0,-1 0 0,1 1 0,0-1 0,-1 1 0,4 0 0,5-2 109,1 1 1,-1 1-1,19 1 1,-11-1-26,-16 1-58,0-1 0,0 1 1,-1-1-1,1 1 0,0 0 0,-1-1 0,1 1 0,0 0 0,-1 0 0,1 0 0,-1 0 0,0 1 0,1-1 0,-1 0 0,0 1 0,0-1 0,1 1 0,-1-1 0,-1 1 0,1-1 0,0 1 1,0 0-1,0 2 0,17 49 738,-15-40-554,3 11 109,-4-15-206,1 0 1,-1 0-1,1 0 1,7 12-1,-9-19-136,0 0-1,0 1 1,1-1-1,-1 0 1,1-1 0,0 1-1,0 0 1,-1 0-1,1-1 1,0 1 0,0-1-1,1 1 1,-1-1-1,0 0 1,0 0-1,1 0 1,-1 0 0,0-1-1,1 1 1,-1 0-1,5-1 1,60 1-5165,-37-1 1050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55 4066,'0'0'5827,"98"-16"-5619,-74 8-128,4-1-80,2-2-481,-2 0-2912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1 221 4306,'0'0'5258,"26"-2"-4767,83-5-184,-105 7-275,0 0 1,0 0-1,1-1 1,-1 0-1,-1 0 0,1 0 1,0 0-1,0 0 0,0-1 1,-1 0-1,1 0 0,0 0 1,-1 0-1,0 0 0,1-1 1,-1 1-1,0-1 0,-1 0 1,1 0-1,0 0 1,-1 0-1,0-1 0,1 1 1,2-7-1,-3 1-4,1 0 0,-1 0 0,-1 0 0,1 0 0,-1-1 0,-1 1 0,-1-14 0,1 9-26,0 2 30,-1-14-211,1 25 162,0 1 1,-1-1-1,1 0 0,-1 0 1,1 1-1,0-1 0,-1 0 1,1 0-1,-1 1 0,0-1 1,1 1-1,-1-1 0,1 0 1,-1 1-1,0-1 0,0 1 0,1 0 1,-1-1-1,0 1 0,0 0 1,1-1-1,-1 1 0,0 0 1,0 0-1,0-1 0,-1 1 1,-2-1-23,0 0 0,0 1 1,0-1-1,-1 1 0,1 0 1,0 0-1,0 0 0,0 1 0,-1-1 1,1 1-1,0 0 0,0 0 1,0 1-1,0-1 0,0 1 1,0 0-1,1 0 0,-1 0 1,1 0-1,-1 1 0,-2 2 1,-6 7 20,1 0 0,1 0 1,0 1-1,1 1 0,0 0 1,1 0-1,0 0 0,1 1 0,1 0 1,1 1-1,0-1 0,1 1 1,0 0-1,2 0 0,-2 19 1,4-31 25,0-1 0,0 1 0,0-1-1,0 1 1,0-1 0,1 1 0,0-1 0,0 1 0,0-1 0,0 1 0,0-1 0,1 0 0,0 0 0,-1 0 0,1 0-1,0 0 1,0 0 0,1 0 0,-1 0 0,1-1 0,-1 1 0,1-1 0,0 0 0,0 0 0,0 0 0,0 0 0,0-1-1,0 1 1,1-1 0,3 2 0,6 1 144,0-1-1,0 0 0,1-1 1,-1 0-1,1-1 0,-1 0 1,1-1-1,0-1 0,-1 0 1,25-6-1,-4-7 162,-32 13-478,0 0 0,-1 1 0,1-1 1,0 0-1,-1 0 0,0 0 1,1 0-1,-1 0 0,1 0 1,-1-1-1,0 1 0,0 0 1,0-1-1,0 1 0,0-1 0,0 1 1,1-3-1,-2-4-3236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37 5811,'0'0'6264,"7"-3"-6200,27-6-12,1 1-1,0 2 1,0 1 0,62 0 0,-95 5-64,0 0 0,-1 1 0,1-1 0,-1 0 0,1 1 0,0 0 0,-1-1 1,1 1-1,-1 0 0,1 0 0,-1 0 0,0 0 0,1 0 0,-1 0 0,0 0 1,0 0-1,0 0 0,0 1 0,0-1 0,0 0 0,0 1 0,0-1 0,0 1 0,-1-1 1,1 1-1,0-1 0,-1 1 0,1 0 0,-1-1 0,0 1 0,0 0 0,0 2 0,2 10 11,-1 0 0,-1 0-1,-2 15 1,1-8 127,1-19-114,0 0 1,0 0-1,0-1 0,0 1 1,0 0-1,0 0 1,0-1-1,0 1 1,1 0-1,-1-1 1,1 1-1,-1 0 1,1-1-1,0 1 1,-1-1-1,1 1 1,0-1-1,0 1 1,0-1-1,2 3 1,1-3-275,-1 0 0,0 0 0,1 0 0,-1 0 0,1-1 0,-1 0 0,1 1 0,-1-1 0,6-1 0,-8 1 157,11-1-2515,-5-3-741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385 1 1553,'0'0'7939,"-113"132"-7378,68-75-97,-1 4 128,-3-3-96,9-3-368,7-6-80,8-8-48,7-10-752,2-18-2722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5955,'0'0'5410,"6"91"-5106,-2-67-192,-1 1-32,0-8-64,-3-6-16,0 0-560,0-3-1585,0-3-1136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37 9380,'3'-14'1217,"3"3"-673,3 3-304,-3 5-48,0 3-192,-3 0-80,-3 11-6227,0 11 2674</inkml:trace>
  <inkml:trace contextRef="#ctx0" brushRef="#br0" timeOffset="1">0 243 7619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3714,'0'0'6189,"4"26"-5535,6 28-648,-4-25 29,-1 0 0,1 50 1,-6-79-28,0 0-1,0 0 1,1 0-1,-1 0 1,0 0 0,0 0-1,0 0 1,0 0-1,1 0 1,-1 0 0,0 0-1,0 0 1,0 0 0,1 0-1,-1 0 1,0 0-1,0 0 1,0 0 0,0 0-1,1 0 1,-1 0 0,0 0-1,0 0 1,0 0-1,0 0 1,0 0 0,1-1-1,-1 1 1,0 0 0,0 0-1,0 0 1,0 0-1,0 0 1,0 0 0,1-1-1,-1 1 1,0 0 0,0 0-1,0 0 1,0 0-1,0-1 1,12-37 91,-3 6-102,1 1 1,29-59-1,-38 89-11,-1 0 1,0 0 0,1 0-1,-1 0 1,0 0-1,1 0 1,0 0 0,-1 0-1,1 0 1,-1 0-1,1 1 1,0-1 0,0 0-1,0 0 1,-1 1-1,1-1 1,0 0-1,0 1 1,0-1 0,0 1-1,0-1 1,0 1-1,0 0 1,0-1 0,0 1-1,0 0 1,0 0-1,0-1 1,0 1 0,0 0-1,1 0 1,-1 0-1,0 1 1,0-1 0,0 0-1,0 0 1,0 0-1,0 1 1,0-1 0,0 1-1,1 0 1,0 0 5,0 1-1,0 0 1,-1-1 0,1 1 0,-1 0 0,1 0-1,-1 0 1,0 0 0,1 0 0,-1 0-1,0 1 1,-1-1 0,1 0 0,0 0 0,0 4-1,7 40 42,-7-38-25,3 118 350,2-113-149,-3-6-3828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1 129 8180,'0'0'2748,"7"8"-2668,10 14 45,-1 1 0,-1 1 1,-1 0-1,-1 1 1,11 31-1,-3 22 59,-17-56-147,1-1 1,1-1-1,10 24 1,-16-44-33,0 1 1,1-1 0,-1 0 0,0 1-1,0-1 1,0 0 0,0 1 0,0-1-1,0 0 1,1 0 0,-1 1 0,0-1-1,0 0 1,1 1 0,-1-1 0,0 0-1,0 0 1,1 0 0,-1 1 0,0-1-1,1 0 1,-1 0 0,0 0 0,0 0-1,1 1 1,-1-1 0,0 0 0,1 0-1,-1 0 1,0 0 0,1 0 0,-1 0-1,1 0 1,-1 0 0,0 0 0,1 0-1,-1 0 1,0 0 0,1 0 0,-1 0-1,0-1 1,1 1 0,10-15 486,34-81 424,-20 38-602,47-77 0,-22 61-61,28-46 1188,-77 116-1238,-4 32-2511,-12 4-2054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0 164 2577,'0'0'2417,"27"-23"-1934,86-71-173,-104 87-196,-1 0 1,1 1-1,0 0 1,1 1-1,11-5 1,-16 8-5,-1 1 0,1 0-1,-1 1 1,1-1 0,0 1 0,0-1 0,6 2 0,5-1-1,-10 1-91,0 1-1,0-1 1,0 1 0,0 0-1,0 0 1,0 1-1,-1-1 1,1 1 0,-1 1-1,8 5 1,18 10 247,176 102 906,-198-116-1068,0-1-1,0 0 1,1 0 0,-1-1-1,1 0 1,0 0-1,-1-1 1,1-1 0,15 1-1,13 0 372,41-5-1,-73 2-442,23-3 84,0-2 1,0 0-1,0-3 0,0 0 1,44-22-1,-45 18-107,1 2 0,0 0-1,1 2 1,54-9 0,-84 18-32,1-1 1,0 1 0,0 0 0,0 0-1,0 0 1,0 0 0,-1 0 0,1 0-1,0 0 1,0 0 0,0 1 0,0-1-1,-1 0 1,1 0 0,0 1 0,0-1-1,1 1 1,-2 0-50,0-1 0,0 0 1,1 1-1,-1-1 0,0 1 0,0-1 0,0 0 1,0 1-1,0-1 0,0 0 0,0 1 0,0-1 0,0 1 1,0-1-1,0 0 0,0 1 0,-1-1 0,1 0 1,0 1-1,0-1 0,0 1 0,0-1 0,-1 0 0,1 0 1,0 1-1,-1 0 0,-23 23-3393,-21 7-2510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 3586,'0'0'2761,"11"-4"-1843,32-15-158,-41 19-648,-1-1 1,1 0-1,0 0 0,0 1 1,0-1-1,0 1 0,0-1 1,0 1-1,0 0 0,0 0 1,0 0-1,0 0 0,-1 0 1,1 0-1,0 1 0,0-1 1,0 0-1,0 1 0,0 0 1,0-1-1,0 1 0,-1 0 1,1 0-1,0 0 0,2 2 1,9 4 277,18 3 84,2-2 1,-1-2 0,1-1-1,48 2 1,-9-1-426,-11 1-21,4 1 13,68-1 0,-132-7 236,-1 0-381,0 2 96,0 2 11,-1 1-1,0-1 1,0 0-1,0 1 1,-1-1-1,0 0 1,1 0-1,-2 0 1,1 0-1,0 0 1,-1-1-1,1 1 1,-1-1-1,0 0 1,0 1-1,-7 4 1,-9 7 123,-40 24 1,38-25-31,-86 59 467,-66 41-171,172-113-694,-5 1 761,5-20-8200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0:57.13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6 2113,'0'0'5763,"37"-6"-5555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132 6 3602,'0'0'3372,"6"-3"-2893,-6 3-469,-1 0 0,1 0 1,0 0-1,0 0 0,0 0 1,0-1-1,0 1 0,0 0 1,0 0-1,0 0 0,0 0 1,0 0-1,0 0 0,0 0 1,0 0-1,0 0 0,0 0 1,0 0-1,0 0 0,0-1 1,0 1-1,0 0 0,0 0 1,0 0-1,0 0 0,0 0 1,0 0-1,0 0 0,0 0 1,1 0-1,-1 0 0,0 0 1,0 0-1,0 0 0,0 0 1,0 0-1,0-1 0,0 1 1,0 0-1,0 0 0,0 0 1,0 0-1,0 0 0,0 0 1,0 0-1,0 0 0,1 0 1,-1 0-1,0 0 0,0 0 1,-11 2 26,0 0 0,0 0 0,0 1 0,0 1 0,1 0 0,-1 0 0,1 1 1,0 0-1,1 1 0,-17 12 0,26-17-55,-1-1 0,1 0 0,-1 0 0,1 1 0,-1-1 1,1 0-1,0 1 0,-1-1 0,1 0 0,-1 1 0,1-1 0,0 0 0,-1 1 0,1-1 1,0 1-1,0-1 0,-1 1 0,1-1 0,0 1 0,0-1 0,0 1 0,0-1 1,0 1-1,0-1 0,-1 1 0,1-1 0,0 1 0,0-1 0,1 1 0,-1-1 1,0 1-1,0-1 0,0 1 0,0-1 0,0 1 0,0-1 0,1 1 0,-1-1 0,0 1 1,0-1-1,1 1 0,-1-1 0,0 0 0,1 1 0,-1-1 0,0 0 0,2 1 1,21 7 45,38-4 587,67 15 0,-126-19-618,1 1 0,-1-1 0,0 1 0,1 0 0,-1-1 0,1 2-1,-1-1 1,0 0 0,0 0 0,1 1 0,-1-1 0,0 1 0,0-1 0,-1 1 0,1 0 0,0 0 0,0 0-1,-1 0 1,0 0 0,1 0 0,-1 0 0,0 1 0,1 2 0,0 3-3,0 0 0,-1 0 0,0 0 0,0 0 0,-1 15 0,-1-9 41,1-14-7,-1 1 0,1 0 0,-1 0 0,1-1-1,-1 1 1,0 0 0,1-1 0,-1 1 0,0-1 0,1 1-1,-1-1 1,0 1 0,0-1 0,0 1 0,0-1 0,1 0-1,-1 1 1,0-1 0,0 0 0,0 0 0,0 0 0,0 0-1,0 0 1,0 0 0,0 0 0,-1 0 0,-33 1 439,30-1-405,-80 0 496,49 0-5465,41 0 767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71 4834,'0'0'6432,"-18"-11"-5639,-60-35-297,74 44-484,1 0 1,-1 0-1,1 1 0,-1-1 1,0 1-1,0 0 0,0 0 1,1 0-1,-1 1 0,0-1 0,0 1 1,0 0-1,0 0 0,0 1 1,0-1-1,0 1 0,0-1 1,0 1-1,0 0 0,1 1 1,-1-1-1,0 1 0,1 0 1,-1 0-1,1 0 0,0 0 0,0 0 1,-1 1-1,2-1 0,-5 5 1,5-5-11,-26 23-26,2 2 0,0 1-1,3 0 1,0 2 0,2 1-1,1 0 1,1 2 0,-27 65-1,40-84-1,1 0-1,1 1 0,0 0 0,0 0 0,2 0 0,0 0 0,0 1 0,2 30 0,1-43 9,-1 0 0,1 0 0,0 0 0,0 0 0,0 0-1,1 0 1,-1 0 0,1 0 0,-1-1 0,1 1 0,0 0 0,0-1 0,0 0 0,0 1 0,1-1 0,-1 0 0,1 0 0,-1 0 0,1 0 0,0-1 0,-1 1 0,1-1 0,0 0 0,0 1 0,0-1 0,0-1 0,0 1 0,6 0-1,10 3-22,0-2 0,1 0 0,29-2 0,-34 0 56,19-1-7,-1-1-1,1-2 0,-1-2 0,1-1 0,-2-1 1,1-2-1,-1-2 0,-1 0 0,45-26 0,-24 10 4,66-47 0,-100 62 63,0-2 1,0 0 0,-1-1 0,-1 0-1,-1-2 1,21-29 0,-31 38 141,0 0-1,0 0 1,-1-1 0,-1 1 0,0-1 0,0 0 0,0 0-1,0-14 1,-2 20-150,-1 1 0,1-1 0,-1 0-1,-1 0 1,1 1 0,0-1 0,-1 0-1,0 1 1,0-1 0,0 0 0,0 1-1,0-1 1,-1 1 0,1 0 0,-1-1-1,0 1 1,0 0 0,-1 0 0,1 0-1,0 0 1,-1 1 0,0-1 0,0 1-1,1-1 1,-8-3 0,-3 0-26,0 1 0,0-1 0,-1 2 0,0 0 0,0 1 0,0 0 0,-16 0 0,-107 0-79,104 4 41,-2 0-227,0 2 0,0 2 0,0 1 0,0 2 0,1 1 0,0 2 1,1 1-1,1 1 0,-53 31 0,-14 16-3926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4514,'0'0'6875,"0"0"-6827,0 0 0,0 0 0,0 0 0,0-1 0,0 1 0,0 0 0,0 0-1,0 0 1,0 0 0,0 0 0,0 0 0,0-1 0,0 1 0,0 0 0,0 0 0,0 0 0,0 0 0,0 0-1,0-1 1,0 1 0,0 0 0,0 0 0,0 0 0,-1 0 0,1 0 0,0 0 0,0 0 0,0 0-1,0-1 1,0 1 0,0 0 0,0 0 0,-1 0 0,1 0 0,0 0 0,0 0 0,0 0 0,0 0 0,0 0-1,-1 0 1,1 0 0,0 0 0,0 0 0,0 0 0,0 0 0,0 0 0,-1 0 0,1 0 0,0 0-1,0 0 1,0 0 0,0 0 0,0 0 0,0 0 0,-1 0 0,1 1 0,0-1 0,0 0 0,0 0 0,0 0-1,0 0 1,0 0 0,0 0 0,-1 0 0,1 0 0,0 1 0,0-1 0,1 14-80,0-1-1,1 1 1,0-1 0,1 1 0,1-1 0,0 0-1,7 16 1,50 87 154,-4-10-85,-53-96-22,8 18 3,-12-27-15,0 0 0,1 0 0,-1 0 1,1 0-1,-1-1 0,1 1 1,0 0-1,-1 0 0,1 0 1,0 0-1,-1-1 0,1 1 1,0 0-1,0-1 0,0 1 0,0-1 1,-1 1-1,1-1 0,2 1 1,-3-1 36,12-9 1342,6-23-1382,1 1-1,30-38 1,-20 28-10,23-26-2,-29 39 46,37-59 0,-57 79 77,-14 14-6956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1489,'0'0'2529,"5"2"-2260,-1-1-174,-3-1-27,0 0 1,1 0-1,-1 0 0,0 1 1,0-1-1,1 0 0,-1 1 0,0-1 1,0 1-1,0 0 0,0-1 1,0 1-1,0 0 0,0 0 1,0-1-1,0 1 0,0 0 1,0 0-1,0 0 0,0 0 0,-1 0 1,1 0-1,0 1 0,-1-1 1,1 0-1,-1 0 0,1 0 1,-1 3 991,4-1-855,-1-1 0,0 1 0,0-1 0,0 1 0,0 0 0,-1 0-1,1 0 1,-1 1 0,0-1 0,3 5 0,-4-6-148,14 22 218,-7-10 55,0-1 1,1 0 0,0-1 0,1 0 0,14 13-1,-17-19-326,0 0 11,0-1 1,-1 1-1,0 0 1,0 1-1,-1-1 0,0 1 1,0 0-1,0 1 0,6 12 1,-11-18 8,0-1 0,0 0 0,1 1 1,-1-1-1,0 0 0,1 0 0,-1 1 0,1-1 0,-1 0 1,1 0-1,0 0 0,0 0 0,-1 0 0,1 0 0,0 0 1,0 0-1,0 0 0,0 0 0,0 0 0,0 0 0,0-1 1,1 1-1,-1 0 0,0-1 0,0 1 0,1-1 0,-1 1 0,0-1 1,0 0-1,1 1 0,1-1 0,0-1 19,0 0-1,0 0 1,0 0-1,0 0 1,0-1-1,-1 1 1,1-1-1,-1 0 1,1 0-1,-1 1 1,1-2-1,2-2 1,12-13-11,-1 0 1,-1 0 0,-1-2 0,0 0-1,-2 0 1,0-1 0,13-33-1,-11 45-1401,-4 6-3566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1 656,'0'0'5008,"22"5"-2964,-5-4-1464,0 1 0,0 1 0,29 8 1,-19-2-76,-1 2 0,33 18 1,22 10 149,1-4 79,-77-32-681,1 0 1,-1 0-1,1 1 0,-1-1 1,0 1-1,-1 0 1,1 1-1,-1-1 0,1 1 1,3 5-1,16 16 104,-10-11-106,0 1-1,-1 0 0,0 1 0,-2 0 1,0 1-1,-1 0 0,8 20 0,-15-31-30,56 101 319,-57-105-325,18 28 51,-2 0 1,27 61-1,-38-74-54,-2-7-5,-1-1-1,-1 1 0,0 0 1,0 0-1,-1 0 0,2 18 0,-4-29 1,-1 1-1,1-1 1,0 0-1,0 1 1,0-1-1,0 0 1,0 1-1,0-1 1,0 0-1,0 1 1,0-1 0,0 0-1,1 1 1,-1-1-1,0 0 1,0 1-1,0-1 1,0 0-1,0 0 1,1 1-1,-1-1 1,0 0-1,0 0 1,0 1-1,1-1 1,-1 0-1,0 0 1,0 1-1,1-1 1,-1 0-1,0 0 1,1 0-1,-1 0 1,1 1-1,-1-1 0,0 0-1,0 0 1,1 0 0,-1 0-1,0 0 1,0 0 0,0 1-1,1-1 1,-1 0 0,0 0-1,0 0 1,0 0-1,1 1 1,-1-1 0,0 0-1,0 0 1,0 1 0,0-1-1,0 0 1,1 0-1,-1 1 1,0-1 0,0 0-1,0 0 1,0 1 0,0-1-1,0 0 1,0 0-1,0 1 1,0-1 0,0 0-1,0 0 1,0 1 0,0-1-1,9 39-62,-8-36 55,-1 1 1,0 1 1,1-1-1,0 0 1,-1 0-1,2 0 1,-1 0-1,0 1 0,1-2 1,0 1-1,0 0 1,3 5-1,2-98 736,1 19-736,2-49 15,-10 84-116,8-58 0,-7 73 58,6 31-820,2 182 865,-4-48 14,2-86-40,-3-34 11,1 34 0,-5-59 57,-1 5 1012,-3-8-1025,1 0-1,0 1 0,-1 0 1,1 0-1,-1 0 1,0 0-1,0 0 0,0 1 1,0-1-1,0 1 1,0 0-1,0 1 1,0-1-1,-6 0 0,-24-6-19,21 3 32,0 0 0,-1 2 0,0-1 0,0 2 0,1 0 0,-1 0 0,-16 3 0,3-2-204,26 0 185,0-2-430,-1-3-37,1 0 1,0 1 0,0-1 0,0 0 0,-1-8-1,2-17-3426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0 1425,'0'0'3393,"-3"3"-2915,-21 20 6,1 1 0,1 0 0,1 2 0,2 1 0,0 0-1,2 1 1,1 1 0,1 1 0,-20 59 0,15-33 332,12-37-756,0 1 1,2-1-1,1 2 0,0-1 1,1 0-1,-1 28 0,-1 331 1389,-3-194-782,9-153-542,0-18-5621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3570,'0'0'4644,"1"0"-4495,0 0 0,0-1 0,0 1 0,1 0 0,-1 0 0,0 0 0,0 0 0,0 0 0,0 0 0,1 0 0,-1 1 0,0-1 0,0 0 0,0 1 0,0-1 0,0 0 0,1 2 0,5 5 50,0 1 0,-1 0 0,-1 0 0,1 0 0,-1 1 0,-1 0 1,5 11-1,3 5-16,49 117 690,-61-142-879,0 1 0,0-1 0,0 0 0,0 0 0,0 0 0,0 1 0,1-1 0,-1 0 0,0 0 0,0 0 1,0 0-1,0 1 0,0-1 0,0 0 0,1 0 0,-1 0 0,0 0 0,0 0 0,0 1 0,0-1 0,1 0 0,-1 0 0,0 0 0,0 0 0,0 0 0,0 0 0,1 0 1,-1 0-1,0 0 0,0 0 0,0 0 0,1 0 0,-1 0 0,0 0 0,0 0 0,0 0 0,1 0 0,-1 0 0,0 0 0,0 0 0,0 0 0,1 0 0,-1 0 0,0 0 1,0-1-1,0 1 0,0 0 0,1 0 0,-1 0 0,0 0 0,0 0 0,0 0 0,0-1 0,0 1 0,1 0 0,6-10-2158,-1-3-1889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4178,'0'0'3271,"-5"7"-3189,-62 87 1279,-56 74 1158,85-115-2042,-1 1-4311,36-50 950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5603,'0'0'7651,"6"-3"-8067,7 0-1313,-1-2-1360,-6 5-961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1 304,'0'0'6488,"-7"0"-4367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2465,'0'0'7075,"6"-6"-6963,-6 3 64,0 1-176,0-4-80,9-2-736,0-3-1585,3-3-3554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87 3554,'0'0'3361,"2"5"-2934,-2-4-407,0 0 1,1 0-1,-1 1 0,1-1 0,0 0 1,-1 0-1,1 0 0,0 0 1,0 0-1,-1 0 0,1 0 0,0 0 1,0-1-1,0 1 0,0 0 0,0 0 1,1-1-1,-1 1 0,0-1 1,0 1-1,0-1 0,2 1 0,35 1 566,-24-2-483,-8 0-94,1 0 1,-1 0-1,1-1 0,-1 0 0,0 0 0,0-1 0,1 0 0,8-3 1,-13 4-59,0-1 1,0 1-1,0 0 1,0-1-1,0 1 1,0-1-1,0 0 0,-1 1 1,1-1-1,-1 0 1,1 0-1,-1 0 1,0 0-1,0-1 1,1 1-1,-2 0 1,1 0-1,0-1 1,0 1-1,-1 0 1,1-1-1,-1 1 1,0-1-1,0 1 1,0-3-1,0 3-25,1 0-1,-2 0 1,1 1 0,0-1 0,0 0-1,0 0 1,-1 1 0,1-1 0,-1 0-1,1 0 1,-1 1 0,0-1-1,0 1 1,0-1 0,0 1 0,0-1-1,0 1 1,0-1 0,0 1 0,-3-2-1,1 1 30,1 1 1,-1 0-1,0-1 0,0 1 0,0 0 0,0 1 1,0-1-1,0 0 0,0 1 0,0 0 0,0 0 1,-4 0-1,0 0 2,1-1-3,0 1 0,0 0 1,0 0-1,1 0 0,-1 1 1,0 0-1,0 0 0,1 0 1,-1 1-1,1 0 0,-1 0 1,1 0-1,0 1 0,0 0 1,-7 4-1,6-2 188,-1 1 0,1 0 0,0 1 1,0-1-1,0 1 0,1 0 0,0 0 0,1 1 0,0 0 1,0-1-1,0 1 0,1 1 0,0-1 0,1 0 0,0 1 1,0-1-1,1 1 0,0 0 0,0-1 0,2 15 0,-1-21-121,0 0 1,1-1-1,0 1 0,-1 0 0,1-1 0,0 1 0,-1 0 0,1-1 0,0 1 0,0-1 0,1 0 0,-1 1 0,0-1 0,0 0 0,1 0 0,-1 1 0,0-1 0,1 0 1,-1 0-1,1-1 0,-1 1 0,1 0 0,0 0 0,-1-1 0,1 1 0,0-1 0,0 0 0,1 1 0,7 1 17,-1 0-1,1-1 0,18 1 1,3-3 87,-6 1 114,50 4 0,-74-4-278,0 0 0,0 1 0,0-1 1,0 0-1,0 0 0,0 0 0,0 1 1,0-1-1,-1 1 0,1-1 0,0 0 0,0 1 1,0-1-1,0 1 0,-1 0 0,1-1 1,0 1-1,-1 0 0,1-1 0,0 1 1,-1 0-1,1 0 0,-1 0 0,1 0 0,-1-1 1,1 1-1,-1 0 0,0 0 0,1 0 1,-1 0-1,0 2 0,6-3-2269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1825,'3'-2'7699,"-3"-1"-6210,3-3-577,0 1-832,9-3-80,3-3-848,1 0-1681,-10 0-2209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3490,'0'0'1670,"4"14"-777,-5-9-730,1 0 0,-1-1 0,1 1 0,-1-1 0,-1 1 0,1-1 0,-1 1 0,1-1 0,-1 0-1,-1 0 1,1 0 0,0 0 0,-1 0 0,-3 4 0,-6 4 166,0 1-1,-21 16 1,-15 13 131,-82 95-81,124-126-757,13-5 312,21-5 490,-21-2-175,145 12 1926,-146 8-8098,-3-13 3458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1 684 2449,'0'0'3039,"6"0"-2823,49 1 283,86-3 1000,-132 1-1418,-1-1 0,1 0-1,-1-1 1,10-3 0,-10 3-40,-1 0 0,1 1 0,-1 0 0,1 0 0,0 0 0,13 0 0,-6 2 51,0-2 0,0 0 0,-1-1 0,1 0 0,25-11 0,-24 9 55,-3 2-16,0 0-1,0 1 1,0 0 0,23 1-1,-24 1-27,0 0 0,-1-1 0,1 0 0,-1-1 0,1-1 0,18-5 0,150-58 1375,-125 45-1094,-2-2 0,0-2 1,57-38-1,-50 31-367,-33 18 220,0-2 0,25-19 0,156-153 425,-87 73 773,-121 116-1446,0-1 0,0 0 0,0 0-1,0 0 1,0 0 0,0 0 0,0 1 0,0-1-1,0 0 1,0 0 0,0 0 0,0 0 0,0 0-1,0 1 1,1-1 0,-1 0 0,0 0 0,0 0-1,0 0 1,0 0 0,0 0 0,0 0 0,0 0-1,1 1 1,-1-1 0,0 0 0,0 0 0,0 0-1,0 0 1,0 0 0,1 0 0,-1 0 0,0 0-1,0 0 1,0 0 0,0 0 0,1 0 0,-1 0-1,0 0 1,0 0 0,0 0 0,0 0 0,0 0-1,1 0 1,-1 0 0,0 0 0,0 0 0,0 0-1,0 0 1,0-1 0,0 1 0,1 0 0,-1 0-1,0 0 1,0 0 0,0 0 0,0 0 0,0 0-1,0-1 1,-5 16-1862,-23 11-2476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1 817 1185,'0'0'3193,"0"-9"-2870,0-206 5344,0-128-1978,0 341-3692,0 0 0,0 0 0,1 1-1,-1-1 1,1 0 0,0 0 0,0 0 0,-1 1-1,1-1 1,0 0 0,1 1 0,-1-1 0,0 1 0,0-1-1,0 1 1,4-3 0,8-11 54,14-18-140,-22 29 91,0-1 0,-1 0 0,0 0 0,7-9-1,-8 11-12,0 0 0,1 0-1,-1 0 1,1 1-1,0-1 1,0 1-1,0 0 1,0 0 0,1 1-1,-1-1 1,0 1-1,9-2 1,7-3 50,-15 5-4,-1-1-1,1 0 1,0 0 0,0 0-1,-1 0 1,1-1 0,-1 0-1,0 0 1,0 0 0,0-1 0,0 1-1,0-1 1,-1 0 0,0 0-1,0 0 1,0-1 0,4-7-1,-5 8-70,1 0 0,-1 0 0,0 1 0,1-1 0,0 1 0,0 0 0,0-1 0,0 1 0,5-3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0 1393,'0'0'4479,"-4"25"-3425,1-14-839,-1 0 0,-1 0 0,1-1 0,-1 1 0,-1-1 0,0-1 0,-11 15 0,-3 0 152,-35 33 0,-33 28 210,61-62-580,2 2 0,1 1 1,-37 52-1,61-75 77,8-6 151,20-12 343,-10 5-368,-13 8-235,1-1 0,0 1-1,0 0 1,0 0 0,0 1 0,0 0-1,0 0 1,0 0 0,1 1 0,-1 0-1,0 0 1,0 0 0,8 2-1,-5 1-141,-4-1-42,1-1 0,-1 1 0,0-1 0,0 0 0,11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0 768 2465,'0'0'3108,"4"0"-2881,64 1 655,92-3 637,-117-8 130,-43 10-1668,22-3 70,-9-2 180,-4 1-198,0 0 0,1 1 0,0 0-1,0 0 1,0 1 0,0 1 0,16-1-1,-17 1 53,1 0 0,-1 0 0,0-1 0,0 0 0,0 0 0,0-1 0,0 0 0,-1-1 0,13-6 0,5-3 610,-12 7-688,21-9 35,64-40 0,-83 46 96,0 0 0,20-7 0,-21 9-111,0 0 1,26-17-1,-32 16-24,1 1-1,0 1 1,1-1 0,0 2-1,0-1 1,0 2 0,0-1-1,13-2 1,-12 4 37,0 0 1,0-1-1,-1 0 0,1-1 0,-1 0 1,0 0-1,0-2 0,-1 1 0,1-1 1,10-10-1,-15 11-29,0 1-1,0 0 1,0 0 0,1 1-1,0 0 1,0 0 0,0 0-1,0 1 1,16-4 0,16-11-14,-11 4 0,39-9-42,-60 18 67,-1 0 1,-1-1-1,1 0 1,-1 0-1,1 0 1,-2 0-1,1-1 1,5-10-1,-6 10-13,6-8 30,-1 2 189,-1 0 1,-1-1-1,12-27 0,-18 37-166,1 0 1,0 0-1,1 0 0,-1 0 0,1 0 1,-1 0-1,1 0 0,1 1 0,-1 0 1,0-1-1,1 1 0,6-4 0,5-3-60,0 1 0,19-7-1,-22 11-336,1-2 0,-1 1 1,13-11-1,-15 4-1874,-9 2-2287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42 992,'0'0'9314,"-9"6"-8756,-14 16-560,2 2 1,-1-2 0,2 4 0,1-1 0,1 2 0,2 0-1,1 1 1,-1 1 0,4 1 0,0-1 0,2 1-1,1 0 1,2 2 0,0 0 0,2-1 0,2 1-1,0 55 1,3-84-4,0 1 0,0-2 0,1 1 0,-1 0-1,2 0 1,-2-1 0,1 2 0,0-1 0,0-1-1,1 1 1,-1-1 0,1 1 0,0-1 0,-1 1 0,1 0-1,0-1 1,0-1 0,1 2 0,-2-1 0,2 0-1,-1 0 1,1-1 0,-1 1 0,1-1 0,-1 0-1,2 0 1,-1 1 0,-1-1 0,1 0 0,0-1 0,0 2-1,-1-2 1,2 0 0,3 0 0,12 2 21,0-2 0,0 0 1,0-1-1,21-3 0,-40 4-14,20-4 46,1-1 1,-1-1 0,-1 0-1,0-2 1,0 0 0,0-1-1,0-1 1,-2 0 0,0-1-1,20-18 1,-15 11 35,0-2 0,-1 0 0,0-2 0,-2-1 0,-2 0 0,26-42 0,-34 49 66,-1 3-1,-2-4 1,0 2 0,1-2 0,-2 2-1,-1-1 1,-1-1 0,0 0 0,-2 0 0,0 1-1,1-1 1,-2 0 0,-5-30 0,2 40-109,2 1 0,-2 1 0,1-1 0,-1 1 0,-1 0 0,2 0 0,-2-2 0,0 3 0,1-1 0,-2 0 0,1 1 0,-1-1 0,1 2 0,-1-1 0,0 0 0,0 1 0,-2 0 0,2 0 0,-6-2 0,-2-1-26,-1 2 1,2-1-1,-2 1 0,1 2 0,-1-1 0,0 1 0,-22-1 1,22 4-97,-2 1 0,1-1 0,1 1 1,0 1-1,-1 1 0,1 1 1,0-1-1,0 2 0,2 0 1,-24 13-1,15-5-809,1 1 0,1 0 0,-2 2 0,4 1 1,-24 26-1,7 3-3451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88 4306,'0'0'1513,"-23"24"-1471,-71 79-18,90-98-5,-1 0 0,0 2 0,1 0 0,0-1 0,0 0 0,0 2 0,1-2 0,0 1 0,1 1 0,-1-1 0,2 1 0,-2-2 0,2 2 1,-1 10-1,-2 11 104,2-13-100,-2 2 0,2-2 0,1 1 0,1 0 0,1 25 0,-1-37-20,2 2 0,-1-2 0,0 2 1,2-2-1,-2 0 0,2 1 0,0-1 1,-1 0-1,1 1 0,1-1 1,-1 1-1,1-2 0,0 1 0,0-1 1,0 0-1,0 0 0,1 0 0,7 5 1,4 1 25,-1-4 0,0 2 0,1-1 0,0-2 0,0 1 0,1-1 0,-1-2 0,19 2 0,21 0 436,61-2 0,-106-3-386,6-1-26,2-1 0,-2 0 0,1-2 1,-1 0-1,0 0 0,1-3 0,-2 0 0,1 1 1,-1-2-1,0 0 0,-1-2 0,16-11 1,-11 6 6,-2-1 0,1 0 1,-2-1-1,1-1 0,-2 0 1,-1-2-1,-1 0 0,17-31 1,-26 39 154,1 0 0,-1 0 0,-1-2 0,0 2 0,-1-1 0,-1 0 0,2-25-1,-4 30-73,0 2-1,0-2 0,-1 1 1,1 0-1,-1-1 0,-1 2 1,1-1-1,-2-1 0,1 1 0,-1 1 1,0-1-1,1 0 0,-2 2 1,0-2-1,-7-9 0,-1 6-23,0-3 0,0 3 0,0 0-1,-2 1 1,1 0 0,0 1 0,-2 0-1,0 1 1,1 0 0,-25-6 0,14 6-58,-1 2 1,1 1 0,-2 1 0,2 2 0,-51 1 0,61 3-220,2-1 1,-2 1 0,2 1 0,-1 0 0,1 1-1,0 1 1,-1 0 0,2 1 0,0 0-1,0 1 1,-19 14 0,2 4-1650,1-1 1,1 3-1,-26 34 0,17-13-3652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1056,'0'0'14279,"31"-5"-14103,-19-6-32,0 0-128,-2 0-16,-1 3-752,3 5-1441,0 0-2673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4434,'0'0'10325,"6"0"-10389,0 0-641,6 11-1199,4 2-1346,-4 1-1264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242 1 1681,'0'0'6123,"1"6"-5830,5 31 337,-2 0 1,-2 0-1,-3 67 0,1 38-475,0-138-151,1 0-1,-1 0 1,1 0 0,0-1-1,0 1 1,1 0 0,-1 0-1,1-1 1,0 1 0,0-1-1,0 1 1,0-1 0,0 0 0,1 0-1,0 0 1,-1 0 0,1 0-1,0 0 1,1-1 0,3 3-1,-9-11-15,0 1 0,1 0 0,-2 0 0,1 0 0,0 0 0,-1 0 0,0 0 0,0 1 0,-6-7 0,3 8-79,0 1-1,0 0 1,0 0 0,0 0-1,0 1 1,0 0-1,-1 0 1,1 0 0,-10 1-1,-58 4-522,71-3 550,1 0-1,0-1 1,-1 1 0,1 0 0,0 0 0,0 0 0,0 1 0,0-1 0,0 0 0,0 1 0,0 0 0,-3 3 0,-23 29-241,4-5 338,21-26-29,0-2-12,0 1 0,1 0 0,-1 0 0,1 0 0,-1 1 1,1-1-1,0 1 0,0-1 0,0 1 0,1-1 0,-1 1 0,0 0 0,1 0 0,0 0 0,0 0 0,0 0 0,0 0 0,0 0 0,1 1 0,-1-1 0,1 0 0,0 0 0,0 6 0,0-8 15,1 0 0,-1 0 0,1 0 0,-1-1 0,1 1 0,-1 0 0,1 0 0,0-1 0,0 1-1,-1 0 1,1-1 0,0 1 0,0 0 0,0-1 0,-1 1 0,1-1 0,0 0 0,0 1 0,0-1 0,0 0 0,0 1-1,0-1 1,0 0 0,0 0 0,0 0 0,0 0 0,0 0 0,0 0 0,1 0 0,42 0 1105,-32-1-724,-11 1-364,61 1 397,84-12 1,-139 11-2927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8452,'0'0'6419,"9"-22"-6931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509 118 3970,'0'0'1667,"-31"2"-1549,-99 11-65,124-13-22,1 1 1,-1 0-1,1 0 0,0 0 1,0 1-1,-1-1 0,1 1 1,0 1-1,0-1 0,1 1 0,-1 0 1,0 0-1,1 0 0,0 1 1,-5 4-1,-3 3 188,-17 15 294,0 1 0,2 1 0,2 2 0,0 0 0,-24 41 0,39-56-493,2 1 0,-1 0 1,2 1-1,0 0 0,1 0 1,1 0-1,1 1 0,0-1 0,1 1 1,1 0-1,0 0 0,2 0 1,2 28-1,-1-40-11,1 0 0,0 0 0,0 0-1,0-1 1,1 1 0,0 0 0,0-1 0,1 0 0,-1 0 0,1 0 0,0 0-1,0 0 1,1-1 0,-1 0 0,1 0 0,0 0 0,0 0 0,7 3 0,-1-1 14,1 0 0,-1 0 0,1-2 0,-1 1 0,1-1 0,1-1 0,-1 0 0,15 1 0,-6-2-66,1 0 0,0-1 0,-1-2 0,1 0 1,0-1-1,-1-1 0,0-1 0,0-1 0,0-1 0,0-1 0,-1 0 0,23-13 0,4-10-88,-1-2 1,-1-2-1,-2-1 0,-2-3 0,-1-2 0,-2-1 0,-2-1 0,-1-3 0,-3 0 0,38-72 0,-64 107 431,-1 0 1,0 0 0,-1-1 0,0 0-1,0 1 1,-1-2 0,0 1-1,-1 0 1,-1 0 0,0-1 0,0 1-1,-1-1 1,-2-17 0,1 25-230,-1 1 1,1 0-1,0-1 1,-1 1 0,0 0-1,0 0 1,0 0-1,0 0 1,0 0-1,-1 0 1,1 1 0,-1-1-1,1 1 1,-1-1-1,0 1 1,0 0 0,0 0-1,-1 1 1,1-1-1,0 0 1,-6-1-1,-4-1-15,0 0 0,0 1 0,0 1 0,-25-3 0,-1 3-367,-1 2 1,1 1-1,-1 2 0,1 2 1,0 2-1,-75 22 1,21 4-3639,13-3-2051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1374 47 2769,'0'0'7046,"0"-5"-6326,0 3-638,0 0-1,0 0 0,0 0 0,0 1 0,0-1 0,0 0 0,-1 0 0,1 0 0,0 0 1,-1 1-1,0-1 0,1 0 0,-1 1 0,0-1 0,-2-2 0,1 2-51,0 1-1,0 0 0,0 0 0,0 0 1,-1 0-1,1 0 0,0 0 0,-1 1 1,1-1-1,0 1 0,-1-1 1,1 1-1,-1 0 0,1 0 0,-4 1 1,-59 0-569,-91 14 0,129-12 620,-54-2-1,54-2-88,-55 5-1,64 1-129,0 1 1,1 0-1,-1 2 1,1 0-1,1 1 1,0 0-1,-20 16 0,16-12 110,-44 27-9,-45 30 0,82-48 0,1 2 1,-35 41 0,8-8 9,-194 216-16,229-251 19,1 1-1,1 1 1,-19 37 0,29-47 9,0-1 1,1 2-1,0-1 1,1 0 0,0 1-1,2 0 1,0-1 0,-1 22-1,3-18 1,-1-7 8,1 0-1,0 0 1,1 0-1,0 0 1,0-1-1,1 1 1,1 0-1,0 0 1,0-1-1,6 12 1,4 2-25,1-1 1,1-1 0,1 0-1,1-1 1,26 26 0,-32-38-34,0 0 0,0 0 0,1-1 1,1 0-1,-1-1 0,1-1 0,0 0 1,1 0-1,-1-1 0,1-1 0,25 4 1,20-2-117,0-2 1,68-6 0,-33 1-292,-63-1 233,1 0 0,-1-2 0,0-2 0,0 0 1,-1-2-1,1-2 0,-2 0 0,1-2 0,-2-2 0,43-25 0,-51 27 69,-3 1 58,1 0 0,0 1 0,1 1 0,0 0 0,39-11 0,-33 18 258,0 0-1,42 4 1,-16-1-75,-7-3-163,-1-3-1,0-1 1,56-16-1,-56 11-72,-1 2 0,1 2 0,59-2 0,-100 9 166,0 0-1,0 1 1,1-1-1,-1 1 1,0-1-1,0 1 1,0 0-1,0 0 1,0 0-1,0 0 1,0 0-1,0 0 0,0 1 1,-1-1-1,1 1 1,0-1-1,-1 1 1,1 0-1,-1-1 1,0 1-1,1 0 1,0 2-1,0 0 49,0-1-1,1 0 1,0 0 0,-1 0 0,1-1-1,6 5 1,-3-3-23,0-2 0,1 1 0,-1-1 1,1 0-1,-1 0 0,1 0 0,0-1 0,12 1 1,61-3 389,-43 0-191,198-1 577,-224 3-782,1 0 0,-1 1-1,1 1 1,-1 0 0,0 0-1,0 1 1,0 1 0,17 9 0,23 9 161,244 76 1275,-160-57-653,170 76 0,-287-108-832,0 0 0,-1 1 0,0 1 0,-1 0 0,0 1 1,-1 1-1,0 1 0,-1 0 0,-1 1 0,21 32 0,-22-32 87,1-1 0,0 1 0,1-2 0,1 0 0,0-1 0,19 13 0,104 55 258,-96-58-263,-28-15-67,-1 1 0,0 1-1,0 0 1,-1 1 0,0 0-1,-1 1 1,0 0 0,-1 1-1,14 23 1,-15-25 35,0 1-1,1-1 1,1-1 0,-1 0 0,23 15-1,66 37 133,-40-27-59,-39-22-101,81 44-8,-89-51-17,1-1 0,0 0 0,0-1 0,0-1 0,0 0-1,21 2 1,14-2 79,-1-3-1,67-6 0,-93 4-163,0-2 1,-1 0-1,1-1 0,-1-1 0,-1-1 1,1-1-1,35-19 0,-42 17-130,-1 0 0,0 0-1,0-1 1,-1 0 0,-1-1-1,0-1 1,0 1 0,-2-1-1,1-1 1,9-23 0,6-17-247,24-83 0,-43 119 616,6-15-147,-1-1 1,-2 0-1,-2-1 1,-1 0-1,1-54 0,-4 14-6,0 37 232,-2-1 0,-8-71 1,5 98 4,0 0-1,-1 0 1,-1 1 0,1 0 0,-2 0 0,1 0 0,-2 0-1,1 1 1,-16-17 0,-6-4 448,-50-42-1,1 1 91,-92-94 742,137 138-1067,-1 2 0,-1 2-1,-60-33 1,59 42-418,-1 1 0,0 3 0,-1 1 0,-48-8 0,-46-12 15,-14-19 17,-62-16-47,69 46-29,109 17 60,0-1 0,0-1 0,0-2 1,1 0-1,-38-15 0,-122-53 53,150 63-108,-1 1-1,1 1 0,-44-2 0,62 9 61,0-1 1,-1-1-1,1 0 1,0-2-1,1 0 1,0-1-1,0-1 0,-27-16 1,29 14-26,1 0 1,-2 2-1,1 0 1,-1 1 0,0 0-1,-1 2 1,1 0-1,-1 1 1,0 1-1,-35-1 1,12 5-47,18 0 120,-41-4 0,57 2-32,0 0-1,1-1 1,-1 0 0,1 0 0,0-1-1,-1 0 1,1 0 0,0 0 0,-9-7-1,-2-3 43,-35-19-1,44 28-63,1 1 1,0 0-1,-1 0 0,1 1 1,-1 0-1,0 1 0,-14-1 1,-288 0 236,159 3-1775,131 0 989,0 0 0,0 2 0,0 0-1,0 1 1,1 1 0,-1 1 0,1 1 0,-26 13-1,-78 40-2960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0 314 3057,'0'0'6515,"33"-25"-6357,-3 1-115,12-9 10,2 2-1,1 1 1,52-25-1,-47 31 39,0 2 0,76-23 0,-101 38-125,0 2 0,0 0 1,0 2-1,0 0 0,1 2 0,-1 1 1,43 5-1,-45 0-113,0 0 0,34 14 0,32 9-116,218 11-1317,-170-26-2782,-107-9 1022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4114,'0'0'5136,"16"0"-4363,26 2-531,0 2 0,-1 2-1,1 1 1,71 24 0,-68-18-444,56 9 1,-101-22 215,0 0 1,1 0-1,-1 0 1,0 0-1,1 0 0,-1 0 1,1 0-1,-1 1 0,0-1 1,1 0-1,-1 0 1,0 0-1,0 0 0,1 0 1,-1 1-1,0-1 1,1 0-1,-1 0 0,0 1 1,0-1-1,1 0 0,-1 0 1,0 1-1,0-1 1,0 0-1,1 1 0,-1-1 1,0 0-1,0 1 1,0-1-1,0 0 0,0 1 1,0-1-1,0 0 0,0 1 1,1-1-1,-1 0 1,0 1-1,-1-1 0,1 1 1,0-1-1,0 0 1,0 1-1,0-1 0,0 0 1,0 1-1,0-1 0,0 0 1,-1 1-1,1-1 1,0 0-1,0 0 0,0 1 1,-1-1-1,1 0 1,0 0-1,-1 1 0,-11 13-162,-12 0 271,0-1 1,0 0 0,-42 14 0,-84 19-161,79-26-2324,68-19-213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3714,'0'0'2291,"-13"16"-1960,-76 101 366,60-77-134,7-11-75,1 1-1,-21 41 1,37-61-458,0 0-1,1 0 1,1 1-1,0-1 0,0 1 1,1-1-1,0 1 1,1 0-1,0 0 0,1 0 1,0 0-1,2 11 1,-1-19-38,-1-1 0,1 1 1,0-1-1,1 0 0,-1 0 0,0 1 1,1-1-1,-1 0 0,1 0 1,0-1-1,0 1 0,-1 0 1,1 0-1,0-1 0,0 1 1,1-1-1,-1 0 0,0 0 0,0 0 1,1 0-1,-1 0 0,1 0 1,-1 0-1,6 0 0,6 2-273,0-1-1,28 2 1,-39-4 192,49 0-3027,-33 0 877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3073,'0'0'5107,"9"11"-4798,103 104 83,-94-96-356,-16-16 21,0 0 0,1 0 0,-1 0 0,1 0 0,0 0 1,0 0-1,0-1 0,0 0 0,0 1 0,1-1 0,-1 0 1,1 0-1,0-1 0,-1 1 0,6 0 0,-9-2 5,1 0 0,0 0 1,-1-1-1,1 1 0,0 0 0,-1-1 0,1 1 0,-1-1 0,1 1 1,-1-1-1,1 1 0,-1-1 0,1 1 0,-1-1 0,0 1 1,1-1-1,-1 0 0,0 1 0,1-1 0,-1 0 0,0 1 0,0-1 1,1-1-1,4-21 23,-4 18 131,5-18 134,0 2 0,2-1 0,0 1 0,17-31 0,53-70-27,-72 113-267,5-3-2615,-14 27-863,-10 7-172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0 4226,'0'0'6526,"12"17"-5996,1-1-411,-2-3 15,0 0 0,-1 1 0,-1 0 0,-1 1 0,0 0 0,7 18 0,-5-2 16,-1 1-1,-2 0 1,-1 1 0,-1 0 0,-2 0-1,-1 0 1,-5 57 0,2-83-131,-1 0-1,0 0 1,0 0 0,0-1-1,-1 1 1,0 0 0,0-1 0,-1 0-1,0 0 1,0 0 0,0 0-1,-1-1 1,0 0 0,0 0 0,0 0-1,-1 0 1,-7 4 0,-9 6-644,0-1 1,0-1-1,-34 14 1,-11-1-3997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6 656,'0'0'6718,"-1"27"-6590,-11 9-70,8-25-71,0 1 1,1-1 0,-4 22-1,5 27-1449,35-60 1025,-28 0 419,1-1 1,-1 0-1,1 0 1,-1 0-1,0-1 1,0 1-1,0-1 1,0-1-1,0 1 1,0-1-1,-1 0 1,1 0-1,-1 0 1,0-1-1,0 1 1,0-1-1,0 0 1,-1 0-1,1 0 1,-1-1-1,5-9 1,0-1 8,0-1 0,0 0 0,-2 0 1,0-1-1,5-25 0,-11 37-4,0 4-51,1 1-296,1 0 279,-2 0 226,0 3-141,0 0 0,0 0 0,0 1 0,0-1 0,-1 0 0,0 0 1,1-1-1,-4 7 0,1-2 37,0 0 0,0 0 0,0 0 0,1 0 1,0 0-1,0 0 0,1 1 0,0-1 0,0 1 0,0-1 0,2 15 0,-1-19-11,0-1-1,0 1 0,0 0 0,0 0 0,0 0 0,1-1 0,0 1 0,-1 0 0,1-1 0,2 6 1,-2-7-129,0 0 1,1 0 0,-1 0-1,0 0 1,0 0 0,1 0-1,-1 0 1,1-1 0,-1 1-1,1-1 1,-1 1 0,1-1-1,-1 1 1,1-1 0,-1 0-1,1 0 1,-1 1 0,1-1-1,0 0 1,2-1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0 2977,'0'0'926,"0"4"-771,3 145 1512,-36-149-1933,5 0 43,29 0 170,11 0 107,13 2 335,-20-1-396,1 0-1,-1-1 1,0 1 0,1-1-1,-1 0 1,0-1 0,0 1-1,7-2 1,-6-3-1375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12 644 1313,'0'0'3276,"-2"6"-2711,-6 27-102,6-21 6905,2-489-7030,1 465-350,0-1-1,1 0 1,0 1-1,1 0 1,0-1-1,1 1 1,0 0-1,1 0 1,1 1-1,0 0 1,0 0-1,1 0 1,0 1-1,1 0 1,16-16-1,-23 25-6,0-1-1,0 1 1,1-1-1,-1 1 1,1 0-1,-1 0 1,1 0-1,0 0 0,-1 0 1,1 0-1,0 0 1,-1 1-1,1-1 1,0 1-1,0-1 1,0 1-1,0-1 1,0 1-1,-1 0 0,1 0 1,0 0-1,0 0 1,0 0-1,0 1 1,0-1-1,0 1 1,-1-1-1,1 1 1,0-1-1,0 1 0,-1 0 1,1 0-1,0 0 1,-1 0-1,1 0 1,-1 0-1,1 1 1,-1-1-1,0 0 1,1 1-1,-1-1 0,0 1 1,0-1-1,0 1 1,1 3-1,73 186-1895,-70-180 501,1 0 1,0 0 0,9 11-1,3-2-2040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1 1489,'0'0'3761,"-1"14"-3288,-2-4-415,0 1-1,-1 0 1,-7 13 0,7-16-24,0 0 0,1 1-1,0-1 1,0 1-1,1 0 1,-2 10-1,4-13 21,0 16-206,0-22 144,1 1-1,-1 0 1,0-1 0,0 1 0,1-1-1,-1 1 1,1-1 0,-1 0-1,0 1 1,1-1 0,-1 1 0,1-1-1,-1 0 1,1 1 0,-1-1 0,1 0-1,-1 1 1,1-1 0,-1 0 0,1 0-1,-1 0 1,1 1 0,0-1 0,-1 0-1,1 0 1,-1 0 0,1 0-1,0 0 1,-1 0 0,1 0 0,3 0 7,0-1 0,-1 1 0,1-1 0,0 1 0,-1-1 0,1 0 0,-1 0 0,0-1 1,1 1-1,-1-1 0,0 0 0,0 1 0,0-1 0,0-1 0,0 1 0,3-3 0,3-5 16,0 0 0,-1-1 0,9-15 0,-9 14-19,0 0 0,1 0 1,19-19-1,-27 30 17,0 1-39,1 0 1272,-2 27-1361,-9 82-1334,10-107-229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91 95 1265,'0'0'5175,"-3"0"-4807,2 0-352,0-1-1,0 1 0,0-1 0,0 0 0,0 1 0,0-1 0,1 0 0,-1 1 1,0-1-1,0 0 0,1 0 0,-1 0 0,0 0 0,1 1 0,-1-1 0,1 0 1,-1 0-1,1 0 0,-1 0 0,1-1 0,0 1 0,-1 0 0,1 0 1,0 0-1,0 0 0,0 0 0,0 0 0,0-1 0,0-46 53,1 28-62,-1 19-102,28 7-622,-10 6 535,-16-12 167,0 1 1,-1 0-1,1 0 0,0 0 1,0 0-1,-1 0 1,1 1-1,-1-1 1,1 0-1,-1 1 1,0-1-1,1 1 0,-1-1 1,0 1-1,0 0 1,0 0-1,0-1 1,-1 1-1,1 0 0,0 0 1,-1 0-1,1 0 1,-1 0-1,0 0 1,1 0-1,-1 0 1,0 2-1,-1 8 117,0 1 0,-1-1-1,-1 0 1,0 0 0,0-1 0,-1 1 0,-1-1 0,1 0-1,-2 0 1,0 0 0,0 0 0,-1-1 0,0 0-1,-1-1 1,0 0 0,0 0 0,-1 0 0,-15 10 0,-2-9-669,18-8-921,18-6 976,0 1 510,-1 0 89,0 0 0,-1 0 1,1 1-1,0 1 0,0-1 0,12 1 1,-21 1-38,1 0 0,-1 1 0,1-1 0,-1 0 0,0 0 0,1 1 0,-1-1 0,1 0 0,-1 0 0,0 1 0,1-1 0,-1 0 0,0 1 0,1-1 0,-1 1 0,0-1 0,1 0 0,-1 1 0,0-1 0,0 1 0,0-1 0,0 1 0,1-1 0,-1 1 0,0-1 0,0 1 0,0-1 0,0 1 0,0 0-40,0 0 0,0 0 0,0-1 0,0 1 0,0 0 0,1-1 0,-1 1 0,0 0 0,0-1 0,1 1 0,-1-1 0,0 1 0,1 0 0,-1-1 0,1 1 0,-1-1 0,0 1 1,1-1-1,-1 1 0,1-1 0,0 0 0,-1 1 0,1-1 0,-1 1 0,1-1 0,0 0 0,-1 0 0,1 1 0,0-1 0,-1 0 0,2 0 0,9-2-1757,-1-7-992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44 3570,'0'0'2390,"0"6"1398,4 5-3768,-1 1 0,2-1 0,-1 1 0,2-1 0,6 10 0,13 32-19,-11-20 12,20 38 0,-31-73 636,-2-11-548,1-15-141,1-73 259,-2 97-114,0 0 1,0 0 0,1 1 0,-1-1 0,1 0-1,0 1 1,0-1 0,3-3 0,7-14 161,26-62-131,-43 104-2144,4-17 1763,1 0 1,-1 0-1,0 0 1,0-1-1,0 1 1,-1-1-1,-2 6 0,-32 41-3551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7187,'0'0'2257,"15"11"-9780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10 106 3506,'0'0'4167,"0"29"-3743,0-4-327,-6 170 585,3-139-350,3-48-273,0-33-50,3-46-214,15-90-1,-11 125 350,-5 35-26,-1 1-141,0 0 0,0 1 1,0-1-1,0 0 0,0 1 0,0-1 1,0 1-1,0-1 0,0 1 1,0-1-1,0 1 0,-1 0 0,1-1 1,0 1-1,0 0 0,-1 0 0,1 0 1,0 0-1,-1-1 0,1 1 0,-1 0 1,1 0-1,0 2 0,8 26 84,-8-25-96,3 13 24,-1 0 1,-1 0 0,0 24 0,-3-28 3,1 0 0,1-1 0,1 0 0,-1 1 0,2-1 0,0 0 0,0 0 0,6 12 0,-8-22-3,-1-1 0,1 0 1,0 0-1,0 0 1,0 0-1,-1 0 1,1 0-1,0 0 1,0 0-1,0 0 1,1 0-1,-1 0 0,0-1 1,0 1-1,0-1 1,1 1-1,-1 0 1,0-1-1,1 0 1,-1 1-1,0-1 1,1 0-1,-1 0 0,0 0 1,1 0-1,-1 0 1,0 0-1,1 0 1,-1 0-1,0 0 1,1-1-1,-1 1 1,0-1-1,1 1 0,-1-1 1,3-1-1,0 0 22,1-1-1,0 0 1,0 0-1,-1 0 1,0 0-1,0-1 1,7-6-1,-1-5 8,1 0 0,-2-1 0,0 0 1,-1-1-1,-1 1 0,0-1 0,5-21 0,1-13 266,8-63 0,-18 84-87,1 4 1608,-1 51-1214,8 344-40,-10-368-652,-1 0 1,0 0-1,0-1 0,0 1 0,0 0 1,0 0-1,1-1 0,-1 1 0,0 0 1,1-1-1,-1 1 0,0 0 0,1-1 0,-1 1 1,1 0-1,-1-1 0,1 1 0,-1-1 1,1 1-1,-1-1 0,1 1 0,0-1 1,-1 0-1,1 1 0,0-1 0,-1 0 0,1 1 1,0-1-1,0 0 0,-1 0 0,1 1 1,0-1-1,0 0 0,-1 0 0,1 0 1,0 0-1,0 0 0,-1 0 0,1 0 1,0-1-1,0 1 0,-1 0 0,1 0 0,0-1 1,-1 1-1,1 0 0,0-1 0,12-4-2357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53 6435,'0'0'3682,"159"-36"-4179,-138 28-1552,-15-1-1712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15 3922,'67'-14'955,"-66"14"-891,1 0 0,-1 0 0,1 1 0,-1-1 0,1 0 0,-1 1 0,0 0 0,1-1 0,-1 1 0,0 0 0,1 0 0,-1-1 0,0 1 0,0 0 0,0 0 0,0 0 0,0 1 0,0-1 0,0 0 0,0 0 0,0 0 0,0 1 0,-1-1 0,1 0 0,-1 1 0,1-1 0,-1 1 0,1-1 0,-1 1 0,0-1 0,0 3 0,3 3 244,2 13-158,0 0 0,-1 1 0,-1 0 1,-1-1-1,-1 1 0,0 0 0,-3 21 1,1 6-25,1-44-116,-1 0 0,0 0 0,1 0 0,-1 0 0,-1 0 0,1 0 0,-1 0 0,1 0 0,-1 0 0,0-1 0,0 1 0,-1-1 0,1 1 0,-1-1 0,0 0 0,1 0 0,-1 0 0,-1-1 0,1 1 0,0-1 0,-1 1 0,1-1 0,-1 0 0,0 0 0,-4 1 0,-3 1 197,0 1-1,0-2 1,-1 0-1,0 0 1,0-1 0,1 0-1,-19-1 1,30-1-89,21 0-276,18-2 167,1-2 0,49-11-1,-56 9-186,-32 6-242,3 0 530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1 172 592,'0'0'6601,"5"7"-6265,0 0-297,-1-1 0,-1 1 1,1-1-1,-1 1 1,0 0-1,0 0 0,-1 1 1,0-1-1,0 0 0,-1 1 1,1 14-1,1 116 184,-3-116-454,-1-91 228,-1 18-22,6-64 0,-2 106 31,0 0 0,1 0 0,-1 1 0,2-1-1,-1 1 1,7-10 0,9-27 17,-15 54-166,-1 25-126,0 0 115,-2-23 155,2 0 0,-1-1 0,1 1 0,1 0 0,0-1 0,0 0 0,1 0 0,1 0 0,-1-1 0,12 15 0,-11-18-1,-1 0 0,1 0-1,0-1 1,0 0 0,1 0 0,-1-1 0,1 1-1,0-1 1,0-1 0,1 0 0,-1 0 0,1 0 0,-1-1-1,1 0 1,10 2 0,-6-2-13,0-1 1,0 0-1,-1-1 0,1 0 0,0-1 1,0 0-1,0-1 0,15-4 1,-23 5 55,0-1 1,0 1 0,-1-1 0,1 0 0,-1 0 0,1-1-1,-1 1 1,0-1 0,0 1 0,0-1 0,0 0-1,-1 0 1,1-1 0,-1 1 0,0 0 0,1-1 0,-2 1-1,1-1 1,0 0 0,-1 0 0,0 0 0,1 0-1,-2 1 1,1-1 0,0-1 0,-1 1 0,0-6 0,1-2 345,0 2-41,0-1 0,0 1 0,-1 0 0,-1-1 0,0 1 0,0 0 0,-1 0 0,0-1 0,-1 1-1,0 1 1,-7-15 0,-15-12 404,18 28-579,1-1-1,0 0 1,0 0 0,1 0-1,-8-20 1,12 26-602,2 13-5236,4 9 1714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6707,'0'0'2881,"165"-33"-5330,-119 16-512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235 1 5218,'0'0'3629,"-26"4"-3523,-85 14-82,106-18-23,0 1-1,1 0 0,-1 0 0,0 1 0,0-1 0,1 1 1,-1 0-1,1 0 0,0 1 0,-1-1 0,1 1 0,0 0 0,1 0 1,-1 1-1,0-1 0,1 1 0,-5 5 0,4-3 0,3-5-1,0 0 0,0 0-1,0 0 1,0 1 0,0-1-1,0 0 1,0 0 0,1 1 0,-1-1-1,0 1 1,1-1 0,-1 1-1,1-1 1,0 1 0,-1-1 0,1 1-1,0-1 1,0 1 0,0 0-1,0-1 1,0 1 0,1 1 0,-1-2-3,1 1 0,0-1 0,0 0 1,0 0-1,0 1 0,0-1 0,1 0 1,-1 0-1,0 0 0,0 0 0,1-1 1,-1 1-1,0 0 0,1 0 1,-1-1-1,1 1 0,-1-1 0,2 1 1,11 2-37,-1-1 0,1 0 0,27-1 1,-29-1 18,49 0-244,47 3-658,-96-2 807,1 1 0,-1 0 1,0 1-1,0 0 0,0 1 0,15 7 1,-25-11 120,-1 1 0,0-1 0,1 1 0,-1-1-1,0 1 1,0 0 0,0 0 0,0-1 0,1 1 0,-1 0 0,0 0 0,-1 0 0,1 0 0,0 0 0,0 1 0,0-1 0,-1 0 0,1 0 0,0 1 0,-1-1 0,1 0 0,-1 0 0,0 1-1,1-1 1,-1 1 0,0-1 0,0 0 0,0 1 0,0-1 0,0 0 0,0 1 0,0-1 0,0 1 0,-1-1 0,1 0 0,0 1 0,-1-1 0,1 0 0,-1 1 0,-1 1 0,0 0 107,-1 1 0,1 0 0,-1-1 1,0 1-1,0-1 0,-1 0 1,1 0-1,-1 0 0,1-1 0,-8 5 1,-7 0 100,0-1 0,-1-1 0,1-1 0,-1 0 0,0-1 0,0-1 0,0-1 0,-34-2 1,33 0-137,-34-5-249,1-1-4514,34 7-367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4674,'0'0'5859,"187"-43"-5859,-154 35-80,-4 8-769,1 0-767,-6 0-769,2 0-833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304 13 3009,'0'0'6321,"-9"-3"-6191,4 1-117,0 0 0,-1 1-1,0-1 1,0 1 0,1 0-1,-1 1 1,0-1 0,0 1-1,0 0 1,1 1 0,-1-1-1,0 1 1,0 0 0,1 1-1,-1-1 1,0 1 0,1 0-1,0 1 1,-9 4 0,-6 6 36,-4 2 149,0 1 1,-26 24-1,45-36-171,0 1 0,1 0 0,-1 0-1,1 0 1,0 0 0,0 0 0,1 1 0,0 0 0,0 0 0,0 0 0,0 0 0,1 0 0,0 0 0,0 1 0,0 9 0,1-13-28,1 1 0,0-1 0,0 1 1,0 0-1,0 0 0,1-1 0,-1 1 0,1-1 1,0 1-1,0-1 0,0 1 0,4 6 0,-3-8 2,0 0-1,0 1 0,1-1 1,-1 0-1,1 0 0,0 0 1,-1-1-1,1 1 0,0-1 1,0 1-1,0-1 0,0 0 1,0 0-1,0-1 0,5 2 1,38 5-13,1-2 0,-1-2 0,81-5 0,-38 1-322,-82 0 119,13 1 6,-20 0 127,0 0 0,1 0 0,-1 0 0,0 0 0,1 0-1,-1 0 1,0 0 0,1 0 0,-1 1 0,0-1 0,1 0 0,-1 0 0,0 0 0,1 0 0,-1 0 0,0 1 0,1-1 0,-1 0 0,0 0-1,0 0 1,1 1 0,-1-1 0,0 0 0,0 0 0,0 1 0,1-1 0,-1 0 0,0 1 0,0-1 0,0 0 0,0 1 0,0-1-1,1 0 1,-1 1 0,0-1 0,0 0 0,0 1 0,-3 14-2759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0 402 3362,'0'0'5157,"35"-2"-4333,386-34 147,388-9-670,-137 11 65,1019-128 726,-852 73 1068,-707 78-1877,63-8 64,-212 16-5171,-14 3-1245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127 261 3378,'0'0'7859,"12"-16"-7579,92-123 619,-94 126-826,3-5 224,0 0 0,20-38-1,-26 102-437,-5 210 213,-4-134-48,2-119-15,1 1-1,-2-1 1,1 1-1,0-1 1,-1 0 0,1 1-1,-1-1 1,0 1-1,0-1 1,0 0 0,-1 0-1,1 1 1,-1-1-1,0 0 1,-4 5 0,2-5 8,0 1 1,0-1 0,-1 0-1,0-1 1,1 1 0,-1-1 0,0 0-1,0 0 1,-10 2 0,-66 17 208,54-15-156,0 0 1,1 2 0,0 1-1,-29 15 1,52-20-525,11-3 297,18 0 209,-20-1-67,24-2 95,1-1 1,35-8-1,36-3-22,-74 13-1660,-18 1-2983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85 6435,'0'0'4805,"14"1"-4733,-10 3-47,0-1 0,-1 0 0,1 1 0,-1-1 0,0 1 0,0 0 0,0 0 0,0 0 0,-1 1 0,0-1 0,0 1 0,2 5 0,4 6 87,1 1-28,-6-10-62,0 0 1,1 0-1,0 0 1,1-1-1,-1 0 1,1 1-1,0-1 0,7 5 1,-11-10 9,0-1 0,-1 0 0,1 1 1,0-1-1,-1 0 0,1 0 0,0 0 0,-1 1 0,1-1 1,0 0-1,0 0 0,-1 0 0,1 0 0,0 0 0,-1-1 1,1 1-1,0 0 0,-1 0 0,1 0 0,0 0 1,-1-1-1,1 1 0,0 0 0,-1-1 0,1 1 0,-1-1 1,1 1-1,-1 0 0,1-1 0,-1 1 0,1-1 0,-1 0 1,1 1-1,0-2 0,14-22 623,-13 19-670,32-58 414,33-56-192,-57 105 786,-3 6-3495,-1 9-1628,-5 14 239,-1 6-682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 52 1761,'0'0'5047,"-9"-1"-4812,4 1-228,4 0-8,-1-1 0,0 1 1,0 0-1,0 0 1,1-1-1,-1 1 1,0 1-1,0-1 1,0 0-1,0 0 1,1 1-1,-1-1 0,0 1 1,0-1-1,1 1 1,-1 0-1,0 0 1,1 0-1,-1 0 1,1 0-1,-1 0 0,1 0 1,0 0-1,-1 1 1,1-1-1,0 1 1,0-1-1,0 0 1,0 1-1,-2 3 1,-1 8-2,0 0 0,1 0 0,0 0 0,1 1 0,1-1 0,-1 19 0,3-32-2,-1 1-1,0 0 0,0-1 0,0 1 1,0 0-1,1-1 0,-1 1 1,0 0-1,1-1 0,-1 1 1,1-1-1,-1 1 0,0-1 0,1 1 1,-1-1-1,1 1 0,-1-1 1,1 1-1,0-1 0,-1 0 1,1 1-1,-1-1 0,1 0 1,0 0-1,-1 1 0,1-1 0,0 0 1,-1 0-1,1 0 0,0 0 1,0 0-1,27 1-29,-23-1 39,8 0 10,0 0 0,0-1 0,0-1-1,0 0 1,0 0 0,21-9 0,-28 9 50,-1-1 1,1 1 0,-1-2-1,0 1 1,0 0-1,0-1 1,0 0 0,-1 0-1,1 0 1,-1-1 0,0 0-1,0 1 1,-1-1 0,1-1-1,-1 1 1,4-10 0,-5 9 253,0-1 0,-1 1 0,0-1 0,0 0 0,0 0 0,-1 1 0,-1-12 0,1 3 109,0 14-390,0 0 0,0 0 1,0 0-1,-1 0 1,1 1-1,0-1 0,0 0 1,-1 0-1,1 0 0,0 0 1,-1 1-1,1-1 0,-1 0 1,1 0-1,-1 1 0,1-1 1,-1 0-1,0 1 1,1-1-1,-1 1 0,0-1 1,0 1-1,1-1 0,-1 1 1,0-1-1,0 1 0,-1-1 1,-1 0-46,-1 0 0,1 0 0,-1 1 0,0-1 0,1 1 0,-1 0-1,-4 0 1,-1 1-631,0-1-1,1 2 0,-1-1 1,0 1-1,-11 5 0,-3 6-2992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4930,'0'0'3778,"0"24"-2959,0 147 763,0 92-416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28 5426,'0'0'5539,"162"-17"-5523,-128 12-16,2 2-64,-2 3-1457,-3-3-1712,-7 3-2130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42 129 2817,'0'0'5667,"20"2"-5142,6 0-411,66 3 263,-87-5-349,-1 0 0,0-1 0,0 1 0,0-1 0,1 0 0,-1 0 0,0 0 0,0 0 0,0-1 0,-1 0 0,1 1 0,5-5 0,-7 5-3,0-1 0,0 0 1,0 0-1,0 0 0,0 0 0,-1 0 0,1 0 0,-1-1 0,0 1 0,1 0 0,-1-1 0,0 1 1,0-1-1,-1 1 0,1-1 0,-1 0 0,1 1 0,-1-1 0,0 1 0,0-5 0,1 5-23,-1 0-1,0 1 1,-1-1-1,1 0 0,0 0 1,-1 0-1,1 0 0,-1 0 1,1 0-1,-1 0 0,0 1 1,0-1-1,0 0 1,0 1-1,0-1 0,0 0 1,0 1-1,0-1 0,-1 1 1,1 0-1,-1-1 0,1 1 1,-1 0-1,1 0 1,-1 0-1,0 0 0,1 0 1,-1 1-1,-3-2 0,-4 0-20,0 0 0,0 1 0,0 0 0,0 0 0,-12 2 0,12-1-4,4 0 12,0 1 0,0 0-1,0 0 1,0 1 0,0-1-1,1 1 1,-1 0 0,0 0-1,1 1 1,0-1 0,-1 1 0,1 0-1,0 0 1,-4 5 0,-6 6-23,2-1 1,-19 25 0,27-31 15,1 0 0,0 0 0,0 0 1,0 1-1,1-1 0,0 1 0,1 0 0,-1-1 0,2 1 0,-1 0 1,1 0-1,0 0 0,1 8 0,0 4-7,-1-18 27,0 0 0,0 0 0,0 0 0,0 0-1,1 0 1,-1 0 0,1-1 0,0 1 0,-1 0 0,1 0 0,0-1-1,0 1 1,0 0 0,0-1 0,0 1 0,0-1 0,1 1-1,-1-1 1,2 2 0,1-1 16,-1 0 0,0 0 0,1 0 0,0 0 0,-1 0 0,1-1 0,0 0 0,0 0-1,4 1 1,10 0 99,1 0-1,0-2 0,24-1 1,-28 0-49,-5 0-49,0-1-1,0 0 1,0 0 0,-1-1 0,1-1-1,-1 1 1,0-1 0,0-1-1,16-10 1,-8 3 10,-1 0 1,0-1-1,28-30 0,-42 39 12,1-1 1,0 1-1,-1-1 0,0 0 0,0 0 1,0 0-1,-1-1 0,0 1 1,0 0-1,0 0 0,0-1 0,-1 1 1,0 0-1,0-1 0,-2-7 1,2-4 943,0 16-342,0 9-1337,-1 23 577,0-13 133,1-1 0,4 30 0,-3-41-53,0-1 0,0 0 0,1 0 0,-1-1 0,1 1 0,0 0 0,1-1 0,-1 1 0,1-1 0,0 1 0,0-1 0,0 0 0,8 7 1193,-11-34 365,-2-23-1414,1 22 55,1 1 1,4-35 0,-3 55-159,0-1 0,0 1 0,1-1 0,0 1 0,-1 0 0,1 0 1,0-1-1,1 1 0,-1 1 0,1-1 0,-1 0 0,1 1 1,0-1-1,0 1 0,0 0 0,0 0 0,0 0 0,0 0 0,1 0 1,3-1-1,9-4-46,1 1 1,30-7-1,-21 8-307,2 2 0,-1 0-1,42 2 1,-55 1-452,2 2-3204,-14 7-2827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16 130 480,'0'0'1222,"-3"22"-955,-1 5-193,1-9 4,0 1 0,2-1 0,0 21 1,1-38-57,0 1-1,0-1 1,1 1 0,-1-1 0,1 0 0,-1 1-1,1-1 1,0 0 0,-1 1 0,1-1 0,0 0-1,0 0 1,0 0 0,0 1 0,0-1 0,0 0 0,0 0-1,0-1 1,1 1 0,-1 0 0,0 0 0,0-1-1,1 1 1,-1 0 0,1-1 0,-1 1 0,0-1-1,1 0 1,-1 1 0,1-1 0,1 0 0,8 2 35,1-1 1,-1-1 0,12 0-1,-13 0-35,-7 0-32,-1-1 1,1 1-1,-1 0 1,1-1-1,-1 0 1,1 0 0,-1 0-1,1 0 1,-1 0-1,0 0 1,1 0-1,-1-1 1,0 1 0,0-1-1,0 0 1,0 1-1,0-1 1,-1 0 0,1 0-1,0 0 1,-1 0-1,1-1 1,-1 1-1,0 0 1,0-1 0,0 1-1,1-6 1,1-2 360,0 0 0,-1-1 0,0 1 1,-1-1-1,0-17 742,-1 31-1517,0 5 394,-1 3-28,1 0-1,1 0 1,0 0-1,0-1 1,6 21-1,-6-28 25,0 0 0,1 0 0,-1-1-1,0 1 1,1-1 0,0 1 0,0-1 0,0 1 0,0-1 0,0 0 0,0 0-1,0 0 1,1 0 0,-1-1 0,1 1 0,-1 0 0,1-1 0,0 0 0,0 0-1,0 0 1,-1 0 0,1 0 0,0 0 0,0-1 0,0 1 0,6-1 0,-5 0 24,0 1 1,1-1-1,-1-1 1,0 1 0,0 0-1,0-1 1,0 0-1,0 0 1,0 0 0,0-1-1,0 1 1,-1-1-1,1 0 1,0 0 0,6-5-1,-5 2 141,0 0 0,0 0 1,-1-1-1,0 0 0,0 0 0,0 0 0,0 0 0,3-11 0,-2 4 677,-1 1-1,-1-1 1,0 0-1,-1-1 1,0 1 0,-1 0-1,-1 0 1,0-17-1,0 16-476,-2 8-248,1 0 0,-1 0 0,1 0 0,-2 0 1,1 1-1,-1-1 0,1 0 0,-2 1 0,1 0 1,0 0-1,-1 0 0,0 0 0,0 1 0,-1 0 1,-6-6-1,10 9-454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3009,'0'0'4184,"1"17"-3808,1 325 840,-2-248-1040,0-93-224,2-2-60,0 1 122,-1-1-1,1 0 1,0 0 0,-1 0 0,1 0 0,-1 0 0,1 0 0,-1 0 0,0 0 0,0-1 0,1 1 0,-1 0 0,0-1 0,0 1-1,0-1 1,0 1 0,-1-1 0,2-2 0,3-4-4,4-7-17,1 1 0,0 1 1,1 0-1,0 0 0,1 1 1,1 0-1,0 1 0,0 1 1,21-13-1,-32 22 10,-1 1 0,1-1 0,-1 0 0,1 0 0,0 1 0,0-1 0,-1 1 0,1 0 0,0-1 0,0 1 0,0 0 0,0 0 0,2 1 0,-4-1-10,1 0 1,0 0-1,0 1 1,-1-1-1,1 0 0,0 1 1,-1-1-1,1 1 1,0-1-1,-1 1 1,1-1-1,0 1 0,-1-1 1,1 1-1,-1 0 1,1-1-1,-1 1 0,0 0 1,1-1-1,0 3 1,0 2-28,0 1 1,0 0 0,0-1 0,-1 1 0,0 0 0,0 9 0,-1 1 116,1-8-77,1 2 23,0-1 0,-1 0 0,-1 1 0,0-1 0,0 0-1,0 1 1,-1-1 0,-1 0 0,0 0 0,0 0 0,0-1 0,-1 1 0,-6 8 0,9-16-92,-1 3-129,-1-1 0,1 1 0,0-1 0,0 1 0,0 0 0,0 0 0,1 0 0,-1 0 0,1 0 0,-1 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27 3153,'0'0'1769,"-16"0"-1233,-47-2-151,60 2-362,1 0 0,-1 0-1,0 0 1,1 0 0,-1 1 0,1-1 0,-1 1 0,0 0 0,1-1 0,-1 1 0,1 0 0,0 1 0,-1-1-1,1 0 1,0 1 0,0-1 0,0 1 0,0 0 0,0 0 0,0 0 0,0 0 0,0 0 0,1 0 0,-1 0 0,1 0-1,0 1 1,0-1 0,0 1 0,-2 3 0,1 4 16,0-1-1,0 1 1,1 0-1,0-1 1,0 17-1,1-22-31,0-3-6,1 0-1,-1 1 1,0-1-1,0 0 1,1 0-1,-1 0 1,0 0-1,1 1 1,-1-1 0,1 0-1,0 0 1,-1 0-1,1 0 1,0 0-1,0 0 1,0 0-1,-1 0 1,1-1-1,0 1 1,0 0-1,2 0 1,30 13 43,-16-11 42,-1-1-1,22 1 1,-13-1 7,-11-1-50,-1 0 0,1-1 1,0-1-1,23-3 0,-35 3-27,0 0 1,0 1-1,0-1 0,0-1 0,-1 1 1,1 0-1,-1 0 0,1 0 1,-1-1-1,1 1 0,-1-1 0,0 1 1,1-1-1,-1 0 0,0 0 0,0 1 1,0-1-1,-1 0 0,1 0 1,0 0-1,-1 0 0,1 0 0,-1 0 1,1-3-1,0-7 136,0 0 0,-1 0 0,-1-13 0,1 6-108,0 16-58,0-1-1,0 0 1,0 1-1,-1-1 1,1 1-1,-1-1 1,0 0 0,0 1-1,0 0 1,-3-6-1,2 7-58,1 0 1,-1 0-1,1 1 0,-1-1 1,0 0-1,0 1 0,0 0 1,0-1-1,0 1 0,0 0 1,0 0-1,-1 0 0,1 0 1,0 0-1,0 1 0,-1-1 1,-3 0-1,-51-2-2958,44 3 1337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1 2369,'0'0'4263,"-12"19"-4311,-40 64 59,49-77-14,1-1-1,-1 1 1,1-1 0,0 1-1,1 0 1,-1 0 0,1 0 0,0 0-1,1 0 1,-1 0 0,1 0-1,0 0 1,2 7 0,-1 9-12,-1-20 13,0-1 0,0 0 0,0 0 1,0 1-1,0-1 0,0 0 0,1 1 1,-1-1-1,0 0 0,1 0 0,-1 1 1,1-1-1,-1 0 0,1 0 0,0 0 0,-1 0 1,1 0-1,0 0 0,0 0 0,0 0 1,0 0-1,0 0 0,0 0 0,0 0 1,0-1-1,0 1 0,0 0 0,1-1 1,-1 1-1,2 0 0,4 0 5,-1 0 0,0-1-1,0 1 1,1-1 0,9-1 0,3 0 27,-9 0-35,0 0 0,-1 0 0,1-1 0,0-1 1,-1 1-1,1-2 0,-1 1 0,0-1 0,0-1 1,-1 1-1,1-2 0,11-8 0,-14 9 80,0 1 0,-1-1 0,0 0 0,0 0 0,0 0 0,-1 0 0,0-1 1,0 0-1,0 0 0,-1 0 0,0-1 0,0 1 0,0-1 0,-1 1 0,0-1 0,0 0 0,-1 0 0,1-11 0,-2 16 4,0 0 0,0 0-1,-1 1 1,1-1 0,0 0 0,-1 0 0,1 1 0,-1-1 0,0 0-1,0 1 1,0-1 0,0 0 0,0 1 0,0 0 0,0-1-1,0 1 1,0-1 0,-1 1 0,-1-1 0,0-1 49,-1 1 0,0-1 0,0 1 1,0 0-1,0 1 0,0-1 0,-9-2 0,5 3-129,0-1-1,0 1 1,-1 0-1,1 1 0,0 0 1,-1 0-1,1 1 0,-16 3 1,20-2-260,0-1 0,0 1 1,0 0-1,1 0 0,-1 0 1,-5 5-1,-20 21-2852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34 1889,'0'0'6344,"-22"-2"-5322,20 2-1026,0 1 1,-1 0 0,1 0-1,0 1 1,0-1-1,0 0 1,0 1 0,0-1-1,0 1 1,0 0-1,1-1 1,-1 1-1,0 0 1,1 0 0,-3 4-1,-20 37-31,21-37 32,-1 3-19,1-1 0,0 1 1,0 0-1,0 0 0,1 1 1,1-1-1,0 0 0,-1 17 1,3-24 7,-1-1 1,0 0-1,0 1 1,0-1 0,1 0-1,-1 0 1,1 1-1,-1-1 1,1 0-1,0 0 1,-1 0 0,1 0-1,0 1 1,0-1-1,0 0 1,0 0-1,0-1 1,0 1-1,0 0 1,0 0 0,0 0-1,0-1 1,0 1-1,0 0 1,1-1-1,-1 1 1,0-1 0,0 0-1,1 1 1,-1-1-1,3 0 1,6 2-88,0-1 1,0-1-1,15 0 1,-11-1 38,3 1-53,-1 0-1,1-2 1,0 0-1,-1-1 1,29-8 0,-36 7 87,1 0 0,-1 0 0,0-1 1,0 0-1,-1-1 0,1 0 0,-1 0 1,0 0-1,-1-1 0,12-15 0,-15 17 117,0 0-1,-1 0 0,1 0 1,-1-1-1,-1 1 0,1-1 0,-1 0 1,0 0-1,0 0 0,-1 0 1,0 0-1,0 0 0,0-1 1,-1 1-1,0 0 0,0 0 1,0-1-1,-3-8 0,3 14-45,-1-1-1,1 1 0,-1 0 1,0 0-1,1 0 1,-1 0-1,0 0 0,0 0 1,0 0-1,0 0 0,0 0 1,0 0-1,0 1 1,0-1-1,-1 0 0,1 1 1,0-1-1,0 0 0,0 1 1,-1 0-1,1-1 1,0 1-1,-2 0 0,-35-3 255,29 2-247,-5 1-217,-1 0 1,1 1 0,0 0-1,-1 1 1,1 1 0,0 0 0,0 1-1,0 0 1,1 1 0,0 1-1,0 0 1,0 1 0,0 0-1,-13 11 1,4 0-2510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94 6659,'0'0'592,"5"20"-445,15 62 24,-18-77-160,-1 0-1,0 1 1,0-1 0,-1 1 0,1-1 0,-1 9 0,-1-4 25,1-9-27,0-1 0,0 0 1,0 0-1,1 1 0,-1-1 1,0 0-1,0 0 0,0 1 0,0-1 1,0 0-1,0 0 0,1 0 1,-1 1-1,0-1 0,0 0 1,0 0-1,1 0 0,-1 0 0,0 1 1,0-1-1,1 0 0,-1 0 1,0 0-1,0 0 0,1 0 0,-1 0 1,0 0-1,0 0 0,1 0 1,-1 0-1,0 0 0,0 0 0,1 0 1,-1 0-1,0 0 0,0 0 1,1 0-1,-1 0 0,0 0 0,0 0 1,1 0-1,-1 0 0,0-1 1,0 1-1,0 0 0,1 0 1,-1 0-1,0 0 0,0 0 0,0-1 1,1 1-1,-1 0 0,0 0 1,0-1-1,0 1 0,14-11 282,8-19-404,1 2-1,1 0 1,1 2-1,2 1 1,40-30 0,-47 41 119,-12 7 141,1 0-1,0 1 1,1 1-1,10-5 1,-20 10-147,0-1 0,1 1 1,-1 0-1,0 0 1,1 0-1,-1 0 0,0 0 1,0 0-1,1 0 1,-1-1-1,0 1 0,1 0 1,-1 0-1,0 0 1,1 0-1,-1 0 0,0 0 1,1 1-1,-1-1 1,0 0-1,1 0 0,-1 0 1,0 0-1,0 0 1,1 0-1,-1 0 0,0 1 1,1-1-1,-1 0 1,0 0-1,0 0 1,0 1-1,1-1 0,-1 0 1,0 0-1,0 1 1,0-1-1,1 0 0,-1 0 1,0 1-1,0-1 1,0 0-1,0 1 0,0-1 1,0 0-1,0 1 1,0 17-146,0-11 217,0 8 24,0 0-1,0 0 1,-1 1-1,-1-1 0,-1 0 1,0 0-1,-1-1 1,-8 21-1,-7 2 167,11-22-161,1 0 1,-10 27-1,17-39-83,-1-1-161,1-28-7637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5314,'0'0'3730,"0"181"-3298,0-137-80,0-3-111,0 1 31,0-9-240,0-3 80,0-5-112,0-6-144,0-3-1297,0-2-752,0-8-816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291 2 1553,'0'0'4207,"-2"20"-3970,-1 6-209,0-4-16,0-1 0,2 27 0,1-47-17,0 0 0,0-1-1,0 1 1,1 0-1,-1-1 1,0 1 0,0 0-1,0-1 1,1 1-1,-1-1 1,0 1 0,1 0-1,-1-1 1,1 1-1,-1-1 1,0 1 0,1-1-1,-1 1 1,1-1-1,0 1 1,-1-1-1,1 0 1,-1 1 0,1-1-1,0 0 1,0 1-1,24 3-207,-18-4 102,-1 0 1,1-1-1,-1 1 0,0-2 1,1 1-1,6-3 1,-9 2 52,0 0 0,0 0 1,0-1-1,0 0 0,-1 1 1,1-1-1,-1 0 0,0-1 1,0 1-1,0-1 0,0 1 1,-1-1-1,1 0 0,-1 0 1,0 0-1,3-8 0,-3 5 277,0 0 1,-1 1-1,1-1 0,-1 0 0,-1 0 0,1 0 0,-1 0 0,0 0 0,-1 0 0,-2-11 1,3 18-194,0 0 1,0 0-1,0 0 1,0 1-1,0-1 0,0 0 1,0 0-1,0 0 1,0 0-1,0 1 1,0-1-1,-1 0 1,1 0-1,0 0 1,0 0-1,0 0 1,0 1-1,0-1 1,0 0-1,-1 0 1,1 0-1,0 0 1,0 0-1,0 0 1,0 0-1,-1 0 1,1 0-1,0 0 1,0 1-1,0-1 1,0 0-1,-1 0 1,1 0-1,0 0 0,0 0 1,0 0-1,0 0 1,-1 0-1,1-1 1,0 1-1,0 0 1,0 0-1,0 0 1,-1 0-1,1 0 1,0 0-1,0 0 1,0 0-1,0 0 1,-1 0-1,1-1 1,0 1-1,0 0 1,0 0-1,0 0 1,0 0-1,0 0 1,0-1-1,0 1 1,-1 0-1,1 0 0,0 0 1,0 0-1,0-1 1,0 1-1,0 0 1,0 0-1,-5 103-330,4-67 135,-9 71-1,2-68 105,-2-1 0,-18 45-1,20-62 57,-2 0 1,0-1-1,-1 0 1,-1-1-1,-20 24 0,27-37 22,0 0-1,-1-1 1,0 0-1,0 1 1,0-2-1,-1 1 1,0-1-1,0 0 1,0 0-1,-10 3 1,5-3 96,0-1 0,-1-1 0,1 0 0,0 0 1,-24-1-1,33-1-92,-1 0 0,0 0 0,1-1 0,-1 0 0,0 1 0,1-1 0,-1 0 0,1 0 0,-1-1 0,1 1 0,0-1 0,0 0 0,-1 0 0,1 0 0,0 0 0,1 0 0,-1-1 0,0 1 0,1-1 0,-1 0 0,1 0 0,0 0 1,-3-4-1,1-1 8,1 1 0,0-1 0,0 0 1,1 0-1,0 0 0,1 0 0,-1 0 1,2-1-1,-1-12 0,1 18-34,1 0-1,-1 0 0,1 0 0,-1 1 0,1-1 0,0 0 1,0 1-1,1-1 0,-1 0 0,0 1 0,1 0 0,0-1 1,-1 1-1,1 0 0,0 0 0,0 0 0,0 0 1,0 0-1,1 0 0,-1 0 0,0 1 0,5-3 0,7-3-213,-1 1-1,1 0 1,17-4-1,-18 6-40,38-12-1185,1 2-581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6163,'0'0'880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69 4322,'0'0'5989,"5"5"-6173,11 17 215,20 36 0,-22-34 53,1 0-1,23 29 0,-27-44-142,-6-9 2,-4-21 15,-1 8 83,-10-216 1237,30 228-1537,6 3-687,0 0 0,0 2-1,0 1 1,42 14 0,-65-18 715,29 7-2290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1 218 3009,'0'0'4173,"26"-5"-3325,81-19-266,-102 23-499,1 0 0,-1 0 1,1-1-1,-1 1 0,0-1 0,1-1 0,-1 1 1,0-1-1,-1 0 0,1 0 0,0 0 1,-1-1-1,0 1 0,0-1 0,0 0 0,6-7 1,-8 5-187,1 0 0,-1 1 0,0-1 0,-1 0 0,1 0 0,-1-1 0,0 1 0,-1 0 1,1 0-1,-2-10 0,1 14 78,0 1 0,0 0 0,0 0 0,-1-1 1,1 1-1,0 0 0,-1 0 0,1-1 0,-1 1 0,1 0 0,-1 0 1,1 0-1,-1 0 0,0 0 0,0 0 0,0 0 0,0 0 1,1 0-1,-1 0 0,0 0 0,-1 0 0,1 1 0,-2-2 0,0 0 12,-1 1-1,0-1 1,0 1-1,1 0 0,-1 0 1,0 1-1,0-1 0,-5 1 1,2-1 29,1 1-1,0 1 1,0-1 0,0 1 0,0 0 0,0 0 0,0 1 0,0 0 0,1 0 0,-1 0 0,-5 4 0,5-1-22,1-1 1,0 2 0,0-1 0,0 0 0,1 1 0,0 0 0,0 0 0,0 0 0,1 1 0,0-1 0,0 1 0,1 0 0,-4 13 0,2 1 25,1 0 1,1 1-1,1 28 0,2-47-12,-1 0 0,0 0 0,1 0 0,0-1 0,0 1 0,0 0 0,0-1 0,0 1 0,0-1 0,0 1 0,1-1 0,-1 1 0,1-1 0,0 0 0,0 0 0,0 0 0,0 0 0,0 0 0,0 0 0,1-1 0,-1 1 0,0-1 0,1 1 0,-1-1 0,1 0 0,0 0 0,-1 0 0,1 0 0,0-1 0,4 1 0,11 3 66,0-2 1,-1 0-1,31-1 0,-40-1-37,9-1-25,-1 0-1,-1 0 1,1-1 0,0-1 0,0-1 0,28-11 0,-35 12-12,0-2 0,0 1 0,0-1 0,-1 0 1,0-1-1,0 0 0,0-1 0,-1 1 0,0-1 1,0-1-1,-1 1 0,8-13 0,-11 14 80,0 0-1,-1-1 1,0 1-1,0-1 0,0 1 1,-1-1-1,0 0 1,0-9-1,0-44 1383,-2 51-995,1 82-483,2 134 305,1-156-247,2 0-1,13 52 1,-17-97-21,9 27-32,-9-31 26,-1-1 0,0 0 1,1 0-1,-1 0 1,1 0-1,0 0 0,-1 0 1,1 0-1,0 0 0,-1 0 1,1-1-1,0 1 1,0 0-1,0 0 0,0-1 1,0 1-1,0 0 1,0-1-1,0 1 0,0-1 1,0 1-1,0-1 1,0 0-1,2 1 0,-1-5-7,0 0-1,-1-1 0,0 1 0,0 0 1,0-1-1,0 1 0,-1-1 0,0 1 0,0-5 1,0 7-27,1-15-296,1-19-1180,-1-1 0,-6-54 0,1 77 1270,1 1-1,-2 0 0,0 0 0,0 0 1,-12-19-1,10 21 348,2 0-1,-1 0 1,1 0 0,1-1 0,0 1-1,1-1 1,0 0 0,-1-13-1,4 24-101,-1-11 268,0 0 1,1 0 0,3-15 0,-3 23-281,1 1 0,0-1 0,0 1 0,1 0 0,-1-1 0,0 1 0,1 0-1,0 0 1,0 0 0,0 0 0,0 0 0,0 1 0,1-1 0,5-4 0,1 0-12,0 1-1,0 0 0,1 0 0,0 1 1,0 0-1,16-4 0,-19 7-6,0 0 0,0 0 0,0 1 0,1 0 0,-1 0 0,0 1 0,0 0 0,0 0 0,1 1 0,-1 0 0,9 2 0,-12-2 2,-1 1 0,0 0 0,0 0 0,1 0 0,-2 0 0,1 0 0,0 1 0,0 0 0,-1-1 0,1 1 0,-1 0 0,0 0 0,0 0 0,0 0 0,0 0 0,-1 1 0,1-1 0,1 5 0,0 2 15,0 1 0,0-1 1,-1 1-1,0-1 0,1 14 1,-3-22 4,1 9 3,-1-1 0,0 1 0,0 0 0,-1 0 0,-4 15 0,4-22 60,0 0 1,-1-1-1,0 1 1,0-1 0,0 1-1,0-1 1,0 0 0,0 0-1,-1 0 1,0 0-1,0-1 1,1 1 0,-2-1-1,1 1 1,0-1-1,0 0 1,-1 0 0,-6 2-1,-2 1 203,-1-1-1,1 0 1,-1-1-1,0-1 1,0 0-1,0 0 1,0-1-1,0-1 1,0-1-1,-20-2 1,31 2-295,0 1 1,0-1-1,0 0 1,0 0-1,0 0 1,1-1-1,-1 1 1,0 0-1,1-1 1,-1 1-1,1-1 1,-1 1 0,1-1-1,0 0 1,-3-3-1,3 3-560,0 0 1,0 0-1,0 0 1,0 0-1,1 0 0,-1 0 1,1 0-1,-1 0 0,0-4 1,1 0-3591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95 4370,'0'0'6088,"3"0"-6091,-1 0-19,-1 1-1,1-1 0,0 1 0,0 0 0,-1 0 0,1 0 0,0 0 0,-1 0 1,1 0-1,-1 0 0,1 1 0,-1-1 0,0 1 0,1-1 0,-1 1 0,1 1 0,25 38 106,-14-21-67,42 63 168,-58-119 496,-3 14-520,1-1 0,1 0 0,1-1 0,0-25 0,3 44-134,0 0 0,0 1 0,0-1 0,0 0 0,1 0-1,0 1 1,0-1 0,0 1 0,4-9 0,-3 11-30,-1 0 0,1 0 1,0 0-1,0 1 0,-1-1 0,1 1 1,0-1-1,0 1 0,1 0 0,-1 0 1,0 0-1,0 0 0,0 0 0,1 0 1,-1 1-1,0-1 0,1 1 0,-1-1 1,1 1-1,-1 0 0,4 0 1,11-1-134,43-2-1436,-50 3 347,0 1 0,0-1 0,15 4 0,-11 3-2149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22 180 288,'0'0'8401,"26"-12"-7723,83-38-382,-39 14-205,-63 31-164,0 0 1,0 0-1,-1-1 1,6-6-1,-11 11 55,0 1 0,0-1 0,-1 0 0,1 0-1,0 0 1,0 1 0,-1-1 0,1 0 0,0 0 0,-1 0 0,1 0 0,-1 0-1,1 0 1,-1 0 0,0 0 0,1 0 0,-1-1 0,0 1 0,0 0 0,0 0 0,0 0-1,0 0 1,0 0 0,0 0 0,0-1 0,0 1 0,-1 0 0,1 0 0,0 0 0,-1 0-1,1 0 1,0 0 0,-1 0 0,0 0 0,1 0 0,-1 0 0,0 0 0,1 0 0,-1 1-1,0-1 1,0 0 0,0 0 0,1 1 0,-1-1 0,0 0 0,0 1 0,0-1 0,0 1-1,0-1 1,0 1 0,-1 0 0,1-1 0,0 1 0,0 0 0,0 0 0,-2 0-1,-8-1 34,0 0 0,0 1-1,0 1 1,0 0 0,0 0 0,-17 5-1,21-4 12,0 1 0,1 0 0,-1 0 0,0 1 1,1 0-1,0 0 0,0 0 0,0 1 0,1 0 0,-8 8 0,1 0 105,1 0 0,0 1 0,-11 19 0,18-27-107,0 1 0,1 0-1,1 0 1,-1 0 0,1 0-1,0 1 1,1-1-1,-1 1 1,1-1 0,1 9-1,0-8 14,-1-3-10,1-1 0,0 1 0,1-1 0,-1 0-1,1 1 1,1 4 0,-1-7-18,-1-1-1,1 0 1,0 0-1,-1 0 1,1 0-1,0 1 1,0-1-1,0 0 1,0 0-1,0-1 1,0 1-1,0 0 1,0 0-1,0 0 1,0-1-1,1 1 1,-1 0-1,0-1 1,0 1-1,1-1 1,-1 0-1,0 1 1,1-1-1,1 0 1,7 2 60,0-1 0,1-1 1,-1 0-1,0 0 0,1-1 1,-1 0-1,0 0 0,18-6 0,-10 0-191,-1 0-1,0-1 1,31-19-1,-32 16-324,3-1-1037,-1 1 1,36-15-1,-36 20-1768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1 0 1905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223 1 5699,'0'0'3580,"-26"5"-3343,-82 18 35,103-21-234,0-1 0,0 1 0,0 0-1,0 0 1,0 0 0,1 0-1,-1 1 1,1 0 0,-1 0-1,1 0 1,0 1 0,0-1-1,1 1 1,-7 8 0,8-8-40,-1 1 0,1-1 1,1 1-1,-1 0 0,0-1 0,1 1 1,0 0-1,0 0 0,1 0 0,-1 0 0,1 7 1,1-10-4,-1-1 1,1 1 0,0 0-1,0 0 1,-1-1 0,1 1 0,1-1-1,-1 1 1,0-1 0,0 1-1,0-1 1,1 0 0,-1 1-1,1-1 1,-1 0 0,1 0-1,-1 0 1,1 0 0,0 0-1,-1 0 1,1-1 0,0 1 0,0-1-1,-1 1 1,4 0 0,57 12-182,-50-11 129,45 5-414,-36-6 42,-1 2 1,0 0-1,22 8 1,-41-11 418,0 0 0,-1 0 0,1 0 0,0 1 0,0-1 0,-1 0 0,1 1 0,0-1 0,0 0 0,-1 1 0,1-1 0,-1 1 0,1-1 0,0 1 0,-1 0 0,1-1 0,-1 1 0,1-1 0,-1 1 0,0 0 1,1-1-1,-1 1 0,1 0 0,-1 0 0,0-1 0,0 1 0,0 0 0,1 0 0,-1-1 0,0 1 0,0 0 0,0 0 0,0 0 0,0-1 0,0 1 0,0 0 0,-1 0 0,1-1 0,0 1 0,0 0 0,0 0 0,-1-1 0,1 1 0,-1 1 0,-1 0 71,1 1-1,-1-1 1,1 0-1,-1 1 0,0-1 1,0 0-1,0 0 1,-1 0-1,1-1 1,-5 4-1,-14 6 351,0-1 0,-1 0 0,0-2-1,-1 0 1,0-2 0,0-1 0,-1 0 0,-30 1 0,54-7-666,-1 0 1,1 0-1,-1 0 1,1 0 0,-1 0-1,1 0 1,0 0-1,0 0 1,-1 0-1,1 0 1,0-1 0,0 1-1,0 0 1,0 0-1,0 0 1,1 0 0,-1 0-1,0 0 1,0 0-1,1 0 1,0-2-1,9-16-4782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91 222 5939,'0'0'3567,"8"-4"-3471,3-1-103,17-9 26,29-17 0,-51 27-133,0 0 0,-1 1-1,1-2 1,-1 1 0,0-1 0,0 1-1,0-2 1,-1 1 0,1 0 0,-1-1-1,-1 0 1,5-7 0,-7 9 92,0 0 1,1 0 0,-1 0-1,-1 0 1,1-1 0,-1 1-1,1 0 1,-1 0 0,-1-1-1,1 1 1,0 0 0,-1 0-1,-1-6 1,1 8 27,0 0 0,0 0-1,0 0 1,0 0 0,-1 0 0,1 1 0,0-1 0,-1 0-1,0 1 1,1-1 0,-1 1 0,0 0 0,1-1 0,-1 1-1,0 0 1,0 0 0,0 0 0,0 0 0,0 1 0,0-1-1,0 0 1,0 1 0,0 0 0,-1-1 0,1 1-1,-2 0 1,-7-1 33,1 1 0,-1 0-1,0 0 1,-11 3 0,19-3-26,-1 1 0,0 1 0,1-1 1,-1 0-1,1 1 0,0 0 0,-1-1 1,1 1-1,0 1 0,0-1 0,0 0 1,0 1-1,1-1 0,-4 5 1,-9 12 56,1 0 1,2 0 0,0 1 0,-13 29 0,21-39-57,0 0-1,1 0 1,0 0-1,0 0 1,1 0-1,1 1 1,-1-1 0,2 1-1,0-1 1,0 1-1,0-1 1,3 12-1,-2-20-10,0 0 0,-1-1 0,1 1 0,0-1 0,0 1 0,0-1 0,0 1 0,0-1 0,0 1 0,0-1 0,1 0 0,-1 0 0,1 0 0,-1 0 0,0 0-1,1 0 1,0 0 0,-1 0 0,1 0 0,-1-1 0,1 1 0,0-1 0,0 1 0,-1-1 0,4 1 0,51 1 174,-43-2-100,-2-1-50,-1 0 0,0 0 0,0-1 0,0-1-1,0 1 1,0-2 0,-1 1 0,0-1 0,1-1 0,-1 0-1,0 0 1,-1-1 0,0 0 0,0 0 0,0-1 0,0 0 0,-1 0-1,-1-1 1,1 0 0,-1 0 0,0-1 0,-1 1 0,0-1-1,0-1 1,-1 1 0,0 0 0,-1-1 0,0 0 0,-1 0-1,0 0 1,0 0 0,0-12 456,-2 33-1110,-2 45 553,0-27 103,2-1 0,5 47 1,-5-74-25,0 0 0,0 0 0,0-1 1,0 1-1,0 0 0,0 0 0,0 0 1,1 0-1,-1-1 0,0 1 0,1 0 1,-1 0-1,0 0 0,1-1 0,-1 1 1,1 0-1,-1 0 0,1-1 0,-1 1 1,1-1-1,0 1 0,-1 0 0,1-1 1,0 1-1,-1-1 0,1 1 1,0-1-1,0 0 0,0 1 0,-1-1 1,1 0-1,0 0 0,0 1 0,0-1 1,0 0-1,-1 0 0,1 0 0,0 0 1,0 0-1,0 0 0,0 0 0,0 0 1,0-1-1,-1 1 0,1 0 0,0 0 1,1-1-1,3-2 75,-1 1 1,1-1 0,-1 0-1,1 0 1,-1 0-1,5-6 1,47-45 140,-23 20-261,2 1-1,1 1 1,2 2-1,51-31 1,-88 61 20,-1 0 1,0-1 0,1 1 0,-1 0 0,0 0-1,1 0 1,-1-1 0,0 1 0,1 0-1,-1 0 1,0 0 0,1 0 0,-1 0 0,1 0-1,-1 0 1,0 0 0,1 0 0,-1 0-1,0 0 1,1 0 0,-1 0 0,1 0 0,-1 0-1,0 0 1,1 0 0,-1 0 0,0 1-1,1-1 1,-1 0 0,0 0 0,1 0 0,-1 1-1,0-1 1,1 0 0,-1 0 0,0 1 0,0-1-1,1 0 1,-1 1 0,0-1 0,0 0-1,1 1 1,1 23 71,-13 28 613,-14 9-139,15-40-347,1 1-1,-9 34 1,26-76-4077,14-14 838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7123,'0'0'2372,"6"22"-1614,0-3-573,0-1 3,0 2 0,-1-1 0,-1 1-1,-1 0 1,0 35 0,-4-10 172,-1-1-1,-3 1 1,-19 78-1,16-59 302,6-40-1774,-1-1-3426,6-36 2178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36 5955,'0'0'5634,"147"-27"-5634,-126 27-32,1 0-992,-1-3-1073,4-2-1409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49 628 5523,'0'0'5109,"17"-8"-5032,-4 3-80,8-3-6,-1 0 0,-1-2 0,0 0 0,25-18 0,-42 26-85,0 0 0,0 1 0,0-1 0,0 0 0,0 0 0,-1 0 0,1-1 0,-1 1 0,0 0 0,0 0 0,1-1 0,-1 1 0,-1-1 0,1 1 1,0-1-1,0-4 0,-1 6 65,0-1 1,0 1-1,0 0 0,0 0 1,-1-1-1,1 1 1,-1 0-1,1 0 1,-1 0-1,1 0 1,-1-1-1,1 1 0,-1 0 1,0 0-1,0 0 1,1 0-1,-1 0 1,0 1-1,0-1 1,0 0-1,0 0 0,0 0 1,0 1-1,0-1 1,-1 1-1,1-1 1,0 1-1,0-1 1,0 1-1,-1 0 0,1-1 1,0 1-1,0 0 1,-1 0-1,0 0 1,-71-1-98,70 2 141,-1-1-1,1 1 0,0 0 1,-1 1-1,1-1 1,0 0-1,0 1 0,0 0 1,0 0-1,0 0 0,0 0 1,1 0-1,-1 0 0,1 1 1,-1-1-1,1 1 1,0 0-1,0 0 0,0-1 1,0 2-1,-1 3 0,-7 11 28,1 1 0,-8 25-1,13-35-26,-1 6 5,1 1-1,0 0 1,0 0-1,2 0 0,0 0 1,1 0-1,2 29 0,-1-44-17,0 0-1,0 0 1,1 1-1,-1-1 1,0 0-1,1 0 1,0 0-1,-1 0 1,1 0-1,-1 0 1,1 0-1,0 0 1,0 0-1,0 0 1,-1 0-1,1 0 1,0 0-1,0-1 1,0 1-1,0 0 1,0-1-1,1 1 1,-1-1-1,0 1 1,0-1-1,0 0 1,0 1-1,1-1 1,1 0-1,43 2 35,-30-3-10,-6 2-35,0-1-1,0-1 1,0 0 0,0 0-1,-1 0 1,1-2 0,0 1-1,-1-1 1,1 0 0,-1-1-1,0 0 1,0-1 0,0 0-1,-1 0 1,0-1 0,0 0-1,0 0 1,0-1 0,6-8-1,17-26-409,-30 39 411,-1 1 11,0 11-182,0 48 342,0-57-158,1-1 0,-1 1 1,1 0-1,-1 0 0,1-1 0,0 1 1,-1-1-1,1 1 0,0 0 0,-1-1 1,1 1-1,0-1 0,0 0 0,-1 1 0,1-1 1,0 1-1,0-1 0,0 0 0,0 0 1,0 0-1,0 0 0,-1 1 0,1-1 0,0 0 1,0 0-1,0-1 0,0 1 0,1 0 1,30-3 154,-26 1-159,0-1 0,0 1 0,-1-1 0,1-1 0,-1 1 1,0-1-1,1 0 0,-2 0 0,1 0 0,0-1 0,7-9 0,-7 8-41,0-1-1,-1 1 1,1-1 0,-1 0 0,-1 0 0,1 0-1,-1 0 1,0-1 0,2-10 0,-4 14-180,-1-1 1,1 1 0,-1-1 0,0 0 0,0 1 0,0-1 0,-2-7 0,1 11 177,1 0 0,-1 0 0,1 0 0,-1 0 1,1 0-1,-1 0 0,0 0 0,0 0 0,1 0 1,-1 1-1,0-1 0,0 0 0,0 0 0,0 1 1,0-1-1,0 1 0,0-1 0,0 1 1,0-1-1,0 1 0,0-1 0,0 1 0,-1 0 1,1 0-1,0 0 0,0-1 0,0 1 0,0 0 1,-3 1-1,0-2 58,-1 1 0,1 0 0,-1 0 0,1 0 1,-1 0-1,1 1 0,0 0 0,-1 0 0,1 0 0,0 0 0,-1 1 0,1 0 0,0 0 1,0 0-1,0 0 0,1 0 0,-1 1 0,0 0 0,1 0 0,0 0 0,0 0 1,0 0-1,-3 5 0,-14 15 62,1-1 23,-22 34 1,37-50-71,0 0 1,1 0-1,0 1 1,0 0-1,0-1 0,1 1 1,0 0-1,0 0 1,1 1-1,-2 11 1,8-17 48,3-3-55,1 0 1,-1-1-1,0 0 0,1 0 1,-1-1-1,0 0 1,-1 0-1,1-1 1,0 0-1,-1-1 1,0 1-1,0-1 0,0-1 1,-1 1-1,9-10 1,9-11-474,-1-1 0,28-42 0,113-193-105,-14 22 765,-130 208-44,-14 21 38,1 0 0,0 1 0,1-1 0,14-14 0,-21 25-262,-1 2-166,-1 6 373,0 1 0,0-1 0,-1 0-1,0-1 1,0 1 0,0 0 0,-1 0 0,-1-1-1,-5 11 1,-8 10 414,-23 27 1,11-14-310,0 2 176,2 1 1,-33 74-1,50-95-318,1 1 1,2 0-1,0 1 0,2 0 1,0 0-1,2 0 0,0 32 1,2-55-122,1 0 0,0 0 0,0 0 0,0 0 0,0 0 1,1 0-1,-1 1 0,1-1 0,-1 0 0,1 0 0,0 0 1,1 3-1,-1-4-68,1 0 0,-1 0 1,1-1-1,-1 1 0,1 0 1,-1 0-1,1-1 1,-1 1-1,1-1 0,-1 1 1,1-1-1,0 0 0,-1 1 1,1-1-1,0 0 0,2 0 1,-3 0 30,9 0-913,0 1 0,-1-2 0,16-1 1,5-7-2718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0 6739,'0'0'1870,"0"29"-1454,0 166 161,-3-137-468,-2-1 0,-14 58 0,12-76-25,3-24 146,3-30 54,3 6-273,0 0 0,1 0-1,0 1 1,0-1-1,1 1 1,0 0 0,0 0-1,1 0 1,0 0-1,1 1 1,-1 0-1,1 0 1,1 1 0,-1 0-1,1 0 1,0 0-1,0 1 1,1 0 0,0 0-1,0 1 1,0 0-1,0 0 1,1 1-1,-1 0 1,1 0 0,0 1-1,0 0 1,10 0-1,-14 2-28,-1 0 0,1 0-1,0 0 1,0 1 0,-1 0-1,1 0 1,0 0-1,-1 0 1,1 1 0,-1-1-1,1 1 1,5 4 0,-7-3 2,-1-1 1,1 1-1,-1-1 1,0 1-1,0 0 1,0 0-1,0 0 0,-1 0 1,1 0-1,-1 0 1,1 0-1,-1 1 1,0-1-1,-1 1 1,1-1-1,-1 0 1,1 1-1,-1 5 1,1 8 94,0 0 0,-4 30 0,3-42-9,-1-1 0,0 1 0,0 0 0,-1-1 0,1 1 0,-1-1 0,0 1-1,0-1 1,-1 0 0,1 0 0,-1 0 0,0 0 0,0 0 0,-5 4 0,1-2 61,-1 0 1,0 0-1,0-1 1,-1 0-1,1 0 1,-1-1-1,0 0 1,0-1 0,-10 3-1,1-2-100,0-1 1,0-1-1,-35 1 0,52-4-148,1 1 0,-1 0-1,1 0 1,0 0 0,-1 0-1,1 0 1,-1 0 0,1-1-1,-1 1 1,1 0-1,0 0 1,-1-1 0,1 1-1,0 0 1,-1 0 0,1-1-1,0 1 1,0 0 0,-1-1-1,1 1 1,0-1 0,0 1-1,-1 0 1,1-1 0,0 1-1,0-1 1,0 1 0,0 0-1,0-1 1,0 1-1,0-1 1,0 1 0,0-1-1,0 1 1,0-1 0,0 1-1,0 0 1,0-1 0,0 1-1,0-1 1,0 1 0,0-1-1,1 1 1,-1-1 0,1-2-328,1-11-3175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309 32 4434,'0'0'3866,"-8"12"-3890,-5 7 76,0 1 1,-15 33-1,23-41 17,0 0 0,1 1 0,0-1 0,0 1 0,2 0 0,0 0 0,-1 19 0,3-31-65,0 0-1,0 0 0,0 0 0,0 0 1,1 0-1,-1 0 0,0 0 0,1 0 1,-1 0-1,0 0 0,1 0 0,-1 0 1,1 0-1,0 0 0,-1 0 0,1 0 1,0 0-1,0-1 0,-1 1 0,1 0 1,0-1-1,2 2 0,-1-1 1,1 1 0,0-1 0,0 0 0,0 0 0,0 0 0,0 0 0,1-1 1,2 1-1,4-1-41,-1 0 1,0 0 0,1-1-1,-1 0 1,11-3 0,-13 2-78,1-1 0,-1 0 0,0 0 0,0-1 0,0 0 0,-1 0 0,1-1 0,-1 0 0,0 0 0,0 0 0,-1-1 0,0 0 0,0 0 0,0 0 0,6-11 0,-5 8 100,-1-1 1,0-1 0,-1 1 0,0 0 0,-1-1 0,0 0-1,0 0 1,-1 0 0,0 0 0,-1-15 0,-1-39 2769,0 65-2740,0 0 0,0 0 0,0 1 0,0-1 0,0 0 0,-1 0 0,1 0 0,0 1 1,0-1-1,0 0 0,0 0 0,0 0 0,0 0 0,0 0 0,-1 1 0,1-1 0,0 0 0,0 0 0,0 0 1,0 0-1,0 0 0,-1 0 0,1 0 0,0 0 0,0 1 0,0-1 0,-1 0 0,1 0 0,0 0 0,0 0 1,0 0-1,0 0 0,-1 0 0,1 0 0,0 0 0,0 0 0,0 0 0,-1 0 0,1 0 0,0-1 0,0 1 1,0 0-1,0 0 0,-1 0 0,1 0 0,0 0 0,0 0 0,0 0 0,0 0 0,-1-1 0,1 1 0,0 0 0,0 0 1,0 0-1,0 0 0,0 0 0,0-1 0,0 1 0,-1 0 0,1 0 0,0 0 0,0-1 0,0 1 0,0 0 1,-4 28-125,2 0 1,1 1-1,3 42 1,0-3 104,-2-39 69,-2 0 0,-1-1 0,-2 0 0,0 0 0,-2 0 0,-1-1 0,-1 1 0,-2-2 0,0 0 0,-2 0 0,0-1 0,-2-1 0,-1 0 0,-1-1 0,-1 0 0,-1-2 0,-34 31 0,46-46 41,0-1 1,0 1-1,0-2 1,0 1-1,-1-1 1,1 0-1,-1-1 1,0 0 0,0 0-1,0-1 1,-1 1-1,1-2 1,-1 1-1,1-2 1,-1 1 0,1-1-1,-1 0 1,-9-2-1,14 2-84,1-1-1,0 0 1,-1-1-1,1 1 0,0 0 1,0-1-1,0 0 1,0 0-1,0 0 1,0 0-1,1 0 1,-1 0-1,1-1 1,0 1-1,-1-1 0,1 0 1,-3-5-1,2 3 7,1 0 0,-1 0 0,1 0-1,0 0 1,0-1 0,1 1 0,0 0-1,-1-1 1,2 0 0,-1-7 0,1 12-24,0 0 1,1 0-1,-1-1 1,0 1-1,1 0 1,-1 0 0,1 0-1,0 0 1,-1 0-1,1 0 1,0 0-1,-1 0 1,1 0 0,0 1-1,0-1 1,0 0-1,0 0 1,0 1 0,0-1-1,0 0 1,0 1-1,0-1 1,0 1-1,0 0 1,2-1 0,37-9-127,-28 8 99,125-27-169,34-7-3857,-106 22-824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6835,'0'0'3559,"6"11"-3450,64 134 430,-68-142-527,0 1-1,0-1 0,1 1 0,-1-1 0,1 0 0,-1 0 0,1 0 0,0 0 1,0 0-1,4 2 0,-5-4-2,-1 0 1,1 0-1,-1 0 0,1 0 1,0-1-1,-1 1 1,1-1-1,0 1 0,0-1 1,-1 1-1,1-1 1,0 0-1,0 0 0,-1 0 1,1 0-1,0 0 1,0 0-1,-1-1 0,1 1 1,0 0-1,0-1 1,-1 1-1,1-1 0,0 0 1,-1 0-1,3-1 1,4-6 176,1 0 0,-1 0 0,-1-1 0,1 0 0,-2 0 1,7-11-1,1-1-35,-1 4-55,-1-1 0,-1-1 0,0 0 0,13-36 0,-24 53-298,1 1 0,0 0 0,-1-1 0,1 1 0,0 0 0,0 0 0,0 0 0,-1 0 0,1-1 0,0 1 0,1 0 0,-1 1 1,0-1-1,0 0 0,0 0 0,1 0 0,-1 1 0,0-1 0,0 1 0,1-1 0,-1 1 0,1-1 0,-1 1 0,0 0 0,1 0 0,-1-1 0,1 1 0,-1 0 0,1 0 0,1 1 1,12-3-1970,12-3-1198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12 4562,'0'0'3935,"-6"1"-3623,5 0-332,-1-1-1,0 0 0,1 1 1,-1 0-1,1-1 1,-1 1-1,0 0 0,1-1 1,0 1-1,-1 0 0,1 0 1,-1 0-1,1 1 1,0-1-1,0 0 0,0 0 1,0 1-1,-2 2 0,-13 37-94,11-24 197,0 1-1,1 0 0,1 0 0,-1 32 0,4-49-85,0-1 0,1 1 0,-1 0 0,0-1 0,0 1 0,0 0 0,1-1 0,-1 1 0,0 0 0,1-1 0,-1 1 0,0 0 0,1-1 0,-1 1 0,1-1 0,-1 1 0,1-1 0,-1 1 0,1-1 0,-1 1 0,1-1 0,0 0 0,-1 1 0,1-1 0,0 0 0,-1 0 0,1 1 0,0-1 0,-1 0 0,1 0 0,0 0 0,1 0 0,28 1-224,-21-2 166,2 1 93,0-2-1,-1 1 1,1-2-1,0 1 1,-1-2-1,0 1 0,0-1 1,0-1-1,0 0 1,0 0-1,-1-1 0,0 0 1,0-1-1,-1 0 1,0 0-1,0-1 1,-1 0-1,1 0 0,5-10 1,-11 15 89,1-1 0,-1 0 1,0 0-1,0 0 0,-1 0 1,1 0-1,-1 0 0,0 0 1,0-1-1,0 1 0,-1 0 1,1-1-1,-1 1 0,0 0 1,0-1-1,-1 1 0,1 0 1,-2-7-1,1 10-87,0 0-1,0 0 1,0 0-1,0 0 1,0 0-1,0 0 1,0 0-1,0 0 1,-1 0 0,1 0-1,0 1 1,0-1-1,-1 0 1,1 1-1,0-1 1,-1 1-1,1 0 1,-1-1-1,1 1 1,0 0-1,-3 0 1,-38 0-53,29 0-140,-19 3-3569,24-3-33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4898,'0'0'4434,"5"27"-3615,0 3-581,2 3 69,-2 0-1,-2 0 1,0 36 0,-4 1 198,3 86 127,4-117-244,-6-38-552,0 1 0,0-1-1,1 0 1,-1 0 0,0 1-1,1-1 1,-1 0 0,1 0-1,-1 0 1,1 0-1,-1 0 1,1 1 0,0-1-1,0 0 1,0 0 0,-1-1-1,1 1 1,0 0 0,0 0-1,0 0 1,0-1 0,1 1-1,-1 0 1,0-1-1,2 1 1,-3-14-4270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80 1905,'168'-30'3217,"-138"26"-2623,-26 8-470,-4 5 109,1 0 1,1-1-1,-1 1 0,1 0 1,1 0-1,6 15 0,30 52 534,-22-44-518,-4-5-281,1 0 2503,-14-244-2389,0 215-85,0-1 0,0 0-1,0 1 1,1-1-1,-1 0 1,1 1 0,0-1-1,0 0 1,0 1-1,0-1 1,0 1 0,0 0-1,1-1 1,-1 1-1,1 0 1,-1 0 0,1 0-1,4-4 1,-2 4 18,-1-1 1,1 1-1,0 0 1,0 0-1,0 0 1,0 1-1,0-1 1,0 1-1,1 0 1,-1 0-1,5 0 1,-1 0-413,0 1-1,0 0 1,0 0-1,1 1 1,-1 0-1,0 0 1,0 1 0,-1 0-1,1 0 1,0 1-1,-1 0 1,13 7-1,-2 1-1645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4338,'0'0'6675,"165"-35"-6131,-123 21-544,-2 8-96,-9 6-1152,-10 0-1137,-12 0-881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1 153 7876,'0'0'1558,"31"-5"-1342,98-19-171,-116 22-64,0-1 0,0-1 1,16-6-1,-27 9-28,0 0 0,0 0 0,0-1 1,0 1-1,0 0 0,0-1 0,-1 1 0,1-1 0,-1 0 1,1 1-1,-1-1 0,0 0 0,1 0 0,-1 0 1,1-4-1,-1 4 31,0 0 0,0 0-1,0 0 1,0 0 0,0 0 0,-1 0 0,1-1 0,-1 1 0,0 0 0,1-1 0,-1 1 0,0 0 0,0 0 0,-1-1 0,1 1-1,0 0 1,-1-1 0,0 1 0,0-2 0,0 2-16,-1 0-1,1 0 1,-1 1-1,1-1 1,-1 1-1,1-1 1,-1 1-1,0-1 1,0 1 0,1 0-1,-1 0 1,0 0-1,0 0 1,0 0-1,0 1 1,-3-2-1,-9 0-106,1 0 0,0 1 0,-1 0 0,1 1 0,-15 1 0,22 0 131,2-1 7,-1 0-1,1 1 0,0 0 0,-1 0 1,1 0-1,0 0 0,0 1 0,0-1 1,0 1-1,0 0 0,0 0 1,0 1-1,1-1 0,-1 1 0,1 0 1,0 0-1,-1 0 0,1 0 0,1 0 1,-1 1-1,0 0 0,1-1 1,0 1-1,0 0 0,0 0 0,-2 8 1,-1 3-3,1 1 0,1-1 0,1 1 0,0 0 1,1 31-1,1-44 14,0 0 0,0 0 0,1 0 0,-1 0-1,1 0 1,0 0 0,-1 0 0,2 0 0,-1 0 0,0-1 0,0 1 0,1 0 0,-1-1 0,1 1 0,0-1-1,0 1 1,4 2 0,-2-1-3,0-1-1,1 0 0,0 0 1,-1 0-1,1-1 1,0 1-1,0-1 0,1-1 1,5 3-1,6-1 24,0-1-1,0 0 0,1-1 1,-1 0-1,24-4 1,-38 3-14,0 0 0,1-1 0,-1 0 0,0 0 0,0 0 0,0 0 0,0 0 0,-1 0 0,1-1 0,0 1 0,0-1 0,-1 0 0,1 0 0,-1 0 0,0 0 0,4-4 0,-3 1 42,1 0-1,-1 0 0,0 0 1,-1 0-1,1-1 1,-1 1-1,0-1 0,1-7 1,1-10 383,-1 0 1,0 0-1,-3-36 1,0 45-105,0 10-183,2 12-206,0-1 0,0 0 0,1 0 0,0-1-1,0 1 1,1-1 0,0 1 0,0-1 0,0 0-1,10 9 1,-4-1 0,3 6-30,-1-1 0,-1 2 1,15 39-1,-20-46 78,-6-13 42,0-1 1,0 1-1,0-1 1,0 0 0,0 1-1,0-1 1,1 1-1,-1-1 1,0 1-1,0-1 1,0 1 0,1-1-1,-1 1 1,0-1-1,0 0 1,1 1 0,-1-1-1,0 0 1,1 1-1,-1-1 1,1 0-1,-1 1 1,0-1 0,1 0-1,-1 0 1,1 1-1,0-1 1,1-13 1047,-5-25 21,-2 9-500,2 16-366,0 1-1,1-1 0,0 0 0,2 0 1,-1 0-1,1 0 0,4-22 0,-3 33-241,-1 0-1,1 0 0,0 0 0,1 0 1,-1 1-1,0-1 0,0 0 0,1 0 1,-1 1-1,1-1 0,0 1 0,-1-1 1,1 1-1,0 0 0,0 0 0,0 0 1,3-2-1,38-12-49,-38 13 48,19-3-82,1 0-1,-1 1 1,34 0-1,27 3-3742,-77 1-14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 1 2721,'0'0'6929,"-9"24"-6537,2-2 585,1-2-735,1 0-1,1-1 1,0 2-1,-1 36 1,5-56-260,0 1-1,0-1 1,-1 0 0,1 0 0,1 1-1,-1-1 1,0 0 0,0 1-1,0-1 1,1 0 0,-1 0 0,1 0-1,-1 1 1,1-1 0,-1 0-1,1 0 1,0 0 0,-1 0 0,1 0-1,0 0 1,1 1 0,0-1-36,0 0 0,-1-1 0,1 0 0,0 1 0,0-1 0,0 0 0,0 0 0,0 0 0,-1 0 0,1-1 0,0 1 1,0 0-1,0-1 0,3 0 0,-1-1-196,0 0 0,0 0 0,0 0 0,0 0 0,0-1 0,0 0 0,0 0 1,-1 0-1,0 0 0,1 0 0,2-4 0,16-23-2933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6515,'0'0'4962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73 3265,'7'8'505,"-1"1"-1,0 0 1,-1 0-1,1 0 1,-2 1-1,1 0 0,5 19 1,-1-4-10,22 73 604,-29-97-1014,0-5 99,4-21-147,1 0 0,1 0-1,2 1 1,0 0 0,24-38 0,-30 54-45,1 1 0,0 0 0,0 0 0,1 1 0,0-1 0,0 1 0,1 1 0,0-1 0,0 1 0,0 0 0,0 1 0,1 0 0,0 0 0,-1 0 0,2 1 0,-1 0 0,0 1 0,0 0 0,1 0 0,-1 1 0,14-1 1,-20 2-6,0 0 0,1 0 0,-1 0 1,0 0-1,0 0 0,1 0 0,-1 1 1,0-1-1,0 1 0,0 0 1,0 0-1,1-1 0,-1 1 0,0 1 1,-1-1-1,1 0 0,0 0 1,0 1-1,2 1 0,-3 0 14,1 0 0,0 1-1,-1-1 1,0 0 0,0 1 0,0-1-1,0 0 1,0 1 0,-1-1 0,0 1-1,0 6 1,2 14 25,-2 1-1,-2 25 0,1-41-2,-1-1 0,0-1 0,0 1-1,0 0 1,-1 0 0,0-1 0,0 1 0,-1-1-1,-9 13 1,3-4-1127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178 1 5010,'0'0'5155,"-11"7"-4913,3-1-170,0 0 0,0 1 0,1 0-1,0 0 1,0 0 0,0 1 0,1 0 0,0 1-1,-5 10 1,-11 26 488,-20 61-1,35-85-495,1 1 0,1 0 0,1 0-1,1 1 1,0 28 0,3-49-78,0 0-1,0 0 0,1-1 1,-1 1-1,0 0 0,1 0 1,-1-1-1,1 1 1,-1 0-1,1-1 0,0 1 1,0-1-1,0 1 1,0-1-1,0 1 0,0-1 1,0 0-1,0 1 0,0-1 1,1 0-1,-1 0 1,1 0-1,-1 0 0,1 0 1,-1 0-1,1 0 1,-1 0-1,1-1 0,0 1 1,-1-1-1,1 1 1,0-1-1,2 1 0,7 0-354,-1 0-1,1-1 1,0 0 0,16-2-1,-10 0-407,25-5-1638,-4-10-882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4882,'0'0'5835,"5"7"-5446,6 8-137,-1 1-1,-1 0 0,0 1 1,8 22-1,-14-29-192,12 27-5,-15-35-48,1-1 0,0 1 0,0 0 0,0-1 0,0 1 0,0 0 0,0-1 0,1 1 0,-1-1 0,0 0-1,1 1 1,-1-1 0,1 0 0,0 0 0,1 1 0,-2-2 43,0 1 0,0-1 1,0 0-1,0 0 0,0-1 0,0 1 0,0 0 1,0 0-1,0 0 0,0-1 0,0 1 0,0 0 0,0-1 1,0 1-1,0-1 0,0 1 0,0-1 0,0 0 1,-1 1-1,1-1 0,0 0 0,0 1 0,-1-1 0,1 0 1,-1 0-1,2-1 0,13-26 536,-12 22-574,10-20 69,-1-1 0,-2 0 0,14-52 0,-24 78-251,1 0 0,-1 0 0,1 0 0,-1 0 0,1 0 0,-1 0 0,1 0 0,0 0 0,-1 0 0,1 1 0,0-1 0,0 0 0,0 0 0,0 1 0,-1-1 0,1 0 0,0 1 0,0-1 1,0 1-1,0-1 0,0 1 0,1 0 0,-1-1 0,0 1 0,1 0 0,6-3-1939,4-4-2068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 2465,'0'0'7900,"24"18"-7292,73 60-205,-93-75-375,0 1-1,1 0 1,-1 0 0,-1 0 0,1 0-1,-1 1 1,0 0 0,0-1 0,0 1-1,0 0 1,-1 1 0,0-1 0,0 0-1,0 1 1,0 6 0,2 1 37,1 13 48,-1 1 0,-2-1 0,0 0 0,-1 1 0,-2-1-1,-5 33 1,3-42-84,-1 0 0,-1-1 1,-1 0-1,0 1 0,-1-2 0,-1 1 0,-1-1 0,0 0 0,0-1 0,-2 0 0,-22 24 1,31-36-56,-1 1 0,0-1 0,0 0 0,-1 1 0,1-1 0,0-1 0,-1 1 0,1 0 0,-1-1 1,1 0-1,-1 0 0,0 0 0,1 0 0,-6 0 0,-18 0-5145,14-1-1878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54 2257,'0'0'2849,"-18"3"-1952,12 4-876,0 0-1,0 1 1,1-1 0,0 1-1,0 0 1,1 1 0,0-1 0,-5 13-1,7-14-26,1 0 0,-1 0-1,1 0 1,0 1-1,1-1 1,0 14-1,1-9-4,-1-11 9,0 0 0,0 0 0,1 0 0,-1 0 0,0 0 0,1 0 0,-1 0 0,1 0 0,0 0 0,-1 0 0,1 0 0,-1-1 0,1 1 0,0 0-1,0 0 1,0-1 0,-1 1 0,1-1 0,0 1 0,0-1 0,0 1 0,0-1 0,0 1 0,0-1 0,0 0 0,0 1 0,0-1 0,0 0 0,0 0 0,0 0-1,0 0 1,1 0 0,45 0 51,-33 0-24,-10 0-16,1-1 0,-1 1 0,1-1 0,-1 0 0,0 0 0,1 0 0,-1 0 0,0-1 0,0 1 0,1-1 0,-2-1 0,1 1 0,0 0 0,0-1 0,-1 0 0,1 0 0,-1 0 0,0 0 0,0 0 0,0-1 0,0 1 0,-1-1 1,1 0-1,-1 0 0,3-7 0,-1 0 50,0 0 1,-1 0-1,0 0 1,-1 0 0,0-1-1,-1 1 1,-1-1 0,0-21-1,0 19 197,0 13-226,-1 0 0,1 0 0,0 0 1,0 0-1,0 0 0,-1 0 0,1 0 0,0 0 0,-1 0 0,1 0 1,-1 0-1,1 0 0,-1 0 0,1 0 0,-1 0 0,0 1 0,0-1 1,1 0-1,-1 0 0,0 1 0,0-1 0,-1-1 0,-1 1-3,-1-1 0,1 1 0,0 0 0,0 0 0,-1 0-1,1 0 1,-6 0 0,-7 0-77,-1 1 0,-22 2 0,28-2 44,9 1-16,0-1-1,0 0 0,0 0 1,-1 1-1,1-1 0,0 1 1,0 0-1,0-1 0,0 1 1,0 0-1,0 0 0,0 1 1,1-1-1,-1 0 0,0 1 1,1-1-1,-1 1 0,0-1 1,1 1-1,0-1 0,-2 4 1,1-2-411,0 1 0,1 0 1,-1 0-1,1 0 0,0 0 0,0 0 1,0 1-1,1-1 0,-1 0 1,1 5-1,0 0-2211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1185,'0'0'3116,"0"10"-2441,0 129 544,0-139-1218,1 0-1,-1 1 1,0-1 0,0 1-1,1-1 1,-1 0 0,0 1-1,1-1 1,-1 0 0,0 1-1,1-1 1,-1 0 0,0 0-1,1 1 1,-1-1-1,1 0 1,-1 0 0,0 0-1,1 1 1,-1-1 0,1 0-1,-1 0 1,1 0 0,-1 0-1,1 0 1,-1 0 0,1 0-1,0 0 1,17 0 26,-15 0-25,31 1-312,40-3-2277,-54-2-759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22 400,'0'0'6881,"1"13"-6318,4 185 1544,-4-211-2132,1 0 0,0-1 0,1 1 0,1 0-1,0 0 1,0 1 0,1-1 0,1 1 0,0 0 0,1 1 0,0-1-1,1 1 1,18-19 0,-25 29-9,1-1 0,0 1 0,-1 0 1,1 0-1,0 0 0,0 0 0,0 0 0,0 1 0,0-1 0,0 1 0,0-1 1,0 1-1,0 0 0,0-1 0,0 1 0,0 0 0,0 0 0,0 1 0,0-1 1,0 0-1,0 1 0,0-1 0,0 1 0,0-1 0,-1 1 0,1 0 0,0 0 1,0 0-1,0 0 0,-1 0 0,1 0 0,-1 1 0,1-1 0,-1 1 0,1-1 1,-1 1-1,0-1 0,0 1 0,1 0 0,-1-1 0,-1 1 0,2 2 0,0 10 95,-1-1-1,0 1 0,-1 0 1,0 0-1,-1-1 1,-1 1-1,-4 17 417,6-31-418,0 0 1,0-1-1,0 1 1,-1 0-1,1 0 1,0 0-1,0 0 1,0 0-1,0 0 1,0 0-1,0 0 1,0 0-1,0 0 1,0 0-1,0 0 1,-1 0-1,1 0 1,0 0-1,0 0 1,0 0-1,0 0 1,0 0-1,-1 1 715,1-1-715,0 0 1,0 0-1,0 0 1,0 0-1,0 0 1,0 0-1,0 1 0,0-1 1,0 0-1,-3-15 472,5-24-848,2 32 271,-1 1 1,1-1-1,0 0 0,1 1 0,-1 0 1,1 0-1,1 0 0,-1 1 1,1-1-1,0 1 0,11-6 0,7-6-113,43-19 0,-66 35 138,-1 1-1,0 0 1,1 0-1,-1 0 0,1 0 1,-1 0-1,1 0 1,-1 0-1,0 0 1,1 0-1,-1 0 1,1 0-1,-1 0 1,1 0-1,-1 0 1,0 0-1,1 0 1,-1 0-1,1 1 1,-1-1-1,0 0 1,1 0-1,-1 0 1,0 1-1,1-1 1,-1 0-1,0 1 0,1-1 1,-1 0-1,0 1 1,1-1-1,-1 0 1,0 1-1,0-1 1,0 0-1,1 1 1,-1-1-1,0 1 1,8 27 52,-5 30 820,-3-16-1788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0 1873,'0'0'3217,"-10"5"-3054,7-3-152,-2 0 9,0 1 0,0 0 0,0 0 0,0 1 0,0-1-1,1 1 1,-1 0 0,1 0 0,0 1 0,0-1 0,1 1 0,-5 7 0,8-12-20,-7 11 26,0 0 0,1 1 0,0 0 0,1 0 0,0 1-1,1-1 1,0 1 0,1 0 0,1 0 0,-2 24 0,4-24-25,-1-10 2,1-1 0,0 1 0,0 0 1,0-1-1,1 1 0,-1 0 0,0-1 0,3 6 0,-3-7 1,1 0-1,0 0 0,0 0 0,0 0 0,0 0 1,-1-1-1,1 1 0,0 0 0,0-1 0,1 1 1,-1 0-1,0-1 0,0 0 0,0 1 0,0-1 1,0 1-1,0-1 0,1 0 0,-1 0 0,0 0 1,0 0-1,1 0 0,-1 0 0,2 0 0,7 1-83,0-1 0,0 0 0,0-1-1,0 0 1,0 0 0,0-1 0,0-1-1,0 1 1,-1-2 0,1 1 0,13-8-1,-3-1-1447,-4 3-1050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1 1297,'0'0'4458,"-12"1"-4405,-38 9-37,45-8 30,-1 0 0,1 1 0,0 0 0,0 0 0,0 0 0,0 1 0,1-1 1,0 1-1,-1 0 0,1 0 0,0 1 0,1 0 0,-1-1 0,-3 8 0,1-3-8,1 1-1,0 0 1,0-1 0,1 1 0,0 1-1,1-1 1,0 1 0,0-1 0,2 1-1,-1 0 1,1 0 0,1 0-1,0 14 1,1-24-38,-1 0 0,0 0 0,1-1 0,-1 1 0,0 0 0,1 0 0,-1-1 0,1 1 0,-1 0-1,1-1 1,0 1 0,-1-1 0,1 1 0,-1-1 0,1 1 0,0-1 0,0 1 0,-1-1 0,1 0 0,0 1 0,0-1-1,-1 0 1,1 0 0,0 1 0,1-1 0,25 3-9,-23-3 7,124 1-389,-71-2-2310,-47 1 364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13 145 2913,'0'0'2711,"21"-2"-2658,67-9-34,-84 11-11,-1 0 1,1-1 0,-1 1-1,0-1 1,1 0-1,-1 0 1,0 0-1,1-1 1,-1 1-1,0-1 1,0 0 0,0 0-1,0 0 1,-1 0-1,1 0 1,-1 0-1,1-1 1,-1 1-1,4-6 1,-5 5 12,0 0 0,0-1-1,0 1 1,0 0 0,-1 0 0,1-1 0,-1 1 0,0-1-1,0 1 1,0 0 0,-1-1 0,1 1 0,-1 0 0,0 0-1,-1-4 1,1 5-23,0-1 0,0 1-1,0 0 1,0-1 0,-1 1-1,1 0 1,-1 0 0,0 0 0,1 0-1,-1 0 1,0 0 0,0 1-1,0-1 1,0 1 0,0-1 0,-1 1-1,1 0 1,0 0 0,-1 0-1,1 0 1,-1 0 0,1 0 0,-1 1-1,1-1 1,-1 1 0,-4 0-1,3 0-3,0-1-1,-1 1 0,1 1 0,0-1 0,0 1 0,0-1 0,0 1 0,0 0 0,0 1 1,0-1-1,1 1 0,-1-1 0,0 1 0,1 0 0,-1 1 0,-3 2 0,1 1 2,1 0 0,0 0 0,0 0 1,1 1-1,0 0 0,0 0 0,0 0 0,1 0 0,0 0 0,-2 9 0,2-2 0,0 0 0,1 1-1,0 0 1,1 21 0,1-34 9,1 0-1,-1 0 0,1 0 1,-1 0-1,1 0 0,0 0 1,0 0-1,-1 0 0,2 0 1,-1 0-1,0-1 0,0 1 1,0 0-1,1-1 0,-1 1 1,1-1-1,-1 0 0,1 1 0,0-1 1,0 0-1,-1 0 0,1 0 1,0 0-1,0 0 0,0 0 1,0-1-1,0 1 0,0-1 1,0 1-1,4-1 0,8 3 40,1-1 1,0-1-1,17-1 0,-23 0 23,24 0 195,38 0 365,-25 0-3258,-42 0-289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3506,'0'0'2945,"0"25"-2526,3 180 920,6 30-995,-9-235-416,0 0 0,0 0 0,1 0 0,-1 0 0,0 0-1,0 0 1,0 0 0,0 0 0,0 0 0,0 0 0,1 0-1,-1 1 1,0-1 0,0 0 0,0 0 0,0 0 0,0 0 0,1 0-1,-1 0 1,0 0 0,0 0 0,0 0 0,0 0 0,0 0 0,1-1-1,-1 1 1,0 0 0,0 0 0,0 0 0,0 0 0,0 0 0,0 0-1,1 0 1,-1 0 0,0 0 0,0 0 0,0 0 0,0-1 0,0 1-1,0 0 1,0 0 0,0 0 0,0 0 0,0 0 0,1 0 0,-1-1-1,0-10-2208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 3602,'0'0'2604,"16"-1"-2434,0-1-149,79-3 14,-92 5-40,-1 1 0,0-1 0,0 1 0,0-1 0,0 1 0,0-1 0,0 1 0,0 0 0,0 0 0,0 0 0,0 0 0,0 0 0,0 1 0,-1-1 0,1 1 0,0-1 0,-1 1 0,1-1 0,-1 1 0,0 0 0,0 0 0,1-1 0,-1 1 0,0 0 0,-1 0 0,1 0 0,0 0 0,0 1 0,-1-1 0,1 3 0,1 8 230,0 0 0,0 1 0,-2 22 0,0-28 63,0-6-234,0 0 0,0 0 0,-1 0 0,1-1 0,-1 1 1,1 0-1,-1 0 0,0 0 0,0 0 0,0-1 0,0 1 0,0 0 0,0-1 1,0 1-1,-1-1 0,1 1 0,0-1 0,-1 0 0,1 1 0,-1-1 0,0 0 1,1 0-1,-1 0 0,0 0 0,0-1 0,0 1 0,1 0 0,-1-1 1,0 1-1,0-1 0,-2 1 0,-9 1 261,1 0 1,-1-1-1,-21-1 0,23 0-141,10 0-270,1 0 1,-1-1 0,0 1 0,0 0 0,1 0 0,-1-1 0,0 1 0,1 0 0,-1-1 0,1 1 0,-1-1 0,0 1 0,1-1-1,-1 1 1,1-1 0,-1 1 0,1-1 0,-1 0 0,1 1 0,0-1 0,-1 0 0,1 1 0,0-1 0,-1 0 0,1 1 0,0-1-1,0 0 1,0 0 0,0 1 0,-1-1 0,1 0 0,0 0 0,0 1 0,1-2 0,-2-4-1225,-2-8-2855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1 4130,'0'0'2740,"3"14"-2017,2 14-281,-2-1 0,0 1 0,-2-1 0,-1 1 0,-1 0 0,-7 41 1,-14 16-3,8-34-319,1-1 0,3 2 1,-6 100-1,36-152-43,-9 0-195,23 1 586,-32-1-704,-1 0 1,1 0 0,0 0 0,-1 0-1,1-1 1,-1 1 0,1-1-1,-1 1 1,1-1 0,-1 1-1,0-1 1,1 0 0,-1 0 0,0 1-1,1-1 1,1-2 0,-3-2-3024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 4290,'0'0'6387,"148"-8"-6387,-112 6-608,0-1-1601,-7 3-1649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0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0 4066,'0'0'2991,"-33"0"-2674,28 0-318,-1 1 1,1 0-1,0 0 0,-1 0 1,1 1-1,0 0 0,0 0 0,0 0 1,0 1-1,0-1 0,1 1 1,-1 0-1,1 0 0,-5 5 1,5-5-12,1 1 0,-1-1 0,1 0 0,0 1 0,1 0 0,-1 0 0,1 0 0,-1 0 0,1 0 0,0 0 0,0 0 0,1 1 0,0-1 0,-1 1 0,1-1 1,0 9-1,1-12 16,0 0 1,-1 0-1,1 1 0,0-1 1,1 0-1,-1 0 1,0 1-1,0-1 1,0 0-1,1 0 1,-1 0-1,1 1 1,-1-1-1,1 0 1,-1 0-1,1 0 1,0 0-1,-1 0 1,1 0-1,1 1 1,0-1 35,0 0 1,0 0 0,0 0 0,1-1 0,-1 1-1,0-1 1,0 0 0,0 0 0,4 0 0,9 2 78,9 0-32,46 7-25,-66-8-67,0 0-1,0 0 1,0 0 0,0 1-1,0 0 1,0 0 0,-1 0 0,1 0-1,-1 0 1,1 1 0,-1-1 0,0 1-1,5 5 1,-7-7 27,-1-1-1,1 1 1,0 0 0,-1 0 0,1-1 0,-1 1-1,1 0 1,-1 0 0,1 0 0,-1 0-1,0 0 1,1 0 0,-1 0 0,0 0-1,0 0 1,0 0 0,0 0 0,0 0-1,0 0 1,0 0 0,0 0 0,0 0-1,0 0 1,0 0 0,-1 0 0,1 0 0,0-1-1,-1 1 1,1 0 0,-1 0 0,1 0-1,-1 0 1,1 0 0,-1-1 0,1 1-1,-1 0 1,0 0 0,0-1 0,1 1-1,-2 0 1,-4 3 89,0-1-1,0 0 1,0-1 0,0 1-1,-9 1 1,-1 2-48,-36 9 264,39-13-238,1 2 1,0-1-1,0 2 0,0 0 0,-12 6 0,16-1-251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0 7059,'0'0'499,"-6"26"-430,-16 82-66,18-81 79,1-1-1,2 1 0,2 50 1,1-21 155,-2-9 126,0-35 165,0-34-344,0 16-189,0 0 0,1-1 0,-1 1 0,1 0-1,1 0 1,-1 0 0,1 0 0,0 0 0,1 0 0,-1 0 0,1 1-1,0-1 1,1 1 0,-1 0 0,1 0 0,0 0 0,0 0 0,1 1-1,-1 0 1,1 0 0,0 0 0,0 0 0,0 1 0,1 0-1,-1 0 1,1 0 0,0 1 0,7-3 0,-10 4-47,1 0 0,-1 0 0,1 1 0,-1-1 0,1 1 0,-1 0 0,1 0 0,0 0 0,-1 1 0,1-1 0,-1 1 0,1 0 0,-1 0 0,0 0 0,4 2 0,-3-1-6,-1 0 0,0 1 1,0 0-1,0 0 0,-1 0 1,1 0-1,-1 0 0,1 0 1,-1 1-1,0-1 0,0 1 0,2 6 1,0 1 41,-1 1 0,0 0 0,-1 0 1,0-1-1,-1 1 0,-1 0 0,0 0 1,0 0-1,-1 0 0,-3 14 0,3-22 97,0 0-1,-1 0 0,1 0 1,-1 0-1,0 0 0,-1-1 0,1 1 1,-1 0-1,1-1 0,-1 0 0,0 0 1,0 0-1,0 0 0,-1 0 1,1-1-1,-1 1 0,0-1 0,1 0 1,-1 0-1,0 0 0,0-1 1,0 1-1,0-1 0,-8 2 0,-9 0 143,0 0-1,0 0 0,-35-2 0,50-1-274,3 0 58,1 0 0,-1 0 0,0-1-1,0 1 1,1 0 0,-1-1 0,1 0-1,-6-1 1,7 1-113,0 0 0,0 1 0,0-1 0,1 0 0,-1 1 0,0-1 0,0 0 0,1 0 0,-1 0 0,0 0 0,1 0 0,-1 0 1,1 0-1,-1 0 0,1 0 0,-1 0 0,1 0 0,0 0 0,0 0 0,-1 0 0,1 0 0,0 0 0,0 0 0,0-2 0,3-2-2780,12 2-1731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24 193 3778,'0'0'477,"18"-1"-445,57-5-10,-72 6-10,1 0 0,-1-1 0,1 0 0,-1 0 0,0 0 0,0 0 0,1 0 0,-1-1 0,0 1 1,0-1-1,0 0 0,0 0 0,-1 0 0,1 0 0,0-1 0,-1 1 0,0-1 0,1 1 0,-1-1 0,0 0 0,0 0 1,-1 0-1,1 0 0,-1 0 0,2-5 0,0-2 139,-1-1-1,-1 1 1,1-1 0,-2 0-1,0 1 1,-1-13 0,1 0-69,0 23-69,-1-1 0,1 0 0,0 0 1,0 0-1,0 1 0,0-1 0,-1 0 0,1 0 0,0 1 0,-1-1 1,1 0-1,-1 1 0,1-1 0,-1 0 0,1 1 0,-1-1 1,1 1-1,-1-1 0,0 1 0,1-1 0,-1 1 0,1-1 0,-1 1 1,0-1-1,0 1 0,-1-1 0,-28-3 642,26 4-621,-1 0-1,1 0 1,-1 1 0,1-1 0,0 1 0,-1 0 0,1 1-1,0-1 1,-1 1 0,-5 3 0,5 0-39,0 1 0,0 0 1,1 0-1,0 0 0,0 0 1,1 0-1,0 1 0,0 0 0,0 0 1,-2 9-1,-11 26 52,9-24 26,0 1 1,2-1 0,0 1 0,1 0 0,1 0-1,0 0 1,2 0 0,1 26 0,0-42-64,0-1 0,0 0 1,0 0-1,1 0 0,-1 1 0,1-1 1,0 0-1,0 0 0,-1 0 1,1 0-1,1 0 0,-1 0 0,0-1 1,0 1-1,1 0 0,-1 0 0,1-1 1,-1 1-1,1-1 0,0 0 0,0 1 1,-1-1-1,1 0 0,4 2 0,-1-1 8,1 0-1,-1 0 1,1 0-1,0-1 1,0 0-1,-1 0 1,1 0-1,8-1 0,-3-1 23,-1 0 0,1-1-1,0-1 1,-1 0 0,1 0-1,-1-1 1,0 0 0,16-10-1,-12 7-1104,-1 0 0,1 2 0,22-7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295 0 5811,'0'0'2502,"-2"17"-1413,-11 56-118,11-65-832,-1 0 1,0 0 0,0-1-1,-1 1 1,0-1 0,0 1-1,0-1 1,-11 12 0,0 0 38,6-5-87,-1-1-1,0 0 1,-1-1 0,-1 0 0,-12 10-1,19-19-53,1 1-1,0-1 0,-1 0 1,0 0-1,0-1 1,0 0-1,0 0 0,0 0 1,0 0-1,-1-1 0,1 1 1,-1-1-1,1-1 0,0 1 1,-1-1-1,0 0 1,1 0-1,-9-2 0,12 1-74,0 0 0,0 0 0,0-1 0,0 1 0,0 0 0,1-1 0,-1 1 0,0-1 0,1 0 0,-1 0 0,1 1 0,0-1 0,0 0 0,0 0 0,0 0 0,0 0 0,0-1 0,0 1 0,0-4 0,-9-42-2419,9 44 2129,1 0 1,-1 0-1,1 0 1,0 0-1,1 0 1,-1 0-1,1 0 1,-1 0-1,3-6 1,-2 8 306,1 0 1,-1 0 0,1 1 0,-1-1 0,1 0 0,0 1 0,0-1-1,0 1 1,0-1 0,0 1 0,0 0 0,0 0 0,0 0 0,0 0-1,1 0 1,2 0 0,15-6 904,0 2 0,0 1 0,0 0 0,0 2 0,38-1 0,-55 4-852,0 0-1,-1 0 1,1 0-1,-1 0 1,1 0-1,-1 1 1,1-1 0,-1 1-1,0-1 1,0 1-1,0 0 1,0 0-1,0 0 1,0 0 0,0 0-1,-1 1 1,1-1-1,-1 1 1,2 2-1,3 5 7,-1 0-1,0 1 1,5 17 0,-7 4 250,-3-27-480,0-1 0,0 1-1,1 0 1,-1-1 0,1 1-1,2 6 1,-2-10-8,0 0-1,-1 0 1,1 1 0,0-1 0,0 0-1,-1 0 1,1 0 0,0 0 0,0-1-1,0 1 1,0 0 0,1 0 0,-1 0 0,0-1-1,0 1 1,0-1 0,1 1 0,-1-1-1,0 1 1,0-1 0,1 0 0,-1 0-1,0 1 1,1-1 0,-1 0 0,0 0-1,2 0 1,17 0-2660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4034,'0'0'4162,"-6"169"-3954,6-143-160,0-2-48,0-10 0,0-9-32,0-2-656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6035,'0'0'2641,"9"-13"-7715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58 4786,'0'0'857,"0"23"-777,-1 10-63,0 2-3,3 38 0,2-46 32,0-18-83,0-19-196,1-15-302,-1-2 340,2 0 1,18-50-1,-22 72 265,1-1 0,-1 0 0,1 1 0,0 0 0,0 0 1,0 0-1,1 0 0,0 0 0,0 1 0,0 0 0,0-1 0,1 2 0,0-1 0,-1 0 0,2 1 0,-1 0 0,0 0 1,0 1-1,9-4 0,-13 6-61,1-1-1,-1 0 1,0 1 0,1 0 0,-1-1 0,1 1 0,-1 0-1,1-1 1,-1 1 0,1 0 0,-1 0 0,0 0 0,1 0-1,-1 1 1,1-1 0,-1 0 0,1 1 0,-1-1 0,0 1 0,1-1-1,-1 1 1,0 0 0,1-1 0,-1 1 0,0 0 0,0 0-1,0 0 1,0 0 0,0 0 0,0 0 0,0 0 0,2 3 0,-2 1 115,1 0 1,-1 1 0,0-1 0,0 1-1,-1 0 1,1-1 0,-2 9 0,1-14-121,0 28 401,-5 43 0,3-61-358,0 1 1,-1-1-1,0 0 1,0-1-1,-1 1 0,-1 0 1,-7 11-1,11-18-258,-13 18 622,6-14-3150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3778,'0'0'1881,"-2"1"-1975,-1 1 96,1 0-1,0-1 1,1 1 0,-1 0-1,0 0 1,0 0-1,1 1 1,0-1 0,-1 0-1,1 0 1,0 1-1,0-1 1,0 1 0,0-1-1,0 1 1,1 0-1,-1-1 1,1 1 0,0 3-1,-3 61 38,3-56-38,0-8 2,-1-1 0,1 1 0,1 0-1,-1-1 1,0 1 0,1-1 0,-1 1-1,1-1 1,-1 1 0,1-1 0,0 0-1,0 1 1,1-1 0,0 3 0,0-4-4,0 0-1,-1 1 1,1-1 0,0 0-1,0 0 1,0 0 0,0-1 0,0 1-1,0 0 1,0-1 0,0 1 0,0-1-1,0 1 1,0-1 0,0 0-1,1 0 1,2 0 0,7 0 3,0-1 1,-1 1-1,1-2 0,0 0 1,-1 0-1,0-1 0,15-5 0,-23 6 1,1 1 0,-1-1 0,0 0 0,1 0 0,-1 0 0,0-1 0,0 1 0,0-1 0,-1 0 0,1 1 0,0-1 0,-1 0 0,0-1 0,0 1 0,0 0 0,0-1 0,-1 1 0,1-1 0,-1 1 0,0-1 0,0 0 0,0 0 0,0 1 0,-1-1 0,1 0 0,-1-6 0,0 8 17,0 0 1,1 0 0,-1 0 0,0-1-1,0 1 1,-1 0 0,1 0 0,0 0-1,-1 0 1,1 0 0,-1 0-1,0 0 1,1 0 0,-1 0 0,0 0-1,0 0 1,-1 0 0,1 0 0,0 1-1,-1-1 1,1 0 0,-1 1-1,1-1 1,-1 1 0,0 0 0,1-1-1,-1 1 1,0 0 0,0 0 0,0 0-1,0 0 1,0 1 0,0-1 0,-2 0-1,-11-3-24,1 0 0,-1 1 0,1 0 0,-1 2-1,0 0 1,-18 0 0,30 2-1306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1 0 4722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269 1 2481,'0'0'1524,"2"11"-1196,28 141 3076,-24-116-3186,-2 0 0,-1 57 0,-4-91-151,1-1 0,-1 1 0,1-1 0,-1 0 0,1 1 1,-1-1-1,0 0 0,1 0 0,-1 1 0,0-1 1,0 0-1,0 0 0,0 0 0,0 0 0,0 0 1,-1 0-1,1-1 0,0 1 0,0 0 0,0 0 1,-1-1-1,1 1 0,-1-1 0,1 1 0,0-1 1,-1 0-1,-1 1 0,-52 8 687,38-7-441,-23 3 59,5 0 88,-66 16-1,98-20-627,0 1 1,0-1 0,1 0-1,-1 1 1,0-1-1,0 1 1,1 0-1,-1 0 1,1 0 0,-1 0-1,-3 4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72 3153,'0'0'5024,"8"24"-5035,1-7 123,0 1 1,-2 0-1,0 0 0,-2 1 0,0-1 0,5 36 0,-10-49-82,0-3-17,1 0 0,-1 0-1,0 1 1,1-1 0,0 0-1,-1 0 1,1 0 0,0 0-1,2 4 1,-3-6 37,0 0 0,0 0 0,0 0 0,1 1 0,-1-1 0,0 0 0,0 0 0,0 0 0,1 1 0,-1-1 1,0 0-1,0 0 0,1 0 0,-1 0 0,0 0 0,0 0 0,1 1 0,-1-1 0,0 0 0,0 0 0,1 0 0,-1 0 0,0 0 0,1 0 0,-1 0 0,0 0 0,0 0 0,1 0 0,-1-1 0,0 1 0,0 0 0,1 0 0,-1 0 0,0 0 0,0 0 0,1 0 0,-1 0 0,0-1 0,0 1 0,0 0 0,1 0 1,-1 0-1,0-1 0,0 1 0,0 0 0,1 0 0,-1 0 0,0-1 0,0 1 0,0 0 0,0 0 0,0-1 0,8-11-53,12-33 263,-2-1 1,-1-1-1,16-80 0,-31 119-625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7:50.1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1 181 320,'0'0'3717,"0"-6"-3424,0 0-124,1-1-1,0 1 1,0-1-1,1 1 1,0 0-1,0-1 1,0 1-1,1 0 1,0 0-1,0 0 1,6-8-1,-1 12-71,0-1 0,0 1-1,1 0 1,-1 1 0,1-1 0,-1 2-1,11 0 1,-18 0-115,0 0 0,0 0 0,0 0 0,0 0 0,0 0 0,0 0 0,0 0 1,-1 1-1,1-1 0,0 0 0,0 1 0,0-1 0,0 1 0,0-1 0,-1 1 0,1-1 0,0 1 0,0 0 0,-1-1 0,1 1 0,0 0 1,-1 0-1,1-1 0,-1 1 0,1 1 0,0-1 26,-1 0 0,1 0 0,0 0 0,-1 0 0,1 0 0,0 0 0,0-1 0,-1 1 1,1 0-1,0 0 0,0-1 0,0 1 0,0-1 0,0 1 0,0-1 0,0 1 0,0-1 0,0 0 0,0 1 0,0-1 0,0 0 1,0 0-1,1 0 0,-1 0 0,1 0 0,2 0 48,0 0-1,0 0 1,-1-1 0,1 0 0,0 0 0,0 0 0,-1 0-1,1 0 1,-1-1 0,1 1 0,-1-1 0,0 0-1,4-3 1,2-2 12,-1-1-1,-1 1 1,9-12 0,-9 11-159,-1 0 1,2 1 0,-1-1-1,12-7 1,-19 15 46,0 0-1,0-1 1,1 1 0,-1 0-1,0 0 1,0 0-1,0 0 1,0 0 0,0 0-1,1 0 1,-1 0 0,0 0-1,0 0 1,0 0-1,0 0 1,1 0 0,-1 0-1,0 0 1,0 0-1,0 0 1,0 0 0,0 0-1,1 1 1,-1-1 0,0 0-1,0 0 1,0 0-1,0 0 1,0 0 0,0 0-1,1 0 1,-1 0-1,0 1 1,0-1 0,0 0-1,0 0 1,0 0 0,0 0-1,0 0 1,0 0-1,0 1 1,0-1 0,0 0-1,0 0 1,0 0-1,1 0 1,-1 1 0,0-1-1,0 0 1,0 0 0,-1 0-1,1 0 1,0 0-1,0 1 1,0-1 0,0 0-1,0 0 1,0 0 0,0 0-1,0 0 1,0 1-1,0-1 1,0 0 0,0 0-1,0 0 1,-1 0-1,1 1 1,0 2-243,0 16-1957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26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114 63 4002,'0'0'1398,"0"30"-995,0 14-260,-1 133 391,1-172-486,0 7 25,-1 0 0,0 0 0,0 0 0,-1 0-1,-1 0 1,-7 20 0,10-32-53,0 0 1,0 0-1,0 1 1,0-1-1,0 0 1,0 0-1,0 1 1,0-1-1,0 0 1,-1 0-1,1 0 1,0 1-1,0-1 1,0 0-1,0 0 1,-1 0-1,1 0 1,0 1-1,0-1 0,0 0 1,-1 0-1,1 0 1,0 0-1,0 0 1,0 0-1,-1 0 1,1 0-1,0 0 1,0 0-1,-1 0 1,1 1-1,0-1 1,0-1-1,-1 1 1,1 0-1,0 0 1,0 0-1,0 0 1,-1 0-1,1 0 1,0 0-1,-7-10 666,1-14-330,2-10-143,1 0 0,4-59 0,1 26 74,-2 51-123,-1-4 187,1 0 0,1 0 0,1 0 0,1 0 0,7-27 0,-10 45 33,1 3-405,0 0-1,0-1 0,0 1 1,-1 0-1,1 0 1,0 0-1,-1 0 0,1 0 1,0 0-1,-1 0 0,1 0 1,-1 0-1,0 0 0,1 0 1,-1 0-1,0 0 1,0 0-1,1 0 0,-1 0 1,0 3-1,3 29-23,-2-30 35,1 190 29,-3-104-43,-12 23-414,13-111 326,-3-9 619,-5-28-416,1 1 0,2-1 1,1 0-1,2-44 0,1 42 42,1-71 622,-3 101-814,0 14-370,-8 67 221,-1 127-1,11-146 170,0 51-1351,-5-116 1708,1-9-292,0 1 0,1-1 0,1 0 0,-1-27 0,5-89 48,1 58 266,-2-54 772,0 131-1331,0 14-984,-3 179-2500,3-155 747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27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74 1 2481,'0'0'2609,"-15"143"-1984,0-105-193,5 1-32,-2-6-176,3-3-80,0-2-128,6-4 0,3-4 0,0-1-16,0-5 32,0-6-32,0 0-80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36.98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786 98 3682,'0'0'3967,"-5"-6"-3663,-15-18-144,18 23-153,0 0 0,0 0 0,0 0 0,0 0 0,0 0 0,-1 1 0,1-1 0,0 1 0,0-1 0,-1 1 0,1 0 0,0 0 0,-1 0 0,1 0 0,0 0 0,-1 0 0,-2 2 0,-5-2 8,-11 3 139,-1 0 0,1 1-1,0 1 1,0 1-1,0 1 1,-28 13 0,22-9 22,-7 4-64,0 0 0,1 3 0,2 0 0,-1 3-1,2 0 1,1 2 0,1 1 0,1 1 0,-46 55 0,55-56-74,0 0-1,2 1 0,1 1 0,1 0 0,1 1 1,2 0-1,0 1 0,2 0 0,1 1 0,2 0 1,0 0-1,-2 54 0,7-55-21,3 191 40,-1-207-55,1 1 0,0-1-1,1 0 1,0 0 0,1 0-1,0 0 1,1 0 0,0-1-1,1 0 1,0 0 0,1-1-1,12 16 1,-6-12 9,0-2-1,0 1 1,1-2 0,1 0-1,0 0 1,0-1 0,32 14-1,-8-8 5,2-2 0,0-1 0,0-3 0,1-1 0,0-2 0,69 3 0,-48-8-5,106-8 0,-140 2-7,0-1-1,0-1 1,-1-2-1,0 0 0,49-23 1,-55 20 47,0-1 1,0-1-1,-1 0 1,-1-2-1,0-1 1,-1 0-1,-1-1 1,-1-1-1,0-1 1,-1 0-1,-1-1 1,-1-1-1,-1 0 1,-1-1-1,-1 0 1,-1-1-1,0 0 0,-2-1 1,-1 0-1,-1 0 1,6-48-1,-6-22 690,-8-114 0,-1 167-478,-2 0 0,-1 0 0,-19-64 0,18 80-141,-2 1-1,0 0 1,-2 1 0,-1 0-1,0 0 1,-2 1 0,-17-20-1,22 31-110,-1 1 0,-1 0 0,0 1 0,0 1 0,-1 0 0,0 0-1,-1 1 1,1 0 0,-1 1 0,0 1 0,-1 0 0,0 1 0,1 0 0,-19-1-1,-4 0-263,0 2 0,0 1 0,0 2 0,-51 7 0,42 0-1203,-1 1 0,2 3 0,-87 34 0,5 8-4758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 3762,'0'0'4855,"2"19"-4033,5 149 328,-7-132-792,-2 0 0,-1-1 0,-15 66 1,5-46-311,3 1 0,2 0 0,0 101 0,5-148-80,3-6 427,11-2-206,3-2-277,-1-1 0,1 0 0,0-2 0,-1 1 0,0-1 0,25-12 0,-36 15-360,-2 1 315,0 0-1,1 0 1,-1 0 0,1 0-1,-1 0 1,0-1 0,1 1-1,-1 0 1,0 0 0,1 0-1,-1-1 1,0 1 0,1 0-1,-1 0 1,0-1 0,0 1-1,1 0 1,-1-1 0,0 1-1,0 0 1,0-1 0,1 1 0,-1 0-1,0-1 1,0 1 0,0 0-1,0-1 1,0 0 0,0-6-3381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28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30 119 1985,'0'0'3479,"26"1"-3087,192 6-109,-99-7-227,-119 0-54,0 0 0,1 0-1,-1 0 1,1 0 0,-1 0 0,1 0 0,-1 0 0,1 0-1,-1-1 1,1 1 0,-1 0 0,0 0 0,1 0 0,-1-1-1,1 1 1,-1 0 0,0 0 0,1-1 0,-1 1 0,0 0-1,1-1 1,-1 1 0,0-1 0,1 1 0,-1 0 0,0-1-1,0 1 1,0-1 0,1 1 0,-1-1 0,0 1 0,0 0 0,0-1-1,0 1 1,0-1 0,0 1 0,0-1 0,0 1 0,0-1-1,0 0 1,-4-13 38,2 12-47,0 0 1,0 1-1,-1-1 1,1 1-1,0 0 1,-1 0-1,1 0 1,-1 0-1,1 0 1,-1 0-1,0 1 1,-3-1 0,-39-3-76,26 3 69,-46-3 5,-122 7 0,155 4-171,31-7 173,0 0 0,1 0 0,-1 0 0,0 0 0,1 0 0,-1 0 0,0 1-1,1-1 1,-1 0 0,0 0 0,1 1 0,-1-1 0,0 0 0,1 1 0,-1-1 0,1 1 0,-1-1 0,1 1 0,-1-1 0,1 1 0,-1-1 0,1 1-1,0-1 1,-1 1 0,1 0 0,0-1 0,-1 1 0,1 0 0,0-1 0,0 1 0,-1 0 0,1-1 0,0 1 0,0 0 0,0-1 0,0 1-1,0 0 1,0 0 0,0 0 0,11 4-18,20-1 112,1-2-1,53-3 1,-25-1-9,477 2 702,-527 0-826,0 0 0,-1-1-1,1 0 1,0 0 0,17-7-1,-27 8 45,1 0 0,-1-1 0,1 1 0,-1-1-1,1 1 1,-1-1 0,0 0 0,0 1 0,1-1 0,-1 1-1,0-1 1,0 0 0,1 1 0,-1-1 0,0 1 0,0-1-1,0 0 1,0 1 0,0-1 0,0 0 0,0 1 0,0-1-1,0 1 1,0-1 0,-1 0 0,1 1 0,0-1 0,0 0-1,0 1 1,-1-1 0,1 1 0,0-1 0,-1 1 0,1-1-1,-1 1 1,1-1 0,-1 1 0,1-1 0,0 1 0,-1 0-1,0-1 1,1 1 0,-1-1 0,1 1 0,-1 0 0,1 0-1,-2-1 1,-8-3-15,0 0-1,0 1 1,0 0-1,-1 0 1,0 1-1,-18-1 1,-75 0-93,56 3-24,-26-1-58,-196 1 216,267 0 1,0 0-1,0 0 0,0 0 0,0 1 1,0 0-1,0-1 0,-5 3 0,7-2-37,0 0-1,0-1 1,0 1-1,0 0 1,1 0-1,-1-1 0,0 1 1,1 0-1,-1 0 1,0 0-1,1 0 1,-1 0-1,1 0 1,-1 0-1,1 0 0,0 0 1,-1 0-1,1 0 1,0 0-1,0 0 1,0 0-1,0 0 0,0 0 1,0 2-1,0-2 12,1 0 0,-1 0 0,0 0 0,1 0 0,0 0 0,-1 0 0,1 0 0,-1 0 0,1 0 0,0-1 0,0 1 0,-1 0-1,1 0 1,0-1 0,0 1 0,0 0 0,0-1 0,0 1 0,0-1 0,0 1 0,0-1 0,0 0 0,0 1 0,0-1 0,0 0 0,0 0 0,2 1 0,37 3 36,-35-4-33,353 0-127,-292-6-826,98-22 0,-152 23 721,-16 1 344,-20-1 66,-21 2-115,1-2 0,-69-17 0,58 12 187,0 2 0,0 3 0,-79 3 0,131 2-260,1 0-1,0 0 1,0 0 0,-1 0 0,1 1-1,0-1 1,0 1 0,0 0 0,0 0-1,0 0 1,0 0 0,-3 1-1,5-1-43,-1-1 0,0 1-1,1-1 1,-1 1-1,1-1 1,-1 1-1,1 0 1,-1 0 0,1-1-1,0 1 1,-1 0-1,1-1 1,0 1 0,0 0-1,-1 0 1,1 0-1,0-1 1,0 1-1,0 0 1,0 0 0,0 0-1,0 0 1,0-1-1,0 1 1,0 0 0,1 0-1,-1 0 1,0-1-1,0 1 1,1 0-1,-1 0 1,0-1 0,1 1-1,0 1 1,0-1-25,1 1 0,0-1 0,-1 0 0,1 1 1,0-1-1,0 0 0,0 0 0,0 0 0,0 0 1,0 0-1,0-1 0,0 1 0,0-1 0,1 1 0,-1-1 1,0 0-1,4 1 0,5 0-125,55 14 63,1-3 0,0-3-1,0-3 1,130-5 0,-191-2 37,0 1-1,0-2 1,-1 1 0,1-1 0,0 1 0,8-5 0,-13 5 195,1 0 0,0 1 0,0-1 0,-1 0 0,1 0 0,-1-1 0,1 1 0,-1 0 0,0 0 0,1-1 0,-1 1 0,0-1 0,0 1 0,0-1 1,0 1-1,0-1 0,0 0 0,0 0 0,-1 1 0,1-1 0,-1 0 0,1 0 0,-1 0 0,1-1 0,-2 2-55,0 0-1,1 1 0,-1-1 1,0 0-1,1 1 1,-1-1-1,0 1 0,0 0 1,1-1-1,-1 1 1,0-1-1,0 1 0,0 0 1,0 0-1,0 0 1,1-1-1,-1 1 0,0 0 1,0 0-1,0 0 1,0 0-1,0 0 0,-1 1 1,-32-1-91,26 0 118,-137-1-13,-165 3 1254,274 0-1271,0 2 1,1 1 0,0 2-1,0 2 1,-35 13-1,69-22-72,0 1 1,-1-1-1,1 1 0,0-1 0,0 1 0,0 0 0,0 0 1,0-1-1,0 1 0,0 0 0,0 0 0,0 0 0,0 0 1,0 0-1,1 0 0,-1 0 0,0 1 0,1-1 0,-1 0 1,1 0-1,-1 1 0,0 1 0,1-2 7,0 0-1,0 0 1,0 0 0,0 0-1,0-1 1,1 1 0,-1 0-1,0 0 1,0 0-1,1 0 1,-1 0 0,0 0-1,1-1 1,-1 1 0,1 0-1,-1 0 1,1-1 0,0 1-1,-1 0 1,1 0 0,0-1-1,-1 1 1,1-1 0,0 1-1,0-1 1,-1 1 0,1-1-1,0 1 1,0-1-1,0 0 1,0 0 0,1 1-1,19 3-50,0-1-1,1 0 0,-1-2 0,43-2 0,-17 0 81,-34 1 4,-1-1 1,0 0-1,1 0 0,-1-2 1,0 1-1,0-1 1,0-1-1,-1 0 1,19-10-1,-29 14 19,0-1 0,0 1 0,0-1 0,0 1 0,0-1 0,0 1 0,0-1 0,0 0 0,-1 1 0,1-1 0,0 0 0,0 0 0,-1 1 0,1-1 0,-1 0-1,1 0 1,0 0 0,-1 0 0,1-2 0,-1 3-1,0-1 1,-1 1-1,1-1 0,0 1 0,0-1 0,-1 1 0,1-1 1,0 1-1,-1-1 0,1 1 0,-1 0 0,1-1 0,0 1 0,-1-1 1,1 1-1,-1 0 0,1 0 0,-1-1 0,1 1 0,-1 0 1,1 0-1,-1-1 0,0 1 0,0 0 0,-42-6 257,-42 8-168,-93-4 396,143-5-396,28 4-96,-1 1 1,1 1-1,-1 0 0,-12-1 1,20 2-250,1 2 230,1 1-1,0-1 0,0 0 1,0 0-1,0 0 1,0 0-1,0 0 1,1-1-1,-1 1 1,1-1-1,-1 1 1,1-1-1,-1 0 1,1 0-1,0 0 1,-1 0-1,1-1 1,3 1-1,56 5 80,-58-6-75,482 6 2215,-485-6-2212,57 2 147,0-2 0,98-12 0,-152 11-75,-3 1-164,-36 4-172,3 0-2923,22-4-513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2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 1 176,'0'0'6878,"25"14"-6774,82 46-77,-87-47-22,0 0 0,-1 2-1,0 0 1,18 19 0,-23-20 16,33 24 0,-24-22 81,-31-24 112,-38-27 95,0 7-275,27 18 11,0-1 0,1 0 1,1-2-1,0 0 1,0-1-1,2 0 1,-23-27-1,28 32 321,13 21-502,6 3 127,1-1 0,1 0 0,14 15 1,6 7 8,-8-5 0,55 65-3,-68-86 2,1 0 1,0-1 0,1 0-1,-1 0 1,1-1 0,23 11 0,-34-19 80,-2-9 280,-1 2-358,-1-1 1,0 1 0,0 0-1,0-1 1,-1 1 0,0 1-1,-1-1 1,0 1 0,0-1-1,0 1 1,0 1-1,-10-8 1,-13-10 43,-45-28 1,39 28 66,27 18-96,5 3-11,0 0 0,0 1 1,0-1-1,0 0 0,0 1 0,0 0 0,-1 0 0,1-1 0,-1 1 0,1 1 0,-1-1 0,-3-1 0,6 2-123,1 8-756,3-3 868,0 1 0,0-1 0,0 0 0,1-1 0,0 1 0,0-1 0,0 0-1,0 0 1,10 6 0,11 8-5,78 74-956,-90-77-673,-1 0 0,17 27 0,-23-33-666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3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480 0 1457,'0'0'2449,"-20"12"-2431,-117 70 132,14-21 358,79-40-397,0 1 0,-52 35-1,81-43-184,14-13-281,4-1-160,6-1 341,0 0 1,0-1 0,0 0-1,0-1 1,0 1-1,-1-2 1,1 1 0,-1-1-1,0 0 1,0-1-1,0 0 1,8-7-1,27-20-1125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31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421 0 192,'0'0'2857,"-25"16"-2432,-83 48-116,96-57-208,1-1-1,-2 0 1,1-1 0,-1 0-1,1-1 1,-15 3 0,-8 2 245,16-2-197,0-2-81,0 1 0,1 1 1,0 1-1,0 1 0,-20 13 0,34-16-185,19-4-3781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38:29.532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413 25 3025,'0'0'1593,"-23"16"-1323,-12 9-117,-96 62 987,107-72-1041,-19 9 118,2 3 0,-54 44 0,75-48-628,20-22 46,2-1 34,5-2 325,0-1-1,-1 1 1,1-1 0,-1 0 0,1 0-1,-1-1 1,0 0 0,0 0 0,9-9-1,11-6-7,101-50-205,-99 57-31,0-2 1,0-1 0,-2-2 0,0 0 0,0-2-1,23-22 1,-46 38 214,0-1 0,0 1 0,0 0 0,0-1-1,0 0 1,-1 1 0,0-1 0,1 0 0,-2 0 0,1-1 0,1-3 0,-3 7 315,-7 2-265,1 0 0,-1 0 0,0 1 1,1 0-1,-1 0 0,1 1 0,0 0 0,-1 0 1,1 0-1,1 1 0,-7 4 0,-25 14 53,-42 16 1030,2 3-1,-81 59 1,153-96-1104,28-3-4420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4:53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0 573 2609,'0'0'3581,"1"-4"-3264,24-175 4556,11-90-3199,-37 259-1535,1 9-134,-1 0-1,1 0 1,0-1 0,0 1-1,0 0 1,0 0-1,0-1 1,0 1 0,0 0-1,0-1 1,1 1 0,-1 0-1,0 0 1,1 0 0,0-3-1,-1 4-13,1 0 0,-1-1-1,0 1 1,0 0 0,1 0 0,-1-1-1,0 1 1,1 0 0,-1-1-1,0 1 1,1 0 0,-1 0-1,0 0 1,1 0 0,-1-1-1,1 1 1,-1 0 0,0 0-1,1 0 1,-1 0 0,1 0 0,-1 0-1,1 0 1,-1 0 0,0 0-1,1 0 1,-1 0 0,1 0-1,-1 0 1,0 0 0,1 1-1,-1-1 1,1 0 0,-1 0-1,0 0 1,1 1 0,-1-1 0,0 0-1,1 0 1,-1 1 0,0-1-1,0 0 1,1 1 0,-1-1-1,0 0 1,1 1 0,12 16 17,95 139 33,68 111-50,-153-236 10,-22-30-13,0 0 0,0 0 0,0 0 0,1 0 0,-1-1 0,0 1 0,0 0 0,1-1 0,-1 1 0,0 0 0,1-1 0,-1 0 0,1 1 0,-1-1 0,1 0 0,-1 0 0,1 0 0,-1 0 0,1 0 0,-1 0 0,0 0 0,3-1 0,-2-3 25,0 1-1,0-1 1,-1 0 0,0-1-1,0 1 1,0 0 0,0 0-1,0-8 1,-1 10-10,7-163 156,-8 114 206,13-95 0,-9 131-253,0-7 250,1 1 1,1 0-1,1 0 0,12-29 0,-8 38-628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5:05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0 660 2289,'0'0'2905,"4"-4"-2854,12-17 88,-15 20 78,0-1 0,0 0 0,0 0 0,-1-1 1,1 1-1,-1 0 0,1 0 0,-1 0 0,0 0 0,0 0 1,0-1-1,0 1 0,0 0 0,0 0 0,-1-3 0,0-4 14,2-8-103,2-1 0,0 0 0,0 0 0,10-27 0,-5 21 54,6-38 0,-4-1 47,-4 24 181,4-73-1,-9 112-419,-1-1-1,0 1 1,0 0 0,0-1-1,1 1 1,-1 0-1,0 0 1,0 0 0,1-1-1,-1 1 1,0 0 0,1 0-1,-1 0 1,0-1-1,1 1 1,-1 0 0,0 0-1,1 0 1,-1 0-1,0 0 1,1 0 0,-1 0-1,0 0 1,1 0 0,-1 0-1,0 0 1,1 0-1,-1 0 1,0 0 0,1 0-1,-1 0 1,0 0 0,1 1-1,-1-1 1,0 0-1,1 0 1,-1 0 0,0 0-1,0 1 1,1-1-1,-1 0 1,0 0 0,0 1-1,1-1 1,-1 0 0,0 0-1,0 1 1,0-1-1,1 0 1,-1 1 0,0-1-1,0 0 1,0 1 0,0 0-1,11 54 16,-5-23 1,1 0-1,14 38 1,-3-21-472,17 76 0,-23-98 323,-12-26 109,1 0-1,-1 0 0,1 0 0,-1-1 0,1 1 0,-1 0 0,1-1 0,-1 1 0,1 0 1,0-1-1,-1 1 0,1-1 0,0 1 0,0-1 0,-1 1 0,1-1 0,0 1 0,0-1 1,0 0-1,-1 1 0,1-1 0,0 0 0,0 0 0,0 0 0,0 0 0,0 0 0,0 0 1,0 0-1,-1 0 0,3 0 0,-2-1 43,0 0 0,0-1 0,-1 1 0,1 0 1,0 0-1,-1-1 0,1 1 0,-1 0 0,1-1 0,-1 1 0,0 0 1,1-1-1,-1-2 0,7-18 158,-6 21-172,1 0-1,-1 1 1,0-1 0,0 0-1,0 0 1,1 0 0,-1 1-1,0-1 1,1 1 0,-1-1-1,1 1 1,-1 0-1,0-1 1,1 1 0,-1 0-1,1 0 1,-1 0 0,3 0-1,-2 0-26,0 0-1,0 0 1,-1 0 0,1 0-1,0 0 1,-1 0-1,1-1 1,0 1-1,-1-1 1,1 1-1,0-1 1,-1 0-1,1 1 1,-1-1-1,1 0 1,-1 0-1,2-2 1,0 0-10,-1 0-1,0 0 1,0 0 0,0-1 0,0 1-1,0-1 1,-1 1 0,0-1-1,0 0 1,0 0 0,0 1-1,0-8 1,0-53 129,-1 16 295,5-5 430,10-187 2028,-15 180-1983,-10 85-5237,2-8-1032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24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1873,'0'0'3108,"3"1"-2321,8 2-335,-1-1-1,1-1 1,0 0 0,0 0-1,19-2 1,62-10-247,-41 4-9,463-97 542,-38 5 1016,-444 96-1530,38 0 0,-70 3-179,-14 1-5821,-19 6 3898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25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1265,'0'0'4153,"30"-1"-3336,99-4-340,-79 1-240,0-3-1,72-19 1,-55 11-130,509-96 1758,-386 73-508,45-9-4,-180 39-1172,139-18 852,-138 20-739,-55 6-428,-24 1-3596,-25 4 401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2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1681,'0'0'1355,"-3"1"-1398,2-1 398,1 0 0,-1 0-1,0 1 1,1-1 0,-1 0 0,1 0 0,-1 1 0,0-1 0,1 0-1,-1 1 1,1-1 0,-1 1 0,1-1 0,-1 0 0,1 1 0,-1-1-1,1 1 1,-1 0 0,0 0 0,-7 133 286,-1 4 385,9-112-834,-3 72-18,2-86-153,-1-1 1,0 1-1,-1-1 0,0 1 1,0-1-1,-7 13 0,-29 69 214,35-85-224,1 0-1,-1 0 1,1 1 0,0-1-1,1 1 1,0-1 0,0 11-1,7-21-1632,40-30-3665,-21 10 516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73 4210,'0'0'10181,"155"-30"-10053,-96 25-128,12-3-16,4-5-2129,-4-3-6499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3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3826,'0'0'3239,"13"1"-2767,2 0-370,238 11 2893,478-12-1146,-684-3-1695,65-10 1,-65 5-75,69-1 1,239 2 858,-169 6-1206,-232 1-3946,-22 0-3822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3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 3282,'2'-1'6704,"-1"9"-6539,-5 78 303,-4 0 0,-28 129 0,4-112-1965,32-98 568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1873,'0'0'3948,"-1"19"-3051,-4 146 960,4-133-1723,-2 0 0,-1 0 0,-1 0 0,-2-1 0,-1 0 0,-2 0 0,-1-1-1,-16 32 1,25-58-356,1 1 0,-1 0 0,1 0-1,0 0 1,0 0 0,0 0-1,1 0 1,-1 6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0 335 1681,'0'0'2561,"22"-4"-2449,69-13 43,-67 14 50,-1 1 1,31 1 0,12-3 159,71-23 597,201-68 1,-3-1-506,-267 82-370,1 3-1,0 3 1,88 1 0,-113 5 184,0-2 0,69-16 0,-7 1 1698,-75 18-2676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2417,'0'0'2457,"-1"0"-2406,1 0 0,0 0 0,0 0 0,0 0 0,0 0 0,0 0 0,-1 1 0,1-1 0,0 0 0,0 0 0,0 0 0,0 0 0,0 1 0,0-1 0,0 0 0,0 0 0,0 0 0,0 1 0,-1-1 0,1 0 0,0 0 0,0 0 0,0 1 0,0-1-1,0 0 1,1 0 0,-1 0 0,0 1 0,0-1 0,0 0 0,0 0 0,0 0 0,0 1 0,0-1 0,0 0 0,0 0 0,0 0 0,1 0 0,-1 1 0,0-1 0,0 0 0,0 0 0,0 0 0,0 0 0,1 0 0,-1 0 0,0 0 0,0 1 0,0-1 0,1 0 0,-1 0 0,0 0 0,0 0 0,0 0 0,0 0 0,1 0 0,317 19 2961,166-18-2910,-227-3 289,-213 0-243,74-13 0,-73 8-219,78-3 1,107 7 1270,-264 16-4204,-9-5 651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7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1 107 864,'0'0'6102,"6"-1"-5545,113-11 1531,222 7 0,-83 12-1416,-2-18 387,-252 11-1056,179-21 645,-108 10-430,99-2-1,-87 14 174,0-5 1,86-14-1,-55-1-853,-202 19-5492,31 0-2424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1761,'0'0'5029,"15"67"-3050,-12-47-1737,0 0 0,-1 0 1,-1 1-1,-1-1 0,-1 0 0,-5 32 0,-1-19-47,-1 0 0,-2 0 1,-14 34-1,13-37-145,1 1 0,2 0 0,1 0-1,2 1 1,-3 59 0,3-37 192,-2-1 0,-27 101 0,33-151-346,-2-10-5803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8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0 1201,'0'0'5007,"-2"2"-4367,-17 24-228,1 0 0,2 1 0,0 0 0,2 1 0,1 1 0,-11 39 0,12-26-183,3 1 0,1 1-1,-3 59 1,2-14-47,5-64-118,-12 40-1,10-47-50,1 1 0,1 0 0,1 0 0,-2 29 0,5 70 441,0-118-585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39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46 800,'0'0'449,"1"-6"-412,2-15-189,-1 3 6859,-23 48-6451,12-17-60,0 0-1,1 1 1,0 0 0,2 1 0,-1-1-1,2 1 1,0 1 0,1-1 0,0 1-1,-2 28 1,5-24-109,-1 0 1,-1 0-1,-1-1 0,0 0 0,-1 0 0,-1 0 1,-1 0-1,-1-1 0,-14 25 0,17-35-73,1 1 0,1-1 0,0 1 0,0-1 0,0 1-1,1 0 1,1 0 0,-1 1 0,1 11 0,1 13 179,4 41 1,1 2 19,-5-38-1310,0-1-4601,0-34 3801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6:40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1 813 368,'0'0'10253,"0"-16"-9498,-1-21-694,2 0 1,2-1-1,11-55 0,2 29 77,-4 23 197,9-71 1,-17 89-79,2-1 1,1 0 0,0 1 0,2 0-1,1 1 1,18-31 0,6-16 782,-29 59-923,-1-1 1,-1 1 0,1-1-1,-2 0 1,1 0 0,-2 0-1,1 0 1,-1-16 0,-1 27-393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0 2577,'0'0'8836,"-6"24"-8857,6-14 49,1-1 1,0 1-1,1-1 0,0 1 1,0-1-1,1 0 0,0 0 1,1 0-1,0 0 0,0-1 1,1 0-1,0 0 0,0 0 1,1 0-1,0-1 0,1 0 1,-1 0-1,1 0 0,9 5 1,0 0 35,0-2 1,0 1 0,2-2 0,-1 0 0,1-2-1,0 0 1,1 0 0,27 5 0,-20-7-53,-11-3 13,1 2 0,0 0 0,17 7 0,-32-10 44,-21-1-120,-4 1-29,1 1 0,-1 1 0,0 1 0,1 2 0,0 0 0,0 1 0,1 1 0,0 1 0,0 2 0,1 0 0,0 1 0,1 1 0,-35 29 0,52-40-30,2-1-11,0 0 0,0 0 0,0-1 0,0 1 0,0 0 1,1 0-1,-1 0 0,0 0 0,0 0 0,1 0 0,-1 0 0,0 0 0,1 1 0,-1-1 0,1 0 0,0 0 0,-1 2 1,4-2-2252,38-3 680,-23-5-261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42.0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185 0 5202,'0'0'2151,"-5"3"-1612,-8 6-421,1 1 1,0 0-1,0 1 1,1 0 0,0 1-1,-11 16 1,-3 6-177,-24 46 1,47-75 38,0 0 0,0 0 0,1 0 0,-1 1 1,1-1-1,-1 11 0,2-15 4,0 1 0,-1-1 0,1 1 0,0-1 0,0 1 1,0-1-1,0 1 0,0-1 0,1 1 0,-1-1 0,0 1 0,1-1 0,-1 1 0,1-1 0,-1 0 0,1 1 0,0-1 0,-1 0 0,1 1 0,0-1 1,0 0-1,0 0 0,0 0 0,0 0 0,0 0 0,1 0 0,1 2 0,11-1-9,0 0-1,1 0 1,-1-2-1,0 1 1,18-3 0,9 0-83,-36 2 94,0 0 0,0-1 0,0 1 0,1-1 0,-1 0 0,0-1 0,0 1 0,0-1 0,-1 0 0,1 0-1,0-1 1,6-4 0,-8 5 21,0-1 0,-1 1-1,1-1 1,-1 1 0,0-1-1,1 0 1,-1 0 0,-1 0-1,1 0 1,0 0 0,-1 0-1,1 0 1,-1 0 0,0-1-1,0 1 1,-1-1 0,1 1-1,-1-1 1,1-5 0,-1-8-21,0 11 83,1 0 0,-2 0 0,1 0 0,-1 0 0,-1-6 1,1 9-24,0 1 0,0-1 0,0 1-1,0 0 1,-1-1 0,1 1 0,-1 0 0,1 0 0,-1 0 0,0 0 0,0 0 0,0 0 0,0 1 0,-4-4 0,-4-1-42,1-1 0,-1 1 1,0 1-1,-1 0 0,1 0 0,-1 1 0,0 1 0,0 0 0,0 0 1,-1 1-1,1 0 0,0 1 0,-23 0 0,32 2-38,1-1-1,0 1 0,0-1 1,-1 1-1,1 0 1,0 0-1,0-1 1,0 1-1,0 0 1,0 0-1,0 0 1,0 0-1,0 0 0,0 1 1,0-1-1,0 0 1,1 0-1,-1 0 1,1 1-1,-1-1 1,1 0-1,-1 1 1,1-1-1,0 0 0,-1 3 1,-3 38-3115,29-41 2545,-18-2 639,1 0 1,-1 0-1,0 0 1,13-6-1,25-4 107,-41 11-69,1 0 0,-1-1 1,0 0-1,1 0 0,-1 0 0,0 0 0,0-1 0,0 1 0,0-1 0,0 0 1,0-1-1,0 1 0,4-4 814,1 43-363,-8-23-424,0-1 0,1 1 0,0-1 0,1 0 0,9 24 0,-11-34-76,1 0 0,0 0-1,0 0 1,0-1 0,0 1 0,0-1 0,1 1 0,-1-1 0,1 0-1,-1 0 1,1 0 0,0 0 0,0 0 0,0-1 0,0 1 0,0-1-1,0 0 1,0 0 0,0 0 0,0 0 0,1-1 0,-1 1 0,0-1-1,6 0 1,-1 0 98,0 0 0,0-1-1,0 0 1,0-1 0,-1 1 0,1-1-1,0-1 1,-1 0 0,11-5 0,-2 5-2922,-14 3 1313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42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2353,'0'0'5877,"9"25"-5332,1 38-34,-2 0 0,-2 103 1,4-222 611,-7 40-1131,2 0 0,0 1 0,1-1 1,0 1-1,2 0 0,-1 1 0,2-1 0,0 2 1,1-1-1,0 1 0,1 1 0,0 0 0,17-14 1,-26 25-6,-1 0 0,0 0 0,1 1 0,-1-1 0,1 1 0,-1-1 0,1 1 0,-1-1 0,1 1 1,-1 0-1,1 0 0,0 0 0,-1 0 0,1 0 0,-1 0 0,1 0 0,-1 1 0,1-1 1,-1 0-1,1 1 0,-1-1 0,1 1 0,-1 0 0,1-1 0,-1 1 0,0 0 0,1 0 0,-1 0 1,0 0-1,0 0 0,0 0 0,0 0 0,0 1 0,1 1 0,4 2 20,-1 1 1,0 0-1,-1 0 0,1 0 0,4 12 0,-5-6 62,-1 1 0,-1-1 0,0 1-1,-1 0 1,-1 0 0,0 0 0,0-1 0,-3 15-1,-6-1 376,8-23-971,-1 0 0,1 0 0,0 0 0,0 0 0,0 0 0,1 0 0,-1 6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6:37:43.5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70 4898,'0'0'1524,"0"9"-1482,0 137 1025,0-144-1065,0-1 0,1 1 0,-1-1-1,1 1 1,-1-1 0,1 1 0,-1-1-1,1 1 1,0-1 0,-1 0-1,1 1 1,0-1 0,0 0 0,0 0-1,0 0 1,0 1 0,0-1 0,1 0-1,-1-1 1,0 1 0,1 0-1,-1 0 1,0 0 0,1-1 0,-1 1-1,1-1 1,-1 1 0,1-1 0,-1 1-1,1-1 1,-1 0 0,1 0-1,-1 0 1,1 0 0,0 0 0,-1 0-1,3-1 1,1 1 48,0 0-1,0-1 1,0 0 0,0 0-1,0 0 1,-1 0 0,1-1-1,-1 0 1,1 0 0,-1 0-1,7-4 1,-4-1 47,1 0-1,-1 0 0,0-1 1,0 0-1,-1-1 1,0 1-1,-1-1 0,1 0 1,-2 0-1,6-16 1,-5 9 163,-1-1 0,0 1 1,-2-1-1,0 0 0,0-31 1,-2 48-299,-3 24-306,-20 216 223,5-34 117,15-185 7,-1-1 0,-1 1 0,0-1-1,-2 0 1,-13 30 0,17-43 43,-1 0 0,0 0 0,0-1 0,0 1-1,-1-1 1,0 0 0,0 0 0,-1 0 0,1-1 0,-1 0-1,-1 0 1,1-1 0,-1 1 0,1-1 0,-1-1 0,0 1-1,0-1 1,-8 2 0,13-4-8,1-1 1,0 1-1,-1-1 1,1 1-1,-1-1 0,1 1 1,0-1-1,-1 0 0,1 0 1,-1 0-1,1 0 0,-1 0 1,1 0-1,-1 0 0,1-1 1,0 1-1,-1 0 0,1-1 1,0 1-1,-1-1 1,1 1-1,0-1 0,-1 0 1,1 0-1,0 0 0,0 1 1,0-1-1,0 0 0,0 0 1,0 0-1,0-1 0,-2-1 1,2-2-75,0 0 0,0 0 0,0 0 1,0 0-1,1 0 0,0 0 0,1-10 1,0-4-281,-1 17 232,0-1-1,0 1 1,0-1-1,1 1 0,-1 0 1,1-1-1,-1 1 0,1 0 1,0 0-1,0 0 1,0-1-1,0 1 0,1 0 1,-1 0-1,0 0 0,1 1 1,-1-1-1,1 0 1,0 0-1,0 1 0,0-1 1,4-1-1,-3 1-412,0 1 0,0-1 0,0 1-1,0 0 1,0 0 0,1 0 0,-1 1 0,0-1 0,7 1 0,1 0-3326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4:32:47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3970,'0'0'736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43 784,'0'0'8511,"0"-6"-6750,0-31 3398,0 41-4966,4 79-330,16 88 0,-7-70 74,-9-76 75,1 26-13,-5-47-1003,2-19-6753,-2-5 1845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84 6867,'0'0'1382,"17"-7"-827,2 0-439,94-33 222,-90 33-366,1 0 0,0 2 1,-1 0-1,2 2 1,24 0-1,-49 3 6,1 0 0,0 0 0,-1 1 0,1-1 0,0 0 0,-1 0 0,1 0 0,0 0 0,-1 0 0,0 1 0,1-1 0,0 1 0,-1-1 0,1 0 0,-1 1 0,0-1-1,1 1 1,0-1 0,-1 0 0,0 1 0,0-1 0,1 1 0,0 0 0,-1 0 0,1 1 2,0 0 0,-1 0-1,1 0 1,0 0 0,-1 0-1,0 0 1,1 4 0,-1 0 23,0 0 1,-1-1 0,1 1 0,-1-1-1,-2 9 1,-1-5 51,0 0 0,0-1 0,0 1-1,-2-2 1,-8 13 0,-35 35 834,46-52-813,-3 5 87,-15 13 141,20-19-276,-1-2 0,1 1 0,-1 0 0,1 0-1,0 0 1,-1 0 0,0-1 0,1 1 0,-1 0-1,0-1 1,0 1 0,1-1 0,-3 1-1,3-1-37,0 0 0,1 0 0,0-1 0,-1 1-1,1 0 1,-1-1 0,1 1 0,0 0-1,-1 0 1,0 0 0,1-1 0,0 1 0,0-1-1,-1 1 1,1 0 0,0-1 0,0 1-1,0-1 1,-1 1 0,1 0 0,0-1-1,-1 0 1,1 1 0,0 0 0,0-1 0,0 1-1,0-1 1,0 1 0,0-1 0,-2-17-1683,2 14 1171,0-21-3618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6995,'0'0'1740,"11"16"-1522,35 57 9,-40-63-174,1 1-1,-2 1 0,-1 0 1,1-1-1,4 19 1,-3-8-8,-4-13-9,1 0-1,-1 0 0,-1 0 0,1 20 763,-2-35 1742,0-24-1970,-1 13-397,1-1 0,2-18 0,-1 31-175,0 0 1,0-1 0,1 1-1,0 0 1,-1 0 0,1 0-1,0 0 1,1 0 0,-1 1-1,2-1 1,2-4 0,6-3-13,-1 1 1,2 1-1,0 0 0,0 0 1,0 1-1,2 1 1,-1 0-1,1 1 0,29-9 1,-43 15-25,-1 1 0,1 0 0,0 0 0,-1 0 0,1 0 0,0 0 0,-1-1 0,1 1 0,0 0 0,-1 0 0,1 0 0,-1 0 0,1 1-1,0-1 1,1 0 0,-2 0-65,0 0 0,0 0 0,0 1 1,1-1-1,-1 0 0,0 1 0,0-1 0,1 0 0,-1 0 0,0 0 0,0 0 0,0 1 0,0-1 0,0 1 0,0-1 0,0 0 0,0 0 0,0 0 0,0 1 0,0-1 0,0 0 0,0 0 0,0 0 0,0 1 0,0-1 0,0 1 0,-9 20-3933,-13 10 754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34 4434,'0'0'4055,"-9"0"-3676,7-1-380,0 1 0,-1 0-1,1 0 1,-1 0 0,0 0-1,1 0 1,-1 0 0,1 0 0,-1 1-1,1-1 1,0 1 0,-1 0-1,0 0 1,2 0 0,-2 0 0,1 0-1,-1 1 1,2-1 0,-1 1-1,0-1 1,0 1 0,0-1 0,1 1-1,-5 4 1,-3 8 5,0 0-1,2 0 1,-8 16 0,12-23-2,0 0 1,0 1 0,2-1 0,-1 1 0,1 0 0,0-1-1,0 0 1,1 15 0,0-22-6,1 2-1,-1-2 1,0 1-1,0 0 1,1 0-1,0-1 1,-1 1-1,0 0 1,1-1-1,0 1 1,-1 0-1,1-1 1,-1 1-1,1 0 1,0-1-1,0 1 1,0-1 0,-1 1-1,1-1 1,0 0-1,0 1 1,0-1-1,0 0 1,-1 0-1,1 0 1,0 0-1,0 1 1,0-1-1,1 0 1,32 1-4,-27-1 17,4-1-9,0 0 1,0 0 0,0-1 0,0 0-1,-1-1 1,1 0 0,0-1-1,-1-1 1,0 1 0,19-12-1,-24 12 65,0 1 0,0-1-1,0 0 1,0 0 0,-1 0-1,0-1 1,1 1 0,-1-1 0,-1-1-1,1 1 1,-1 0 0,-1-1-1,1 0 1,0 1 0,-1 0-1,0-2 1,-1 1 0,1 1-1,-1-2 1,1-11 0,-2 14 108,1 0 144,-1-1-1,0 1 1,-1-1 0,0 1-1,1-1 1,-3-6-1,2 9-277,1 1 0,-2 0 0,2-1 0,-1 1 0,0 0 1,0 0-1,0 0 0,0 0 0,0 0 0,0 0 0,-1 0 0,2 0 0,-2 0 0,1 0 0,0 1 0,-1-1 0,1 1 0,-1-1 0,1 1 0,0-1 0,-1 1 0,1 0 0,-1 0 1,-2-1-1,1 0-241,0 1 1,-1 0 0,1-1 0,-1 1 0,1 0 0,0 0 0,-1 0 0,1 1 0,-1-1 0,0 1 0,1 0-1,0 0 1,-1 0 0,1 0 0,0 1 0,0 0 0,0-1 0,0 1 0,-4 4 0,-7 10-3047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33 2561,'0'0'6889,"-12"3"-6764,-3 1-101,-23 10 0,34-12-18,1 0 1,-1 2-1,1-2 0,-1 1 1,1 0-1,1 0 0,-2 1 1,2-1-1,-1 0 0,1 1 1,0 0-1,0 0 0,0 0 1,0 0-1,1 0 0,-1 0 0,1 1 1,-1 4-1,1-3-19,0-1 1,1 1-1,-1 10 0,1-15 6,0-1-1,0 0 1,0 1-1,1 0 0,-1-1 1,0 0-1,0 1 0,0 0 1,0-1-1,0 0 1,1 1-1,-1 0 0,0-1 1,1 0-1,-1 0 0,0 1 1,0-1-1,1 0 1,0 1-1,-1-1 0,0 1 1,0-1-1,1 0 0,0 0 1,15 5-63,22-6 88,-35 1-16,2-1 53,0 0-1,0 0 0,-1 0 1,1-1-1,-1 1 0,1-1 1,-1 0-1,0 0 0,0 0 1,0-1-1,0 0 0,0 0 1,0 0-1,-1 0 0,0 0 1,1 0-1,-1-1 0,3-5 1,-2 4 306,-1-1 0,1 0 0,-1 0 1,0 0-1,0-1 0,-2 0 1,2 1-1,-2-1 0,1 0 1,-1 1-1,1-15 0,-2 20-391,0 0-1,0-1 0,0 1 1,0 0-1,0-1 1,0 1-1,0 0 0,-1 0 1,1-1-1,0 1 1,0 0-1,-1-1 1,0 1-1,1 0 0,-1 0 1,0 0-1,1 0 1,-1-1-1,0 2 1,0-2-1,-1 1 0,0 0-426,0 0 0,-1 0 0,1 0 0,0 1 0,-1 0 0,0-1-1,1 1 1,-1 0 0,1 0 0,-3 0 0,-8 0-3444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5 507 1345,'0'0'5746,"0"-14"-2840,2-49-2449,0 32 540,-4-52 0,-4-12-460,6 61-383,1-1 1,10-51 0,-9 71-55,6-19 622,-7 34-741,-1-1 1,1 0-1,0 1 1,0-1 0,-1 1-1,1-1 1,0 0 0,0 1-1,0 0 1,0 0-1,0-1 1,-1 1 0,1-1-1,0 1 1,0 0 0,0 0-1,2 0 1,2-1-4,24-8 73,-28 9-70,4 87-1091,0 1-6597,-5-69 4527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0 1505,'0'0'4399,"-1"8"-4084,-19 142 1711,-1 4-1502,16-133-275,1-4-862,4-6-3571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21 880,'0'0'6772,"138"-11"-7653,-96 1-2416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2497,'0'0'6051,"58"0"-5507,-41-7-144,3 2-144,-1-1-31,-3 0-193,-3 6-32,-7 0-561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2977,'0'0'5077,"2"0"-4909,5 0-99,-2 0 3496,-13 0-8170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0 2545,'0'0'11400,"-6"0"-10074,1 1-1324,0-1 0,-1 1 0,1 0 0,0 0 0,0 0 0,0 1-1,0 0 1,0 0 0,1 0 0,-1 1 0,0-1 0,1 1 0,0 0 0,0 0 0,0 1 0,0 0 0,-5 5 0,6-6-33,1-1 1,-1 1 0,1 0-1,0 0 1,0 0-1,0 0 1,1 0 0,-1 0-1,1 1 1,-1-1-1,1 0 1,0 1 0,0-1-1,1 1 1,-1 0 0,1-1-1,0 8 1,0-11-5,1 1 0,-1-1 0,1 1 0,-1-1 0,1 1 0,-1-1 0,1 1 0,-1-1 1,1 1-1,-1-1 0,1 0 0,0 1 0,-1-1 0,1 0 0,0 0 0,-1 1 0,1-1 0,0 0 0,0 0 1,-1 0-1,1 0 0,0 0 0,-1 0 0,1 0 0,0 0 0,0 0 0,2 0 4,3 0 5,8 1 35,0 0 0,22 5 0,-33-5-35,0 0 0,0-1 1,0 1-1,0 1 0,0-1 0,-1 0 0,1 1 0,0-1 0,-1 1 0,1 0 0,-1 0 0,0 0 1,1 0-1,-1 0 0,0 0 0,0 1 0,-1-1 0,4 5 0,-5-7 48,0 0 0,0 0 0,0 1 0,0-1 0,0 0 0,1 1 0,-1-1 0,0 0 0,0 1 0,0-1 0,0 0 0,0 1 0,0-1 0,0 0 0,0 1 0,0-1 0,0 0 0,0 1-1,0-1 1,0 0 0,0 1 0,-1-1 0,1 0 0,0 1 0,0-1 0,0 0 0,0 0 0,0 1 0,-1-1 0,1 0 0,0 0 0,0 1 0,-1-1 0,1 0 0,0 0 0,0 1 0,-1-1 0,1 0 0,0 0 0,-1 0 0,-14 3 1072,10-3-1227,-2 1 219,-78 12 1281,76-11-1292,-1 1-1,1 0 1,0 1-1,0 0 1,0 0-1,-14 9 1,17-4-94,4-4-1507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2913,'0'0'7001,"1"15"-5929,2 96 406,-1-35-824,12 163-120,-9-225-543,-1-14-19,-1-7 19,0-10 20,2 1 0,0-1 0,0 1-1,2 0 1,0 1 0,17-27 0,64-78 356,-84 115-359,-3 3-5,0 1-1,0 0 1,0 0-1,-1-1 1,1 1-1,0 0 1,1 0-1,-1 0 0,0 0 1,0 0-1,0 0 1,1 1-1,1-2 1,-3 6-2033,-6 9-2421,-9 3-1607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8116,'0'0'2561,"88"88"-2561,-76-83-288,-4-5-1761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24 416 7555,'0'0'3423,"13"0"-3148,43-1-144,-54 2-117,0-1-1,0-1 1,0 1 0,0 0 0,0 0-1,0-1 1,0 1 0,0-1 0,0 1-1,0-1 1,0 0 0,-1 0 0,1 0-1,0 0 1,0 0 0,-1 0 0,1-1-1,-1 1 1,1 0 0,-1-1 0,1 1-1,-1-1 1,0 0 0,1-1 0,0-1 33,-1 0 0,0 0 0,0 0 0,-1 0 0,1-1 0,-1 1 0,0 0 0,0-6 0,0 2-11,0 6-48,-1 1 0,1 0 0,0-1 0,-1 1 0,1-1 0,-1 1 0,1 0 0,-1 0 0,0-1 0,1 1 0,-1 0 0,0 0 0,0 0 0,0-1 0,0 1 0,0 0 0,0 1 0,0-1 0,0 0 0,0 0 0,-1 0 0,1 1 0,0-1 0,-1 0 0,1 1 0,0-1 0,-1 1-1,1 0 1,-1-1 0,1 1 0,-2 0 0,0-1 1,0 1-1,1 0 0,-1 0 0,0 0 0,1 0 0,-1 0 0,1 0 0,-1 1 0,0-1 0,1 1 0,-1 0 1,1 0-1,-1 0 0,1 0 0,-1 0 0,-3 3 0,0 1-11,1 0 1,0 0-1,0 0 0,0 1 1,1 0-1,0 0 0,0 0 1,0 0-1,1 0 0,0 1 1,0 0-1,0 0 0,1 0 0,0 0 1,1 0-1,-1 0 0,1 13 1,0-11-17,1-4 38,0 0 0,0 0 1,1 0-1,-1 0 0,1 0 1,2 9-1,-2-12-20,0-1-1,0 1 1,0-1 0,0 1-1,0-1 1,0 0 0,0 1 0,0-1-1,1 0 1,-1 0 0,0 0-1,1 0 1,-1 0 0,1 0-1,-1 0 1,1-1 0,0 1 0,-1 0-1,1-1 1,0 1 0,-1-1-1,1 0 1,0 0 0,2 1 0,28 1-32,-1-2 0,1-1 0,37-5 1,-64 5 45,-1 1-1,0-1 1,0 0 0,0 0 0,0-1-1,-1 1 1,1-1 0,0 0 0,-1 0-1,1 0 1,-1 0 0,1-1 0,-1 1-1,4-5 1,-2 1-22,0-1-1,0 0 1,0 0-1,-1 0 1,6-15-1,5-13-126,18-69 0,-2-41 827,-15 68-291,-14 66-109,1 0-1,0 0 1,1 1-1,9-18 430,-14 30-747,1 0 45,-1 0 0,1 0 0,0 1 0,0-1 0,0 0 0,1 5 0,0 0 26,-3 12 122,0 1 0,-2 0 0,0-1 0,-7 21 0,-5 23-9,2-2-111,5-21-11,1 0 0,2 0 0,0 45 0,6-84-32,0-1-1,0 0 1,1 1 0,-1-1 0,0 0 0,0 1 0,1-1 0,-1 0 0,0 0 0,1 1 0,-1-1 0,0 0 0,1 0 0,-1 0 0,0 0 0,1 1 0,-1-1 0,1 0 0,-1 0 0,0 0 0,1 0 0,-1 0 0,1 0 0,-1 0 0,0 0 0,1 0 0,-1 0 0,1 0 0,15-2 102,-9 0-43,1-1-1,0 0 1,-1 0-1,0 0 0,10-7 1,21-10-704,-34 20-294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10725,'0'0'4322,"76"0"-4226,-45 0-48,3-2-48,-1 1-112,0 1-624,-2 0-1473,-6 0-2001,-5 0-705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157 181 2385,'0'0'7235,"-2"-2"-6138,0 1-948,-1 0 0,1-1 0,-1 1 0,0 0 0,1 0 0,-1 0 0,0 1 0,0-1 0,0 1 1,1-1-1,-1 1 0,0 0 0,0 0 0,0 0 0,0 1 0,0-1 0,1 1 0,-1-1 0,-4 2 0,2 0-76,0 0 0,1 0 0,-1 0 0,0 1 0,1-1 0,-1 1-1,1 0 1,0 0 0,0 1 0,-5 5 0,4-4-75,1 1 0,0 0-1,0 0 1,0 1 0,1-1 0,0 1 0,0 0-1,0 0 1,1 0 0,0 0 0,1 0 0,-1 0-1,2 0 1,-1 1 0,1-1 0,0 10 0,0-16-23,0 0 1,0 0-1,0 0 1,1 0-1,-1 0 1,0 0-1,0 0 1,1 0-1,-1 0 1,1 0-1,-1 0 1,1 0 0,-1 0-1,1 0 1,0 0-1,-1 0 1,1-1-1,0 1 1,1 1-1,0 0-23,1-1 0,-1 0 0,0 0 0,1 0 0,-1 0 0,1 0 0,-1 0 0,4 0 1,2 1-10,1-1 1,0-1-1,0 0 1,9-1-1,-12 0 76,0 0-1,-1 0 0,1-1 0,-1 0 0,0-1 0,1 1 0,-1-1 0,0 0 1,0 0-1,-1 0 0,1-1 0,6-6 0,5-6-4,26-32 1,-33 36-2,-1-1 1,0 1-1,0-1 1,-1 0-1,-1-1 1,0 0-1,-1 0 1,-1 0-1,0-1 1,-1 1-1,0-1 1,-1 0-1,-1-28 1,0 37 140,-1-16 246,0 22-376,0-1 0,0 1 0,0-1 0,0 1-1,0-1 1,0 1 0,0-1 0,-1 1-1,1-1 1,0 1 0,0-1 0,0 1-1,0-1 1,-1 1 0,1-1 0,0 1-1,0-1 1,-1 1 0,1 0 0,0-1 0,-1 1-1,1 0 1,-1-1 0,1 1 0,0 0-1,-1-1 1,1 1 0,-1 0 0,1 0-1,-1-1 1,1 1 128,-1 2-114,1 0-44,-40 267-55,40-166-56,0-103 104,0 0 1,0 1-1,1-1 1,-1 0 0,0 0-1,1 1 1,-1-1 0,0 0-1,1 0 1,-1 1 0,0-1-1,1 0 1,-1 0 0,1 0-1,-1 1 1,0-1 0,1 0-1,-1 0 1,1 0 0,-1 0-1,0 0 1,1 0 0,-1 0-1,1 0 1,-1 0 0,1 0-1,-1 0 1,1-1-1,13-1-82,-9-1 112,0-1 0,0 1 0,-1-1 0,1 0 0,-1 0 0,0-1-1,4-5 1,9-9 13,-2 3-23,-9 8-3,0 1 0,1 0 0,0 1 0,1 0 0,-1 0 0,15-8 0,-22 14-29,1-1 0,0 1 0,0 0 1,0-1-1,0 1 0,0 0 0,0 0 0,0-1 0,0 1 0,0 0 0,0 0 1,0 0-1,0 0 0,2 1 0,-3-1 26,1 0 0,-1 0 1,1 1-1,-1-1 0,1 0 1,-1 1-1,0-1 0,1 0 0,-1 1 1,1-1-1,-1 1 0,0-1 0,1 1 1,-1-1-1,0 1 0,1-1 1,-1 1-1,0-1 0,0 1 0,1 3 102,0 0-1,-1 0 1,1 0-1,-1 0 1,-1 8-1,1-1 114,0-2-74,1-1 1,-2 0-1,1 1 0,-1-1 0,0 0 1,-1 0-1,0 0 0,0 0 1,-1 0-1,0 0 0,-5 8 0,1-6-50,6-8-78,-1 0 0,0 0 0,1 0 0,0 0 0,-1 1 0,1-1 0,0 0 1,0 1-1,-1 3 0,4-15-2656,8-9-898,3-4-3039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8052,'0'0'3569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9 172 2049,'0'0'1302,"24"-9"-1238,70-27-29,-34 17 855,-39 14-825,-18 2 337,-10 0-359,-7 0-141,-95 3 279,98 9-704,9-7-267,5-9 278,2 0 459,-3 5 148,-1 1 0,1-1 0,-1 1 1,0-1-1,0 1 0,0-1 0,0 0 0,0 1 0,0-1 0,0 0 1,0 0-1,-1 0 0,1 0 0,-1 0 0,1 0 0,-1 1 0,0-4 1,-33 7-56,-25 1 453,57-3-712,4 0-352,23-1 572,0-2 0,0-1 0,-1 0 0,0-2 0,36-13 0,-108 14 1130,-88 4 1921,140-4-6411,22-8-573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1:40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11 560,'0'0'3442,"0"6"-3407,-1 17 18,-1-34 3490,2 11-3585,0-1 0,0 1 1,0-1-1,0 1 0,0 0 1,0-1-1,0 1 0,0-1 0,0 1 1,0-1-1,1 1 0,-1 0 1,0-1-1,0 1 0,0 0 1,0-1-1,1 1 0,-1-1 0,0 1 1,1 0-1,-1 0 0,0-1 1,0 1-1,1 0 0,-1-1 0,1 1 1,-1 0-1,0 0 0,1 0 1,-1-1-1,0 1 0,1 0 0,-1 0 1,1 0-1,-1 0 0,1 0 1,-1 0-1,0 0 0,1 0 0,0 0 1,-1 0 37,0 0 0,1 0 0,-1 0 0,0 0 0,0-1 0,1 1 0,-1 0 0,0 0 0,0 0 0,1 0 0,-1 1 0,0-1 0,0 0 0,1 0 0,-1 0 0,0 0 0,0 0 0,1 0 0,-1 0 0,0 0 0,0 0 0,1 1 0,-1-1 0,0 0 0,0 0 0,0 0 0,0 0 0,1 1 0,-1-1 0,0 0 0,0 0 0,0 1 0,0-1 0,0 0 0,1 0 0,-1 0 0,0 1 0,0-1 0,0 0 0,0 0 0,0 1 0,0-1 0,0 0 0,0 1 0,0-1 0,0 0 0,0 0 0,0 1 0,0-1 0,0 0 0,0 0 0,-1 1 0,1 1 170,0-2-102,0 0-1,-1 0 1,1 0 0,0 0-1,0 0 1,-1 0-1,1 0 1,0 0-1,-1 0 1,1 0 0,0 0-1,-1 0 1,1 0-1,0 0 1,0 0-1,-1 0 1,1 0 0,0 0-1,0-1 1,-1 1-1,1 0 1,0 0-1,0 0 1,-1-1 0,1 1-1,0 0 1,0 0-1,-1-1 1,0-5-158,0 5-24,1 0 1,0 0-1,0 0 1,0 0-1,0 0 1,-1 0-1,1 0 1,-1 0-1,1 0 1,-1 0-1,1 0 1,-1 1-1,1-1 1,-1 0 0,0 0-1,1 0 1,-1 1-1,0-1 1,-1-1-1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4626,'0'0'6259,"0"-1"-6263,1 1 0,-1 0 1,0 0-1,0-1 0,0 1 0,0 0 1,1-1-1,-1 1 0,0 0 0,0 0 0,0 0 1,1-1-1,-1 1 0,0 0 0,1 0 1,-1 0-1,0 0 0,0-1 0,1 1 0,-1 0 1,0 0-1,1 0 0,-1 0 0,0 0 1,1 0-1,-1 0 0,0 0 0,1 0 0,-1 0 1,0 0-1,0 0 0,1 0 0,-1 0 0,0 0 1,1 0-1,-1 0 0,0 1 0,1-1 1,-1 0-1,0 0 0,0 0 0,1 0 0,-1 1 1,0-1-1,0 0 0,1 0 0,-1 1 1,7 15 49,0 1 0,-1 1 0,5 29 0,0-4 90,6 21 6,13 103 1,-30-302-242,2 27-215,-2 100 288,0 0 1,1 0-1,0 0 1,0 0 0,1 0-1,0 0 1,0 0-1,1 1 1,0-1 0,0 1-1,1 0 1,0 0-1,0 0 1,1 0 0,0 1-1,0 0 1,0 0-1,1 0 1,0 1-1,11-9 1,-14 11-109,1 0 0,1 1 1,-1-1-1,0 1 0,1 0 0,-1 0 0,8-2 1,33 0-5448,-27 4 1870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1 167 2081,'0'0'4301,"3"0"-4152,30 0 234,-13 1-217,1-1 1,-1-1-1,0-1 1,21-4-1,-35 4-181,1 1 1,-1-2-1,0 1 0,0-1 0,0 0 0,-1 0 0,1 0 1,0-1-1,-1 0 0,0 0 0,0 0 0,0-1 0,-1 1 1,0-1-1,0 0 0,7-12 0,-9 15 18,-1-1 0,1 0 0,-1 1-1,0-1 1,0 0 0,0 0 0,0 0 0,0 0 0,-1 0-1,1 0 1,-1 0 0,0 0 0,0 0 0,0 0 0,0 0-1,-1-1 1,0-4 0,0 6-4,0 1-1,0-1 1,0 0 0,0 1-1,0-1 1,0 1 0,0-1-1,0 1 1,-1 0 0,1-1-1,-1 1 1,1 0 0,-1 0-1,1 0 1,-1 0 0,1 0-1,-1 0 1,0 0 0,0 1-1,1-1 1,-1 1-1,0-1 1,0 1 0,0 0-1,0 0 1,0-1 0,-3 2-1,-3-1-45,3-1 13,0 0 0,0 1 0,1 0 0,-1 0-1,0 1 1,0-1 0,0 1 0,1 0 0,-1 0-1,0 1 1,1-1 0,-1 1 0,1 0 0,0 0-1,0 0 1,-1 1 0,2 0 0,-1 0 0,-6 5-1,-4 6-18,0 1-1,0 1 0,2 0 0,-13 21 0,20-28 72,1 0 0,0 0 0,0 1 1,1 0-1,0-1 0,0 1 0,1 0 0,1 1 1,0-1-1,0 12 0,1-21-15,0 0 0,0 0 0,1 0 0,-1 0 0,1 0 0,-1 0 0,1 0 0,-1 0 0,1 0 0,-1 0 0,1-1 0,0 1 0,-1 0 0,1 0 1,0 0-1,0-1 0,0 1 0,0 0 0,0-1 0,-1 1 0,1-1 0,0 1 0,0-1 0,0 0 0,0 1 0,1-1 0,-1 0 0,0 0 0,0 0 0,0 1 0,1-1 0,43 1 277,-35-1-174,154 0-1864,-142 0-216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0 2769,'0'0'5397,"0"6"-5405,2 15 182,0 0-1,2 0 0,6 21 0,-3-13 125,4 38 0,-9 96 85,0 3-102,-1-164-335,-2-1 15,1 0 0,0 0 0,0 0 0,0 0-1,0-1 1,0 1 0,0 0 0,0 0 0,0 0-1,1 0 1,-1 0 0,0 0 0,0-1 0,1 1-1,-1 0 1,1 0 0,-1 0 0,0-1 0,1 1-1,0 0 1,-1-1 0,1 1 0,-1 0 0,1-1-1,0 1 1,-1-1 0,1 1 0,0-1 0,1 1-1,-2-29-317,0 11 220,1 3 44,-1-1-1,-1 1 0,0 0 0,-6-25 0,6 35 85,-1 0 0,1 0 0,-1 0 0,1 0 0,-1 1 0,-1-1 0,1 1 0,0 0-1,-1-1 1,1 1 0,-1 0 0,0 0 0,0 1 0,-1-1 0,1 1 0,0-1 0,-1 1 0,1 0-1,-1 1 1,0-1 0,-6-2 0,6 3 18,-1-1 1,0 1-1,0 0 0,0 0 0,0 1 0,0-1 0,0 1 1,0 0-1,0 1 0,0-1 0,0 1 0,0 0 0,0 0 1,1 1-1,-1-1 0,0 1 0,0 0 0,1 0 0,0 1 1,-1-1-1,1 1 0,0 0 0,0 0 0,0 0 0,1 1 1,-1 0-1,1-1 0,-4 7 0,1-1-33,0 0 0,1 0 0,0 1 0,0-1 0,1 1 0,1 0 0,0 1 1,0-1-1,1 0 0,0 1 0,1 0 0,0 12 0,0-2 27,0-15 3,1 0 0,0 0 0,0 1 0,0-1 1,3 10-1,-3-15-5,1-1 0,0 1 1,-1 0-1,1 0 0,0 0 1,0-1-1,-1 1 0,1 0 0,0-1 1,0 1-1,0-1 0,0 1 1,0-1-1,0 0 0,0 1 0,0-1 1,0 0-1,0 0 0,0 0 1,0 1-1,0-1 0,0 0 0,2-1 1,30 0 111,-25 1-68,1-2-59,1 0 1,0 0-1,-1-1 0,0 0 0,1-1 0,-1 0 0,12-8 1,21-7-968,-13 7-820,-2-2-1048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5298,'0'0'2775,"-2"11"-2844,-7 41 61,2-21 63,2 0-1,1 0 0,2 0 0,1 40 1,1-70-55,0-1 0,0 1 0,1 0 0,-1 0 0,0-1 0,1 1 0,-1 0 0,0-1 0,1 1 0,-1 0 0,1-1 0,-1 1 0,1-1 0,-1 1 0,1-1 0,0 1 0,-1-1 0,1 1 0,0-1 0,-1 1 0,1-1 0,0 0-1,1 1 1,25 4-16,27-8-13,-54 3 29,3 0 1,0-1-1,0 1 1,0-1-1,0 0 1,0 0-1,0 0 1,0-1 0,0 1-1,0-1 1,-1 0-1,1 1 1,-1-1-1,1 0 1,-1 0-1,0-1 1,1 1-1,-1 0 1,0-1-1,-1 0 1,1 1-1,0-1 1,-1 0-1,0 0 1,2-3-1,1-8 4,0 0 0,0 0 0,-2-1 0,2-16 0,2-12 1,-3 32-8,-1 1-9,0 0 0,1 0 0,6-14 0,-4 16 1,-4 8 2,-1 0-1,0-1 0,0 1 0,0 0 0,0 0 0,1 0 1,-1 0-1,0 0 0,0 0 0,0 0 0,1 0 0,-1 0 1,0 0-1,0 0 0,0 0 0,1 0 0,-1 0 0,0 0 1,0 0-1,0 0 0,1 0 0,-1 0 0,0 0 0,0 0 1,0 0-1,1 0 0,-1 0 0,0 1 0,0-1 0,0 0 1,0 0-1,1 0 0,-1 0 0,0 0 0,0 1 1,0-1-1,0 0 0,0 0 0,0 0 0,1 0 0,-1 1 1,0-1-1,0 0 0,0 0 0,0 0 0,0 1 0,0-1 1,0 0-1,0 0 0,0 0 0,0 1 0,0-1 0,0 0 1,0 0-1,0 1 0,2 10 42,-2-11-50,1 146 373,-2-76-246,1-70-167,0 1 0,0-1-1,0 0 1,0 1-1,0-1 1,0 1-1,0-1 1,0 0 0,0 1-1,0-1 1,0 1-1,0-1 1,0 0-1,0 1 1,0-1-1,1 1 1,-1-1 0,0 0-1,0 1 1,1-1-1,-1 0 1,0 1-1,0-1 1,1 0 0,-1 1-1,0-1 1,1 0-1,-1 0 1,0 1-1,1-1 1,-1 0 0,0 0-1,1 0 1,-1 1-1,1-1 1,-1 0-1,0 0 1,1 0 0,-1 0-1,1 0 1,-1 0-1,0 0 1,1 0-1,-1 0 1,1 0 0,-1 0-1,1 0 1,-1 0-1,0 0 1,1-1-1,17 1-3470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276 10 3009,'0'0'5432,"-7"-1"-5256,-57-7-10,58 8-157,-1 0 0,1 0 0,0 0 1,0 1-1,0 0 0,0 0 0,1 0 0,-1 1 1,0 0-1,-6 3 0,-2 3-26,1 1-1,0 1 1,1 0 0,0 0-1,-14 16 1,22-21 8,-1 1 0,1-1 0,0 1 0,1 0 0,-1 0 0,1 0 0,0 1-1,1-1 1,-1 1 0,1-1 0,1 1 0,-1 0 0,1 0 0,0 8 0,1-12 4,0 0-1,0 0 1,0 0 0,0 0 0,1 0-1,-1 0 1,1 0 0,0 0 0,0 0-1,0 0 1,0 0 0,1 0 0,-1-1-1,1 1 1,-1-1 0,1 1 0,0-1-1,0 1 1,0-1 0,0 0 0,1 0-1,-1 0 1,1 0 0,-1-1 0,1 1-1,-1-1 1,1 1 0,0-1 0,0 0-1,3 1 1,8 3-33,-1-1-1,1-1 1,0 0 0,0-1-1,0-1 1,1 0-1,-1 0 1,0-2-1,22-2 1,-33 2-240,0 1-1,0-1 0,0 0 1,0 0-1,0-1 1,0 1-1,0 0 1,0-1-1,3-3 1,6-1-1833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25 166 5987,'0'0'1809,"13"-2"-1647,-2 1-148,1 0 23,0-1 1,0 0 0,0 0 0,0-2-1,-1 1 1,17-8 0,-19 6 5,-1 0 0,1 0 0,-1-1 0,14-12 0,-19 15-28,0 0 0,-1 0 0,0 0 1,0 0-1,0 0 0,0 0 0,0-1 0,-1 1 0,1 0 0,-1-1 0,0 1 0,0-1 1,-1 0-1,1 1 0,-1-1 0,1-5 0,-1 8-22,0-1-1,0 1 1,0-1-1,0 1 1,0 0-1,0-1 1,0 1 0,-1-1-1,1 1 1,0 0-1,-1-1 1,0 1 0,1 0-1,-1 0 1,1-1-1,-1 1 1,0 0 0,0 0-1,0 0 1,0 0-1,-2-2 1,1 2-11,-1 0 0,1 0 1,-1 0-1,0 0 0,0 1 1,0-1-1,1 1 0,-1 0 1,0 0-1,-4 0 0,2 0 4,1 0-1,0 0 0,-1 0 0,1 1 0,0-1 0,-1 1 1,1 0-1,0 0 0,0 1 0,0-1 0,0 1 0,0 0 1,0 0-1,1 0 0,-1 1 0,1-1 0,-1 1 0,1 0 1,0 0-1,0 0 0,0 0 0,1 1 0,-1-1 0,-2 5 1,-5 5 26,0 1 0,1 0 0,0 0 0,1 1 0,1 0 0,0 0 0,1 1 1,1 0-1,0 0 0,1 0 0,1 1 0,-2 29 0,5-44 24,0 0 0,1 0 1,0 0-1,-1-1 0,1 1 0,0 0 0,0 0 0,0-1 0,0 1 1,0 0-1,0-1 0,0 1 0,1-1 0,-1 0 0,0 1 0,1-1 1,-1 0-1,1 0 0,0 0 0,-1 0 0,1 0 0,0 0 0,0 0 1,2 0-1,2 1 99,-1 0 0,1 0 0,0 0 0,0-1 0,0 0 0,10 0 0,14-1 253,1-1 0,35-7 0,-50 5-960,0-1-1,-1 0 1,19-9-1,5-6-2957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50 559 784,'0'0'7996,"-9"-25"-6091,-7-56-1519,5 0 0,2-1 0,5-129 1,4 208-391,0 0 0,1 0 1,-1 0-1,1 0 0,0 0 1,0 0-1,0 1 0,0-1 1,1 0-1,-1 1 0,1-1 1,-1 1-1,1-1 0,0 1 1,0 0-1,0 0 1,0 0-1,0 0 0,1 0 1,-1 0-1,1 0 0,-1 1 1,1-1-1,-1 1 0,5-2 1,2 0-100,-1 0-1,1 0 1,0 1 0,0 0 0,0 1 0,0 0-1,11 0 1,-19 1 97,0 1-1,0-1 0,0 0 1,0 1-1,0 0 1,0-1-1,0 1 1,0-1-1,-1 1 0,1 0 1,0 0-1,0-1 1,0 1-1,-1 0 0,1 0 1,0 0-1,-1 0 1,1 0-1,-1 0 1,1 0-1,0 2 0,10 26-30,-10-23 32,2 4-380,-1 1 0,-1 0 0,1 0-1,-2 0 1,-1 21 0,1 13-4288,3-20 1335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3426,'0'0'5682,"0"3"-5458,12-3-112,21 0 96,7 0-208,0-14-176,3 0-1360,-7-2-1506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5122,'0'0'1825,"7"10"-2164,3 4 364,0 1 0,-2 1 0,0 0-1,-1 0 1,0 0 0,5 23 0,-7-19 55,-2 0 1,0 0 0,0 23 1064,-3-46-985,0-207 1366,0 207-1535,0 0 0,0 0 1,1 0-1,-1 0 0,1 0 0,0 0 0,0 0 0,0 0 0,0 0 0,1 1 0,-1-1 0,1 0 1,-1 1-1,1 0 0,0-1 0,0 1 0,0 0 0,0 0 0,1 0 0,-1 0 0,1 0 1,-1 0-1,1 1 0,-1-1 0,1 1 0,0 0 0,0 0 0,-1 0 0,6-1 0,7-2-59,1 1 0,0 1 0,1 0-1,18 1 1,-17 0 60,52 0-1628,-69 5-578,-1 12-950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232 1 5090,'0'0'3866,"0"14"-3951,0 0 199,-1 1 0,0-1 1,-1 0-1,-1 0 1,0 0-1,0-1 0,-11 24 1,11-30-90,0-1 0,0 0 0,0 0 0,-1-1 1,0 1-1,0-1 0,-1 0 0,0 0 0,1 0 0,-2 0 1,1-1-1,0 0 0,-1 0 0,0-1 0,0 1 0,0-1 0,0-1 1,-1 1-1,1-1 0,-1 0 0,1 0 0,-1-1 0,0 0 1,1 0-1,-1 0 0,0-1 0,-9-1 0,14 1-58,0 0 0,1 0 0,-1 0 0,1 0 0,-1 0 0,0-1 0,1 1-1,-1 0 1,1-1 0,-1 1 0,1-1 0,-1 0 0,1 0 0,-1 1 0,1-1 0,0 0 0,-1 0 0,1 0 0,0 0-1,0-1 1,0 1 0,0 0 0,0 0 0,0-1 0,0 1 0,0 0 0,0-1 0,0-2 0,-1-3-69,1 1-1,-1-1 1,2 0 0,-1 1 0,1-13 0,0 14 60,1 1 15,-1 1-1,1 0 1,0-1 0,0 1-1,0 0 1,1 0 0,-1 0-1,1 0 1,0 0 0,-1 1 0,1-1-1,0 0 1,1 1 0,-1-1-1,0 1 1,1 0 0,0 0-1,-1 0 1,1 0 0,6-3-1,8-4-11,0 0-1,25-8 1,-32 13-19,-3 1 32,4-2-49,-1 1 0,1 0 0,-1 1 1,1 0-1,0 1 0,19-2 1,-29 20-76,-3 28 1005,1-26-472,0 0 0,1 0 1,5 34-1,-4-50-368,0 1-1,0-1 0,0 1 1,0-1-1,0 1 1,0-1-1,1 1 0,-1-1 1,1 0-1,-1 0 1,1 0-1,0 0 0,0 0 1,0 0-1,0-1 1,0 1-1,4 1 0,2 2-307,0-2-1,0 1 1,17 3-1,-9-2-1267,0 1-976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 83 256,'0'0'3847,"-3"-1"-3615,1 0-189,-1 0 0,0 0 0,0 0 0,0 0 0,0 1 0,1-1 0,-1 1 0,0 0 0,0 0 0,0 0 0,0 0 0,0 1 0,0-1 0,0 1 0,0 0 0,0-1 0,1 1 0,-1 1 0,0-1 0,1 0 0,-1 1 0,1-1 0,-1 1 0,1 0 0,0 0 0,-1 0 0,-2 3 0,-3 3 110,0 1 0,1-1 1,0 1-1,1 1 0,0-1 0,-7 15 0,11-18-161,0 0 0,0 0-1,1 0 1,0 0 0,0 0 0,0 1-1,1-1 1,0 11 0,0-15 5,1 0 0,-1-1 1,1 0-1,0 0 0,0 0 1,-1 0-1,1 0 1,0-1-1,0 1 1,0 0-1,0 0 1,0 0-1,0-1 0,0 1 1,0 0-1,0-1 1,1 1-1,-1-1 1,0 0-1,0 1 1,0-1-1,1 0 0,-1 0 1,0 0-1,0 0 1,1 0-1,-1 0 1,2 0-1,48 1 44,-41-1-29,16 0 29,-12 1-33,1-1 0,-1-1 0,0 0 1,1 0-1,13-5 0,-24 5-15,1-1 0,-1 0 0,1 0 0,-1 0 0,0 0 0,0-1 0,0 0 0,0 0 0,-1 0 0,1 0 0,-1 0 0,0-1 0,0 0 0,0 1-1,0-1 1,0 0 0,-1 0 0,0-1 0,2-5 0,1-3 116,-2 0 0,0 0-1,0-1 1,-1 1 0,-1-1-1,0 0 1,-2-19-1,1 14 547,0 17-634,-1 0 0,1 0 0,0 0 0,-1 1 1,1-1-1,-1 0 0,1 0 0,-1 1 0,0-1 1,0 1-1,0-1 0,0 1 0,0-1 0,0 1 0,0-1 1,0 1-1,-1 0 0,1 0 0,-1-1 0,1 1 1,-1 0-1,1 0 0,-1 1 0,1-1 0,-1 0 0,0 0 1,1 1-1,-1-1 0,0 1 0,0-1 0,1 1 1,-1 0-1,0 0 0,0 0 0,0 0 0,-2 0 0,-2 0-237,0 0 0,0 1 0,0 0-1,0 0 1,0 0 0,0 0-1,0 1 1,1 0 0,-1 0 0,-6 5-1,-15 12-1738,2-1-689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33 448,'0'0'6577,"3"19"-6065,2 4-364,3 10 418,6 56 0,-14-20-13,0-68-265,0-7 192,1-9-527,1 0-1,0 0 1,1 0 0,1 1-1,0-1 1,1 1 0,0 0-1,1 0 1,1 0 0,0 1 0,1 0-1,1 0 1,0 1 0,14-16-1,-20 25-13,0 0-1,0 0 0,0 0 0,0 0 1,1 0-1,-1 1 0,1 0 0,0-1 0,0 1 1,-1 1-1,1-1 0,0 0 0,1 1 1,-1 0-1,0 0 0,0 0 0,0 1 1,1-1-1,6 1 0,-10 0 49,0 1-1,0-1 1,-1 0-1,1 1 1,0-1-1,0 1 1,-1-1-1,1 0 1,0 1-1,-1 0 1,1-1-1,0 1 1,-1-1-1,1 1 1,-1 0-1,1-1 1,-1 1-1,0 0 1,1 0-1,-1-1 1,0 1-1,1 0 1,-1 0-1,0 0 1,0-1-1,0 1 1,1 0-1,-1 1 1,3 31-8,-3-27-15,0 68 112,0-10 322,2-46 455,-2-18-825,0 0-1,0 0 0,0-1 1,0 1-1,0 0 1,0 0-1,0 0 0,0 0 1,0 0-1,0 0 0,0 0 1,1 0-1,-1 0 0,0 0 1,0 0-1,0 0 0,0 0 1,0 0-1,0 0 0,0 0 1,0-1-1,0 1 1,0 0-1,0 0 0,1 0 1,-1 0-1,0 0 0,0 0 1,0 0-1,0 0 0,0 0 1,0 0-1,0 0 0,0 0 1,0 0-1,0 0 0,1 0 1,-1 1-1,0-1 1,0 0-1,0 0 0,0 0 1,0 0-1,0 0 0,0 0 1,0 0-1,0 0 0,0 0 1,0 0-1,0 0 0,1 0 1,-1 0-1,0 0 0,0 0 1,0 1-1,0-1 1,6-12-45,1 1 1,1 0 0,0 0 0,0 1 0,1 0-1,0 1 1,1 0 0,0 0 0,1 1 0,16-11-1,-8 8-13,-1 1 0,2 0-1,-1 1 1,1 2 0,37-10-1,-47 15 197,1 0-1,0 1 1,15 0-1,-25 1-150,0 0 0,-1 1 1,1-1-1,0 0 0,0 1 0,0-1 1,0 1-1,0-1 0,0 1 0,-1-1 1,1 1-1,0 0 0,-1-1 0,1 1 1,0 0-1,-1 0 0,1 0 0,-1-1 1,1 1-1,-1 0 0,1 0 0,-1 0 1,0 0-1,1 0 0,-1 0 0,0 0 1,0 0-1,0 0 0,1 0 0,-1 1 1,1 37 155,-1-32-97,0 12 85,1-11-79,-1-1 0,0 1 0,0 0 0,-1 0 0,0 0-1,0-1 1,-1 1 0,0-1 0,0 1 0,-5 11-1,-2-5-78,-3 6-3088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5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25 110 3201,'0'0'3490,"1"15"-3895,13 190 1565,-14-186-1034,-1-6-64,1 0-1,1 0 0,0 0 0,4 16 0,-2-86 822,-3 34-848,1 6-24,-1 0 1,-1 0-1,0 0 1,-1 0-1,-1 0 1,-6-20-1,1 12 40,1-1-1,1 0 1,1 0 0,1 0 0,0-50-1,4 75-36,0 24-809,1-11 797,1 1 0,0-1 0,1 0 0,1 1 0,4 12 1,5 16 18,-10-31-24,0 5 13,0-1-1,1 0 1,1 0-1,0-1 1,1 1-1,0-1 1,1 0-1,10 15 1,-15-27-11,0 1 0,0 0 1,1 0-1,-1-1 0,0 1 1,0-1-1,1 0 0,-1 1 0,1-1 1,-1 0-1,1-1 0,-1 1 0,1 0 1,0-1-1,0 1 0,2-1 0,-3 0 16,0 0-1,-1 0 0,1 0 0,-1 0 0,1 0 1,0 0-1,-1-1 0,1 1 0,-1-1 0,1 1 1,-1-1-1,1 1 0,-1-1 0,1 0 0,-1 0 1,0 0-1,1 0 0,-1 0 0,0 0 0,0 0 1,0 0-1,0 0 0,0-1 0,0 1 0,0 0 1,1-3-1,6-21 132,-1-1 1,-1 1-1,-1-1 1,-2 0-1,1-42 1,0 14 556,-5 39-624,0 12-3,1 0 1,0 0-1,0 0 1,0 0 0,0 0-1,0 0 1,1 0 0,1-5-1,-2 8-83,0 0-1,0-1 1,0 1-1,0 0 1,1-1 0,-1 1-1,0 0 1,0 0-1,0-1 1,1 1 0,-1 0-1,0 0 1,0 0-1,1-1 1,-1 1-1,0 0 1,1 0 0,-1 0-1,0 0 1,1 0-1,-1 0 1,0-1-1,1 1 1,-1 0 0,0 0-1,1 0 1,-1 0-1,0 0 1,1 0 0,-1 0-1,0 1 1,1-1-1,-1 0 1,0 0-1,1 0 1,-1 0 0,0 0-1,0 0 1,1 1-1,-1-1 1,0 0 0,1 0-1,-1 0 1,0 1-1,0-1 1,1 0-1,-1 1 1,8 8-485,-4 0 587,0 0 1,0 0 0,-1 1-1,-1-1 1,1 1 0,-1-1-1,0 17 1,-1 71 1144,-2-52-938,-1 2-126,1-29-95,0 0 0,2 1 0,2 22-1,-3-40-105,1-1 0,-1 1-1,0-1 1,0 0 0,0 1-1,0-1 1,1 1 0,-1-1-1,0 0 1,0 1 0,1-1-1,-1 0 1,0 1 0,0-1-1,1 0 1,-1 0 0,1 1-1,-1-1 1,0 0 0,1 0-1,-1 1 1,0-1 0,1 0-1,-1 0 1,1 0 0,-1 0-1,1 0 1,-1 1 0,0-1-1,1 0 1,-1 0 0,1 0-1,-1 0 1,1 0 0,-1-1-1,0 1 1,1 0 0,-1 0-1,1 0 1,-1 0 0,1 0-1,-1-1 1,0 1 0,1 0-1,-1 0 1,0 0 0,1-1-1,-1 1 1,0 0 0,1-1-1,-1 1 1,19-15-2313,-5-4-1341,-4 0-1782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7 4738,'0'0'6622,"8"-6"-6467,-4 26 32,-1 1 0,-1 0 0,-1 0 0,-3 32 0,1-8-101,1-45-118,0 1 0,0-1 0,0 0-1,0 0 1,0 0 0,-1 1 0,1-1 0,0 0-1,0 0 1,0 0 0,0 1 0,0-1-1,0 0 1,0 0 0,0 0 0,0 1-1,1-1 1,-1 0 0,0 0 0,0 0-1,0 0 1,0 1 0,0-1 0,0 0-1,0 0 1,0 0 0,0 1 0,1-1 0,-1 0-1,0 0 1,0 0 0,0 0 0,0 0-1,0 0 1,1 1 0,-1-1 0,0 0-1,0 0 1,0 0 0,1 0 0,-1 0-1,0 0 1,0 0 0,0 0 0,1 0 0,-1 0-1,5-7-2536,-2-17-889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7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1 201 2177</inkml:trace>
  <inkml:trace contextRef="#ctx0" brushRef="#br0" timeOffset="1">1 201 2177,'36'-195'8244,"-36"192"-7860,0 0-448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099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0 4466,'0'0'2892,"6"24"-2566,29 155 719,-34-187-991,0 0 0,0 0-1,1 0 1,0 1-1,1-1 1,0 1 0,0 0-1,0-1 1,1 1-1,0 1 1,1-1 0,-1 1-1,9-9 1,-9 9-39,1 0 0,0 0-1,0 1 1,1-1 0,0 1 0,0 1 0,0-1 0,0 1 0,1 0 0,-1 0 0,1 1 0,0 0 0,0 0 0,0 1 0,1-1 0,-1 2 0,12-3-1,-16 4-23,1 0-1,-1 0 1,0 0-1,0 1 1,0-1 0,0 1-1,0-1 1,0 1-1,0 0 1,0 0-1,0 1 1,0-1-1,-1 0 1,1 1-1,4 3 1,-5-3 7,0 1 1,0-1 0,-1 1 0,1 0 0,-1 0 0,1 0-1,-1 0 1,0 0 0,0 0 0,0 0 0,0 0-1,-1 0 1,1 1 0,-1-1 0,0 4 0,2 7 252,-2 0 0,0 0 0,0 0 0,-1 0 0,-1 0 0,0-1 0,-1 1 0,-5 14 0,-4 7 51,11-34-729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1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1 109 4082,'0'0'4965,"3"8"-4557,5 14-98,-1 0 1,-1 0-1,-1 1 0,-1-1 1,3 45-1,-7 21-56,9-134-1527,-2-24-471,-2-110 0,-5 138 2087,0 41-319,0 0 0,1-1 0,-1 1 0,1 0 0,-1-1 0,1 1 0,-1 0 0,1-1-1,0 1 1,0 0 0,-1 0 0,1 0 0,0 0 0,0 0 0,0 0 0,0 0 0,1 0 0,-1 0 0,0 0 0,0 1 0,0-1 0,1 0 0,-1 1 0,0-1 0,1 1 0,2-1 0,42-9 136,-39 9-92,12-2 25,0 1 0,1 1-1,-1 1 1,0 0 0,34 5 0,-48-2-98,1-1 0,-1 0 0,0 1 0,0 0 0,0 0 0,0 1 0,-1-1 0,1 1-1,-1 0 1,0 0 0,0 1 0,-1-1 0,1 1 0,-1 0 0,0 0 0,0 0 0,0 0 0,3 10-1,-1-2 11,-1 1 0,0-1 0,0 1-1,-1 0 1,-1 0 0,1 25-1,-2-33 72,-1-1-1,0 1 1,0 0 0,-1-1-1,1 1 1,-1-1 0,0 1-1,-1 0 1,1-1-1,-1 0 1,0 1 0,0-1-1,-1 0 1,0 0 0,0 0-1,0-1 1,0 1-1,-1-1 1,0 1 0,0-1-1,0 0 1,0-1 0,0 1-1,-1-1 1,-8 5-1,-6 3 195,-1 0 0,0-1-1,0-2 1,-1 0-1,0-1 1,-38 8 0,39-12-2181,0-1 1,-23 0-1,53-2-2235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61 4 864,'0'0'6222,"-4"3"-6025,-1 3-168,-1-1-1,1 1 1,0 0 0,1 0-1,0 0 1,0 1-1,0 0 1,1 0-1,-1 0 1,2 0 0,-1 0-1,1 0 1,0 1-1,1-1 1,0 1-1,-1 10 1,2-17-26,0-1 1,1 1-1,-1-1 0,0 1 1,0-1-1,1 1 0,-1 0 1,0-1-1,1 1 0,-1-1 1,0 0-1,1 1 1,-1-1-1,1 1 0,-1-1 1,1 1-1,-1-1 0,1 0 1,-1 0-1,1 1 0,-1-1 1,1 0-1,-1 0 0,1 1 1,0-1-1,-1 0 1,1 0-1,-1 0 0,1 0 1,1 0-1,22 1 79,-20-1-60,2 0 2,10 0 48,0 0 0,1-1 0,-1 0 0,0-2 0,17-4 0,-29 6-57,-1 0-1,1 0 1,-1-1-1,0 1 1,1-1-1,-1 0 1,0 0-1,0 0 1,-1 0-1,1 0 1,0-1-1,-1 1 1,1-1-1,-1 0 1,0 1-1,0-1 1,0 0-1,0-1 1,0 1-1,-1 0 1,1 0-1,-1-1 1,0 1-1,0-1 1,0 1-1,-1-1 1,1 1-1,-1-1 1,0-5-1,0 7 0,1 0 0,-1 0 0,0 0 0,0 0 0,-1 0 0,1 0 0,0 0-1,-1 1 1,1-1 0,-1 0 0,1 0 0,-1 0 0,0 1 0,0-1 0,0 0 0,0 1 0,0-1 0,0 0 0,0 1 0,-2-2 0,0 1 3,0 1 0,0 0 0,0 0 0,0 0 1,0 0-1,0 1 0,0-1 0,0 1 0,0 0 1,0-1-1,-6 2 0,-11-2-103,-30 2 226,48 0-243,0-1 0,0 0 0,-1 1-1,1 0 1,0-1 0,0 1 0,0 0 0,0 0-1,0 0 1,0 1 0,0-1 0,0 0-1,0 1 1,0-1 0,1 1 0,-1-1 0,-2 4-1,2 4-1728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49 3025,'0'0'4208,"2"19"-3814,12 115 436,-9-115-365,0-15 32,0-12 41,5-21-602,0 2 1,20-37 0,-25 56-1,-1 0 0,2-1 1,-1 2-1,1-1 0,0 1 0,1 0 0,0 0 1,0 1-1,0 0 0,1 0 0,13-7 0,-21 12 47,1 1 0,-1-1 0,1 1-1,-1 0 1,1-1 0,-1 1 0,1 0-1,0-1 1,-1 1 0,1 0 0,0 0-1,-1-1 1,1 1 0,0 0-1,-1 0 1,1 0 0,0 0 0,-1 0-1,1 0 1,0 0 0,-1 0 0,1 0-1,0 1 1,-1-1 0,1 0-1,0 0 1,-1 0 0,1 1 0,-1-1-1,1 0 1,0 1 0,-1-1 0,1 1-1,-1-1 1,1 0 0,-1 1 0,1-1-1,-1 1 1,0 0 0,1-1-1,-1 1 1,0-1 0,1 1 0,-1-1-1,0 1 1,1 0 0,-1-1 0,0 2-1,1 37-329,-2-24 417,2 37-39,0-23 67,-4 55 0,1-77 1471,1-16-1249,4-22-483,1 23 133,0-1 0,0 1 0,1 0 0,0 0 0,0 0 0,1 1 1,0 0-1,1 0 0,10-9 0,-2 3-94,0 1 0,1 0 0,28-14 0,-38 22 88,0 1-1,0 0 1,1 0 0,-1 1-1,1 0 1,0 0-1,-1 0 1,1 1 0,0 0-1,0 1 1,0-1-1,0 1 1,11 2 0,-18-2 21,1 1 1,0-1 0,-1 1-1,1-1 1,-1 1 0,1-1-1,-1 1 1,1 0 0,-1-1-1,0 1 1,1 0 0,-1 0-1,0-1 1,1 1 0,-1 0-1,0 0 1,0-1 0,0 1-1,0 0 1,0 0 0,0 0-1,0-1 1,0 3 0,0 26 7,-1-20 37,2 2 110,-1 0 0,0 0 0,-1 0 0,0 0 0,-1 1-1,0-1 1,-1-1 0,0 1 0,0 0 0,-2-1 0,-6 13 0,-7 4 87,-6 12-246,23-38-1107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0 960,'0'0'9205,"0"140"-8869,0-115-96,0-11-192,3-3-48,3-8-240,3-3-1553,0-3-448,0-36-1089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5475,'0'0'5194,"1"9"-4730,19 273 961,-21-212-1342,2 76 58,4-119-64,-5-26-92,0 0-1,0-1 1,0 1-1,1 0 1,-1 0-1,0 0 1,1-1-1,-1 1 1,0 0-1,1 0 1,-1-1-1,1 1 0,-1 0 1,1-1-1,0 1 1,-1 0-1,1-1 1,0 1-1,-1-1 1,1 1-1,0-1 1,0 0-1,-1 1 1,1-1-1,0 0 0,0 1 1,1-1-1,-1 0-123,-1-1-1,0 0 1,1 1-1,-1-1 0,0 0 1,1 0-1,-1 1 1,0-1-1,0 0 0,0 1 1,0-1-1,0 0 1,0 0-1,0 1 1,0-1-1,0 0 0,0 0 1,0 0-1,0-3-572,0-21-3354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1 190 7251,'30'-159'4098,"-30"156"-3634,0 0-464,0-2-816,0-1-1233,3 1-896,7-4-1841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4 2577,'0'0'4303,"5"24"-3419,16 79-252,-18-83-271,-1 1 1,0-1-1,-3 41 1,0-20 139,1-41-487,0 1 0,0-1 0,0 0 0,0 0 0,0 0-1,0 1 1,0-1 0,0 0 0,0 0 0,0 0 0,0 0-1,0 1 1,0-1 0,0 0 0,1 0 0,-1 0 0,0 0 0,0 0-1,0 1 1,0-1 0,0 0 0,0 0 0,1 0 0,-1 0-1,0 0 1,0 0 0,0 0 0,0 0 0,1 0 0,-1 0-1,0 1 1,0-1 0,0 0 0,0 0 0,1 0 0,-1 0 0,0 0-1,0 0 1,0 0 0,1 0 0,-1 0 0,0-1 0,0 1-1,0 0 1,0 0 0,1 0 0,-1 0 0,0 0 0,0 0-1,0 0 1,0 0 0,1 0 0,-1 0 0,0-1 0,0 1 0,0 0-1,0 0 1,0 0 0,0 0 0,0 0 0,1-1 0,-1 1-1,0 0 1,0 0 0,0 0 0,0-1 0,0 1 0,0 0-1,0 0 1,10-13 199,29-81-219,-33 75-43,1 0 1,1 0 0,0 0 0,1 1 0,1 1-1,1 0 1,19-24 0,-28 39 27,-1 1-1,1-1 1,-1 1 0,1-1-1,-1 1 1,1 0 0,0 0-1,0-1 1,0 1 0,0 1-1,0-1 1,0 0 0,0 0-1,0 1 1,0-1 0,0 1-1,0 0 1,0-1 0,0 1-1,0 0 1,0 0 0,0 1-1,1-1 1,-1 0 0,0 1-1,0-1 1,0 1 0,0-1-1,0 1 1,0 0 0,0 0-1,0 0 1,-1 0 0,1 0-1,0 1 1,-1-1 0,4 3-1,-1 1 10,0-1 0,0 1-1,0 0 1,-1 0 0,1 0-1,-1 1 1,-1-1 0,1 1-1,-1 0 1,0-1 0,0 1-1,1 7 1,-1 0 13,-1-1 1,0 1-1,0-1 0,-2 1 0,-1 13 1,2-22 22,-1 1 0,0 0 0,0-1 1,-1 1-1,1-1 0,-1 1 0,0-1 0,-1 0 0,1 0 1,0 0-1,-1 0 0,0 0 0,0 0 0,0-1 0,-1 0 1,-3 4-1,1-3-148,4-2-48,0 0 1,0 0-1,-1 0 1,1-1-1,0 1 1,-1-1-1,1 0 1,-1 0-1,1 0 1,-1 0-1,-4 1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7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218 0 2401,'0'0'4178,"0"25"-3327,-3 81-27,3-97-669,-1-1-1,0 0 0,0 0 1,-1 1-1,0-1 0,-1 0 0,0-1 1,0 1-1,0 0 0,-1-1 1,0 0-1,-1 0 0,0 0 1,0 0-1,0-1 0,-1 1 0,-9 7 1,11-11-60,-1-1-1,0 1 1,0-1 0,1 0 0,-2 0 0,1-1 0,0 1 0,0-1 0,0-1-1,-1 1 1,1 0 0,0-1 0,-1 0 0,1-1 0,-10-1 0,12 2-112,1-1 1,-1 0-1,1 0 1,-1 0-1,1 0 1,-1 0 0,1-1-1,0 1 1,0-1-1,0 1 1,0-1-1,0 0 1,0 0-1,0 0 1,1 0 0,-1 0-1,1 0 1,-1-1-1,1 1 1,0 0-1,0-1 1,0 1-1,0-1 1,0 1-1,0-1 1,1 1 0,-1-4-1,-2-9-661,1 1-1,1-1 1,0-20-1,1 34 649,0 0 1,0 1-1,0-1 0,0 0 1,1 0-1,-1 0 0,0 0 1,0 0-1,1 0 0,-1 1 1,1-1-1,-1 0 0,1 0 0,-1 0 1,1 1-1,0-1 0,-1 0 1,1 1-1,0-1 0,-1 1 1,1-1-1,0 1 0,0-1 1,0 1-1,-1-1 0,1 1 1,0 0-1,0-1 0,0 1 1,0 0-1,0 0 0,0 0 1,1-1-1,37 1 342,-25 1-77,-12-1-199,0 0-1,0 0 0,1 1 0,-1-1 0,0 1 0,0 0 0,1 0 1,-1 0-1,0 0 0,0 0 0,0 0 0,0 0 0,0 1 0,0-1 1,2 3-1,26 31 338,-28-30-346,1-1 0,0 1-1,1-1 1,-1 0 0,1 0 0,0 0-1,0-1 1,0 1 0,0-1-1,1 0 1,-1 0 0,1-1 0,6 4-1,-10-6-108,-1 0 0,0 0-1,0 0 1,0 0-1,1 0 1,-1 0 0,0 0-1,0 0 1,0 0-1,1 1 1,-1-1 0,0 0-1,0 0 1,0 0-1,0 0 1,0 0 0,1 1-1,-1-1 1,0 0 0,0 0-1,0 0 1,0 1-1,0-1 1,0 0 0,0 0-1,0 0 1,0 1-1,1-1 1,-1 0 0,0 0-1,0 0 1,0 1-1,0-1 1,0 0 0,0 0-1,-1 1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8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5555,'0'0'2758,"4"23"-2214,13 75 25,-14-70-81,0 1 0,-2-1 0,-3 34 0,0-28-306,-10 74 261,7-72-323,-2 50 0,36-85 96,-21-1-150,-1-2 0,1 1-1,-1-1 1,1 0 0,-1-1 0,0 0 0,0 0-1,10-5 1,-3 0-363,0-1 1,-1 0-1,14-13 0,-26 22 90,0-1-1,0 0 0,0 0 1,-1 0-1,1 0 1,0 0-1,0 0 1,-1 0-1,1-1 0,-1 1 1,1 0-1,-1 0 1,1 0-1,-1-1 1,0 1-1,0 0 1,1 0-1,-1-1 0,0-1 1,0-11-3632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09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50 4978,'0'0'6851,"138"-16"-6851,-96 5-80,-5 0-1728,-3 2-1138,-7 7-1168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0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1 229 1361,'0'0'6909,"5"6"-6447,-1 0-386,-1-1 1,1 1-1,-1 0 0,0 0 1,0 0-1,-1 1 0,0-1 0,0 1 1,0-1-1,-1 1 0,0 0 1,0 0-1,-1-1 0,0 10 1,0 58-566,0-85-5233</inkml:trace>
  <inkml:trace contextRef="#ctx0" brushRef="#br0" timeOffset="1">1 229 5811,'45'-170'1600,"-45"161"-719,0-2-209,0 3-672,0 0-80,10 0-384,2 2-929,3 1-928,-3 2-2385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1 5122,'0'0'3485,"2"23"-3147,1 3-236,7 132 706,-10-157-797,0-1 0,0 0 0,0 1 0,0-1 0,0 0 0,0 1 0,0-1-1,0 0 1,0 1 0,0-1 0,0 1 0,0-1 0,0 0 0,0 1 0,1-1 0,-1 0 0,0 1 0,0-1 0,0 0-1,0 0 1,1 1 0,-1-1 0,0 0 0,0 1 0,1-1 0,-1 0 0,0 0 0,0 1 0,1-1 0,-1 0-1,0 0 1,1 0 0,-1 0 0,0 1 0,1-1 0,-1 0 0,0 0 0,1 0 0,14-7 255,10-17-123,-5 0-305,1 1 1,1 0-1,1 2 0,1 1 0,42-27 0,-63 45 130,1 0 1,0 0-1,0 0 0,1 1 0,-1 0 0,0 0 1,0 0-1,1 1 0,-1-1 0,0 1 0,6 0 1,-10 0 14,0 1 1,1-1-1,-1 0 1,1 0-1,-1 0 1,0 1-1,1-1 1,-1 0-1,0 1 1,1-1-1,-1 0 1,0 1-1,1-1 1,-1 0-1,0 1 1,0-1-1,0 1 1,1-1-1,-1 0 1,0 1-1,0-1 1,0 1-1,0-1 1,0 1-1,0-1 1,0 1-1,1-1 1,-1 1-1,-1 0 1,2 17-5,-1-14-5,0-3 24,0 19 148,-1 1 0,-4 32 0,3-46-55,0-1 1,0 1-1,0 0 0,0-1 0,-1 0 1,-1 1-1,1-1 0,-1 0 1,0-1-1,0 1 0,-7 7 0,-37 28 640,47-40-1438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3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205 78 3618,'0'0'5634,"0"-1"-5611,0 1 0,0-1-1,0 1 1,0-1 0,-1 0-1,1 1 1,0-1 0,0 1-1,0-1 1,-1 1 0,1 0-1,0-1 1,-1 1 0,1-1-1,-1 1 1,1 0 0,0-1-1,-1 1 1,1 0 0,-1-1-1,0 1 1,-1 0-16,1 1 0,-1 0 0,1 0 0,-1 0-1,1 0 1,-1 0 0,1 0 0,0 1 0,-1-1 0,1 0 0,0 1-1,0-1 1,0 1 0,0-1 0,0 1 0,0 0 0,1-1 0,-2 4 0,0 0 14,-2 1 14,0 0 0,1 1 0,0-1 0,0 1 0,0 0 0,1 0 0,0 0 0,1 0 0,-2 12 0,4-19-56,0 1 1,0 0-1,-1-1 1,1 1-1,0 0 1,0-1-1,0 1 1,0-1-1,0 1 1,0-1-1,0 0 1,0 1-1,1-1 1,-1 0-1,0 0 1,0 0-1,0 1 1,0-1-1,0 0 1,0-1-1,0 1 1,2 0-1,29-2-399,-31 2 410,3-1-34,1 1 1,-1-1-1,0 0 0,1-1 1,-1 1-1,0-1 0,0 0 1,0 0-1,0 0 1,0-1-1,-1 1 0,1-1 1,-1 0-1,1 0 0,-1 0 1,0 0-1,0-1 0,0 1 1,-1-1-1,1 0 1,-1 0-1,3-6 0,-2 2 47,0 0 1,0-1-1,0 1 0,-1-1 0,-1 1 0,0-1 1,0 0-1,0 0 0,-1 1 0,-1-15 1,0 22-5,1 1 1,0-1-1,0 0 1,-1 1 0,1-1-1,0 1 1,-1-1-1,1 0 1,-1 1 0,1-1-1,-1 1 1,1-1-1,-1 1 1,1-1 0,-1 1-1,1 0 1,-1-1 0,0 1-1,1-1 1,-1 1-1,0 0 1,1 0 0,-1-1-1,0 1 1,1 0-1,-1 0 1,0 0 0,-1 0-1,-24-1-81,19 2 47,-5-2 87,0 1 0,0 1-1,0 0 1,0 0-1,1 1 1,-1 1-1,0 0 1,1 0 0,0 1-1,0 1 1,-11 6-1,20-9-19,23-2-93,101 1 368,-118 0-309,0-1 1,0 1-1,0 1 1,-1-1-1,1 0 1,0 1-1,0 0 1,-1 0 0,1 0-1,-1 0 1,0 1-1,0-1 1,0 1-1,0 0 1,0 0-1,0 0 1,-1 0-1,0 0 1,1 1-1,-1-1 1,0 1-1,-1-1 1,3 7-1,4 11 54,0 0 1,8 45-1,-12-50-24,8 52 282,-3 1-1,-2 1 1,-4 84-1,-3-147-259,-1-1 0,1 1 0,-1-1 0,0 1 1,0-1-1,-1 0 0,0 1 0,0-1 0,0 0 0,-1 0 0,0 0 0,0-1 0,-6 9 0,6-10 45,-1 0-1,0 0 0,0-1 1,-1 1-1,1-1 0,-1 0 1,1 0-1,-1 0 0,0-1 1,0 1-1,-1-1 0,1 0 1,0-1-1,-1 1 1,1-1-1,-8 0 0,3 1 5,0-1 0,0 0 0,-1-1 0,1 0 0,-1 0 0,1-1 0,0-1 0,0 0 1,-1 0-1,2-1 0,-1 0 0,0-1 0,0 0 0,1 0 0,0-1 0,0 0 0,0-1 0,1 0 0,0 0 0,0-1 0,0 0 0,1-1 0,0 1 0,-10-16 0,13 17-67,0-1 1,1 0-1,0 0 1,1 0-1,-1-1 0,1 1 1,-1-9-1,2 12-44,0-1 0,1 0 1,-1 1-1,1-1 0,0 0 0,0 1 0,1-1 0,0 1 1,-1-1-1,1 0 0,1 1 0,-1-1 0,3-3 0,0 2-91,0 1 0,1-1 0,-1 1-1,2 1 1,-1-1 0,0 1 0,1 0 0,-1 0-1,1 0 1,0 1 0,1 0 0,-1 0-1,10-3 1,0 1-1130,0 1 0,0 0-1,0 1 1,30-2 0,-9 5-2342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4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193 14 2849,'0'0'7164,"1"0"-7114,-1 0 1,0-1-1,0 1 1,0 0-1,1-1 0,-1 1 1,0 0-1,0-1 1,0 1-1,0-1 1,0 1-1,0 0 1,0-1-1,0 1 1,0-1-1,0 1 1,0 0-1,0-1 1,0 1-1,0-1 1,0 1-1,0 0 1,-1-1-1,1 1 1,0 0-1,0-1 1,0 1-1,-1 0 1,1-1-1,0 1 1,0 0-1,-1-1 1,1 1-1,0 0 1,0 0-1,-1-1 1,1 1-1,-1 0 0,-14 0-67,1 0 0,-1 2-1,1 0 1,0 0 0,-1 2-1,1-1 1,1 2 0,-1 0-1,-25 13 1,38-18 8,0 1-1,-1 0 1,1-1 0,0 1-1,0 0 1,0-1 0,-1 1-1,1 0 1,0 0 0,0 0-1,0 0 1,0 0 0,0 0-1,1 1 1,-1-1 0,0 0-1,0 0 1,1 0-1,-1 1 1,1-1 0,-1 0-1,1 1 1,0-1 0,-1 1-1,1-1 1,0 0 0,0 1-1,0-1 1,0 1 0,0-1-1,0 1 1,1-1 0,-1 0-1,0 1 1,1-1 0,-1 0-1,1 1 1,-1-1 0,2 2-1,0 1 8,1 0-1,0-1 1,0 1 0,0-1-1,0 1 1,0-1-1,1 0 1,0 0 0,0 0-1,5 2 1,63 27 150,-50-23-104,39 21 0,-55-26-71,1 1-1,0-1 1,-1 2 0,0-1 0,0 1 0,-1-1 0,1 2 0,-1-1 0,6 10 0,-8-11 33,15 33-441,-17-37 438,-1 0 0,1 0 1,-1 0-1,0 1 0,0-1 1,1 0-1,-1 0 0,0 0 0,0 0 1,0 0-1,0 1 0,0-1 1,-1 0-1,1 0 0,0 0 0,0 0 1,-1 0-1,1 0 0,-1 0 1,1 0-1,-1 0 0,1 0 1,-1 0-1,0 0 0,1 0 0,-1 0 1,0 0-1,0 0 0,0-1 1,0 1-1,1 0 0,-1-1 0,-2 2 1,-8 3 313,-1-1 1,1 0-1,-1-1 1,0 0-1,-1 0 1,-14 0-1,-79-1 493,72-2-1132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5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0 382 2385,'0'0'7822,"13"-2"-7624,41-5-124,-49 7-118,0-1 0,0-1-1,-1 1 1,1-1 0,0 0-1,-1 0 1,1 0-1,-1 0 1,0-1 0,0 0-1,0 0 1,0 0-1,0 0 1,0-1 0,-1 1-1,0-1 1,0 0-1,0 0 1,0 0 0,-1-1-1,1 1 1,-1-1 0,0 1-1,2-8 1,0-5-274,0 1 1,-2-1-1,0 0 1,-1 0-1,-1-21 1,0 32 349,0 5-25,-1 0 0,1 1 0,-1-1 0,1 0 0,-1 1 0,0-1 0,1 0 0,-1 1 0,0-1 0,0 0 0,1 1 0,-1-1 0,0 1 1,0 0-1,0-1 0,0 1 0,0 0 0,0-1 0,1 1 0,-1 0 0,0 0 0,0 0 0,0 0 0,0 0 0,0 0 0,0 0 0,-1 0 0,-30 4 1,28-1-5,0 1-1,0 0 1,0-1-1,0 1 1,0 0-1,1 1 1,0-1 0,0 1-1,-4 7 1,-23 49 145,28-56-124,-5 15 208,1 0 1,1 0 0,1 1 0,1 0-1,0-1 1,2 1 0,2 35 0,-1-55-224,0 1 1,0-1-1,0 0 0,0 0 1,1 1-1,-1-1 1,0 0-1,1 0 0,-1 0 1,1 1-1,-1-1 1,1 0-1,0 0 0,0 0 1,-1 0-1,1 0 0,0 0 1,0-1-1,0 1 1,0 0-1,0 0 0,0-1 1,0 1-1,0 0 1,0-1-1,0 1 0,1-1 1,-1 1-1,0-1 1,0 0-1,1 1 0,-1-1 1,2 0-1,6 1 54,1 0 1,-1-1-1,17-2 0,-4 1 32,-10 1-158,-1-1 0,1 0 0,0-1 0,-1-1 0,0 0 0,1 0 1,-1-1-1,0 0 0,-1-1 0,1 0 0,-1-1 0,0 0 0,11-9 0,-7 5-94,0-1 0,0 0-1,-1-1 1,0 0-1,-1-1 1,-1-1 0,0 0-1,-1 0 1,-1-1-1,0 0 1,-1-1 0,0 0-1,-1 0 1,-1-1-1,-1 1 1,0-2-1,-1 1 1,3-33 0,-7 1 829,0 36-500,0 0 1,0 0-1,2-1 0,2-16 1,-4 31-185,0-1 1,0 0 0,0 0-1,0 0 1,0 0 0,1 1-1,-1-1 1,0 0 0,0 0-1,0 0 1,0 1 0,0-1-1,0 0 1,0 0 0,0 0-1,1 0 1,-1 0 0,0 1-1,0-1 1,0 0 0,0 0-1,0 0 1,1 0 0,-1 0-1,0 0 1,0 0 0,0 0 0,0 0-1,1 1 1,-1-1 0,0 0-1,0 0 1,0 0 0,1 0-1,-1 0 1,0 0 0,0 0-1,0 0 1,1 0 0,-1 0-1,0-1 1,0 1 0,0 0-1,0 0 1,1 0 0,-1 0-1,0 0 1,0 0 0,0 0-1,0 0 1,1 0 0,-1-1-1,0 1 1,0 0 0,0 0-1,0 0 1,0 0 0,0 0-1,1-1 1,-1 1 0,0 0-1,0 0 1,0 0 0,0-1-1,0 12 282,0 1-1,0-1 0,-2 0 0,1 0 0,-1 0 1,-1 0-1,0 0 0,0 0 0,-8 14 0,-1 3-101,1 0 0,1 0 0,2 1-1,1 0 1,1 0 0,2 1 0,0 0 0,2 56-1,3-85-158,-1 0-1,0 0 0,0-1 1,1 1-1,-1 0 1,0 0-1,1 0 0,-1-1 1,1 1-1,-1 0 1,1-1-1,-1 1 0,1 0 1,-1-1-1,1 1 1,0-1-1,-1 1 0,1-1 1,0 1-1,0-1 1,-1 1-1,1-1 0,0 0 1,0 1-1,0-1 1,-1 0-1,1 0 0,0 0 1,0 0-1,0 0 1,0 1-1,1-2 0,37 1 187,-27 0-189,-7 0-20,0 0-281,0 0 0,-1 0 0,1 0 0,0-1 0,-1 0 0,9-2 0,-11 2 1,0 0 1,-1 0 0,1 0-1,0 0 1,-1-1-1,1 1 1,-1-1-1,1 1 1,-1-1 0,0 0-1,1 1 1,-1-1-1,0 0 1,0 0-1,-1 0 1,1 0 0,1-3-1,4-12-3932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62 1345,'0'0'4452,"20"-11"-3771,64-30-263,-81 40-406,0-1-1,0 1 0,0 0 0,0 0 0,0 0 1,1 0-1,-1 1 0,0-1 0,0 1 0,1 0 1,-1 0-1,0 0 0,1 0 0,3 1 0,-5 0-11,-1-1 0,1 1 0,0 0-1,-1 0 1,1 0 0,-1 0-1,1 0 1,-1 0 0,0 0 0,1 0-1,-1 1 1,0-1 0,0 0 0,0 1-1,0-1 1,0 1 0,0 0-1,1 2 1,0 4 8,0 1 1,0 0-1,-1-1 0,0 1 1,0 0-1,-1 0 0,-1 10 1,1-6 111,0-11-65,0 1 0,0-1 0,0 1 0,0-1-1,0 1 1,-1-1 0,1 0 0,-1 1 0,0-1 0,0 1 0,0-1 0,0 0 0,0 0 0,0 0-1,0 0 1,-1 0 0,1 0 0,-1 0 0,1 0 0,-1 0 0,0-1 0,-3 3 0,1-1 78,-1-1 0,0-1 1,1 1-1,-1-1 0,0 0 1,0 0-1,0 0 0,0 0 1,0-1-1,-7 0 0,-81 0-504,93 0 304,-1 0-1,1 0 0,-1 0 0,1 0 0,-1 0 0,1 0 0,-1 0 0,1 0 0,-1 0 1,1 0-1,-1 0 0,1 0 0,-1 0 0,1 0 0,-1 0 0,1 0 0,-1-1 1,1 1-1,-1 0 0,1 0 0,-1-1 0,1 1 0,0 0 0,-1 0 0,1-1 0,-1 1 1,1-1-1,0 1 0,-1 0 0,1-1 0,0 1 0,0-1 0,-1 1 0,1-1 0,0 1 1,0 0-1,0-1 0,0 1 0,-1-1 0,1 1 0,0-1 0,0 1 0,0-1 1,0 0-1,0-14-2384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6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0 23 6835,'0'0'6227,"159"-11"-6419,-119 5-3186,-13 1-3425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7 2257,'0'0'7393,"0"13"-7676,-1 46 361,1 87 672,1-121-679,1 0 0,2 1 0,11 42 0,-15-67-85,1 0 2,-1 0 1,0-1-1,1 1 0,-1 0 0,0-1 0,1 1 0,-1 0 0,0 0 0,0-1 1,0 1-1,0 0 0,0 0 0,0-1 0,0 1 0,0 0 0,0 0 0,0-1 1,0 1-1,-1 1 0,-20-3-347,13-1 228,0 0 0,0-1 0,1 1 0,0-2 1,-1 1-1,1-1 0,-9-7 0,7 5 131,1 1-1,-1 1 1,0-1 0,-11-3-1,18 8-20,0-1 1,-1 1-1,1 0 1,0 0-1,0 0 1,0 0-1,0 0 1,-1 0-1,1 1 1,0-1-1,0 1 0,0 0 1,0-1-1,0 1 1,0 0-1,0 0 1,0 0-1,1 0 1,-1 1-1,0-1 1,0 0-1,1 1 0,-1-1 1,1 1-1,-1 0 1,1-1-1,0 1 1,0 0-1,-2 3 1,0 0 8,0 1 1,1-1 0,-1 1 0,1 0 0,1-1-1,-1 1 1,1 0 0,0 0 0,-1 11 0,5-16 24,0 0 0,0-1 0,0 1 0,0-1 0,0 0 0,0 1 0,0-1 0,6-1 0,-5 1 30,8 0-29,0 0-1,0-1 1,-1 0 0,1-1 0,0 0-1,-1-1 1,0 0 0,1-1 0,-1 0 0,-1-1-1,15-8 1,-24 12-161,-1 20-3001,0-6 2004,0-4-1121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3410,'0'0'3505,"3"41"-3041,0-16-111,3-3-161,-6 0-80,3-5 32,-3-9-64,0 0-80,0-5-544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4002,'0'0'6371,"3"-8"-8964,-3 13-1089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9 576,'0'0'4301,"6"14"-3525,1 24-628,-2 0 0,-1 0 0,-2 48 1,-2-86-147,0 1 1,0-1 0,0 1-1,0-1 1,0 1 0,0-1-1,0 1 1,0-1 0,0 1-1,1 0 1,-1-1 0,0 1-1,0-1 1,0 0 0,1 1-1,-1-1 1,0 1 0,1-1-1,-1 1 1,0-1 0,1 0-1,-1 1 1,0-1 0,1 1-1,-1-1 1,1 0 0,-1 0-1,1 1 1,-1-1 0,0 0-1,1 0 1,-1 1 0,1-1-1,-1 0 1,1 0 0,0 0-1,-1 0 1,1 0 0,-1 0-1,1 0 1,-1 0 0,1 0-1,-1 0 1,1 0 0,-1 0-1,1 0 1,-1-1 0,1 1-1,-1 0 1,1 0 0,-1 0-1,1-1 1,-1 1 0,1 0-1,-1-1 1,0 1 0,1 0-1,-1-1 1,1 1 0,-1-1-1,0 1 1,0 0 0,1-1-1,-1 1 1,0-1 0,0 1-1,1-1 1,-1 1 0,0-2-1,4-6-1,-2 0-1,1 0 0,-1 0 0,0-1 1,0 1-1,-1-1 0,0 1 1,-1-13-1,0 12 4,0-1-1,1 1 1,0-1 0,1 1-1,0 0 1,0 0 0,5-12-1,-5 17-49,1 1-1,-1-1 1,0 1-1,1 0 1,0 0-1,0 0 1,0 1-1,0-1 1,0 1-1,0-1 1,1 1-1,-1 0 1,1 1-1,0-1 1,0 0-1,-1 1 1,1 0-1,0 0 1,0 0-1,7 0 1,6-1-597,1 1 0,0 1 0,22 3 0,-38-3 563,14 2-1876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46 107 1425,'0'0'2494,"14"-3"-2462,43-12-16,-53 15-9,-1-1 0,0 0 0,0 0 0,-1 0 0,1 0 0,0 0 0,0-1 0,0 1 0,-1-1 0,1 0 0,-1 1 0,1-1 0,-1 0 0,0-1 0,0 1 0,0 0 0,0-1 0,0 1 0,0-1 0,-1 0 0,1 1 0,-1-1 0,0 0 0,0 0 0,0 0 0,0 0 0,0 0 1,-1 0-1,1 0 0,-1 0 0,0 0 0,0 0 0,0-1 0,0-2 0,-8 4-60,1 2 1,0-1 0,0 1 0,-11 0 0,13 0-13,2 0 35,0 0 0,0 0 0,0 0 0,1 1 0,-1-1 0,0 1-1,0-1 1,0 1 0,0 0 0,1 0 0,-1 0 0,0 1 0,1-1 0,-1 0 0,-2 3 0,1 1 103,0 0 0,0 0 0,0 0 0,0 0 0,-4 12 0,6-15-49,-5 12 186,-1 0 0,2 1-1,0 0 1,1 0-1,1 0 1,0 1-1,1-1 1,0 1-1,2 0 1,-1 26-1,5-41-109,0 0-1,-1-1 0,1 1 1,0-1-1,0 0 0,-1 0 1,1 0-1,4-1 0,-1 1 64,26 2 60,18 0-355,-20-7-3449,-15-2 849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156 304 2353,'0'0'1329,"-10"2"-1095,2 1-85,0 0 1,0 0-1,0 0 0,0 1 0,1 0 0,-1 1 0,1 0 0,0 0 0,0 0 0,1 1 0,0 0 0,0 0 0,-10 13 0,10-8-58,0 1 0,-10 23 0,15-31-122,-1 0-1,1-1 1,0 1 0,0 0-1,0 0 1,1 0-1,-1 0 1,1 0 0,0 0-1,0 0 1,1 0-1,-1 0 1,1-1 0,1 6-1,-1-8 19,-1 0 0,1 0 0,0 0 0,0 0 0,0 0 0,0-1 0,0 1 0,1 0 0,-1 0-1,0-1 1,0 1 0,0-1 0,0 1 0,1-1 0,-1 0 0,0 1 0,3-1 0,30 4 43,-18-3-41,8 2 15,46-1-1,-57-2-10,-10 0 16,0-1-1,0 1 1,0-1-1,0 0 0,0 0 1,-1-1-1,1 1 1,0-1-1,-1 1 1,1-1-1,-1 0 1,1 0-1,-1 0 0,0 0 1,0 0-1,0 0 1,0-1-1,0 1 1,0-1-1,-1 1 1,1-1-1,1-4 1,5-9 132,-2-1 1,9-26 0,-15 41-127,16-57 249,-2-1 0,-3-1 1,-3 0-1,2-95 0,-10 156-120,0 13-510,-15 241 1686,-1 6-689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3714,'0'0'5218,"97"0"-5106,-63 0-80,3 0-32,-4 0-928,1 0-497,-7 0-1168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31 134 1201,'0'0'5909,"19"0"-5138,-13 0-665,9 1 111,0-2-1,29-4 0,-41 5-234,0-1 1,0 0 0,1 0-1,-1 0 1,0 0 0,0 0-1,0-1 1,0 1 0,0-1-1,-1 0 1,1 0 0,0 0-1,-1 0 1,1-1 0,-1 1-1,0 0 1,0-1 0,0 0-1,2-3 1,-2 2 25,-1 0 0,0 1 0,0-1 0,0 0 0,0 0 0,-1 0 0,0 0 0,0 0 0,0 0 0,0 0 0,-1-6 0,0 8-12,1 1 1,0-1-1,0 1 1,-1-1-1,1 1 1,-1-1-1,1 1 1,-1 0-1,0-1 1,1 1-1,-1 0 1,0-1-1,0 1 1,0 0-1,0 0 1,0 0-1,0 0 1,-1 0-1,1 0 1,0 0-1,0 0 1,-1 0-1,1 1 1,0-1 0,-1 0-1,1 1 1,-1-1-1,1 1 1,-1 0-1,1 0 1,-3-1-1,1 1-66,-7 0-72,0 0 1,0 1-1,1 0 1,-15 3-1,21-3 140,-1 0 0,1 0 0,-1 1 0,1 0 1,0 0-1,0 0 0,0 0 0,0 0 0,0 1 0,0-1 0,0 1 0,1-1 0,-1 1 1,1 0-1,-2 4 0,-2 2 26,0 0 0,1 1 0,1-1 0,0 1 0,0 0 0,1 0 0,0 0 0,0 0 0,1 1 0,1-1 0,0 1 0,0 19 0,1 27 75,1-56-92,-1-1 1,1 1 0,-1-1 0,1 1 0,-1-1 0,1 1 0,0-1 0,-1 1 0,1-1-1,0 0 1,-1 1 0,1-1 0,0 0 0,-1 0 0,1 0 0,0 0 0,-1 1 0,1-1-1,0 0 1,0 0 0,-1 0 0,1 0 0,1-1 0,25 1 445,-22 0-282,28 0 85,32-5 0,-2-8-4407,-56 12 1598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0:15:3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 2785,'0'0'2417,"0"21"-2187,0-5-160,5 107 447,-5-3 855,-3-85-1318,3 0 0,5 44 0,-1-66-13,-3-30-141,0 13 93,-1 0 1,0 1-1,-1-1 0,1 0 1,0 0-1,-1 1 0,0-1 1,0 0-1,0 1 0,-1-1 1,-1-3-1,-2 3-17,1 1 1,-1 0-1,0 0 0,0 0 1,0 0-1,-1 1 0,1-1 1,0 1-1,-1 1 0,0-1 1,1 1-1,-9-1 0,10 2 10,1 0-1,-1-1 1,1 1-1,-1 1 1,0-1-1,1 1 0,-1-1 1,1 1-1,-1 0 1,1 0-1,-1 0 1,1 1-1,0 0 0,-1-1 1,1 1-1,0 0 1,0 0-1,0 0 1,1 1-1,-4 3 0,1-1 12,0 0 0,1 1 0,0-1-1,0 1 1,0 0 0,1 1-1,0-1 1,0 0 0,1 1-1,-1 0 1,2-1 0,-1 1 0,1 0-1,0 0 1,0 0 0,0 8-1,2-14 10,-1 0-1,0-1 0,1 1 0,-1 0 1,1-1-1,-1 1 0,1-1 0,-1 1 1,1-1-1,0 1 0,-1-1 0,1 1 1,0-1-1,-1 1 0,1-1 0,0 0 1,-1 1-1,1-1 0,0 0 0,0 0 1,-1 1-1,1-1 0,0 0 0,0 0 1,0 0-1,-1 0 0,1 0 0,1 0 1,30 0 158,-26 0-147,24 1-6,-20 0-46,1-1 0,-1 0 0,0 0 0,1-1 0,-1 0 0,0-1 0,0 0 0,12-4 0,-9 0-1363,-4 3-873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 4 1217,'0'0'5661,"0"0"-5641,0 0 1,1 0 0,-1 0 0,0 0-1,0 0 1,0 0 0,0-1-1,0 1 1,0 0 0,0 0-1,0 0 1,0 0 0,0 0-1,0 0 1,0-1 0,0 1-1,0 0 1,-1 0 0,1 0-1,0 0 1,0 0 0,0 0-1,0 0 1,0-1 0,0 1-1,0 0 1,0 0 0,0 0-1,0 0 1,0 0 0,-1 0-1,1 0 1,0 0 0,0 0-1,0 0 1,0-1 0,0 1 0,0 0-1,0 0 1,-1 0 0,1 0-1,0 0 1,0 0 0,0 0-1,0 0 1,0 0 0,0 0-1,-1 0 1,1 0 0,0 0-1,0 0 1,0 0 0,0 0-1,0 0 1,0 1 0,-1-1-1,1 0 1,0 0 0,0 0-1,-25 28-191,23-24 132,-1-1 0,1 1 0,-1 0 0,0-1-1,0 0 1,-1 1 0,1-1 0,-1-1 0,1 1 0,-1 0 0,-7 3 0,6-6 31,4 0-496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17:59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6675,'0'0'928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18:15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7187,'0'0'2257,"15"11"-9780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59 7796,'0'0'3484,"11"19"-3682,-5-8 186,17 29 31,26 66 1,-12-16 80,2 5 233,31 117 0,-61-190-357,-9-21 44,0-1 0,0 0 1,0 1-1,0-1 1,0 0-1,1 1 1,-1-1-1,0 0 0,0 1 1,0-1-1,1 0 1,-1 0-1,0 1 1,0-1-1,1 0 0,-1 0 1,0 1-1,0-1 1,1 0-1,-1 0 1,0 0-1,1 1 0,-1-1 1,0 0-1,1 0 1,-1 0-1,0 0 1,1 0-1,-1 0 0,1 0 1,-1 0-1,0 0 1,1 0-1,-1 0 1,0 0-1,1 0 0,-1 0 1,0 0-1,1 0 1,-1 0-1,0-1 1,1 1-1,-1 0 0,0 0 1,1 0-1,-1 0 1,0-1-1,1 1 1,-1 0-1,0 0 0,0-1 1,1 1-1,-1 0 1,0-1-1,0 1 1,0 0-1,1-1 1,-1 1-1,0 0 0,0-1 1,0 1-1,0 0 1,0-1-1,0 1 1,0 0-1,0-1 0,24-50 544,102-193-66,-72 156-287,-4 8 247,49-104-1,-96 178-562,-2 8-703,-6 12-1603,-21 20-2853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1 138 6499,'0'0'5779,"92"-52"-5779,-37 27-160,3-5-1953,-13-1-1841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1 135 7988,'0'0'3684,"2"0"-3748,1 1 48,-1 0-1,1 1 1,-1-1-1,1 1 1,-1 0-1,0-1 1,1 1-1,-1 0 1,0 0-1,-1 1 1,1-1-1,0 0 1,-1 1-1,1-1 1,-1 1-1,3 4 1,23 50 109,-27-56-93,8 16 15,-4-4 15,2-1 0,0 0 0,0 0 0,13 17 1,-18-28-12,-1-1 1,0 0 0,0 1 0,0-1 0,0 0-1,1 0 1,-1 1 0,0-1 0,0 0-1,1 0 1,-1 0 0,0 1 0,1-1 0,-1 0-1,0 0 1,1 0 0,-1 0 0,0 0 0,0 0-1,1 0 1,-1 0 0,0 1 0,1-1-1,-1 0 1,0 0 0,1 0 0,-1-1 0,0 1-1,1 0 1,-1 0 0,0 0 0,1 0-1,-1 0 1,0 0 0,1 0 0,-1 0 0,0-1-1,1 1 1,-1 0 0,0 0 0,0 0 0,1-1-1,-1 1 1,0 0 0,0 0 0,0-1-1,1 1 1,-1 0 0,0-1 0,8-16 544,-8 17-549,17-52 469,-11 30-349,1 1 0,1 0 0,0 0 0,2 1 0,0 0 0,2 0 0,15-20 0,-21 32-186,-1 1-85,1 0 0,0 0 0,0 1 0,1 0 0,-1 0 0,1 0 0,1 1 0,11-7-1,-11 10-1921,-10 14-2388,-11 23-1244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78 205 4466,'0'0'510,"22"-8"-492,71-23 1,-90 30 60,1 0 1,-1-1-1,1 1 0,-1-1 1,0 0-1,0 0 0,0 0 1,0 0-1,0 0 1,0-1-1,0 1 0,-1-1 1,1 0-1,-1 0 0,0 0 1,0 0-1,0 0 0,0 0 1,2-5-1,-3 1 166,1 1 0,-1-1-1,-1 0 1,1 1 0,-1-1 0,0 0-1,-2-9 1,1-6-412,1 20 219,1 1 1,-1-1 0,0 0-1,0 1 1,0-1 0,-1 1 0,1-1-1,0 0 1,-1 1 0,1-1 0,-1 1-1,1-1 1,-1 1 0,-1-3 0,1 4-28,0-1 1,0 1-1,0-1 1,-1 1-1,1-1 1,0 1-1,-1 0 1,1 0-1,0 0 1,0-1-1,-1 1 1,1 0-1,0 1 1,-2-1-1,-5 0-110,-8 0 25,9-1 30,0 1 0,-1 0 1,1 0-1,0 1 0,0 0 1,0 0-1,0 1 0,0 0 1,0 0-1,0 0 0,-7 5 1,7-4 2,-1 1 0,1 1 0,0-1 0,1 1 0,-1 1 0,1-1 0,0 1 0,0 0 0,1 1 0,-1-1 0,1 1 0,1 0 0,0 0 0,0 0 0,0 1 0,1 0 0,0-1 0,0 1 0,1 0 0,0 1 0,0-1 0,1 0 0,0 0 0,0 1 0,2 9 0,-1-4 3,-1-9 11,0-1 1,1 1 0,0-1-1,0 1 1,0 0 0,1-1-1,0 1 1,0-1 0,0 1-1,0-1 1,1 1 0,-1-1-1,1 0 1,0 0 0,1 0-1,-1 0 1,1 0 0,5 6-1,-1-3-59,0-1-1,0-1 1,1 1-1,0-1 0,0-1 1,1 1-1,-1-1 1,1-1-1,15 5 0,-5-4-33,0-1 0,-1-1 0,37 1 1,-49-4 111,-1 0 0,1 0 0,-1-1 0,0 0 0,1 1 0,-1-2 1,0 1-1,0-1 0,0 1 0,-1-1 0,1-1 0,-1 1 0,0 0 1,1-1-1,-2 0 0,1 0 0,4-7 0,5-5 103,0-2-1,-2 1 0,13-27 1,-20 34 278,-1-1 0,0 1 0,0-1 0,-1 0 1,-1 0-1,0 0 0,0 0 0,-2-18 0,1 15 173,0 14-304,1 36-1800,3-19 1511,1-1 0,1 1 0,0-1 0,1 0 0,0-1 0,1 0 0,17 23 0,-23-47 644,-1 0 1,0 0-1,-1-16 1,0-17-354,1-50 463,0 88-723,0 1-1,0-1 1,0 1 0,1 0-1,-1-1 1,1 1 0,0 0-1,0 0 1,0 0 0,0 0-1,1 1 1,-1-1-1,1 1 1,0-1 0,-1 1-1,1 0 1,0 0 0,0 0-1,1 0 1,4-2 0,0 0-70,1 1 0,-1-1 0,1 2 0,0-1 0,-1 1 1,1 0-1,10 0 0,-11 1-219,20 1-1087,-27 0 1199,-1 0 1,1 0-1,0 0 0,0 0 0,0 1 0,0-1 1,-1 0-1,1 0 0,0 1 0,0-1 0,0 1 1,-1-1-1,1 1 0,0-1 0,-1 1 0,1-1 1,0 1-1,-1 0 0,1-1 0,-1 1 0,1 0 1,-1-1-1,1 1 0,-1 0 0,0 0 0,1 1 1,1 20-4291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3153,'0'0'5013,"9"24"-4143,1-1-650,-3-8-83,-1 1 0,0 0 0,-1 1 0,-1-1 0,0 1 0,-1 0-1,1 29 1,-4 328 1616,0-371-2006,-1 7-1087,-5-7-2931,-5-3-224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55 4066,'0'0'5827,"98"-16"-5619,-74 8-128,4-1-80,2-2-481,-2 0-2912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1 221 4306,'0'0'5258,"26"-2"-4767,83-5-184,-105 7-275,0 0 1,0 0-1,1-1 1,-1 0-1,-1 0 0,1 0 1,0 0-1,0 0 0,0-1 1,-1 0-1,1 0 0,0 0 1,-1 0-1,0 0 0,1-1 1,-1 1-1,0-1 0,-1 0 1,1 0-1,0 0 1,-1 0-1,0-1 0,1 1 1,2-7-1,-3 1-4,1 0 0,-1 0 0,-1 0 0,1 0 0,-1-1 0,-1 1 0,-1-14 0,1 9-26,0 2 30,-1-14-211,1 25 162,0 1 1,-1-1-1,1 0 0,-1 0 1,1 1-1,0-1 0,-1 0 1,1 0-1,-1 1 0,0-1 1,1 1-1,-1-1 0,1 0 1,-1 1-1,0-1 0,0 1 0,1 0 1,-1-1-1,0 1 0,0 0 1,1-1-1,-1 1 0,0 0 1,0 0-1,0-1 0,-1 1 1,-2-1-23,0 0 0,0 1 1,0-1-1,-1 1 0,1 0 1,0 0-1,0 0 0,0 1 0,-1-1 1,1 1-1,0 0 0,0 0 1,0 1-1,0-1 0,0 1 1,0 0-1,1 0 0,-1 0 1,1 0-1,-1 1 0,-2 2 1,-6 7 20,1 0 0,1 0 1,0 1-1,1 1 0,0 0 1,1 0-1,0 0 0,1 1 0,1 0 1,1 1-1,0-1 0,1 1 1,0 0-1,2 0 0,-2 19 1,4-31 25,0-1 0,0 1 0,0-1-1,0 1 1,0-1 0,1 1 0,0-1 0,0 1 0,0-1 0,0 1 0,0-1 0,1 0 0,0 0 0,-1 0 0,1 0-1,0 0 1,0 0 0,1 0 0,-1 0 0,1-1 0,-1 1 0,1-1 0,0 0 0,0 0 0,0 0 0,0 0 0,0-1-1,0 1 1,1-1 0,3 2 0,6 1 144,0-1-1,0 0 0,1-1 1,-1 0-1,1-1 0,-1 0 1,1-1-1,0-1 0,-1 0 1,25-6-1,-4-7 162,-32 13-478,0 0 0,-1 1 0,1-1 1,0 0-1,-1 0 0,0 0 1,1 0-1,-1 0 0,1 0 1,-1-1-1,0 1 0,0 0 1,0-1-1,0 1 0,0-1 0,0 1 1,1-3-1,-2-4-3236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37 5811,'0'0'6264,"7"-3"-6200,27-6-12,1 1-1,0 2 1,0 1 0,62 0 0,-95 5-64,0 0 0,-1 1 0,1-1 0,-1 0 0,1 1 0,0 0 0,-1-1 1,1 1-1,-1 0 0,1 0 0,-1 0 0,0 0 0,1 0 0,-1 0 0,0 0 1,0 0-1,0 0 0,0 1 0,0-1 0,0 0 0,0 1 0,0-1 0,0 1 0,-1-1 1,1 1-1,0-1 0,-1 1 0,1 0 0,-1-1 0,0 1 0,0 0 0,0 2 0,2 10 11,-1 0 0,-1 0-1,-2 15 1,1-8 127,1-19-114,0 0 1,0 0-1,0-1 0,0 1 1,0 0-1,0 0 1,0-1-1,0 1 1,1 0-1,-1-1 1,1 1-1,-1 0 1,1-1-1,0 1 1,-1-1-1,1 1 1,0-1-1,0 1 1,0-1-1,2 3 1,1-3-275,-1 0 0,0 0 0,1 0 0,-1 0 0,1-1 0,-1 0 0,1 1 0,-1-1 0,6-1 0,-8 1 157,11-1-2515,-5-3-741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52 6243,'0'0'3508,"-4"24"-3270,-12 77 124,14-79-45,0 1 0,2 36 0,0-2 301,1-65-440,1 1-1,0-1 1,0 0 0,4-9-1,5-21-224,-6-5-355,-1 0 1,-3-66 0,-2 54 849,1 54-467,1 1-1,-1 0 0,1 0 0,-1 0 0,1 0 0,-1 0 0,1 0 0,-1 0 0,0 0 0,1 0 1,-1 0-1,1 0 0,-1 0 0,1 0 0,-1 0 0,1 0 0,-1 0 0,1 0 0,-1 1 0,0-1 0,1 0 1,-1 0-1,1 1 0,-1-1 0,0 0 0,1 0 0,-1 1 0,1 0 0,12 7 72,24 29 236,2-2 0,61 43 1,-84-67-264,0-1 0,1 0 1,1-1-1,0-1 0,0-1 1,0 0-1,1-2 0,-1 0 0,36 4 1,-29-4 150,-41 3-68,-2-1-136,-70 29 47,31-14-3,-98 53 0,140-68 499,11-6-1182,0 0 0,0-1 0,1 1 0,-1-1-1,0 0 1,-6-1 0,-8 0 1199,17 1-561,0 0 1,1-1-1,-1 1 0,1-1 1,0 1-1,-1 0 1,1-1-1,-1 1 1,1-1-1,0 1 1,-1-1-1,1 1 1,0-1-1,-1 0 1,1 1-1,0-1 1,0 1-1,0-1 1,0 1-1,-1-1 1,1 0-1,0 1 1,0-1-1,0 1 1,0-1-1,0 0 0,0 1 1,1-2-1,1-17-1214,0 14 1207,0 0 0,1-1 0,0 1 0,0 1-1,0-1 1,1 0 0,-1 1 0,1 0 0,6-5 0,44-35 439,-36 31-450,-8 4 80,-8 6 102,-1 1 1,1 0-1,0 1 1,1-1-1,-1 0 1,0 1-1,0-1 1,1 1-1,-1-1 1,5-1 1147,-7 4-1302,-1 0 52,-1 0 1,1 0-1,-1 0 1,1 0-1,-1 0 1,0 0-1,1-1 0,-1 1 1,0-1-1,0 1 1,1-1-1,-1 1 1,0-1-1,0 0 1,0 0-1,0 0 0,-3-1 1,-2 2 55,-5 0-91,9-1-5,0 1 1,0-1-1,0 0 0,0 1 1,0-1-1,1 1 1,-1 0-1,-4 2 0,7-3-198,17-4-1438,-15 3 1667,0-1 0,0 0 0,0 1 0,-1-1 0,1 0 0,-1 0 0,1 0 0,-1 0 1,0 0-1,0 0 0,0 0 0,0 0 0,0-1 0,0 1 0,-1 0 0,1-1 0,0-2 0,-1 3 5,0 1 0,0-1 0,0 0 0,0 1-1,0-1 1,0 0 0,0 1 0,0-1-1,-1 1 1,1-1 0,-1 0 0,1 1-1,-1-1 1,1 1 0,-1-1 0,0 1 0,0 0-1,0-1 1,0 1 0,0 0 0,0-1-1,0 1 1,0 0 0,-1 0 0,-1-1-1,-2-2 78,-1 1-1,0 1 1,0-1-1,0 1 0,0 0 1,-1 0-1,1 1 1,0 0-1,-13-1 0,18 2-246,6 6-432,0 0 581,0 0 0,-1 1 1,0-1-1,0 1 0,-1 0 0,0 0 1,0 0-1,-1 1 0,0-1 1,0 1-1,1 12 0,0 27-4921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385 1 1553,'0'0'7939,"-113"132"-7378,68-75-97,-1 4 128,-3-3-96,9-3-368,7-6-80,8-8-48,7-10-752,2-18-2722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5955,'0'0'5410,"6"91"-5106,-2-67-192,-1 1-32,0-8-64,-3-6-16,0 0-560,0-3-1585,0-3-1136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37 9380,'3'-14'1217,"3"3"-673,3 3-304,-3 5-48,0 3-192,-3 0-80,-3 11-6227,0 11 2674</inkml:trace>
  <inkml:trace contextRef="#ctx0" brushRef="#br0" timeOffset="1">0 243 7619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3714,'0'0'6189,"4"26"-5535,6 28-648,-4-25 29,-1 0 0,1 50 1,-6-79-28,0 0-1,0 0 1,1 0-1,-1 0 1,0 0 0,0 0-1,0 0 1,0 0-1,1 0 1,-1 0 0,0 0-1,0 0 1,0 0 0,1 0-1,-1 0 1,0 0-1,0 0 1,0 0 0,0 0-1,1 0 1,-1 0 0,0 0-1,0 0 1,0 0-1,0 0 1,0 0 0,1-1-1,-1 1 1,0 0 0,0 0-1,0 0 1,0 0-1,0 0 1,0 0 0,1-1-1,-1 1 1,0 0 0,0 0-1,0 0 1,0 0-1,0-1 1,12-37 91,-3 6-102,1 1 1,29-59-1,-38 89-11,-1 0 1,0 0 0,1 0-1,-1 0 1,0 0-1,1 0 1,0 0 0,-1 0-1,1 0 1,-1 0-1,1 1 1,0-1 0,0 0-1,0 0 1,-1 1-1,1-1 1,0 0-1,0 1 1,0-1 0,0 1-1,0-1 1,0 1-1,0 0 1,0-1 0,0 1-1,0 0 1,0 0-1,0-1 1,0 1 0,0 0-1,1 0 1,-1 0-1,0 1 1,0-1 0,0 0-1,0 0 1,0 0-1,0 1 1,0-1 0,0 1-1,1 0 1,0 0 5,0 1-1,0 0 1,-1-1 0,1 1 0,-1 0 0,1 0-1,-1 0 1,0 0 0,1 0 0,-1 0-1,0 1 1,-1-1 0,1 0 0,0 0 0,0 4-1,7 40 42,-7-38-25,3 118 350,2-113-149,-3-6-3828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1 129 8180,'0'0'2748,"7"8"-2668,10 14 45,-1 1 0,-1 1 1,-1 0-1,-1 1 1,11 31-1,-3 22 59,-17-56-147,1-1 1,1-1-1,10 24 1,-16-44-33,0 1 1,1-1 0,-1 0 0,0 1-1,0-1 1,0 0 0,0 1 0,0-1-1,0 0 1,1 0 0,-1 1 0,0-1-1,0 0 1,1 1 0,-1-1 0,0 0-1,0 0 1,1 0 0,-1 1 0,0-1-1,1 0 1,-1 0 0,0 0 0,0 0-1,1 1 1,-1-1 0,0 0 0,1 0-1,-1 0 1,0 0 0,1 0 0,-1 0-1,1 0 1,-1 0 0,0 0 0,1 0-1,-1 0 1,0 0 0,1 0 0,-1 0-1,0-1 1,1 1 0,10-15 486,34-81 424,-20 38-602,47-77 0,-22 61-61,28-46 1188,-77 116-1238,-4 32-2511,-12 4-2054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0 164 2577,'0'0'2417,"27"-23"-1934,86-71-173,-104 87-196,-1 0 1,1 1-1,0 0 1,1 1-1,11-5 1,-16 8-5,-1 1 0,1 0-1,-1 1 1,1-1 0,0 1 0,0-1 0,6 2 0,5-1-1,-10 1-91,0 1-1,0-1 1,0 1 0,0 0-1,0 0 1,0 1-1,-1-1 1,1 1 0,-1 1-1,8 5 1,18 10 247,176 102 906,-198-116-1068,0-1-1,0 0 1,1 0 0,-1-1-1,1 0 1,0 0-1,-1-1 1,1-1 0,15 1-1,13 0 372,41-5-1,-73 2-442,23-3 84,0-2 1,0 0-1,0-3 0,0 0 1,44-22-1,-45 18-107,1 2 0,0 0-1,1 2 1,54-9 0,-84 18-32,1-1 1,0 1 0,0 0 0,0 0-1,0 0 1,0 0 0,-1 0 0,1 0-1,0 0 1,0 0 0,0 1 0,0-1-1,-1 0 1,1 0 0,0 1 0,0-1-1,1 1 1,-2 0-50,0-1 0,0 0 1,1 1-1,-1-1 0,0 1 0,0-1 0,0 0 1,0 1-1,0-1 0,0 0 0,0 1 0,0-1 0,0 1 1,0-1-1,0 0 0,0 1 0,-1-1 0,1 0 1,0 1-1,0-1 0,0 1 0,0-1 0,-1 0 0,1 0 1,0 1-1,-1 0 0,-23 23-3393,-21 7-2510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 3586,'0'0'2761,"11"-4"-1843,32-15-158,-41 19-648,-1-1 1,1 0-1,0 0 0,0 1 1,0-1-1,0 1 0,0-1 1,0 1-1,0 0 0,0 0 1,0 0-1,0 0 0,-1 0 1,1 0-1,0 1 0,0-1 1,0 0-1,0 1 0,0 0 1,0-1-1,0 1 0,-1 0 1,1 0-1,0 0 0,2 2 1,9 4 277,18 3 84,2-2 1,-1-2 0,1-1-1,48 2 1,-9-1-426,-11 1-21,4 1 13,68-1 0,-132-7 236,-1 0-381,0 2 96,0 2 11,-1 1-1,0-1 1,0 0-1,0 1 1,-1-1-1,0 0 1,1 0-1,-2 0 1,1 0-1,0 0 1,-1-1-1,1 1 1,-1-1-1,0 0 1,0 1-1,-7 4 1,-9 7 123,-40 24 1,38-25-31,-86 59 467,-66 41-171,172-113-694,-5 1 761,5-20-8200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10 106 3506,'0'0'4167,"0"29"-3743,0-4-327,-6 170 585,3-139-350,3-48-273,0-33-50,3-46-214,15-90-1,-11 125 350,-5 35-26,-1 1-141,0 0 0,0 1 1,0-1-1,0 0 0,0 1 0,0-1 1,0 1-1,0-1 0,0 1 1,0-1-1,0 1 0,-1 0 0,1-1 1,0 1-1,0 0 0,-1 0 0,1 0 1,0 0-1,-1-1 0,1 1 0,-1 0 1,1 0-1,0 2 0,8 26 84,-8-25-96,3 13 24,-1 0 1,-1 0 0,0 24 0,-3-28 3,1 0 0,1-1 0,1 0 0,-1 1 0,2-1 0,0 0 0,0 0 0,6 12 0,-8-22-3,-1-1 0,1 0 1,0 0-1,0 0 1,0 0-1,-1 0 1,1 0-1,0 0 1,0 0-1,0 0 1,1 0-1,-1 0 0,0-1 1,0 1-1,0-1 1,1 1-1,-1 0 1,0-1-1,1 0 1,-1 1-1,0-1 1,1 0-1,-1 0 0,0 0 1,1 0-1,-1 0 1,0 0-1,1 0 1,-1 0-1,0 0 1,1-1-1,-1 1 1,0-1-1,1 1 0,-1-1 1,3-1-1,0 0 22,1-1-1,0 0 1,0 0-1,-1 0 1,0 0-1,0-1 1,7-6-1,-1-5 8,1 0 0,-2-1 0,0 0 1,-1-1-1,-1 1 0,0-1 0,5-21 0,1-13 266,8-63 0,-18 84-87,1 4 1608,-1 51-1214,8 344-40,-10-368-652,-1 0 1,0 0-1,0-1 0,0 1 0,0 0 1,0 0-1,1-1 0,-1 1 0,0 0 1,1-1-1,-1 1 0,0 0 0,1-1 0,-1 1 1,1 0-1,-1-1 0,1 1 0,-1-1 1,1 1-1,-1-1 0,1 1 0,0-1 1,-1 0-1,1 1 0,0-1 0,-1 0 0,1 1 1,0-1-1,0 0 0,-1 0 0,1 1 1,0-1-1,0 0 0,-1 0 0,1 0 1,0 0-1,0 0 0,-1 0 0,1 0 1,0-1-1,0 1 0,-1 0 0,1 0 0,0-1 1,-1 1-1,1 0 0,0-1 0,12-4-2357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53 6435,'0'0'3682,"159"-36"-4179,-138 28-1552,-15-1-1712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15 3922,'67'-14'955,"-66"14"-891,1 0 0,-1 0 0,1 1 0,-1-1 0,1 0 0,-1 1 0,0 0 0,1-1 0,-1 1 0,0 0 0,1 0 0,-1-1 0,0 1 0,0 0 0,0 0 0,0 0 0,0 1 0,0-1 0,0 0 0,0 0 0,0 0 0,0 1 0,-1-1 0,1 0 0,-1 1 0,1-1 0,-1 1 0,1-1 0,-1 1 0,0-1 0,0 3 0,3 3 244,2 13-158,0 0 0,-1 1 0,-1 0 1,-1-1-1,-1 1 0,0 0 0,-3 21 1,1 6-25,1-44-116,-1 0 0,0 0 0,1 0 0,-1 0 0,-1 0 0,1 0 0,-1 0 0,1 0 0,-1 0 0,0-1 0,0 1 0,-1-1 0,1 1 0,-1-1 0,0 0 0,1 0 0,-1 0 0,-1-1 0,1 1 0,0-1 0,-1 1 0,1-1 0,-1 0 0,0 0 0,-4 1 0,-3 1 197,0 1-1,0-2 1,-1 0-1,0 0 1,0-1 0,1 0-1,-19-1 1,30-1-89,21 0-276,18-2 167,1-2 0,49-11-1,-56 9-186,-32 6-242,3 0 530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41.112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426 1117 3362,'0'0'7144,"-16"14"-5522,12-15-1502,-1 1 0,0-1 0,0 0 0,0 0 0,1 0 0,-1-1-1,1 0 1,-1 0 0,1 0 0,0 0 0,0-1 0,0 1 0,-5-5 0,-6-6 107,-27-30 0,11 10 113,4 8-188,1-1 0,2 0-1,0-2 1,2-1 0,2-1-1,-26-48 1,35 50-61,2 0 0,1-1 0,-9-58 0,6 26-57,6 22 43,1 1 0,3-75 1,2 58-60,-1 43-3,1 0-1,1 0 0,-1 0 1,2 1-1,0-1 0,0 1 1,10-22-1,2 3 82,28-40 1,1 0-36,-44 69-292,0 1 1,0-1 0,1 1 0,-1-1-1,0 1 1,0-1 0,1 1-1,-1-1 1,0 1 0,1-1 0,-1 1-1,1 0 1,-1-1 0,1 1-1,-1-1 1,0 1 0,1 0 0,-1 0-1,1-1 1,0 1 0,-1 0-1,1 0 1,-1 0 0,1-1 0,-1 1-1,1 0 1,-1 0 0,1 0 0,0 0-1,-1 0 1,1 0 0,-1 0-1,2 1 1,1-1-928,6 0-3269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248 0 2145,'0'0'6478,"3"15"-5870,48 171 1025,-42-155-1460,-2-1 0,-1 1 1,3 43-1,-8-71-167,-2-2-4,1 0 1,0 0-1,0 0 0,0 0 0,0 0 0,0 0 0,0 0 1,0 0-1,1 0 0,-1 0 0,0 0 0,0 0 0,1 0 1,-1 0-1,1 0 0,-1 0 0,1-1 0,-1 1 0,1 0 1,-1 0-1,1 0 0,0-1 0,-1 1 0,1 0 0,0 0 1,0-1-1,2 2 734,-3-3-711,0 0 0,0 0 0,-1 0 0,1 0 0,0 0 0,0 0 0,0 1 0,-1-1 0,1 0 0,-1 0 0,1 0 0,0 1 0,-1-1 0,1 0 0,-1 0 0,0 1 0,1-1 1,-1 0-1,0 1 0,1-1 0,-1 1 0,-1-1 0,-20-14-117,16 11 139,-3-1-54,0 1 1,0 0 0,-1 0 0,1 1 0,-1 0 0,0 0 0,1 1 0,-1 0 0,0 1 0,0 1-1,-1-1 1,1 1 0,-12 2 0,16-1-3,-1 1 0,1-1 0,0 1 0,1 0 0,-1 1 0,0-1 0,1 1 0,-1 0 0,1 0 0,0 1 0,0 0 0,0 0 0,1 0 0,-1 0 0,-3 6 0,-2 1-7,1 1 1,0 0-1,1 0 1,0 1-1,-7 16 1,13-22-8,0 0 0,0 0 1,1 0-1,0 0 0,0 1 1,1-1-1,0 14 0,0-6-65,1-15 84,-1 1 1,0-1-1,1 1 0,-1 0 0,1-1 0,-1 1 0,1-1 1,-1 0-1,1 1 0,-1-1 0,1 1 0,0-1 0,-1 0 1,1 1-1,-1-1 0,1 0 0,0 0 0,-1 1 0,1-1 0,0 0 1,-1 0-1,1 0 0,0 0 0,0 0 0,-1 0 0,2 0 1,27 0-17,-23 0 15,18-2 43,1 0-1,-2-2 1,1-1-1,0-1 0,-1-1 1,31-13-1,-15 5-390,44-9-1,-81 24-15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2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1 172 592,'0'0'6601,"5"7"-6265,0 0-297,-1-1 0,-1 1 1,1-1-1,-1 1 1,0 0-1,0 0 0,-1 1 1,0-1-1,0 0 0,-1 1 1,1 14-1,1 116 184,-3-116-454,-1-91 228,-1 18-22,6-64 0,-2 106 31,0 0 0,1 0 0,-1 1 0,2-1-1,-1 1 1,7-10 0,9-27 17,-15 54-166,-1 25-126,0 0 115,-2-23 155,2 0 0,-1-1 0,1 1 0,1 0 0,0-1 0,0 0 0,1 0 0,1 0 0,-1-1 0,12 15 0,-11-18-1,-1 0 0,1 0-1,0-1 1,0 0 0,1 0 0,-1-1 0,1 1-1,0-1 1,0-1 0,1 0 0,-1 0 0,1 0 0,-1-1-1,1 0 1,10 2 0,-6-2-13,0-1 1,0 0-1,-1-1 0,1 0 0,0-1 1,0 0-1,0-1 0,15-4 1,-23 5 55,0-1 1,0 1 0,-1-1 0,1 0 0,-1 0 0,1-1-1,-1 1 1,0-1 0,0 1 0,0-1 0,0 0-1,-1 0 1,1-1 0,-1 1 0,0 0 0,1-1 0,-2 1-1,1-1 1,0 0 0,-1 0 0,0 0 0,1 0-1,-2 1 1,1-1 0,0-1 0,-1 1 0,0-6 0,1-2 345,0 2-41,0-1 0,0 1 0,-1 0 0,-1-1 0,0 1 0,0 0 0,-1 0 0,0-1 0,-1 1-1,0 1 1,-7-15 0,-15-12 404,18 28-579,1-1-1,0 0 1,0 0 0,1 0-1,-8-20 1,12 26-602,2 13-5236,4 9 1714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6707,'0'0'2881,"165"-33"-5330,-119 16-512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235 1 5218,'0'0'3629,"-26"4"-3523,-85 14-82,106-18-23,0 1-1,1 0 0,-1 0 0,0 1 0,0-1 0,1 1 1,-1 0-1,1 0 0,0 1 0,-1-1 0,1 1 0,0 0 0,1 0 1,-1 1-1,0-1 0,1 1 0,-5 5 0,4-3 0,3-5-1,0 0 0,0 0-1,0 0 1,0 1 0,0-1-1,0 0 1,0 0 0,1 1 0,-1-1-1,0 1 1,1-1 0,-1 1-1,1-1 1,0 1 0,-1-1 0,1 1-1,0-1 1,0 1 0,0 0-1,0-1 1,0 1 0,1 1 0,-1-2-3,1 1 0,0-1 0,0 0 1,0 0-1,0 1 0,0-1 0,1 0 1,-1 0-1,0 0 0,0 0 0,1-1 1,-1 1-1,0 0 0,1 0 1,-1-1-1,1 1 0,-1-1 0,2 1 1,11 2-37,-1-1 0,1 0 0,27-1 1,-29-1 18,49 0-244,47 3-658,-96-2 807,1 1 0,-1 0 1,0 1-1,0 0 0,0 1 0,15 7 1,-25-11 120,-1 1 0,0-1 0,1 1 0,-1-1-1,0 1 1,0 0 0,0 0 0,0-1 0,1 1 0,-1 0 0,0 0 0,-1 0 0,1 0 0,0 0 0,0 1 0,0-1 0,-1 0 0,1 0 0,0 1 0,-1-1 0,1 0 0,-1 0 0,0 1-1,1-1 1,-1 1 0,0-1 0,0 0 0,0 1 0,0-1 0,0 0 0,0 1 0,0-1 0,0 1 0,-1-1 0,1 0 0,0 1 0,-1-1 0,1 0 0,-1 1 0,-1 1 0,0 0 107,-1 1 0,1 0 0,-1-1 1,0 1-1,0-1 0,-1 0 1,1 0-1,-1 0 0,1-1 0,-8 5 1,-7 0 100,0-1 0,-1-1 0,1-1 0,-1 0 0,0-1 0,0-1 0,0-1 0,-34-2 1,33 0-137,-34-5-249,1-1-4514,34 7-367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304 13 3009,'0'0'6321,"-9"-3"-6191,4 1-117,0 0 0,-1 1-1,0-1 1,0 1 0,1 0-1,-1 1 1,0-1 0,0 1-1,0 0 1,1 1 0,-1-1-1,0 1 1,0 0 0,1 1-1,-1-1 1,0 1 0,1 0-1,0 1 1,-9 4 0,-6 6 36,-4 2 149,0 1 1,-26 24-1,45-36-171,0 1 0,1 0 0,-1 0-1,1 0 1,0 0 0,0 0 0,1 1 0,0 0 0,0 0 0,0 0 0,0 0 0,1 0 0,0 0 0,0 1 0,0 9 0,1-13-28,1 1 0,0-1 0,0 1 1,0 0-1,0 0 0,1-1 0,-1 1 0,1-1 1,0 1-1,0-1 0,0 1 0,4 6 0,-3-8 2,0 0-1,0 1 0,1-1 1,-1 0-1,1 0 0,0 0 1,-1-1-1,1 1 0,0-1 1,0 1-1,0-1 0,0 0 1,0 0-1,0-1 0,5 2 1,38 5-13,1-2 0,-1-2 0,81-5 0,-38 1-322,-82 0 119,13 1 6,-20 0 127,0 0 0,1 0 0,-1 0 0,0 0 0,1 0-1,-1 0 1,0 0 0,1 0 0,-1 1 0,0-1 0,1 0 0,-1 0 0,0 0 0,1 0 0,-1 0 0,0 1 0,1-1 0,-1 0 0,0 0-1,0 0 1,1 1 0,-1-1 0,0 0 0,0 0 0,0 1 0,1-1 0,-1 0 0,0 1 0,0-1 0,0 0 0,0 1 0,0-1-1,1 0 1,-1 1 0,0-1 0,0 0 0,0 1 0,-3 14-2759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0 402 3362,'0'0'5157,"35"-2"-4333,386-34 147,388-9-670,-137 11 65,1019-128 726,-852 73 1068,-707 78-1877,63-8 64,-212 16-5171,-14 3-1245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127 261 3378,'0'0'7859,"12"-16"-7579,92-123 619,-94 126-826,3-5 224,0 0 0,20-38-1,-26 102-437,-5 210 213,-4-134-48,2-119-15,1 1-1,-2-1 1,1 1-1,0-1 1,-1 0 0,1 1-1,-1-1 1,0 1-1,0-1 1,0 0 0,-1 0-1,1 1 1,-1-1-1,0 0 1,-4 5 0,2-5 8,0 1 1,0-1 0,-1 0-1,0-1 1,1 1 0,-1-1 0,0 0-1,0 0 1,-10 2 0,-66 17 208,54-15-156,0 0 1,1 2 0,0 1-1,-29 15 1,52-20-525,11-3 297,18 0 209,-20-1-67,24-2 95,1-1 1,35-8-1,36-3-22,-74 13-1660,-18 1-2983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85 6435,'0'0'4805,"14"1"-4733,-10 3-47,0-1 0,-1 0 0,1 1 0,-1-1 0,0 1 0,0 0 0,0 0 0,0 0 0,-1 1 0,0-1 0,0 1 0,2 5 0,4 6 87,1 1-28,-6-10-62,0 0 1,1 0-1,0 0 1,1-1-1,-1 0 1,1 1-1,0-1 0,7 5 1,-11-10 9,0-1 0,-1 0 0,1 1 1,0-1-1,-1 0 0,1 0 0,0 0 0,-1 1 0,1-1 1,0 0-1,0 0 0,-1 0 0,1 0 0,0 0 0,-1-1 1,1 1-1,0 0 0,-1 0 0,1 0 0,0 0 1,-1-1-1,1 1 0,0 0 0,-1-1 0,1 1 0,-1-1 1,1 1-1,-1 0 0,1-1 0,-1 1 0,1-1 0,-1 0 1,1 1-1,0-2 0,14-22 623,-13 19-670,32-58 414,33-56-192,-57 105 786,-3 6-3495,-1 9-1628,-5 14 239,-1 6-682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 52 1761,'0'0'5047,"-9"-1"-4812,4 1-228,4 0-8,-1-1 0,0 1 1,0 0-1,0 0 1,1-1-1,-1 1 1,0 1-1,0-1 1,0 0-1,0 0 1,1 1-1,-1-1 0,0 1 1,0-1-1,1 1 1,-1 0-1,0 0 1,1 0-1,-1 0 1,1 0-1,-1 0 0,1 0 1,0 0-1,-1 1 1,1-1-1,0 1 1,0-1-1,0 0 1,0 1-1,-2 3 1,-1 8-2,0 0 0,1 0 0,0 0 0,1 1 0,1-1 0,-1 19 0,3-32-2,-1 1-1,0 0 0,0-1 0,0 1 1,0 0-1,1-1 0,-1 1 1,0 0-1,1-1 0,-1 1 1,1-1-1,-1 1 0,0-1 0,1 1 1,-1-1-1,1 1 0,-1-1 1,1 1-1,0-1 0,-1 0 1,1 1-1,-1-1 0,1 0 1,0 0-1,-1 1 0,1-1 0,0 0 1,-1 0-1,1 0 0,0 0 1,0 0-1,27 1-29,-23-1 39,8 0 10,0 0 0,0-1 0,0-1-1,0 0 1,0 0 0,21-9 0,-28 9 50,-1-1 1,1 1 0,-1-2-1,0 1 1,0 0-1,0-1 1,0 0 0,-1 0-1,1 0 1,-1-1 0,0 0-1,0 1 1,-1-1 0,1-1-1,-1 1 1,4-10 0,-5 9 253,0-1 0,-1 1 0,0-1 0,0 0 0,0 0 0,-1 1 0,-1-12 0,1 3 109,0 14-390,0 0 0,0 0 1,0 0-1,-1 0 1,1 1-1,0-1 0,0 0 1,-1 0-1,1 0 0,0 0 1,-1 1-1,1-1 0,-1 0 1,1 0-1,-1 1 0,1-1 1,-1 0-1,0 1 1,1-1-1,-1 1 0,0-1 1,0 1-1,1-1 0,-1 1 1,0-1-1,0 1 0,-1-1 1,-1 0-46,-1 0 0,1 0 0,-1 1 0,0-1 0,1 1 0,-1 0-1,-4 0 1,-1 1-631,0-1-1,1 2 0,-1-1 1,0 1-1,-11 5 0,-3 6-2992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4930,'0'0'3778,"0"24"-2959,0 147 763,0 92-416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28 5426,'0'0'5539,"162"-17"-5523,-128 12-16,2 2-64,-2 3-1457,-3-3-1712,-7 3-2130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5731,'0'0'3094,"0"12"-2445,-15 97 1168,13-88-1376,1 39 0,1-41-392,0-18-49,0 0 1,0 0-1,0 0 1,0 0 0,1-1-1,-1 1 1,0 0 0,0 0-1,1 0 1,-1-1-1,1 1 1,-1 0 0,1 0-1,-1-1 1,1 1-1,-1 0 1,1-1 0,-1 1-1,1-1 1,0 1 0,0-1-1,-1 1 1,1-1-1,1 1 1,28 6 20,-22-7-21,1 0 0,0 0 0,0-1 1,15-3-1,-19 2-225,0-1-1,0 1 1,0-1 0,-1 1 0,1-1-1,-1-1 1,1 1 0,-1-1-1,0 1 1,0-1 0,-1 0-1,1-1 1,-1 1 0,0-1 0,0 1-1,0-1 1,3-7 0,-1-18-3401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42 129 2817,'0'0'5667,"20"2"-5142,6 0-411,66 3 263,-87-5-349,-1 0 0,0-1 0,0 1 0,0-1 0,1 0 0,-1 0 0,0 0 0,0 0 0,0-1 0,-1 0 0,1 1 0,5-5 0,-7 5-3,0-1 0,0 0 1,0 0-1,0 0 0,0 0 0,-1 0 0,1 0 0,-1-1 0,0 1 0,1 0 0,-1-1 0,0 1 1,0-1-1,-1 1 0,1-1 0,-1 0 0,1 1 0,-1-1 0,0 1 0,0-5 0,1 5-23,-1 0-1,0 1 1,-1-1-1,1 0 0,0 0 1,-1 0-1,1 0 0,-1 0 1,1 0-1,-1 0 0,0 1 1,0-1-1,0 0 1,0 1-1,0-1 0,0 0 1,0 1-1,0-1 0,-1 1 1,1 0-1,-1-1 0,1 1 1,-1 0-1,1 0 1,-1 0-1,0 0 0,1 0 1,-1 1-1,-3-2 0,-4 0-20,0 0 0,0 1 0,0 0 0,0 0 0,-12 2 0,12-1-4,4 0 12,0 1 0,0 0-1,0 0 1,0 1 0,0-1-1,1 1 1,-1 0 0,0 0-1,1 1 1,0-1 0,-1 1 0,1 0-1,0 0 1,-4 5 0,-6 6-23,2-1 1,-19 25 0,27-31 15,1 0 0,0 0 0,0 0 1,0 1-1,1-1 0,0 1 0,1 0 0,-1-1 0,2 1 0,-1 0 1,1 0-1,0 0 0,1 8 0,0 4-7,-1-18 27,0 0 0,0 0 0,0 0 0,0 0-1,1 0 1,-1 0 0,1-1 0,0 1 0,-1 0 0,1 0 0,0-1-1,0 1 1,0 0 0,0-1 0,0 1 0,0-1 0,1 1-1,-1-1 1,2 2 0,1-1 16,-1 0 0,0 0 0,1 0 0,0 0 0,-1 0 0,1-1 0,0 0 0,0 0-1,4 1 1,10 0 99,1 0-1,0-2 0,24-1 1,-28 0-49,-5 0-49,0-1-1,0 0 1,0 0 0,-1-1 0,1-1-1,-1 1 1,0-1 0,0-1-1,16-10 1,-8 3 10,-1 0 1,0-1-1,28-30 0,-42 39 12,1-1 1,0 1-1,-1-1 0,0 0 0,0 0 1,0 0-1,-1-1 0,0 1 1,0 0-1,0 0 0,0-1 0,-1 1 1,0 0-1,0-1 0,-2-7 1,2-4 943,0 16-342,0 9-1337,-1 23 577,0-13 133,1-1 0,4 30 0,-3-41-53,0-1 0,0 0 0,1 0 0,-1-1 0,1 1 0,0 0 0,1-1 0,-1 1 0,1-1 0,0 1 0,0-1 0,0 0 0,8 7 1193,-11-34 365,-2-23-1414,1 22 55,1 1 1,4-35 0,-3 55-159,0-1 0,0 1 0,1-1 0,0 1 0,-1 0 0,1 0 1,0-1-1,1 1 0,-1 1 0,1-1 0,-1 0 0,1 1 1,0-1-1,0 1 0,0 0 0,0 0 0,0 0 0,0 0 0,1 0 1,3-1-1,9-4-46,1 1 1,30-7-1,-21 8-307,2 2 0,-1 0-1,42 2 1,-55 1-452,2 2-3204,-14 7-2827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16 130 480,'0'0'1222,"-3"22"-955,-1 5-193,1-9 4,0 1 0,2-1 0,0 21 1,1-38-57,0 1-1,0-1 1,1 1 0,-1-1 0,1 0 0,-1 1-1,1-1 1,0 0 0,-1 1 0,1-1 0,0 0-1,0 0 1,0 0 0,0 1 0,0-1 0,0 0 0,0 0-1,0-1 1,1 1 0,-1 0 0,0 0 0,0-1-1,1 1 1,-1 0 0,1-1 0,-1 1 0,0-1-1,1 0 1,-1 1 0,1-1 0,1 0 0,8 2 35,1-1 1,-1-1 0,12 0-1,-13 0-35,-7 0-32,-1-1 1,1 1-1,-1 0 1,1-1-1,-1 0 1,1 0 0,-1 0-1,1 0 1,-1 0-1,0 0 1,1 0-1,-1-1 1,0 1 0,0-1-1,0 0 1,0 1-1,0-1 1,-1 0 0,1 0-1,0 0 1,-1 0-1,1-1 1,-1 1-1,0 0 1,0-1 0,0 1-1,1-6 1,1-2 360,0 0 0,-1-1 0,0 1 1,-1-1-1,0-17 742,-1 31-1517,0 5 394,-1 3-28,1 0-1,1 0 1,0 0-1,0-1 1,6 21-1,-6-28 25,0 0 0,1 0 0,-1-1-1,0 1 1,1-1 0,0 1 0,0-1 0,0 1 0,0-1 0,0 0 0,0 0-1,0 0 1,1 0 0,-1-1 0,1 1 0,-1 0 0,1-1 0,0 0 0,0 0-1,0 0 1,-1 0 0,1 0 0,0 0 0,0-1 0,0 1 0,6-1 0,-5 0 24,0 1 1,1-1-1,-1-1 1,0 1 0,0 0-1,0-1 1,0 0-1,0 0 1,0 0 0,0-1-1,0 1 1,-1-1-1,1 0 1,0 0 0,6-5-1,-5 2 141,0 0 0,0 0 1,-1-1-1,0 0 0,0 0 0,0 0 0,0 0 0,3-11 0,-2 4 677,-1 1-1,-1-1 1,0 0-1,-1-1 1,0 1 0,-1 0-1,-1 0 1,0-17-1,0 16-476,-2 8-248,1 0 0,-1 0 0,1 0 0,-2 0 1,1 1-1,-1-1 0,1 0 0,-2 1 0,1 0 1,0 0-1,-1 0 0,0 0 0,0 1 0,-1 0 1,-6-6-1,10 9-454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3009,'0'0'4184,"1"17"-3808,1 325 840,-2-248-1040,0-93-224,2-2-60,0 1 122,-1-1-1,1 0 1,0 0 0,-1 0 0,1 0 0,-1 0 0,1 0 0,-1 0 0,0 0 0,0-1 0,1 1 0,-1 0 0,0-1 0,0 1-1,0-1 1,0 1 0,-1-1 0,2-2 0,3-4-4,4-7-17,1 1 0,0 1 1,1 0-1,0 0 0,1 1 1,1 0-1,0 1 0,0 1 1,21-13-1,-32 22 10,-1 1 0,1-1 0,-1 0 0,1 0 0,0 1 0,0-1 0,-1 1 0,1 0 0,0-1 0,0 1 0,0 0 0,0 0 0,2 1 0,-4-1-10,1 0 1,0 0-1,0 1 1,-1-1-1,1 0 0,0 1 1,-1-1-1,1 1 1,0-1-1,-1 1 1,1-1-1,0 1 0,-1-1 1,1 1-1,-1 0 1,1-1-1,-1 1 0,0 0 1,1-1-1,0 3 1,0 2-28,0 1 1,0 0 0,0-1 0,-1 1 0,0 0 0,0 9 0,-1 1 116,1-8-77,1 2 23,0-1 0,-1 0 0,-1 1 0,0-1 0,0 0-1,0 1 1,-1-1 0,-1 0 0,0 0 0,0 0 0,0-1 0,-1 1 0,-6 8 0,9-16-92,-1 3-129,-1-1 0,1 1 0,0-1 0,0 1 0,0 0 0,0 0 0,1 0 0,-1 0 0,1 0 0,-1 6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1 2369,'0'0'4263,"-12"19"-4311,-40 64 59,49-77-14,1-1-1,-1 1 1,1-1 0,0 1-1,1 0 1,-1 0 0,1 0 0,0 0-1,1 0 1,-1 0 0,1 0-1,0 0 1,2 7 0,-1 9-12,-1-20 13,0-1 0,0 0 0,0 0 1,0 1-1,0-1 0,0 0 0,1 1 1,-1-1-1,0 0 0,1 0 0,-1 1 1,1-1-1,-1 0 0,1 0 0,0 0 0,-1 0 1,1 0-1,0 0 0,0 0 0,0 0 1,0 0-1,0 0 0,0 0 0,0 0 1,0-1-1,0 1 0,0 0 0,1-1 1,-1 1-1,2 0 0,4 0 5,-1 0 0,0-1-1,0 1 1,1-1 0,9-1 0,3 0 27,-9 0-35,0 0 0,-1 0 0,1-1 0,0-1 1,-1 1-1,1-2 0,-1 1 0,0-1 0,0-1 1,-1 1-1,1-2 0,11-8 0,-14 9 80,0 1 0,-1-1 0,0 0 0,0 0 0,0 0 0,-1 0 0,0-1 1,0 0-1,0 0 0,-1 0 0,0-1 0,0 1 0,0-1 0,-1 1 0,0-1 0,0 0 0,-1 0 0,1-11 0,-2 16 4,0 0 0,0 0-1,-1 1 1,1-1 0,0 0 0,-1 0 0,1 1 0,-1-1 0,0 0-1,0 1 1,0-1 0,0 0 0,0 1 0,0 0 0,0-1-1,0 1 1,0-1 0,-1 1 0,-1-1 0,0-1 49,-1 1 0,0-1 0,0 1 1,0 0-1,0 1 0,0-1 0,-9-2 0,5 3-129,0-1-1,0 1 1,-1 0-1,1 1 0,0 0 1,-1 0-1,1 1 0,-16 3 1,20-2-260,0-1 0,0 1 1,0 0-1,1 0 0,-1 0 1,-5 5-1,-20 21-2852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6163,'0'0'880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69 4322,'0'0'5989,"5"5"-6173,11 17 215,20 36 0,-22-34 53,1 0-1,23 29 0,-27-44-142,-6-9 2,-4-21 15,-1 8 83,-10-216 1237,30 228-1537,6 3-687,0 0 0,0 2-1,0 1 1,42 14 0,-65-18 715,29 7-2290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1 218 3009,'0'0'4173,"26"-5"-3325,81-19-266,-102 23-499,1 0 0,-1 0 1,1-1-1,-1 1 0,0-1 0,1-1 0,-1 1 1,0-1-1,-1 0 0,1 0 0,0 0 1,-1-1-1,0 1 0,0-1 0,0 0 0,6-7 1,-8 5-187,1 0 0,-1 1 0,0-1 0,-1 0 0,1 0 0,-1-1 0,0 1 0,-1 0 1,1 0-1,-2-10 0,1 14 78,0 1 0,0 0 0,0 0 0,-1-1 1,1 1-1,0 0 0,-1 0 0,1-1 0,-1 1 0,1 0 0,-1 0 1,1 0-1,-1 0 0,0 0 0,0 0 0,0 0 0,0 0 1,1 0-1,-1 0 0,0 0 0,-1 0 0,1 1 0,-2-2 0,0 0 12,-1 1-1,0-1 1,0 1-1,1 0 0,-1 0 1,0 1-1,0-1 0,-5 1 1,2-1 29,1 1-1,0 1 1,0-1 0,0 1 0,0 0 0,0 0 0,0 1 0,0 0 0,1 0 0,-1 0 0,-5 4 0,5-1-22,1-1 1,0 2 0,0-1 0,0 0 0,1 1 0,0 0 0,0 0 0,0 0 0,1 1 0,0-1 0,0 1 0,1 0 0,-4 13 0,2 1 25,1 0 1,1 1-1,1 28 0,2-47-12,-1 0 0,0 0 0,1 0 0,0-1 0,0 1 0,0 0 0,0-1 0,0 1 0,0-1 0,0 1 0,1-1 0,-1 1 0,1-1 0,0 0 0,0 0 0,0 0 0,0 0 0,0 0 0,0 0 0,1-1 0,-1 1 0,0-1 0,1 1 0,-1-1 0,1 0 0,0 0 0,-1 0 0,1 0 0,0-1 0,4 1 0,11 3 66,0-2 1,-1 0-1,31-1 0,-40-1-37,9-1-25,-1 0-1,-1 0 1,1-1 0,0-1 0,0-1 0,28-11 0,-35 12-12,0-2 0,0 1 0,0-1 0,-1 0 1,0-1-1,0 0 0,0-1 0,-1 1 0,0-1 1,0-1-1,-1 1 0,8-13 0,-11 14 80,0 0-1,-1-1 1,0 1-1,0-1 0,0 1 1,-1-1-1,0 0 1,0-9-1,0-44 1383,-2 51-995,1 82-483,2 134 305,1-156-247,2 0-1,13 52 1,-17-97-21,9 27-32,-9-31 26,-1-1 0,0 0 1,1 0-1,-1 0 1,1 0-1,0 0 0,-1 0 1,1 0-1,0 0 0,-1 0 1,1-1-1,0 1 1,0 0-1,0 0 0,0-1 1,0 1-1,0 0 1,0-1-1,0 1 0,0-1 1,0 1-1,0-1 1,0 0-1,2 1 0,-1-5-7,0 0-1,-1-1 0,0 1 0,0 0 1,0-1-1,0 1 0,-1-1 0,0 1 0,0-5 1,0 7-27,1-15-296,1-19-1180,-1-1 0,-6-54 0,1 77 1270,1 1-1,-2 0 0,0 0 0,0 0 1,-12-19-1,10 21 348,2 0-1,-1 0 1,1 0 0,1-1 0,0 1-1,1-1 1,0 0 0,-1-13-1,4 24-101,-1-11 268,0 0 1,1 0 0,3-15 0,-3 23-281,1 1 0,0-1 0,0 1 0,1 0 0,-1-1 0,0 1 0,1 0-1,0 0 1,0 0 0,0 0 0,0 0 0,0 1 0,1-1 0,5-4 0,1 0-12,0 1-1,0 0 0,1 0 0,0 1 1,0 0-1,16-4 0,-19 7-6,0 0 0,0 0 0,0 1 0,1 0 0,-1 0 0,0 1 0,0 0 0,0 0 0,1 1 0,-1 0 0,9 2 0,-12-2 2,-1 1 0,0 0 0,0 0 0,1 0 0,-2 0 0,1 0 0,0 1 0,0 0 0,-1-1 0,1 1 0,-1 0 0,0 0 0,0 0 0,0 0 0,0 0 0,-1 1 0,1-1 0,1 5 0,0 2 15,0 1 0,0-1 1,-1 1-1,0-1 0,1 14 1,-3-22 4,1 9 3,-1-1 0,0 1 0,0 0 0,-1 0 0,-4 15 0,4-22 60,0 0 1,-1-1-1,0 1 1,0-1 0,0 1-1,0-1 1,0 0 0,0 0-1,-1 0 1,0 0-1,0-1 1,1 1 0,-2-1-1,1 1 1,0-1-1,0 0 1,-1 0 0,-6 2-1,-2 1 203,-1-1-1,1 0 1,-1-1-1,0-1 1,0 0-1,0 0 1,0-1-1,0-1 1,0-1-1,-20-2 1,31 2-295,0 1 1,0-1-1,0 0 1,0 0-1,0 0 1,1-1-1,-1 1 1,0 0-1,1-1 1,-1 1-1,1-1 1,-1 1 0,1-1-1,0 0 1,-3-3-1,3 3-560,0 0 1,0 0-1,0 0 1,0 0-1,1 0 0,-1 0 1,1 0-1,-1 0 0,0-4 1,1 0-3591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95 4370,'0'0'6088,"3"0"-6091,-1 0-19,-1 1-1,1-1 0,0 1 0,0 0 0,-1 0 0,1 0 0,0 0 0,-1 0 1,1 0-1,-1 0 0,1 1 0,-1-1 0,0 1 0,1-1 0,-1 1 0,1 1 0,25 38 106,-14-21-67,42 63 168,-58-119 496,-3 14-520,1-1 0,1 0 0,1-1 0,0-25 0,3 44-134,0 0 0,0 1 0,0-1 0,0 0 0,1 0-1,0 1 1,0-1 0,0 1 0,4-9 0,-3 11-30,-1 0 0,1 0 1,0 0-1,0 1 0,-1-1 0,1 1 1,0-1-1,0 1 0,1 0 0,-1 0 1,0 0-1,0 0 0,0 0 0,1 0 1,-1 1-1,0-1 0,1 1 0,-1-1 1,1 1-1,-1 0 0,4 0 1,11-1-134,43-2-1436,-50 3 347,0 1 0,0-1 0,15 4 0,-11 3-2149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22 180 288,'0'0'8401,"26"-12"-7723,83-38-382,-39 14-205,-63 31-164,0 0 1,0 0-1,-1-1 1,6-6-1,-11 11 55,0 1 0,0-1 0,-1 0 0,1 0-1,0 0 1,0 1 0,-1-1 0,1 0 0,0 0 0,-1 0 0,1 0 0,-1 0-1,1 0 1,-1 0 0,0 0 0,1 0 0,-1-1 0,0 1 0,0 0 0,0 0 0,0 0-1,0 0 1,0 0 0,0 0 0,0-1 0,0 1 0,-1 0 0,1 0 0,0 0 0,-1 0-1,1 0 1,0 0 0,-1 0 0,0 0 0,1 0 0,-1 0 0,0 0 0,1 0 0,-1 1-1,0-1 1,0 0 0,0 0 0,1 1 0,-1-1 0,0 0 0,0 1 0,0-1 0,0 1-1,0-1 1,0 1 0,-1 0 0,1-1 0,0 1 0,0 0 0,0 0 0,-2 0-1,-8-1 34,0 0 0,0 1-1,0 1 1,0 0 0,0 0 0,-17 5-1,21-4 12,0 1 0,1 0 0,-1 0 0,0 1 1,1 0-1,0 0 0,0 0 0,0 1 0,1 0 0,-8 8 0,1 0 105,1 0 0,0 1 0,-11 19 0,18-27-107,0 1 0,1 0-1,1 0 1,-1 0 0,1 0-1,0 1 1,1-1-1,-1 1 1,1-1 0,1 9-1,0-8 14,-1-3-10,1-1 0,0 1 0,1-1 0,-1 0-1,1 1 1,1 4 0,-1-7-18,-1-1-1,1 0 1,0 0-1,-1 0 1,1 0-1,0 1 1,0-1-1,0 0 1,0 0-1,0-1 1,0 1-1,0 0 1,0 0-1,0 0 1,0-1-1,1 1 1,-1 0-1,0-1 1,0 1-1,1-1 1,-1 0-1,0 1 1,1-1-1,1 0 1,7 2 60,0-1 0,1-1 1,-1 0-1,0 0 0,1-1 1,-1 0-1,0 0 0,18-6 0,-10 0-191,-1 0-1,0-1 1,31-19-1,-32 16-324,3-1-1037,-1 1 1,36-15-1,-36 20-1768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223 1 5699,'0'0'3580,"-26"5"-3343,-82 18 35,103-21-234,0-1 0,0 1 0,0 0-1,0 0 1,0 0 0,1 0-1,-1 1 1,1 0 0,-1 0-1,1 0 1,0 1 0,0-1-1,1 1 1,-7 8 0,8-8-40,-1 1 0,1-1 1,1 1-1,-1 0 0,0-1 0,1 1 1,0 0-1,0 0 0,1 0 0,-1 0 0,1 7 1,1-10-4,-1-1 1,1 1 0,0 0-1,0 0 1,-1-1 0,1 1 0,1-1-1,-1 1 1,0-1 0,0 1-1,0-1 1,1 0 0,-1 1-1,1-1 1,-1 0 0,1 0-1,-1 0 1,1 0 0,0 0-1,-1 0 1,1-1 0,0 1 0,0-1-1,-1 1 1,4 0 0,57 12-182,-50-11 129,45 5-414,-36-6 42,-1 2 1,0 0-1,22 8 1,-41-11 418,0 0 0,-1 0 0,1 0 0,0 1 0,0-1 0,-1 0 0,1 1 0,0-1 0,0 0 0,-1 1 0,1-1 0,-1 1 0,1-1 0,0 1 0,-1 0 0,1-1 0,-1 1 0,1-1 0,-1 1 0,0 0 1,1-1-1,-1 1 0,1 0 0,-1 0 0,0-1 0,0 1 0,0 0 0,1 0 0,-1-1 0,0 1 0,0 0 0,0 0 0,0 0 0,0-1 0,0 1 0,0 0 0,-1 0 0,1-1 0,0 1 0,0 0 0,0 0 0,-1-1 0,1 1 0,-1 1 0,-1 0 71,1 1-1,-1-1 1,1 0-1,-1 1 0,0-1 1,0 0-1,0 0 1,-1 0-1,1-1 1,-5 4-1,-14 6 351,0-1 0,-1 0 0,0-2-1,-1 0 1,0-2 0,0-1 0,-1 0 0,-30 1 0,54-7-666,-1 0 1,1 0-1,-1 0 1,1 0 0,-1 0-1,1 0 1,0 0-1,0 0 1,-1 0-1,1 0 1,0-1 0,0 1-1,0 0 1,0 0-1,0 0 1,1 0 0,-1 0-1,0 0 1,0 0-1,1 0 1,0-2-1,9-16-4782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7123,'0'0'2209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91 222 5939,'0'0'3567,"8"-4"-3471,3-1-103,17-9 26,29-17 0,-51 27-133,0 0 0,-1 1-1,1-2 1,-1 1 0,0-1 0,0 1-1,0-2 1,-1 1 0,1 0 0,-1-1-1,-1 0 1,5-7 0,-7 9 92,0 0 1,1 0 0,-1 0-1,-1 0 1,1-1 0,-1 1-1,1 0 1,-1 0 0,-1-1-1,1 1 1,0 0 0,-1 0-1,-1-6 1,1 8 27,0 0 0,0 0-1,0 0 1,0 0 0,-1 0 0,1 1 0,0-1 0,-1 0-1,0 1 1,1-1 0,-1 1 0,0 0 0,1-1 0,-1 1-1,0 0 1,0 0 0,0 0 0,0 0 0,0 1 0,0-1-1,0 0 1,0 1 0,0 0 0,-1-1 0,1 1-1,-2 0 1,-7-1 33,1 1 0,-1 0-1,0 0 1,-11 3 0,19-3-26,-1 1 0,0 1 0,1-1 1,-1 0-1,1 1 0,0 0 0,-1-1 1,1 1-1,0 1 0,0-1 0,0 0 1,0 1-1,1-1 0,-4 5 1,-9 12 56,1 0 1,2 0 0,0 1 0,-13 29 0,21-39-57,0 0-1,1 0 1,0 0-1,0 0 1,1 0-1,1 1 1,-1-1 0,2 1-1,0-1 1,0 1-1,0-1 1,3 12-1,-2-20-10,0 0 0,-1-1 0,1 1 0,0-1 0,0 1 0,0-1 0,0 1 0,0-1 0,0 1 0,0-1 0,1 0 0,-1 0 0,1 0 0,-1 0 0,0 0-1,1 0 1,0 0 0,-1 0 0,1 0 0,-1-1 0,1 1 0,0-1 0,0 1 0,-1-1 0,4 1 0,51 1 174,-43-2-100,-2-1-50,-1 0 0,0 0 0,0-1 0,0-1-1,0 1 1,0-2 0,-1 1 0,0-1 0,1-1 0,-1 0-1,0 0 1,-1-1 0,0 0 0,0 0 0,0-1 0,0 0 0,-1 0-1,-1-1 1,1 0 0,-1 0 0,0-1 0,-1 1 0,0-1-1,0-1 1,-1 1 0,0 0 0,-1-1 0,0 0 0,-1 0-1,0 0 1,0 0 0,0-12 456,-2 33-1110,-2 45 553,0-27 103,2-1 0,5 47 1,-5-74-25,0 0 0,0 0 0,0-1 1,0 1-1,0 0 0,0 0 0,0 0 1,1 0-1,-1-1 0,0 1 0,1 0 1,-1 0-1,0 0 0,1-1 0,-1 1 1,1 0-1,-1 0 0,1-1 0,-1 1 1,1-1-1,0 1 0,-1 0 0,1-1 1,0 1-1,-1-1 0,1 1 1,0-1-1,0 0 0,0 1 0,-1-1 1,1 0-1,0 0 0,0 1 0,0-1 1,0 0-1,-1 0 0,1 0 0,0 0 1,0 0-1,0 0 0,0 0 0,0 0 1,0-1-1,-1 1 0,1 0 0,0 0 1,1-1-1,3-2 75,-1 1 1,1-1 0,-1 0-1,1 0 1,-1 0-1,5-6 1,47-45 140,-23 20-261,2 1-1,1 1 1,2 2-1,51-31 1,-88 61 20,-1 0 1,0-1 0,1 1 0,-1 0 0,0 0-1,1 0 1,-1-1 0,0 1 0,1 0-1,-1 0 1,0 0 0,1 0 0,-1 0 0,1 0-1,-1 0 1,0 0 0,1 0 0,-1 0-1,0 0 1,1 0 0,-1 0 0,1 0 0,-1 0-1,0 0 1,1 0 0,-1 0 0,0 1-1,1-1 1,-1 0 0,0 0 0,1 0 0,-1 1-1,0-1 1,1 0 0,-1 0 0,0 1 0,0-1-1,1 0 1,-1 1 0,0-1 0,0 0-1,1 1 1,1 23 71,-13 28 613,-14 9-139,15-40-347,1 1-1,-9 34 1,26-76-4077,14-14 838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7123,'0'0'2372,"6"22"-1614,0-3-573,0-1 3,0 2 0,-1-1 0,-1 1-1,-1 0 1,0 35 0,-4-10 172,-1-1-1,-3 1 1,-19 78-1,16-59 302,6-40-1774,-1-1-3426,6-36 2178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36 5955,'0'0'5634,"147"-27"-5634,-126 27-32,1 0-992,-1-3-1073,4-2-1409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49 628 5523,'0'0'5109,"17"-8"-5032,-4 3-80,8-3-6,-1 0 0,-1-2 0,0 0 0,25-18 0,-42 26-85,0 0 0,0 1 0,0-1 0,0 0 0,0 0 0,-1 0 0,1-1 0,-1 1 0,0 0 0,0 0 0,1-1 0,-1 1 0,-1-1 0,1 1 1,0-1-1,0-4 0,-1 6 65,0-1 1,0 1-1,0 0 0,0 0 1,-1-1-1,1 1 1,-1 0-1,1 0 1,-1 0-1,1 0 1,-1-1-1,1 1 0,-1 0 1,0 0-1,0 0 1,1 0-1,-1 0 1,0 1-1,0-1 1,0 0-1,0 0 0,0 0 1,0 1-1,0-1 1,-1 1-1,1-1 1,0 1-1,0-1 1,0 1-1,-1 0 0,1-1 1,0 1-1,0 0 1,-1 0-1,0 0 1,-71-1-98,70 2 141,-1-1-1,1 1 0,0 0 1,-1 1-1,1-1 1,0 0-1,0 1 0,0 0 1,0 0-1,0 0 0,0 0 1,1 0-1,-1 0 0,1 1 1,-1-1-1,1 1 1,0 0-1,0 0 0,0-1 1,0 2-1,-1 3 0,-7 11 28,1 1 0,-8 25-1,13-35-26,-1 6 5,1 1-1,0 0 1,0 0-1,2 0 0,0 0 1,1 0-1,2 29 0,-1-44-17,0 0-1,0 0 1,1 1-1,-1-1 1,0 0-1,1 0 1,0 0-1,-1 0 1,1 0-1,-1 0 1,1 0-1,0 0 1,0 0-1,0 0 1,-1 0-1,1 0 1,0 0-1,0-1 1,0 1-1,0 0 1,0-1-1,1 1 1,-1-1-1,0 1 1,0-1-1,0 0 1,0 1-1,1-1 1,1 0-1,43 2 35,-30-3-10,-6 2-35,0-1-1,0-1 1,0 0 0,0 0-1,-1 0 1,1-2 0,0 1-1,-1-1 1,1 0 0,-1-1-1,0 0 1,0-1 0,0 0-1,-1 0 1,0-1 0,0 0-1,0 0 1,0-1 0,6-8-1,17-26-409,-30 39 411,-1 1 11,0 11-182,0 48 342,0-57-158,1-1 0,-1 1 1,1 0-1,-1 0 0,1-1 0,0 1 1,-1-1-1,1 1 0,0 0 0,-1-1 1,1 1-1,0-1 0,0 0 0,-1 1 0,1-1 1,0 1-1,0-1 0,0 0 0,0 0 1,0 0-1,0 0 0,-1 1 0,1-1 0,0 0 1,0 0-1,0-1 0,0 1 0,1 0 1,30-3 154,-26 1-159,0-1 0,0 1 0,-1-1 0,1-1 0,-1 1 1,0-1-1,1 0 0,-2 0 0,1 0 0,0-1 0,7-9 0,-7 8-41,0-1-1,-1 1 1,1-1 0,-1 0 0,-1 0 0,1 0-1,-1 0 1,0-1 0,2-10 0,-4 14-180,-1-1 1,1 1 0,-1-1 0,0 0 0,0 1 0,0-1 0,-2-7 0,1 11 177,1 0 0,-1 0 0,1 0 0,-1 0 1,1 0-1,-1 0 0,0 0 0,0 0 0,1 0 1,-1 1-1,0-1 0,0 0 0,0 0 0,0 1 1,0-1-1,0 1 0,0-1 0,0 1 1,0-1-1,0 1 0,0-1 0,0 1 0,-1 0 1,1 0-1,0 0 0,0-1 0,0 1 0,0 0 1,-3 1-1,0-2 58,-1 1 0,1 0 0,-1 0 0,1 0 1,-1 0-1,1 1 0,0 0 0,-1 0 0,1 0 0,0 0 0,-1 1 0,1 0 0,0 0 1,0 0-1,0 0 0,1 0 0,-1 1 0,0 0 0,1 0 0,0 0 0,0 0 1,0 0-1,-3 5 0,-14 15 62,1-1 23,-22 34 1,37-50-71,0 0 1,1 0-1,0 1 1,0 0-1,0-1 0,1 1 1,0 0-1,0 0 1,1 1-1,-2 11 1,8-17 48,3-3-55,1 0 1,-1-1-1,0 0 0,1 0 1,-1-1-1,0 0 1,-1 0-1,1-1 1,0 0-1,-1-1 1,0 1-1,0-1 0,0-1 1,-1 1-1,9-10 1,9-11-474,-1-1 0,28-42 0,113-193-105,-14 22 765,-130 208-44,-14 21 38,1 0 0,0 1 0,1-1 0,14-14 0,-21 25-262,-1 2-166,-1 6 373,0 1 0,0-1 0,-1 0-1,0-1 1,0 1 0,0 0 0,-1 0 0,-1-1-1,-5 11 1,-8 10 414,-23 27 1,11-14-310,0 2 176,2 1 1,-33 74-1,50-95-318,1 1 1,2 0-1,0 1 0,2 0 1,0 0-1,2 0 0,0 32 1,2-55-122,1 0 0,0 0 0,0 0 0,0 0 0,0 0 1,1 0-1,-1 1 0,1-1 0,-1 0 0,1 0 0,0 0 1,1 3-1,-1-4-68,1 0 0,-1 0 1,1-1-1,-1 1 0,1 0 1,-1 0-1,1-1 1,-1 1-1,1-1 0,-1 1 1,1-1-1,0 0 0,-1 1 1,1-1-1,0 0 0,2 0 1,-3 0 30,9 0-913,0 1 0,-1-2 0,16-1 1,5-7-2718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0 6739,'0'0'1870,"0"29"-1454,0 166 161,-3-137-468,-2-1 0,-14 58 0,12-76-25,3-24 146,3-30 54,3 6-273,0 0 0,1 0-1,0 1 1,0-1-1,1 1 1,0 0 0,0 0-1,1 0 1,0 0-1,1 1 1,-1 0-1,1 0 1,1 1 0,-1 0-1,1 0 1,0 0-1,0 1 1,1 0 0,0 0-1,0 1 1,0 0-1,0 0 1,1 1-1,-1 0 1,1 0 0,0 1-1,0 0 1,10 0-1,-14 2-28,-1 0 0,1 0-1,0 0 1,0 1 0,-1 0-1,1 0 1,0 0-1,-1 0 1,1 1 0,-1-1-1,1 1 1,5 4 0,-7-3 2,-1-1 1,1 1-1,-1-1 1,0 1-1,0 0 1,0 0-1,0 0 0,-1 0 1,1 0-1,-1 0 1,1 0-1,-1 1 1,0-1-1,-1 1 1,1-1-1,-1 0 1,1 1-1,-1 5 1,1 8 94,0 0 0,-4 30 0,3-42-9,-1-1 0,0 1 0,0 0 0,-1-1 0,1 1 0,-1-1 0,0 1-1,0-1 1,-1 0 0,1 0 0,-1 0 0,0 0 0,0 0 0,-5 4 0,1-2 61,-1 0 1,0 0-1,0-1 1,-1 0-1,1 0 1,-1-1-1,0 0 1,0-1 0,-10 3-1,1-2-100,0-1 1,0-1-1,-35 1 0,52-4-148,1 1 0,-1 0-1,1 0 1,0 0 0,-1 0-1,1 0 1,-1 0 0,1-1-1,-1 1 1,1 0-1,0 0 1,-1-1 0,1 1-1,0 0 1,-1 0 0,1-1-1,0 1 1,0 0 0,-1-1-1,1 1 1,0-1 0,0 1-1,-1 0 1,1-1 0,0 1-1,0-1 1,0 1 0,0 0-1,0-1 1,0 1-1,0-1 1,0 1 0,0-1-1,0 1 1,0-1 0,0 1-1,0 0 1,0-1 0,0 1-1,0-1 1,0 1 0,0-1-1,1 1 1,-1-1 0,1-2-328,1-11-3175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309 32 4434,'0'0'3866,"-8"12"-3890,-5 7 76,0 1 1,-15 33-1,23-41 17,0 0 0,1 1 0,0-1 0,0 1 0,2 0 0,0 0 0,-1 19 0,3-31-65,0 0-1,0 0 0,0 0 0,0 0 1,1 0-1,-1 0 0,0 0 0,1 0 1,-1 0-1,0 0 0,1 0 0,-1 0 1,1 0-1,0 0 0,-1 0 0,1 0 1,0 0-1,0-1 0,-1 1 0,1 0 1,0-1-1,2 2 0,-1-1 1,1 1 0,0-1 0,0 0 0,0 0 0,0 0 0,0 0 0,1-1 1,2 1-1,4-1-41,-1 0 1,0 0 0,1-1-1,-1 0 1,11-3 0,-13 2-78,1-1 0,-1 0 0,0 0 0,0-1 0,0 0 0,-1 0 0,1-1 0,-1 0 0,0 0 0,0 0 0,-1-1 0,0 0 0,0 0 0,0 0 0,6-11 0,-5 8 100,-1-1 1,0-1 0,-1 1 0,0 0 0,-1-1 0,0 0-1,0 0 1,-1 0 0,0 0 0,-1-15 0,-1-39 2769,0 65-2740,0 0 0,0 0 0,0 1 0,0-1 0,0 0 0,-1 0 0,1 0 0,0 1 1,0-1-1,0 0 0,0 0 0,0 0 0,0 0 0,0 0 0,-1 1 0,1-1 0,0 0 0,0 0 0,0 0 1,0 0-1,0 0 0,-1 0 0,1 0 0,0 0 0,0 1 0,0-1 0,-1 0 0,1 0 0,0 0 0,0 0 1,0 0-1,0 0 0,-1 0 0,1 0 0,0 0 0,0 0 0,0 0 0,-1 0 0,1 0 0,0-1 0,0 1 1,0 0-1,0 0 0,-1 0 0,1 0 0,0 0 0,0 0 0,0 0 0,0 0 0,-1-1 0,1 1 0,0 0 0,0 0 1,0 0-1,0 0 0,0 0 0,0-1 0,0 1 0,-1 0 0,1 0 0,0 0 0,0-1 0,0 1 0,0 0 1,-4 28-125,2 0 1,1 1-1,3 42 1,0-3 104,-2-39 69,-2 0 0,-1-1 0,-2 0 0,0 0 0,-2 0 0,-1-1 0,-1 1 0,-2-2 0,0 0 0,-2 0 0,0-1 0,-2-1 0,-1 0 0,-1-1 0,-1 0 0,-1-2 0,-34 31 0,46-46 41,0-1 1,0 1-1,0-2 1,0 1-1,-1-1 1,1 0-1,-1-1 1,0 0 0,0 0-1,0-1 1,-1 1-1,1-2 1,-1 1-1,1-2 1,-1 1 0,1-1-1,-1 0 1,-9-2-1,14 2-84,1-1-1,0 0 1,-1-1-1,1 1 0,0 0 1,0-1-1,0 0 1,0 0-1,0 0 1,0 0-1,1 0 1,-1 0-1,1-1 1,0 1-1,-1-1 0,1 0 1,-3-5-1,2 3 7,1 0 0,-1 0 0,1 0-1,0 0 1,0-1 0,1 1 0,0 0-1,-1-1 1,2 0 0,-1-7 0,1 12-24,0 0 1,1 0-1,-1-1 1,0 1-1,1 0 1,-1 0 0,1 0-1,0 0 1,-1 0-1,1 0 1,0 0-1,-1 0 1,1 0 0,0 1-1,0-1 1,0 0-1,0 0 1,0 1 0,0-1-1,0 0 1,0 1-1,0-1 1,0 1-1,0 0 1,2-1 0,37-9-127,-28 8 99,125-27-169,34-7-3857,-106 22-824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6835,'0'0'3559,"6"11"-3450,64 134 430,-68-142-527,0 1-1,0-1 0,1 1 0,-1-1 0,1 0 0,-1 0 0,1 0 0,0 0 1,0 0-1,4 2 0,-5-4-2,-1 0 1,1 0-1,-1 0 0,1 0 1,0-1-1,-1 1 1,1-1-1,0 1 0,0-1 1,-1 1-1,1-1 1,0 0-1,0 0 0,-1 0 1,1 0-1,0 0 1,0 0-1,-1-1 0,1 1 1,0 0-1,0-1 1,-1 1-1,1-1 0,0 0 1,-1 0-1,3-1 1,4-6 176,1 0 0,-1 0 0,-1-1 0,1 0 0,-2 0 1,7-11-1,1-1-35,-1 4-55,-1-1 0,-1-1 0,0 0 0,13-36 0,-24 53-298,1 1 0,0 0 0,-1-1 0,1 1 0,0 0 0,0 0 0,0 0 0,-1 0 0,1-1 0,0 1 0,1 0 0,-1 1 1,0-1-1,0 0 0,0 0 0,1 0 0,-1 1 0,0-1 0,0 1 0,1-1 0,-1 1 0,1-1 0,-1 1 0,0 0 0,1 0 0,-1-1 0,1 1 0,-1 0 0,1 0 0,1 1 1,12-3-1970,12-3-1198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12 4562,'0'0'3935,"-6"1"-3623,5 0-332,-1-1-1,0 0 0,1 1 1,-1 0-1,1-1 1,-1 1-1,0 0 0,1-1 1,0 1-1,-1 0 0,1 0 1,-1 0-1,1 1 1,0-1-1,0 0 0,0 0 1,0 1-1,-2 2 0,-13 37-94,11-24 197,0 1-1,1 0 0,1 0 0,-1 32 0,4-49-85,0-1 0,1 1 0,-1 0 0,0-1 0,0 1 0,0 0 0,1-1 0,-1 1 0,0 0 0,1-1 0,-1 1 0,0 0 0,1-1 0,-1 1 0,1-1 0,-1 1 0,1-1 0,-1 1 0,1-1 0,-1 1 0,1-1 0,0 0 0,-1 1 0,1-1 0,0 0 0,-1 0 0,1 1 0,0-1 0,-1 0 0,1 0 0,0 0 0,1 0 0,28 1-224,-21-2 166,2 1 93,0-2-1,-1 1 1,1-2-1,0 1 1,-1-2-1,0 1 0,0-1 1,0-1-1,0 0 1,0 0-1,-1-1 0,0 0 1,0-1-1,-1 0 1,0 0-1,0-1 1,-1 0-1,1 0 0,5-10 1,-11 15 89,1-1 0,-1 0 1,0 0-1,0 0 0,-1 0 1,1 0-1,-1 0 0,0 0 1,0-1-1,0 1 0,-1 0 1,1-1-1,-1 1 0,0 0 1,0-1-1,-1 1 0,1 0 1,-2-7-1,1 10-87,0 0-1,0 0 1,0 0-1,0 0 1,0 0-1,0 0 1,0 0-1,0 0 1,-1 0 0,1 0-1,0 1 1,0-1-1,-1 0 1,1 1-1,0-1 1,-1 1-1,1 0 1,-1-1-1,1 1 1,0 0-1,-3 0 1,-38 0-53,29 0-140,-19 3-3569,24-3-33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4898,'0'0'4434,"5"27"-3615,0 3-581,2 3 69,-2 0-1,-2 0 1,0 36 0,-4 1 198,3 86 127,4-117-244,-6-38-552,0 1 0,0-1-1,1 0 1,-1 0 0,0 1-1,1-1 1,-1 0 0,1 0-1,-1 0 1,1 0-1,-1 0 1,1 1 0,0-1-1,0 0 1,0 0 0,-1-1-1,1 1 1,0 0 0,0 0-1,0 0 1,0-1 0,1 1-1,-1 0 1,0-1-1,2 1 1,-3-14-4270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4338,'0'0'6675,"165"-35"-6131,-123 21-544,-2 8-96,-9 6-1152,-10 0-1137,-12 0-881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25 599 3009,'0'0'4896,"-3"-12"-4370,-5-23 795,3 0 1,-3-54-1,8 62-1169,1 0-1,2 0 1,1 0-1,12-47 1,-16 74-152,12-36 11,-3-1 0,-1 0 0,-1 0 1,1-46-1,-8 82-6,0 0 1,1 1-1,-1-1 1,0 0 0,0 0-1,1 1 1,-1-1-1,0 1 1,1-1-1,-1 0 1,0 1 0,1-1-1,-1 1 1,1-1-1,-1 0 1,1 1-1,-1 0 1,1-1 0,-1 1-1,1-1 1,0 1-1,-1 0 1,1-1 0,0 1-1,-1 0 1,1 0-1,0-1 1,-1 1-1,1 0 1,0 0 0,0 0-1,-1 0 1,1 0-1,0 0 1,-1 0-1,1 0 1,0 0 0,1 1-1,0-1-29,0 0 0,0 0 0,0 1 0,0-1 0,0 1 0,0-1-1,-1 1 1,1 0 0,0 0 0,0 0 0,0 0 0,-1 0 0,4 2 0,0 4 26,0 0 0,0 0 1,-1 1-1,0 0 0,0-1 1,-1 1-1,0 1 1,0-1-1,-1 0 0,0 1 1,1 11-1,0 14-658,-1 53 0,-3-54-1203,0-21-1231,-4-5-1685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1 153 7876,'0'0'1558,"31"-5"-1342,98-19-171,-116 22-64,0-1 0,0-1 1,16-6-1,-27 9-28,0 0 0,0 0 0,0-1 1,0 1-1,0 0 0,0-1 0,-1 1 0,1-1 0,-1 0 1,1 1-1,-1-1 0,0 0 0,1 0 0,-1 0 1,1-4-1,-1 4 31,0 0 0,0 0-1,0 0 1,0 0 0,0 0 0,-1 0 0,1-1 0,-1 1 0,0 0 0,1-1 0,-1 1 0,0 0 0,0 0 0,-1-1 0,1 1-1,0 0 1,-1-1 0,0 1 0,0-2 0,0 2-16,-1 0-1,1 0 1,-1 1-1,1-1 1,-1 1-1,1-1 1,-1 1-1,0-1 1,0 1 0,1 0-1,-1 0 1,0 0-1,0 0 1,0 0-1,0 1 1,-3-2-1,-9 0-106,1 0 0,0 1 0,-1 0 0,1 1 0,-15 1 0,22 0 131,2-1 7,-1 0-1,1 1 0,0 0 0,-1 0 1,1 0-1,0 0 0,0 1 0,0-1 1,0 1-1,0 0 0,0 0 1,0 1-1,1-1 0,-1 1 0,1 0 1,0 0-1,-1 0 0,1 0 0,1 0 1,-1 1-1,0 0 0,1-1 1,0 1-1,0 0 0,0 0 0,-2 8 1,-1 3-3,1 1 0,1-1 0,1 1 0,0 0 1,1 31-1,1-44 14,0 0 0,0 0 0,1 0 0,-1 0-1,1 0 1,0 0 0,-1 0 0,2 0 0,-1 0 0,0-1 0,0 1 0,1 0 0,-1-1 0,1 1 0,0-1-1,0 1 1,4 2 0,-2-1-3,0-1-1,1 0 0,0 0 1,-1 0-1,1-1 1,0 1-1,0-1 0,1-1 1,5 3-1,6-1 24,0-1-1,0 0 0,1-1 1,-1 0-1,24-4 1,-38 3-14,0 0 0,1-1 0,-1 0 0,0 0 0,0 0 0,0 0 0,0 0 0,-1 0 0,1-1 0,0 1 0,0-1 0,-1 0 0,1 0 0,-1 0 0,0 0 0,4-4 0,-3 1 42,1 0-1,-1 0 0,0 0 1,-1 0-1,1-1 1,-1 1-1,0-1 0,1-7 1,1-10 383,-1 0 1,0 0-1,-3-36 1,0 45-105,0 10-183,2 12-206,0-1 0,0 0 0,1 0 0,0-1-1,0 1 1,1-1 0,0 1 0,0-1 0,0 0-1,10 9 1,-4-1 0,3 6-30,-1-1 0,-1 2 1,15 39-1,-20-46 78,-6-13 42,0-1 1,0 1-1,0-1 1,0 0 0,0 1-1,0-1 1,1 1-1,-1-1 1,0 1-1,0-1 1,0 1 0,1-1-1,-1 1 1,0-1-1,0 0 1,1 1 0,-1-1-1,0 0 1,1 1-1,-1-1 1,1 0-1,-1 1 1,0-1 0,1 0-1,-1 0 1,1 1-1,0-1 1,1-13 1047,-5-25 21,-2 9-500,2 16-366,0 1-1,1-1 0,0 0 0,2 0 1,-1 0-1,1 0 0,4-22 0,-3 33-241,-1 0-1,1 0 0,0 0 0,1 0 1,-1 1-1,0-1 0,0 0 0,1 0 1,-1 1-1,1-1 0,0 1 0,-1-1 1,1 1-1,0 0 0,0 0 0,0 0 1,3-2-1,38-12-49,-38 13 48,19-3-82,1 0-1,-1 1 1,34 0-1,27 3-3742,-77 1-14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 1 2721,'0'0'6929,"-9"24"-6537,2-2 585,1-2-735,1 0-1,1-1 1,0 2-1,-1 36 1,5-56-260,0 1-1,0-1 1,-1 0 0,1 0 0,1 1-1,-1-1 1,0 0 0,0 1-1,0-1 1,1 0 0,-1 0 0,1 0-1,-1 1 1,1-1 0,-1 0-1,1 0 1,0 0 0,-1 0 0,1 0-1,0 0 1,1 1 0,0-1-36,0 0 0,-1-1 0,1 0 0,0 1 0,0-1 0,0 0 0,0 0 0,0 0 0,-1 0 0,1-1 0,0 1 1,0 0-1,0-1 0,3 0 0,-1-1-196,0 0 0,0 0 0,0 0 0,0 0 0,0-1 0,0 0 0,0 0 1,-1 0-1,0 0 0,1 0 0,2-4 0,16-23-2933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6515,'0'0'4962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73 3265,'7'8'505,"-1"1"-1,0 0 1,-1 0-1,1 0 1,-2 1-1,1 0 0,5 19 1,-1-4-10,22 73 604,-29-97-1014,0-5 99,4-21-147,1 0 0,1 0-1,2 1 1,0 0 0,24-38 0,-30 54-45,1 1 0,0 0 0,0 0 0,1 1 0,0-1 0,0 1 0,1 1 0,0-1 0,0 1 0,0 0 0,0 1 0,1 0 0,0 0 0,-1 0 0,2 1 0,-1 0 0,0 1 0,0 0 0,1 0 0,-1 1 0,14-1 1,-20 2-6,0 0 0,1 0 0,-1 0 1,0 0-1,0 0 0,1 0 0,-1 1 1,0-1-1,0 1 0,0 0 1,0 0-1,1-1 0,-1 1 0,0 1 1,-1-1-1,1 0 0,0 0 1,0 1-1,2 1 0,-3 0 14,1 0 0,0 1-1,-1-1 1,0 0 0,0 1 0,0-1-1,0 0 1,0 1 0,-1-1 0,0 1-1,0 6 1,2 14 25,-2 1-1,-2 25 0,1-41-2,-1-1 0,0-1 0,0 1-1,0 0 1,-1 0 0,0-1 0,0 1 0,-1-1-1,-9 13 1,3-4-1127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178 1 5010,'0'0'5155,"-11"7"-4913,3-1-170,0 0 0,0 1 0,1 0-1,0 0 1,0 0 0,0 1 0,1 0 0,0 1-1,-5 10 1,-11 26 488,-20 61-1,35-85-495,1 1 0,1 0 0,1 0-1,1 1 1,0 28 0,3-49-78,0 0-1,0 0 0,1-1 1,-1 1-1,0 0 0,1 0 1,-1-1-1,1 1 1,-1 0-1,1-1 0,0 1 1,0-1-1,0 1 1,0-1-1,0 1 0,0-1 1,0 0-1,0 1 0,0-1 1,1 0-1,-1 0 1,1 0-1,-1 0 0,1 0 1,-1 0-1,1 0 1,-1 0-1,1-1 0,0 1 1,-1-1-1,1 1 1,0-1-1,2 1 0,7 0-354,-1 0-1,1-1 1,0 0 0,16-2-1,-10 0-407,25-5-1638,-4-10-882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4882,'0'0'5835,"5"7"-5446,6 8-137,-1 1-1,-1 0 0,0 1 1,8 22-1,-14-29-192,12 27-5,-15-35-48,1-1 0,0 1 0,0 0 0,0-1 0,0 1 0,0 0 0,0-1 0,1 1 0,-1-1 0,0 0-1,1 1 1,-1-1 0,1 0 0,0 0 0,1 1 0,-2-2 43,0 1 0,0-1 1,0 0-1,0 0 0,0-1 0,0 1 0,0 0 1,0 0-1,0 0 0,0-1 0,0 1 0,0 0 0,0-1 1,0 1-1,0-1 0,0 1 0,0-1 0,0 0 1,-1 1-1,1-1 0,0 0 0,0 1 0,-1-1 0,1 0 1,-1 0-1,2-1 0,13-26 536,-12 22-574,10-20 69,-1-1 0,-2 0 0,14-52 0,-24 78-251,1 0 0,-1 0 0,1 0 0,-1 0 0,1 0 0,-1 0 0,1 0 0,0 0 0,-1 0 0,1 1 0,0-1 0,0 0 0,0 0 0,0 1 0,-1-1 0,1 0 0,0 1 0,0-1 1,0 1-1,0-1 0,0 1 0,1 0 0,-1-1 0,0 1 0,1 0 0,6-3-1939,4-4-2068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 2465,'0'0'7900,"24"18"-7292,73 60-205,-93-75-375,0 1-1,1 0 1,-1 0 0,-1 0 0,1 0-1,-1 1 1,0 0 0,0-1 0,0 1-1,0 0 1,-1 1 0,0-1 0,0 0-1,0 1 1,0 6 0,2 1 37,1 13 48,-1 1 0,-2-1 0,0 0 0,-1 1 0,-2-1-1,-5 33 1,3-42-84,-1 0 0,-1-1 1,-1 0-1,0 1 0,-1-2 0,-1 1 0,-1-1 0,0 0 0,0-1 0,-2 0 0,-22 24 1,31-36-56,-1 1 0,0-1 0,0 0 0,-1 1 0,1-1 0,0-1 0,-1 1 0,1 0 0,-1-1 1,1 0-1,-1 0 0,0 0 0,1 0 0,-6 0 0,-18 0-5145,14-1-1878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71 4834,'0'0'6432,"-18"-11"-5639,-60-35-297,74 44-484,1 0 1,-1 0-1,1 1 0,-1-1 1,0 1-1,0 0 0,0 0 1,1 0-1,-1 1 0,0-1 0,0 1 1,0 0-1,0 0 0,0 1 1,0-1-1,0 1 0,0-1 1,0 1-1,0 0 0,1 1 1,-1-1-1,0 1 0,1 0 1,-1 0-1,1 0 0,0 0 0,0 0 1,-1 1-1,2-1 0,-5 5 1,5-5-11,-26 23-26,2 2 0,0 1-1,3 0 1,0 2 0,2 1-1,1 0 1,1 2 0,-27 65-1,40-84-1,1 0-1,1 1 0,0 0 0,0 0 0,2 0 0,0 0 0,0 1 0,2 30 0,1-43 9,-1 0 0,1 0 0,0 0 0,0 0 0,0 0-1,1 0 1,-1 0 0,1 0 0,-1-1 0,1 1 0,0 0 0,0-1 0,0 0 0,0 1 0,1-1 0,-1 0 0,1 0 0,-1 0 0,1 0 0,0-1 0,-1 1 0,1-1 0,0 0 0,0 1 0,0-1 0,0-1 0,0 1 0,6 0-1,10 3-22,0-2 0,1 0 0,29-2 0,-34 0 56,19-1-7,-1-1-1,1-2 0,-1-2 0,1-1 0,-2-1 1,1-2-1,-1-2 0,-1 0 0,45-26 0,-24 10 4,66-47 0,-100 62 63,0-2 1,0 0 0,-1-1 0,-1 0-1,-1-2 1,21-29 0,-31 38 141,0 0-1,0 0 1,-1-1 0,-1 1 0,0-1 0,0 0 0,0 0-1,0-14 1,-2 20-150,-1 1 0,1-1 0,-1 0-1,-1 0 1,1 1 0,0-1 0,-1 0-1,0 1 1,0-1 0,0 0 0,0 1-1,0-1 1,-1 1 0,1 0 0,-1-1-1,0 1 1,0 0 0,-1 0 0,1 0-1,0 0 1,-1 1 0,0-1 0,0 1-1,1-1 1,-8-3 0,-3 0-26,0 1 0,0-1 0,-1 2 0,0 0 0,0 1 0,0 0 0,-16 0 0,-107 0-79,104 4 41,-2 0-227,0 2 0,0 2 0,0 1 0,0 2 0,1 1 0,0 2 1,1 1-1,1 1 0,-53 31 0,-14 16-3926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4514,'0'0'6875,"0"0"-6827,0 0 0,0 0 0,0 0 0,0-1 0,0 1 0,0 0 0,0 0-1,0 0 1,0 0 0,0 0 0,0 0 0,0-1 0,0 1 0,0 0 0,0 0 0,0 0 0,0 0 0,0 0-1,0-1 1,0 1 0,0 0 0,0 0 0,0 0 0,-1 0 0,1 0 0,0 0 0,0 0 0,0 0-1,0-1 1,0 1 0,0 0 0,0 0 0,-1 0 0,1 0 0,0 0 0,0 0 0,0 0 0,0 0 0,0 0-1,-1 0 1,1 0 0,0 0 0,0 0 0,0 0 0,0 0 0,0 0 0,-1 0 0,1 0 0,0 0-1,0 0 1,0 0 0,0 0 0,0 0 0,0 0 0,-1 0 0,1 1 0,0-1 0,0 0 0,0 0 0,0 0-1,0 0 1,0 0 0,0 0 0,-1 0 0,1 0 0,0 1 0,0-1 0,1 14-80,0-1-1,1 1 1,0-1 0,1 1 0,1-1 0,0 0-1,7 16 1,50 87 154,-4-10-85,-53-96-22,8 18 3,-12-27-15,0 0 0,1 0 0,-1 0 1,1 0-1,-1-1 0,1 1 1,0 0-1,-1 0 0,1 0 1,0 0-1,-1-1 0,1 1 1,0 0-1,0-1 0,0 1 0,0-1 1,-1 1-1,1-1 0,2 1 1,-3-1 36,12-9 1342,6-23-1382,1 1-1,30-38 1,-20 28-10,23-26-2,-29 39 46,37-59 0,-57 79 77,-14 14-6956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1489,'0'0'2529,"5"2"-2260,-1-1-174,-3-1-27,0 0 1,1 0-1,-1 0 0,0 1 1,0-1-1,1 0 0,-1 1 0,0-1 1,0 1-1,0 0 0,0-1 1,0 1-1,0 0 0,0 0 1,0-1-1,0 1 0,0 0 1,0 0-1,0 0 0,0 0 0,-1 0 1,1 0-1,0 1 0,-1-1 1,1 0-1,-1 0 0,1 0 1,-1 3 991,4-1-855,-1-1 0,0 1 0,0-1 0,0 1 0,0 0 0,-1 0-1,1 0 1,-1 1 0,0-1 0,3 5 0,-4-6-148,14 22 218,-7-10 55,0-1 1,1 0 0,0-1 0,1 0 0,14 13-1,-17-19-326,0 0 11,0-1 1,-1 1-1,0 0 1,0 1-1,-1-1 0,0 1 1,0 0-1,0 1 0,6 12 1,-11-18 8,0-1 0,0 0 0,1 1 1,-1-1-1,0 0 0,1 0 0,-1 1 0,1-1 0,-1 0 1,1 0-1,0 0 0,0 0 0,-1 0 0,1 0 0,0 0 1,0 0-1,0 0 0,0 0 0,0 0 0,0 0 0,0-1 1,1 1-1,-1 0 0,0-1 0,0 1 0,1-1 0,-1 1 0,0-1 1,0 0-1,1 1 0,1-1 0,0-1 19,0 0-1,0 0 1,0 0-1,0 0 1,0-1-1,-1 1 1,1-1-1,-1 0 1,1 0-1,-1 1 1,1-2-1,2-2 1,12-13-11,-1 0 1,-1 0 0,-1-2 0,0 0-1,-2 0 1,0-1 0,13-33-1,-11 45-1401,-4 6-3566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5106,'0'0'4642,"166"-10"-5730,-136 4-2754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1 656,'0'0'5008,"22"5"-2964,-5-4-1464,0 1 0,0 1 0,29 8 1,-19-2-76,-1 2 0,33 18 1,22 10 149,1-4 79,-77-32-681,1 0 1,-1 0-1,1 1 0,-1-1 1,0 1-1,-1 0 1,1 1-1,-1-1 0,1 1 1,3 5-1,16 16 104,-10-11-106,0 1-1,-1 0 0,0 1 0,-2 0 1,0 1-1,-1 0 0,8 20 0,-15-31-30,56 101 319,-57-105-325,18 28 51,-2 0 1,27 61-1,-38-74-54,-2-7-5,-1-1-1,-1 1 0,0 0 1,0 0-1,-1 0 0,2 18 0,-4-29 1,-1 1-1,1-1 1,0 0-1,0 1 1,0-1-1,0 0 1,0 1-1,0-1 1,0 0-1,0 1 1,0-1 0,0 0-1,1 1 1,-1-1-1,0 0 1,0 1-1,0-1 1,0 0-1,0 0 1,1 1-1,-1-1 1,0 0-1,0 0 1,0 1-1,1-1 1,-1 0-1,0 0 1,0 1-1,1-1 1,-1 0-1,0 0 1,1 0-1,-1 0 1,1 1-1,-1-1 0,0 0-1,0 0 1,1 0 0,-1 0-1,0 0 1,0 0 0,0 1-1,1-1 1,-1 0 0,0 0-1,0 0 1,0 0-1,1 1 1,-1-1 0,0 0-1,0 0 1,0 1 0,0-1-1,0 0 1,1 0-1,-1 1 1,0-1 0,0 0-1,0 0 1,0 1 0,0-1-1,0 0 1,0 0-1,0 1 1,0-1 0,0 0-1,0 0 1,0 1 0,0-1-1,9 39-62,-8-36 55,-1 1 1,0 1 1,1-1-1,0 0 1,-1 0-1,2 0 1,-1 0-1,0 1 0,1-2 1,0 1-1,0 0 1,3 5-1,2-98 736,1 19-736,2-49 15,-10 84-116,8-58 0,-7 73 58,6 31-820,2 182 865,-4-48 14,2-86-40,-3-34 11,1 34 0,-5-59 57,-1 5 1012,-3-8-1025,1 0-1,0 1 0,-1 0 1,1 0-1,-1 0 1,0 0-1,0 0 0,0 1 1,0-1-1,0 1 1,0 0-1,0 1 1,0-1-1,-6 0 0,-24-6-19,21 3 32,0 0 0,-1 2 0,0-1 0,0 2 0,1 0 0,-1 0 0,-16 3 0,3-2-204,26 0 185,0-2-430,-1-3-37,1 0 1,0 1 0,0-1 0,0 0 0,-1-8-1,2-17-3426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0 1425,'0'0'3393,"-3"3"-2915,-21 20 6,1 1 0,1 0 0,1 2 0,2 1 0,0 0-1,2 1 1,1 1 0,1 1 0,-20 59 0,15-33 332,12-37-756,0 1 1,2-1-1,1 2 0,0-1 1,1 0-1,-1 28 0,-1 331 1389,-3-194-782,9-153-542,0-18-5621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3570,'0'0'4644,"1"0"-4495,0 0 0,0-1 0,0 1 0,1 0 0,-1 0 0,0 0 0,0 0 0,0 0 0,0 0 0,1 0 0,-1 1 0,0-1 0,0 0 0,0 1 0,0-1 0,0 0 0,1 2 0,5 5 50,0 1 0,-1 0 0,-1 0 0,1 0 0,-1 1 0,-1 0 1,5 11-1,3 5-16,49 117 690,-61-142-879,0 1 0,0-1 0,0 0 0,0 0 0,0 0 0,0 1 0,1-1 0,-1 0 0,0 0 0,0 0 1,0 0-1,0 1 0,0-1 0,0 0 0,1 0 0,-1 0 0,0 0 0,0 0 0,0 1 0,0-1 0,1 0 0,-1 0 0,0 0 0,0 0 0,0 0 0,0 0 0,1 0 1,-1 0-1,0 0 0,0 0 0,0 0 0,1 0 0,-1 0 0,0 0 0,0 0 0,0 0 0,1 0 0,-1 0 0,0 0 0,0 0 0,0 0 0,1 0 0,-1 0 0,0 0 1,0-1-1,0 1 0,0 0 0,1 0 0,-1 0 0,0 0 0,0 0 0,0 0 0,0-1 0,0 1 0,1 0 0,6-10-2158,-1-3-1889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4178,'0'0'3271,"-5"7"-3189,-62 87 1279,-56 74 1158,85-115-2042,-1 1-4311,36-50 950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5603,'0'0'7651,"6"-3"-8067,7 0-1313,-1-2-1360,-6 5-961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1 304,'0'0'6488,"-7"0"-4367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2465,'0'0'7075,"6"-6"-6963,-6 3 64,0 1-176,0-4-80,9-2-736,0-3-1585,3-3-3554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1825,'3'-2'7699,"-3"-1"-6210,3-3-577,0 1-832,9-3-80,3-3-848,1 0-1681,-10 0-2209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3490,'0'0'1670,"4"14"-777,-5-9-730,1 0 0,-1-1 0,1 1 0,-1-1 0,-1 1 0,1-1 0,-1 1 0,1-1 0,-1 0-1,-1 0 1,1 0 0,0 0 0,-1 0 0,-3 4 0,-6 4 166,0 1-1,-21 16 1,-15 13 131,-82 95-81,124-126-757,13-5 312,21-5 490,-21-2-175,145 12 1926,-146 8-8098,-3-13 3458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1 684 2449,'0'0'3039,"6"0"-2823,49 1 283,86-3 1000,-132 1-1418,-1-1 0,1 0-1,-1-1 1,10-3 0,-10 3-40,-1 0 0,1 1 0,-1 0 0,1 0 0,0 0 0,13 0 0,-6 2 51,0-2 0,0 0 0,-1-1 0,1 0 0,25-11 0,-24 9 55,-3 2-16,0 0-1,0 1 1,0 0 0,23 1-1,-24 1-27,0 0 0,-1-1 0,1 0 0,-1-1 0,1-1 0,18-5 0,150-58 1375,-125 45-1094,-2-2 0,0-2 1,57-38-1,-50 31-367,-33 18 220,0-2 0,25-19 0,156-153 425,-87 73 773,-121 116-1446,0-1 0,0 0 0,0 0-1,0 0 1,0 0 0,0 0 0,0 1 0,0-1-1,0 0 1,0 0 0,0 0 0,0 0 0,0 0-1,0 1 1,1-1 0,-1 0 0,0 0 0,0 0-1,0 0 1,0 0 0,0 0 0,0 0 0,0 0-1,1 1 1,-1-1 0,0 0 0,0 0 0,0 0-1,0 0 1,0 0 0,1 0 0,-1 0 0,0 0-1,0 0 1,0 0 0,0 0 0,1 0 0,-1 0-1,0 0 1,0 0 0,0 0 0,0 0 0,0 0-1,1 0 1,-1 0 0,0 0 0,0 0 0,0 0-1,0 0 1,0-1 0,0 1 0,1 0 0,-1 0-1,0 0 1,0 0 0,0 0 0,0 0 0,0 0-1,0-1 1,-5 16-1862,-23 11-2476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3 582 5346,'0'0'5776,"0"-12"-5402,-2-462 853,3 470-1208,0-1-1,0 0 0,0 1 1,0-1-1,1 0 0,0 1 1,0 0-1,1 0 1,-1-1-1,1 1 0,-1 1 1,1-1-1,1 0 1,-1 1-1,0-1 0,1 1 1,0 0-1,-1 0 1,1 1-1,1-1 0,-1 1 1,0 0-1,0 0 0,1 0 1,-1 0-1,1 1 1,0 0-1,-1 0 0,1 0 1,0 1-1,0-1 1,-1 1-1,1 0 0,0 0 1,0 1-1,5 1 0,-9-2-20,0 1-1,1 0 1,-1 0-1,0-1 1,0 1-1,0 0 1,0 0-1,-1 0 0,1 0 1,0 0-1,0 0 1,-1 0-1,1 1 1,0-1-1,-1 0 1,1 0-1,0 3 0,7 28 59,-5-21-42,4 17-267,11 45 739,-13-22-4016,-5-37 123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1 817 1185,'0'0'3193,"0"-9"-2870,0-206 5344,0-128-1978,0 341-3692,0 0 0,0 0 0,1 1-1,-1-1 1,1 0 0,0 0 0,0 0 0,-1 1-1,1-1 1,0 0 0,1 1 0,-1-1 0,0 1 0,0-1-1,0 1 1,4-3 0,8-11 54,14-18-140,-22 29 91,0-1 0,-1 0 0,0 0 0,7-9-1,-8 11-12,0 0 0,1 0-1,-1 0 1,1 1-1,0-1 1,0 1-1,0 0 1,0 0 0,1 1-1,-1-1 1,0 1-1,9-2 1,7-3 50,-15 5-4,-1-1-1,1 0 1,0 0 0,0 0-1,-1 0 1,1-1 0,-1 0-1,0 0 1,0 0 0,0-1 0,0 1-1,0-1 1,-1 0 0,0 0-1,0 0 1,0-1 0,4-7-1,-5 8-70,1 0 0,-1 0 0,0 1 0,1-1 0,0 1 0,0 0 0,0-1 0,0 1 0,5-3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0 1393,'0'0'4479,"-4"25"-3425,1-14-839,-1 0 0,-1 0 0,1-1 0,-1 1 0,-1-1 0,0-1 0,-11 15 0,-3 0 152,-35 33 0,-33 28 210,61-62-580,2 2 0,1 1 1,-37 52-1,61-75 77,8-6 151,20-12 343,-10 5-368,-13 8-235,1-1 0,0 1-1,0 0 1,0 0 0,0 1 0,0 0-1,0 0 1,0 0 0,1 1 0,-1 0-1,0 0 1,0 0 0,8 2-1,-5 1-141,-4-1-42,1-1 0,-1 1 0,0-1 0,0 0 0,11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0 768 2465,'0'0'3108,"4"0"-2881,64 1 655,92-3 637,-117-8 130,-43 10-1668,22-3 70,-9-2 180,-4 1-198,0 0 0,1 1 0,0 0-1,0 0 1,0 1 0,0 1 0,16-1-1,-17 1 53,1 0 0,-1 0 0,0-1 0,0 0 0,0 0 0,0-1 0,0 0 0,-1-1 0,13-6 0,5-3 610,-12 7-688,21-9 35,64-40 0,-83 46 96,0 0 0,20-7 0,-21 9-111,0 0 1,26-17-1,-32 16-24,1 1-1,0 1 1,1-1 0,0 2-1,0-1 1,0 2 0,0-1-1,13-2 1,-12 4 37,0 0 1,0-1-1,-1 0 0,1-1 0,-1 0 1,0 0-1,0-2 0,-1 1 0,1-1 1,10-10-1,-15 11-29,0 1-1,0 0 1,0 0 0,1 1-1,0 0 1,0 0 0,0 0-1,0 1 1,16-4 0,16-11-14,-11 4 0,39-9-42,-60 18 67,-1 0 1,-1-1-1,1 0 1,-1 0-1,1 0 1,-2 0-1,1-1 1,5-10-1,-6 10-13,6-8 30,-1 2 189,-1 0 1,-1-1-1,12-27 0,-18 37-166,1 0 1,0 0-1,1 0 0,-1 0 0,1 0 1,-1 0-1,1 0 0,1 1 0,-1 0 1,0-1-1,1 1 0,6-4 0,5-3-60,0 1 0,19-7-1,-22 11-336,1-2 0,-1 1 1,13-11-1,-15 4-1874,-9 2-2287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42 992,'0'0'9314,"-9"6"-8756,-14 16-560,2 2 1,-1-2 0,2 4 0,1-1 0,1 2 0,2 0-1,1 1 1,-1 1 0,4 1 0,0-1 0,2 1-1,1 0 1,2 2 0,0 0 0,2-1 0,2 1-1,0 55 1,3-84-4,0 1 0,0-2 0,1 1 0,-1 0-1,2 0 1,-2-1 0,1 2 0,0-1 0,0-1-1,1 1 1,-1-1 0,1 1 0,0-1 0,-1 1 0,1 0-1,0-1 1,0-1 0,1 2 0,-2-1 0,2 0-1,-1 0 1,1-1 0,-1 1 0,1-1 0,-1 0-1,2 0 1,-1 1 0,-1-1 0,1 0 0,0-1 0,0 2-1,-1-2 1,2 0 0,3 0 0,12 2 21,0-2 0,0 0 1,0-1-1,21-3 0,-40 4-14,20-4 46,1-1 1,-1-1 0,-1 0-1,0-2 1,0 0 0,0-1-1,0-1 1,-2 0 0,0-1-1,20-18 1,-15 11 35,0-2 0,-1 0 0,0-2 0,-2-1 0,-2 0 0,26-42 0,-34 49 66,-1 3-1,-2-4 1,0 2 0,1-2 0,-2 2-1,-1-1 1,-1-1 0,0 0 0,-2 0 0,0 1-1,1-1 1,-2 0 0,-5-30 0,2 40-109,2 1 0,-2 1 0,1-1 0,-1 1 0,-1 0 0,2 0 0,-2-2 0,0 3 0,1-1 0,-2 0 0,1 1 0,-1-1 0,1 2 0,-1-1 0,0 0 0,0 1 0,-2 0 0,2 0 0,-6-2 0,-2-1-26,-1 2 1,2-1-1,-2 1 0,1 2 0,-1-1 0,0 1 0,-22-1 1,22 4-97,-2 1 0,1-1 0,1 1 1,0 1-1,-1 1 0,1 1 1,0-1-1,0 2 0,2 0 1,-24 13-1,15-5-809,1 1 0,1 0 0,-2 2 0,4 1 1,-24 26-1,7 3-3451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88 4306,'0'0'1513,"-23"24"-1471,-71 79-18,90-98-5,-1 0 0,0 2 0,1 0 0,0-1 0,0 0 0,0 2 0,1-2 0,0 1 0,1 1 0,-1-1 0,2 1 0,-2-2 0,2 2 1,-1 10-1,-2 11 104,2-13-100,-2 2 0,2-2 0,1 1 0,1 0 0,1 25 0,-1-37-20,2 2 0,-1-2 0,0 2 1,2-2-1,-2 0 0,2 1 0,0-1 1,-1 0-1,1 1 0,1-1 1,-1 1-1,1-2 0,0 1 0,0-1 1,0 0-1,0 0 0,1 0 0,7 5 1,4 1 25,-1-4 0,0 2 0,1-1 0,0-2 0,0 1 0,1-1 0,-1-2 0,19 2 0,21 0 436,61-2 0,-106-3-386,6-1-26,2-1 0,-2 0 0,1-2 1,-1 0-1,0 0 0,1-3 0,-2 0 0,1 1 1,-1-2-1,0 0 0,-1-2 0,16-11 1,-11 6 6,-2-1 0,1 0 1,-2-1-1,1-1 0,-2 0 1,-1-2-1,-1 0 0,17-31 1,-26 39 154,1 0 0,-1 0 0,-1-2 0,0 2 0,-1-1 0,-1 0 0,2-25-1,-4 30-73,0 2-1,0-2 0,-1 1 1,1 0-1,-1-1 0,-1 2 1,1-1-1,-2-1 0,1 1 0,-1 1 1,0-1-1,1 0 0,-2 2 1,0-2-1,-7-9 0,-1 6-23,0-3 0,0 3 0,0 0-1,-2 1 1,1 0 0,0 1 0,-2 0-1,0 1 1,1 0 0,-25-6 0,14 6-58,-1 2 1,1 1 0,-2 1 0,2 2 0,-51 1 0,61 3-220,2-1 1,-2 1 0,2 1 0,-1 0 0,1 1-1,0 1 1,-1 0 0,2 1 0,0 0-1,0 1 1,-19 14 0,2 4-1650,1-1 1,1 3-1,-26 34 0,17-13-3652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1056,'0'0'14279,"31"-5"-14103,-19-6-32,0 0-128,-2 0-16,-1 3-752,3 5-1441,0 0-2673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4434,'0'0'10325,"6"0"-10389,0 0-641,6 11-1199,4 2-1346,-4 1-1264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8452,'0'0'6419,"9"-22"-6931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509 118 3970,'0'0'1667,"-31"2"-1549,-99 11-65,124-13-22,1 1 1,-1 0-1,1 0 0,0 0 1,0 1-1,-1-1 0,1 1 1,0 1-1,0-1 0,1 1 0,-1 0 1,0 0-1,1 0 0,0 1 1,-5 4-1,-3 3 188,-17 15 294,0 1 0,2 1 0,2 2 0,0 0 0,-24 41 0,39-56-493,2 1 0,-1 0 1,2 1-1,0 0 0,1 0 1,1 0-1,1 1 0,0-1 0,1 1 1,1 0-1,0 0 0,2 0 1,2 28-1,-1-40-11,1 0 0,0 0 0,0 0-1,0-1 1,1 1 0,0 0 0,0-1 0,1 0 0,-1 0 0,1 0 0,0 0-1,0 0 1,1-1 0,-1 0 0,1 0 0,0 0 0,0 0 0,7 3 0,-1-1 14,1 0 0,-1 0 0,1-2 0,-1 1 0,1-1 0,1-1 0,-1 0 0,15 1 0,-6-2-66,1 0 0,0-1 0,-1-2 0,1 0 1,0-1-1,-1-1 0,0-1 0,0-1 0,0-1 0,0-1 0,-1 0 0,23-13 0,4-10-88,-1-2 1,-1-2-1,-2-1 0,-2-3 0,-1-2 0,-2-1 0,-2-1 0,-1-3 0,-3 0 0,38-72 0,-64 107 431,-1 0 1,0 0 0,-1-1 0,0 0-1,0 1 1,-1-2 0,0 1-1,-1 0 1,-1 0 0,0-1 0,0 1-1,-1-1 1,-2-17 0,1 25-230,-1 1 1,1 0-1,0-1 1,-1 1 0,0 0-1,0 0 1,0 0-1,0 0 1,0 0-1,-1 0 1,1 1 0,-1-1-1,1 1 1,-1-1-1,0 1 1,0 0 0,0 0-1,-1 1 1,1-1-1,0 0 1,-6-1-1,-4-1-15,0 0 0,0 1 0,0 1 0,-25-3 0,-1 3-367,-1 2 1,1 1-1,-1 2 0,1 2 1,0 2-1,-75 22 1,21 4-3639,13-3-2051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1374 47 2769,'0'0'7046,"0"-5"-6326,0 3-638,0 0-1,0 0 0,0 0 0,0 1 0,0-1 0,0 0 0,-1 0 0,1 0 0,0 0 1,-1 1-1,0-1 0,1 0 0,-1 1 0,0-1 0,-2-2 0,1 2-51,0 1-1,0 0 0,0 0 0,0 0 1,-1 0-1,1 0 0,0 0 0,-1 1 1,1-1-1,0 1 0,-1-1 1,1 1-1,-1 0 0,1 0 0,-4 1 1,-59 0-569,-91 14 0,129-12 620,-54-2-1,54-2-88,-55 5-1,64 1-129,0 1 1,1 0-1,-1 2 1,1 0-1,1 1 1,0 0-1,-20 16 0,16-12 110,-44 27-9,-45 30 0,82-48 0,1 2 1,-35 41 0,8-8 9,-194 216-16,229-251 19,1 1-1,1 1 1,-19 37 0,29-47 9,0-1 1,1 2-1,0-1 1,1 0 0,0 1-1,2 0 1,0-1 0,-1 22-1,3-18 1,-1-7 8,1 0-1,0 0 1,1 0-1,0 0 1,0-1-1,1 1 1,1 0-1,0 0 1,0-1-1,6 12 1,4 2-25,1-1 1,1-1 0,1 0-1,1-1 1,26 26 0,-32-38-34,0 0 0,0 0 0,1-1 1,1 0-1,-1-1 0,1-1 0,0 0 1,1 0-1,-1-1 0,1-1 0,25 4 1,20-2-117,0-2 1,68-6 0,-33 1-292,-63-1 233,1 0 0,-1-2 0,0-2 0,0 0 1,-1-2-1,1-2 0,-2 0 0,1-2 0,-2-2 0,43-25 0,-51 27 69,-3 1 58,1 0 0,0 1 0,1 1 0,0 0 0,39-11 0,-33 18 258,0 0-1,42 4 1,-16-1-75,-7-3-163,-1-3-1,0-1 1,56-16-1,-56 11-72,-1 2 0,1 2 0,59-2 0,-100 9 166,0 0-1,0 1 1,1-1-1,-1 1 1,0-1-1,0 1 1,0 0-1,0 0 1,0 0-1,0 0 1,0 0-1,0 0 0,0 1 1,-1-1-1,1 1 1,0-1-1,-1 1 1,1 0-1,-1-1 1,0 1-1,1 0 1,0 2-1,0 0 49,0-1-1,1 0 1,0 0 0,-1 0 0,1-1-1,6 5 1,-3-3-23,0-2 0,1 1 0,-1-1 1,1 0-1,-1 0 0,1 0 0,0-1 0,12 1 1,61-3 389,-43 0-191,198-1 577,-224 3-782,1 0 0,-1 1-1,1 1 1,-1 0 0,0 0-1,0 1 1,0 1 0,17 9 0,23 9 161,244 76 1275,-160-57-653,170 76 0,-287-108-832,0 0 0,-1 1 0,0 1 0,-1 0 0,0 1 1,-1 1-1,0 1 0,-1 0 0,-1 1 0,21 32 0,-22-32 87,1-1 0,0 1 0,1-2 0,1 0 0,0-1 0,19 13 0,104 55 258,-96-58-263,-28-15-67,-1 1 0,0 1-1,0 0 1,-1 1 0,0 0-1,-1 1 1,0 0 0,-1 1-1,14 23 1,-15-25 35,0 1-1,1-1 1,1-1 0,-1 0 0,23 15-1,66 37 133,-40-27-59,-39-22-101,81 44-8,-89-51-17,1-1 0,0 0 0,0-1 0,0-1 0,0 0-1,21 2 1,14-2 79,-1-3-1,67-6 0,-93 4-163,0-2 1,-1 0-1,1-1 0,-1-1 0,-1-1 1,1-1-1,35-19 0,-42 17-130,-1 0 0,0 0-1,0-1 1,-1 0 0,-1-1-1,0-1 1,0 1 0,-2-1-1,1-1 1,9-23 0,6-17-247,24-83 0,-43 119 616,6-15-147,-1-1 1,-2 0-1,-2-1 1,-1 0-1,1-54 0,-4 14-6,0 37 232,-2-1 0,-8-71 1,5 98 4,0 0-1,-1 0 1,-1 1 0,1 0 0,-2 0 0,1 0 0,-2 0-1,1 1 1,-16-17 0,-6-4 448,-50-42-1,1 1 91,-92-94 742,137 138-1067,-1 2 0,-1 2-1,-60-33 1,59 42-418,-1 1 0,0 3 0,-1 1 0,-48-8 0,-46-12 15,-14-19 17,-62-16-47,69 46-29,109 17 60,0-1 0,0-1 0,0-2 1,1 0-1,-38-15 0,-122-53 53,150 63-108,-1 1-1,1 1 0,-44-2 0,62 9 61,0-1 1,-1-1-1,1 0 1,0-2-1,1 0 1,0-1-1,0-1 0,-27-16 1,29 14-26,1 0 1,-2 2-1,1 0 1,-1 1 0,0 0-1,-1 2 1,1 0-1,-1 1 1,0 1-1,-35-1 1,12 5-47,18 0 120,-41-4 0,57 2-32,0 0-1,1-1 1,-1 0 0,1 0 0,0-1-1,-1 0 1,1 0 0,0 0 0,-9-7-1,-2-3 43,-35-19-1,44 28-63,1 1 1,0 0-1,-1 0 0,1 1 1,-1 0-1,0 1 0,-14-1 1,-288 0 236,159 3-1775,131 0 989,0 0 0,0 2 0,0 0-1,0 1 1,1 1 0,-1 1 0,1 1 0,-26 13-1,-78 40-2960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 3890,'0'0'6499,"154"-10"-6387,-109 2-112,-4 2-528,-8 4-1585,-6 2-1329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0 314 3057,'0'0'6515,"33"-25"-6357,-3 1-115,12-9 10,2 2-1,1 1 1,52-25-1,-47 31 39,0 2 0,76-23 0,-101 38-125,0 2 0,0 0 1,0 2-1,0 0 0,1 2 0,-1 1 1,43 5-1,-45 0-113,0 0 0,34 14 0,32 9-116,218 11-1317,-170-26-2782,-107-9 1022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4114,'0'0'5136,"16"0"-4363,26 2-531,0 2 0,-1 2-1,1 1 1,71 24 0,-68-18-444,56 9 1,-101-22 215,0 0 1,1 0-1,-1 0 1,0 0-1,1 0 0,-1 0 1,1 0-1,-1 1 0,0-1 1,1 0-1,-1 0 1,0 0-1,0 0 0,1 0 1,-1 1-1,0-1 1,1 0-1,-1 0 0,0 1 1,0-1-1,1 0 0,-1 0 1,0 1-1,0-1 1,0 0-1,1 1 0,-1-1 1,0 0-1,0 1 1,0-1-1,0 0 0,0 1 1,0-1-1,0 0 0,0 1 1,1-1-1,-1 0 1,0 1-1,-1-1 0,1 1 1,0-1-1,0 0 1,0 1-1,0-1 0,0 0 1,0 1-1,0-1 0,0 0 1,-1 1-1,1-1 1,0 0-1,0 0 0,0 1 1,-1-1-1,1 0 1,0 0-1,-1 1 0,-11 13-162,-12 0 271,0-1 1,0 0 0,-42 14 0,-84 19-161,79-26-2324,68-19-213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3714,'0'0'2291,"-13"16"-1960,-76 101 366,60-77-134,7-11-75,1 1-1,-21 41 1,37-61-458,0 0-1,1 0 1,1 1-1,0-1 0,0 1 1,1-1-1,0 1 1,1 0-1,0 0 0,1 0 1,0 0-1,2 11 1,-1-19-38,-1-1 0,1 1 1,0-1-1,1 0 0,-1 0 0,0 1 1,1-1-1,-1 0 0,1 0 1,0-1-1,0 1 0,-1 0 1,1 0-1,0-1 0,0 1 1,1-1-1,-1 0 0,0 0 0,0 0 1,1 0-1,-1 0 0,1 0 1,-1 0-1,6 0 0,6 2-273,0-1-1,28 2 1,-39-4 192,49 0-3027,-33 0 877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3073,'0'0'5107,"9"11"-4798,103 104 83,-94-96-356,-16-16 21,0 0 0,1 0 0,-1 0 0,1 0 0,0 0 1,0 0-1,0-1 0,0 0 0,0 1 0,1-1 0,-1 0 1,1 0-1,0-1 0,-1 1 0,6 0 0,-9-2 5,1 0 0,0 0 1,-1-1-1,1 1 0,0 0 0,-1-1 0,1 1 0,-1-1 0,1 1 1,-1-1-1,1 1 0,-1-1 0,1 1 0,-1-1 0,0 1 1,1-1-1,-1 0 0,0 1 0,1-1 0,-1 0 0,0 1 0,0-1 1,1-1-1,4-21 23,-4 18 131,5-18 134,0 2 0,2-1 0,0 1 0,17-31 0,53-70-27,-72 113-267,5-3-2615,-14 27-863,-10 7-172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0 4226,'0'0'6526,"12"17"-5996,1-1-411,-2-3 15,0 0 0,-1 1 0,-1 0 0,-1 1 0,0 0 0,7 18 0,-5-2 16,-1 1-1,-2 0 1,-1 1 0,-1 0 0,-2 0-1,-1 0 1,-5 57 0,2-83-131,-1 0-1,0 0 1,0 0 0,0-1-1,-1 1 1,0 0 0,0-1 0,-1 0-1,0 0 1,0 0 0,0 0-1,-1-1 1,0 0 0,0 0 0,0 0-1,-1 0 1,-7 4 0,-9 6-644,0-1 1,0-1-1,-34 14 1,-11-1-3997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6 656,'0'0'6718,"-1"27"-6590,-11 9-70,8-25-71,0 1 1,1-1 0,-4 22-1,5 27-1449,35-60 1025,-28 0 419,1-1 1,-1 0-1,1 0 1,-1 0-1,0-1 1,0 1-1,0-1 1,0-1-1,0 1 1,0-1-1,-1 0 1,1 0-1,-1 0 1,0-1-1,0 1 1,0-1-1,0 0 1,-1 0-1,1 0 1,-1-1-1,5-9 1,0-1 8,0-1 0,0 0 0,-2 0 1,0-1-1,5-25 0,-11 37-4,0 4-51,1 1-296,1 0 279,-2 0 226,0 3-141,0 0 0,0 0 0,0 1 0,0-1 0,-1 0 0,0 0 1,1-1-1,-4 7 0,1-2 37,0 0 0,0 0 0,0 0 0,1 0 1,0 0-1,0 0 0,1 1 0,0-1 0,0 1 0,0-1 0,2 15 0,-1-19-11,0-1-1,0 1 0,0 0 0,0 0 0,0 0 0,1-1 0,0 1 0,-1 0 0,1-1 0,2 6 1,-2-7-129,0 0 1,1 0 0,-1 0-1,0 0 1,0 0 0,1 0-1,-1 0 1,1-1 0,-1 1-1,1-1 1,-1 1 0,1-1-1,-1 1 1,1-1 0,-1 0-1,1 0 1,-1 1 0,1-1-1,0 0 1,2-1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0 2977,'0'0'926,"0"4"-771,3 145 1512,-36-149-1933,5 0 43,29 0 170,11 0 107,13 2 335,-20-1-396,1 0-1,-1-1 1,0 1 0,1-1-1,-1 0 1,0-1 0,0 1-1,7-2 1,-6-3-1375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1 1489,'0'0'3761,"-1"14"-3288,-2-4-415,0 1-1,-1 0 1,-7 13 0,7-16-24,0 0 0,1 1-1,0-1 1,0 1-1,1 0 1,-2 10-1,4-13 21,0 16-206,0-22 144,1 1-1,-1 0 1,0-1 0,0 1 0,1-1-1,-1 1 1,1-1 0,-1 0-1,0 1 1,1-1 0,-1 1 0,1-1-1,-1 0 1,1 1 0,-1-1 0,1 0-1,-1 1 1,1-1 0,-1 0 0,1 0-1,-1 0 1,1 1 0,0-1 0,-1 0-1,1 0 1,-1 0 0,1 0-1,0 0 1,-1 0 0,1 0 0,3 0 7,0-1 0,-1 1 0,1-1 0,0 1 0,-1-1 0,1 0 0,-1 0 0,0-1 1,1 1-1,-1-1 0,0 0 0,0 1 0,0-1 0,0-1 0,0 1 0,3-3 0,3-5 16,0 0 0,-1-1 0,9-15 0,-9 14-19,0 0 0,1 0 1,19-19-1,-27 30 17,0 1-39,1 0 1272,-2 27-1361,-9 82-1334,10-107-229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91 95 1265,'0'0'5175,"-3"0"-4807,2 0-352,0-1-1,0 1 0,0-1 0,0 0 0,0 1 0,0-1 0,1 0 0,-1 1 1,0-1-1,0 0 0,1 0 0,-1 0 0,0 0 0,1 1 0,-1-1 0,1 0 1,-1 0-1,1 0 0,-1 0 0,1-1 0,0 1 0,-1 0 0,1 0 1,0 0-1,0 0 0,0 0 0,0 0 0,0-1 0,0-46 53,1 28-62,-1 19-102,28 7-622,-10 6 535,-16-12 167,0 1 1,-1 0-1,1 0 0,0 0 1,0 0-1,-1 0 1,1 1-1,-1-1 1,1 0-1,-1 1 1,0-1-1,1 1 0,-1-1 1,0 1-1,0 0 1,0 0-1,0-1 1,-1 1-1,1 0 0,0 0 1,-1 0-1,1 0 1,-1 0-1,0 0 1,1 0-1,-1 0 1,0 2-1,-1 8 117,0 1 0,-1-1-1,-1 0 1,0 0 0,0-1 0,-1 1 0,-1-1 0,1 0-1,-2 0 1,0 0 0,0 0 0,-1-1 0,0 0-1,-1-1 1,0 0 0,0 0 0,-1 0 0,-15 10 0,-2-9-669,18-8-921,18-6 976,0 1 510,-1 0 89,0 0 0,-1 0 1,1 1-1,0 1 0,0-1 0,12 1 1,-21 1-38,1 0 0,-1 1 0,1-1 0,-1 0 0,0 0 0,1 1 0,-1-1 0,1 0 0,-1 0 0,0 1 0,1-1 0,-1 0 0,0 1 0,1-1 0,-1 1 0,0-1 0,1 0 0,-1 1 0,0-1 0,0 1 0,0-1 0,0 1 0,1-1 0,-1 1 0,0-1 0,0 1 0,0-1 0,0 1 0,0 0-40,0 0 0,0 0 0,0-1 0,0 1 0,0 0 0,1-1 0,-1 1 0,0 0 0,0-1 0,1 1 0,-1-1 0,0 1 0,1 0 0,-1-1 0,1 1 0,-1-1 0,0 1 1,1-1-1,-1 1 0,1-1 0,0 0 0,-1 1 0,1-1 0,-1 1 0,1-1 0,0 0 0,-1 0 0,1 1 0,0-1 0,-1 0 0,2 0 0,9-2-1757,-1-7-992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0:15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44 3570,'0'0'2390,"0"6"1398,4 5-3768,-1 1 0,2-1 0,-1 1 0,2-1 0,6 10 0,13 32-19,-11-20 12,20 38 0,-31-73 636,-2-11-548,1-15-141,1-73 259,-2 97-114,0 0 1,0 0 0,1 1 0,-1-1 0,1 0-1,0 1 1,0-1 0,3-3 0,7-14 161,26-62-131,-43 104-2144,4-17 1763,1 0 1,-1 0-1,0 0 1,0-1-1,0 1 1,-1-1-1,-2 6 0,-32 41-3551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72 185 3362,'0'0'4772,"20"0"-4590,64-2-89,-79 2-89,-1-1-1,0 0 0,0 0 1,0 0-1,0 0 1,0-1-1,0 0 1,-1 1-1,1-1 0,0-1 1,-1 1-1,1 0 1,-1-1-1,0 0 1,0 0-1,0 0 1,0 0-1,-1 0 0,1 0 1,-1-1-1,4-6 1,-3 5-13,1-2-51,-1 0 0,-1 0 0,1 0 0,-1-1 0,0 1-1,-1 0 1,0-1 0,0 1 0,0-1 0,-1 1 0,-1-9 0,1 14 53,0 1-5,0 0-1,-1 0 1,1 0 0,0-1 0,0 1 0,-1 0 0,1 0 0,-1 0 0,1 0 0,-1 0 0,0 0 0,1 0 0,-1 0 0,0 0 0,0 0 0,1 1 0,-1-1 0,0 0 0,0 0 0,0 1 0,0-1 0,0 1 0,0-1 0,0 1 0,0-1 0,0 1 0,-1-1 0,1 1 0,0 0 0,0 0-1,0 0 1,-2-1 0,-46 0 38,35 2-76,8-2 43,-1 1-1,0 1 1,1-1 0,-1 1-1,1 0 1,-1 1 0,1-1 0,0 1-1,-1 0 1,1 1 0,0 0-1,0 0 1,1 0 0,-1 1-1,0-1 1,1 1 0,0 1-1,0-1 1,0 1 0,1 0 0,0 0-1,-7 9 1,5-5 56,1 1 1,0-1 0,0 1-1,0 0 1,2 1-1,-1-1 1,1 1-1,-2 13 1,2 6 597,0 54-1,3-83-634,0 0-1,0 0 0,0 0 0,1 0 0,-1 0 0,0 0 0,1 0 1,-1 0-1,1 0 0,-1 0 0,1 0 0,-1 0 0,1 0 1,0 0-1,0 0 0,-1 0 0,1-1 0,0 1 0,0 0 0,0 0 1,0-1-1,0 1 0,0-1 0,0 1 0,0-1 0,0 1 0,0-1 1,0 0-1,0 1 0,0-1 0,0 0 0,2 0 0,44 1 901,-33-1-567,43 1 254,64-3-3164,-108-1-114,4-4-1645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1.7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54 2257,'0'0'2849,"-18"3"-1952,12 4-876,0 0-1,0 1 1,1-1 0,0 1-1,0 0 1,1 1 0,0-1 0,-5 13-1,7-14-26,1 0 0,-1 0-1,1 0 1,0 1-1,1-1 1,0 14-1,1-9-4,-1-11 9,0 0 0,0 0 0,1 0 0,-1 0 0,0 0 0,1 0 0,-1 0 0,1 0 0,0 0 0,-1 0 0,1 0 0,-1-1 0,1 1 0,0 0-1,0 0 1,0-1 0,-1 1 0,1-1 0,0 1 0,0-1 0,0 1 0,0-1 0,0 1 0,0-1 0,0 0 0,0 1 0,0-1 0,0 0 0,0 0 0,0 0-1,0 0 1,1 0 0,45 0 51,-33 0-24,-10 0-16,1-1 0,-1 1 0,1-1 0,-1 0 0,0 0 0,1 0 0,-1 0 0,0-1 0,0 1 0,1-1 0,-2-1 0,1 1 0,0 0 0,0-1 0,-1 0 0,1 0 0,-1 0 0,0 0 0,0 0 0,0-1 0,0 1 0,-1-1 1,1 0-1,-1 0 0,3-7 0,-1 0 50,0 0 1,-1 0-1,0 0 1,-1 0 0,0-1-1,-1 1 1,-1-1 0,0-21-1,0 19 197,0 13-226,-1 0 0,1 0 0,0 0 1,0 0-1,0 0 0,-1 0 0,1 0 0,0 0 0,-1 0 0,1 0 1,-1 0-1,1 0 0,-1 0 0,1 0 0,-1 0 0,0 1 0,0-1 1,1 0-1,-1 0 0,0 1 0,0-1 0,-1-1 0,-1 1-3,-1-1 0,1 1 0,0 0 0,0 0 0,-1 0-1,1 0 1,-6 0 0,-7 0-77,-1 1 0,-22 2 0,28-2 44,9 1-16,0-1-1,0 0 0,0 0 1,-1 1-1,1-1 0,0 1 1,0 0-1,0-1 0,0 1 1,0 0-1,0 0 0,0 1 1,1-1-1,-1 0 0,0 1 1,1-1-1,-1 1 0,0-1 1,1 1-1,0-1 0,-2 4 1,1-2-411,0 1 0,1 0 1,-1 0-1,1 0 0,0 0 0,0 0 1,0 1-1,1-1 0,-1 0 1,1 5-1,0 0-2211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2.1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1185,'0'0'3116,"0"10"-2441,0 129 544,0-139-1218,1 0-1,-1 1 1,0-1 0,0 1-1,1-1 1,-1 0 0,0 1-1,1-1 1,-1 0 0,0 1-1,1-1 1,-1 0 0,0 0-1,1 1 1,-1-1-1,1 0 1,-1 0 0,0 0-1,1 1 1,-1-1 0,1 0-1,-1 0 1,1 0 0,-1 0-1,1 0 1,-1 0 0,1 0-1,0 0 1,17 0 26,-15 0-25,31 1-312,40-3-2277,-54-2-759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2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0 1873,'0'0'3217,"-10"5"-3054,7-3-152,-2 0 9,0 1 0,0 0 0,0 0 0,0 1 0,0-1-1,1 1 1,-1 0 0,1 0 0,0 1 0,0-1 0,1 1 0,-5 7 0,8-12-20,-7 11 26,0 0 0,1 1 0,0 0 0,1 0 0,0 1-1,1-1 1,0 1 0,1 0 0,1 0 0,-2 24 0,4-24-25,-1-10 2,1-1 0,0 1 0,0 0 1,0-1-1,1 1 0,-1 0 0,0-1 0,3 6 0,-3-7 1,1 0-1,0 0 0,0 0 0,0 0 0,0 0 1,-1-1-1,1 1 0,0 0 0,0-1 0,1 1 1,-1 0-1,0-1 0,0 0 0,0 1 0,0-1 1,0 1-1,0-1 0,1 0 0,-1 0 0,0 0 1,0 0-1,1 0 0,-1 0 0,2 0 0,7 1-83,0-1 0,0 0 0,0-1-1,0 0 1,0 0 0,0-1 0,0-1-1,0 1 1,-1-2 0,1 1 0,13-8-1,-3-1-1447,-4 3-1050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3.1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1 1297,'0'0'4458,"-12"1"-4405,-38 9-37,45-8 30,-1 0 0,1 1 0,0 0 0,0 0 0,0 0 0,0 1 0,1-1 1,0 1-1,-1 0 0,1 0 0,0 1 0,1 0 0,-1-1 0,-3 8 0,1-3-8,1 1-1,0 0 1,0-1 0,1 1 0,0 1-1,1-1 1,0 1 0,0-1 0,2 1-1,-1 0 1,1 0 0,1 0-1,0 14 1,1-24-38,-1 0 0,0 0 0,1-1 0,-1 1 0,0 0 0,1 0 0,-1-1 0,1 1 0,-1 0-1,1-1 1,0 1 0,-1-1 0,1 1 0,-1-1 0,1 1 0,0-1 0,0 1 0,-1-1 0,1 0 0,0 1 0,0-1-1,-1 0 1,1 0 0,0 1 0,1-1 0,25 3-9,-23-3 7,124 1-389,-71-2-2310,-47 1 364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3.6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13 145 2913,'0'0'2711,"21"-2"-2658,67-9-34,-84 11-11,-1 0 1,1-1 0,-1 1-1,0-1 1,1 0-1,-1 0 1,0 0-1,1-1 1,-1 1-1,0-1 1,0 0 0,0 0-1,0 0 1,-1 0-1,1 0 1,-1 0-1,1-1 1,-1 1-1,4-6 1,-5 5 12,0 0 0,0-1-1,0 1 1,0 0 0,-1 0 0,1-1 0,-1 1 0,0-1-1,0 1 1,0 0 0,-1-1 0,1 1 0,-1 0 0,0 0-1,-1-4 1,1 5-23,0-1 0,0 1-1,0 0 1,0-1 0,-1 1-1,1 0 1,-1 0 0,0 0 0,1 0-1,-1 0 1,0 0 0,0 1-1,0-1 1,0 1 0,0-1 0,-1 1-1,1 0 1,0 0 0,-1 0-1,1 0 1,-1 0 0,1 0 0,-1 1-1,1-1 1,-1 1 0,-4 0-1,3 0-3,0-1-1,-1 1 0,1 1 0,0-1 0,0 1 0,0-1 0,0 1 0,0 0 0,0 1 1,0-1-1,1 1 0,-1-1 0,0 1 0,1 0 0,-1 1 0,-3 2 0,1 1 2,1 0 0,0 0 0,0 0 1,1 1-1,0 0 0,0 0 0,0 0 0,1 0 0,0 0 0,-2 9 0,2-2 0,0 0 0,1 1-1,0 0 1,1 21 0,1-34 9,1 0-1,-1 0 0,1 0 1,-1 0-1,1 0 0,0 0 1,0 0-1,-1 0 0,2 0 1,-1 0-1,0-1 0,0 1 1,0 0-1,1-1 0,-1 1 1,1-1-1,-1 0 0,1 1 0,0-1 1,0 0-1,-1 0 0,1 0 1,0 0-1,0 0 0,0 0 1,0-1-1,0 1 0,0-1 1,0 1-1,4-1 0,8 3 40,1-1 1,0-1-1,17-1 0,-23 0 23,24 0 195,38 0 365,-25 0-3258,-42 0-289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4.0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3506,'0'0'2945,"0"25"-2526,3 180 920,6 30-995,-9-235-416,0 0 0,0 0 0,1 0 0,-1 0 0,0 0-1,0 0 1,0 0 0,0 0 0,0 0 0,0 0 0,1 0-1,-1 1 1,0-1 0,0 0 0,0 0 0,0 0 0,0 0 0,1 0-1,-1 0 1,0 0 0,0 0 0,0 0 0,0 0 0,0 0 0,1-1-1,-1 1 1,0 0 0,0 0 0,0 0 0,0 0 0,0 0 0,0 0-1,1 0 1,-1 0 0,0 0 0,0 0 0,0 0 0,0-1 0,0 1-1,0 0 1,0 0 0,0 0 0,0 0 0,0 0 0,1 0 0,-1-1-1,0-10-2208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4.5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 3602,'0'0'2604,"16"-1"-2434,0-1-149,79-3 14,-92 5-40,-1 1 0,0-1 0,0 1 0,0-1 0,0 1 0,0-1 0,0 1 0,0 0 0,0 0 0,0 0 0,0 0 0,0 0 0,0 1 0,-1-1 0,1 1 0,0-1 0,-1 1 0,1-1 0,-1 1 0,0 0 0,0 0 0,1-1 0,-1 1 0,0 0 0,-1 0 0,1 0 0,0 0 0,0 1 0,-1-1 0,1 3 0,1 8 230,0 0 0,0 1 0,-2 22 0,0-28 63,0-6-234,0 0 0,0 0 0,-1 0 0,1-1 0,-1 1 1,1 0-1,-1 0 0,0 0 0,0 0 0,0-1 0,0 1 0,0 0 0,0-1 1,0 1-1,-1-1 0,1 1 0,0-1 0,-1 0 0,1 1 0,-1-1 0,0 0 1,1 0-1,-1 0 0,0 0 0,0-1 0,0 1 0,1 0 0,-1-1 1,0 1-1,0-1 0,-2 1 0,-9 1 261,1 0 1,-1-1-1,-21-1 0,23 0-141,10 0-270,1 0 1,-1-1 0,0 1 0,0 0 0,1 0 0,-1-1 0,0 1 0,1 0 0,-1-1 0,1 1 0,-1-1 0,0 1 0,1-1-1,-1 1 1,1-1 0,-1 1 0,1-1 0,-1 0 0,1 1 0,0-1 0,-1 0 0,1 1 0,0-1 0,-1 0 0,1 1 0,0-1-1,0 0 1,0 0 0,0 1 0,-1-1 0,1 0 0,0 0 0,0 1 0,1-2 0,-2-4-1225,-2-8-2855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5.0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1 4130,'0'0'2740,"3"14"-2017,2 14-281,-2-1 0,0 1 0,-2-1 0,-1 1 0,-1 0 0,-7 41 1,-14 16-3,8-34-319,1-1 0,3 2 1,-6 100-1,36-152-43,-9 0-195,23 1 586,-32-1-704,-1 0 1,1 0 0,0 0 0,-1 0-1,1-1 1,-1 1 0,1-1-1,-1 1 1,1-1 0,-1 1-1,0-1 1,1 0 0,-1 0 0,0 1-1,1-1 1,1-2 0,-3-2-3024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15.3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 4290,'0'0'6387,"148"-8"-6387,-112 6-608,0-1-1601,-7 3-1649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21.0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0 4066,'0'0'2991,"-33"0"-2674,28 0-318,-1 1 1,1 0-1,0 0 0,-1 0 1,1 1-1,0 0 0,0 0 0,0 0 1,0 1-1,0-1 0,1 1 1,-1 0-1,1 0 0,-5 5 1,5-5-12,1 1 0,-1-1 0,1 0 0,0 1 0,1 0 0,-1 0 0,1 0 0,-1 0 0,1 0 0,0 0 0,0 0 0,1 1 0,0-1 0,-1 1 0,1-1 1,0 9-1,1-12 16,0 0 1,-1 0-1,1 1 0,0-1 1,1 0-1,-1 0 1,0 1-1,0-1 1,0 0-1,1 0 1,-1 0-1,1 1 1,-1-1-1,1 0 1,-1 0-1,1 0 1,0 0-1,-1 0 1,1 0-1,1 1 1,0-1 35,0 0 1,0 0 0,0 0 0,1-1 0,-1 1-1,0-1 1,0 0 0,0 0 0,4 0 0,9 2 78,9 0-32,46 7-25,-66-8-67,0 0-1,0 0 1,0 0 0,0 1-1,0 0 1,0 0 0,-1 0 0,1 0-1,-1 0 1,1 1 0,-1-1 0,0 1-1,5 5 1,-7-7 27,-1-1-1,1 1 1,0 0 0,-1 0 0,1-1 0,-1 1-1,1 0 1,-1 0 0,1 0 0,-1 0-1,0 0 1,1 0 0,-1 0 0,0 0-1,0 0 1,0 0 0,0 0 0,0 0-1,0 0 1,0 0 0,0 0 0,0 0-1,0 0 1,0 0 0,-1 0 0,1 0 0,0-1-1,-1 1 1,1 0 0,-1 0 0,1 0-1,-1 0 1,1 0 0,-1-1 0,1 1-1,-1 0 1,0 0 0,0-1 0,1 1-1,-2 0 1,-4 3 89,0-1-1,0 0 1,0-1 0,0 1-1,-9 1 1,-1 2-48,-36 9 264,39-13-238,1 2 1,0-1-1,0 2 0,0 0 0,-12 6 0,16-1-251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5619,'0'0'4330,"1"20"-3965,3 63-157,-3-74-173,0 1 0,1-1 1,1 0-1,-1 0 0,2 0 0,-1 0 0,1 0 0,10 15 0,-10-16-93,1 0-1,-1 0 1,0 1 0,2 9-1,-6-18 55,0-1 1,0 1-1,0 0 0,0 0 0,0 0 0,0 0 0,0 0 1,0 0-1,0 0 0,0 0 0,0 0 0,0 0 1,1 0-1,-1-1 0,0 1 0,0 0 0,0 0 1,0 0-1,0 0 0,0 0 0,0 0 0,0 0 0,0 0 1,0 0-1,0 0 0,1 0 0,-1 0 0,0 0 1,0 0-1,0 0 0,0 0 0,0 0 0,0 0 1,0 0-1,0 0 0,0 0 0,0 0 0,1 0 0,-1 0 1,0 0-1,0 0 0,0 0 0,0 0 0,0 0 1,0 0-1,0 0 0,0 0 0,0 0 0,0 0 1,0 1-1,0-1 0,1 0 0,-1 0 0,0 0 0,0 0 1,0 0-1,0 0 0,5-15 67,2-20 60,0-6-141,10-61-366,-17 101 375,0 0 1,1 0 0,-1-1-1,0 1 1,1 0 0,0 0 0,-1 0-1,1 0 1,-1 0 0,1 0-1,0 0 1,0 0 0,0 0-1,0 0 1,0 0 0,0 0 0,0 0-1,0 1 1,0-1 0,0 0-1,0 1 1,0-1 0,0 1-1,1 0 1,-1-1 0,0 1 0,0 0-1,1-1 1,-1 1 0,2 0-1,49 1-452,-32 0 339,46 4-2615,-35-2 208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29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0 7059,'0'0'499,"-6"26"-430,-16 82-66,18-81 79,1-1-1,2 1 0,2 50 1,1-21 155,-2-9 126,0-35 165,0-34-344,0 16-189,0 0 0,1-1 0,-1 1 0,1 0-1,1 0 1,-1 0 0,1 0 0,0 0 0,1 0 0,-1 0 0,1 1-1,0-1 1,1 1 0,-1 0 0,1 0 0,0 0 0,0 0 0,1 1-1,-1 0 1,1 0 0,0 0 0,0 0 0,0 1 0,1 0-1,-1 0 1,1 0 0,0 1 0,7-3 0,-10 4-47,1 0 0,-1 0 0,1 1 0,-1-1 0,1 1 0,-1 0 0,1 0 0,0 0 0,-1 1 0,1-1 0,-1 1 0,1 0 0,-1 0 0,0 0 0,4 2 0,-3-1-6,-1 0 0,0 1 1,0 0-1,0 0 0,-1 0 1,1 0-1,-1 0 0,1 0 1,-1 1-1,0-1 0,0 1 0,2 6 1,0 1 41,-1 1 0,0 0 0,-1 0 1,0-1-1,-1 1 0,-1 0 0,0 0 1,0 0-1,-1 0 0,-3 14 0,3-22 97,0 0-1,-1 0 0,1 0 1,-1 0-1,0 0 0,-1-1 0,1 1 1,-1 0-1,1-1 0,-1 0 0,0 0 1,0 0-1,0 0 0,-1 0 1,1-1-1,-1 1 0,0-1 0,1 0 1,-1 0-1,0 0 0,0-1 1,0 1-1,0-1 0,-8 2 0,-9 0 143,0 0-1,0 0 0,-35-2 0,50-1-274,3 0 58,1 0 0,-1 0 0,0-1-1,0 1 1,1 0 0,-1-1 0,1 0-1,-6-1 1,7 1-113,0 0 0,0 1 0,0-1 0,1 0 0,-1 1 0,0-1 0,0 0 0,1 0 0,-1 0 0,0 0 0,1 0 0,-1 0 1,1 0-1,-1 0 0,1 0 0,-1 0 0,1 0 0,0 0 0,0 0 0,-1 0 0,1 0 0,0 0 0,0 0 0,0-2 0,3-2-2780,12 2-1731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0.6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24 193 3778,'0'0'477,"18"-1"-445,57-5-10,-72 6-10,1 0 0,-1-1 0,1 0 0,-1 0 0,0 0 0,0 0 0,1 0 0,-1-1 0,0 1 1,0-1-1,0 0 0,0 0 0,-1 0 0,1 0 0,0-1 0,-1 1 0,0-1 0,1 1 0,-1-1 0,0 0 0,0 0 1,-1 0-1,1 0 0,-1 0 0,2-5 0,0-2 139,-1-1-1,-1 1 1,1-1 0,-2 0-1,0 1 1,-1-13 0,1 0-69,0 23-69,-1-1 0,1 0 0,0 0 1,0 0-1,0 1 0,0-1 0,-1 0 0,1 0 0,0 1 0,-1-1 1,1 0-1,-1 1 0,1-1 0,-1 0 0,1 1 0,-1-1 1,1 1-1,-1-1 0,0 1 0,1-1 0,-1 1 0,1-1 0,-1 1 1,0-1-1,0 1 0,-1-1 0,-28-3 642,26 4-621,-1 0-1,1 0 1,-1 1 0,1-1 0,0 1 0,-1 0 0,1 1-1,0-1 1,-1 1 0,-5 3 0,5 0-39,0 1 0,0 0 1,1 0-1,0 0 0,0 0 1,1 0-1,0 1 0,0 0 0,0 0 1,-2 9-1,-11 26 52,9-24 26,0 1 1,2-1 0,0 1 0,1 0 0,1 0-1,0 0 1,2 0 0,1 26 0,0-42-64,0-1 0,0 0 1,0 0-1,1 0 0,-1 1 0,1-1 1,0 0-1,0 0 0,-1 0 1,1 0-1,1 0 0,-1 0 0,0-1 1,0 1-1,1 0 0,-1 0 0,1-1 1,-1 1-1,1-1 0,0 0 0,0 1 1,-1-1-1,1 0 0,4 2 0,-1-1 8,1 0-1,-1 0 1,1 0-1,0-1 1,0 0-1,-1 0 1,1 0-1,8-1 0,-3-1 23,-1 0 0,1-1-1,0-1 1,-1 0 0,1 0-1,-1-1 1,0 0 0,16-10-1,-12 7-1104,-1 0 0,1 2 0,22-7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1.1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4034,'0'0'4162,"-6"169"-3954,6-143-160,0-2-48,0-10 0,0-9-32,0-2-656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1.5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6035,'0'0'2641,"9"-13"-7715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2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58 4786,'0'0'857,"0"23"-777,-1 10-63,0 2-3,3 38 0,2-46 32,0-18-83,0-19-196,1-15-302,-1-2 340,2 0 1,18-50-1,-22 72 265,1-1 0,-1 0 0,1 1 0,0 0 0,0 0 1,0 0-1,1 0 0,0 0 0,0 1 0,0 0 0,0-1 0,1 2 0,0-1 0,-1 0 0,2 1 0,-1 0 0,0 0 1,0 1-1,9-4 0,-13 6-61,1-1-1,-1 0 1,0 1 0,1 0 0,-1-1 0,1 1 0,-1 0-1,1-1 1,-1 1 0,1 0 0,-1 0 0,0 0 0,1 0-1,-1 1 1,1-1 0,-1 0 0,1 1 0,-1-1 0,0 1 0,1-1-1,-1 1 1,0 0 0,1-1 0,-1 1 0,0 0 0,0 0-1,0 0 1,0 0 0,0 0 0,0 0 0,0 0 0,2 3 0,-2 1 115,1 0 1,-1 1 0,0-1 0,0 1-1,-1 0 1,1-1 0,-2 9 0,1-14-121,0 28 401,-5 43 0,3-61-358,0 1 1,-1-1-1,0 0 1,0-1-1,-1 1 0,-1 0 1,-7 11-1,11-18-258,-13 18 622,6-14-3150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2.6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0 3778,'0'0'1881,"-2"1"-1975,-1 1 96,1 0-1,0-1 1,1 1 0,-1 0-1,0 0 1,0 0-1,1 1 1,0-1 0,-1 0-1,1 0 1,0 1-1,0-1 1,0 1 0,0-1-1,0 1 1,1 0-1,-1-1 1,1 1 0,0 3-1,-3 61 38,3-56-38,0-8 2,-1-1 0,1 1 0,1 0-1,-1-1 1,0 1 0,1-1 0,-1 1-1,1-1 1,-1 1 0,1-1 0,0 0-1,0 1 1,1-1 0,0 3 0,0-4-4,0 0-1,-1 1 1,1-1 0,0 0-1,0 0 1,0 0 0,0-1 0,0 1-1,0 0 1,0-1 0,0 1 0,0-1-1,0 1 1,0-1 0,0 0-1,1 0 1,2 0 0,7 0 3,0-1 1,-1 1-1,1-2 0,0 0 1,-1 0-1,0-1 0,15-5 0,-23 6 1,1 1 0,-1-1 0,0 0 0,1 0 0,-1 0 0,0-1 0,0 1 0,0-1 0,-1 0 0,1 1 0,0-1 0,-1 0 0,0-1 0,0 1 0,0 0 0,0-1 0,-1 1 0,1-1 0,-1 1 0,0-1 0,0 0 0,0 0 0,0 1 0,-1-1 0,1 0 0,-1-6 0,0 8 17,0 0 1,1 0 0,-1 0 0,0-1-1,0 1 1,-1 0 0,1 0 0,0 0-1,-1 0 1,1 0 0,-1 0-1,0 0 1,1 0 0,-1 0 0,0 0-1,0 0 1,-1 0 0,1 0 0,0 1-1,-1-1 1,1 0 0,-1 1-1,1-1 1,-1 1 0,0 0 0,1-1-1,-1 1 1,0 0 0,0 0 0,0 0-1,0 0 1,0 1 0,0-1 0,-2 0-1,-11-3-24,1 0 0,-1 1 0,1 0 0,-1 2-1,0 0 1,-18 0 0,30 2-1306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2.9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1 0 4722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2:34.6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269 1 2481,'0'0'1524,"2"11"-1196,28 141 3076,-24-116-3186,-2 0 0,-1 57 0,-4-91-151,1-1 0,-1 1 0,1-1 0,-1 0 0,1 1 1,-1-1-1,0 0 0,1 0 0,-1 1 0,0-1 1,0 0-1,0 0 0,0 0 0,0 0 0,0 0 1,-1 0-1,1-1 0,0 1 0,0 0 0,0 0 1,-1-1-1,1 1 0,-1-1 0,1 1 0,0-1 1,-1 0-1,-1 1 0,-52 8 687,38-7-441,-23 3 59,5 0 88,-66 16-1,98-20-627,0 1 1,0-1 0,1 0-1,-1 1 1,0-1-1,0 1 1,1 0-1,-1 0 1,1 0 0,-1 0-1,-3 4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8 1761,'0'0'-518,"-4"6"561,1 0 172,1-1 0,-1 1 0,1-1 0,0 1 0,0 0 1,1 0-1,-2 10 0,2-11-45,0 1 1,-1-1-1,0 0 1,0 0-1,0 0 1,0-1-1,-5 8 1,4-8-135,0 0-1,1 0 1,-1 1 0,1-1 0,1 0 0,-1 1 0,0 0-1,1 0 1,0-1 0,-1 9 0,2-11-36,1-1-1,-1 1 1,0 0-1,1-1 1,-1 1 0,1 0-1,-1-1 1,1 1 0,0-1-1,0 1 1,-1-1 0,1 0-1,0 1 1,0-1 0,1 0-1,-1 1 1,0-1 0,0 0-1,1 0 1,-1 0 0,0 0-1,1 0 1,-1 0 0,1-1-1,-1 1 1,1 0 0,-1-1-1,1 1 1,0-1 0,-1 0-1,1 0 1,3 1 0,8 0 24,1 0 0,0 0 0,18-3 0,-7 2 22,-16 0-29,0-1 0,0 1 0,0-2 1,0 1-1,0-1 0,-1 0 0,1-1 1,13-5-1,-19 6-6,1 0-1,-1 0 1,0 0 0,1-1 0,-1 1-1,0-1 1,0 0 0,-1 0 0,1 0 0,-1 0-1,1 0 1,-1 0 0,0-1 0,0 1-1,0-1 1,-1 0 0,1 1 0,-1-1-1,0 0 1,0 0 0,1-7 0,-1 5 135,-1-1 1,1 0 0,-1 1-1,0-1 1,-1 0 0,1 1-1,-3-9 1,2 12-60,0 1 1,0-1-1,0 1 1,0 0-1,-1-1 0,1 1 1,-1 0-1,0 0 1,1 0-1,-1 0 0,0 0 1,0 0-1,-1 0 1,1 1-1,0-1 0,0 1 1,-1 0-1,1-1 1,-5 0-1,-8-3 19,0 2 0,0-1 0,0 2 0,0 0 0,0 1 0,-26 1 0,34 0-109,3 0-44,0 0 1,1 1-1,-1-1 0,0 1 0,0 0 1,0 0-1,0 0 0,1 0 0,-1 1 0,0-1 1,1 1-1,-1 0 0,1 0 0,0 0 1,-5 5-1,6-5-226,-1 1 1,1-1-1,0 1 1,0 0 0,0 0-1,1 0 1,-1 0-1,1 0 1,-1 0-1,1 0 1,-1 6-1,0 10-2736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2 648 1745,'0'0'5493,"0"-10"-5101,-1-82 588,8-212 1658,-5 287-2630,1 0-1,0 0 1,2 0 0,0 0 0,8-18 0,-9 26-14,1 0 1,0 0-1,0 1 1,1-1-1,0 1 1,1 0-1,-1 1 1,2 0-1,15-13 1,-16 14-60,18-12 212,-24 17-167,0 1 0,0-1 0,0 1 0,-1 0 0,1-1 0,0 1 0,0 0 0,0 0 0,0-1 0,0 1 0,-1 0 0,1 0 0,0 0 0,0 0 0,0 0 0,0 0 0,0 1 0,0-1 0,0 0 0,-1 0 0,1 0 0,0 1 0,0-1 0,0 1 0,-1-1 0,1 0 0,0 1 0,0 0 0,0 0 0,4 4-52,0 1-1,0 1 0,0-1 1,-1 0-1,0 1 0,-1 0 1,1 0-1,-1 0 1,-1 0-1,1 1 0,-1-1 1,0 1-1,-1 0 0,0-1 1,0 1-1,-1 0 1,0 10-1,0-1-1731,0-5-685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66 166 3890,'0'0'3353,"17"1"-2993,51 0 150,-66-1-462,0 0 0,-1 0 0,1 0 0,0 0 0,-1 0 0,1 0 0,0-1 0,-1 1 0,1-1 0,-1 1 0,1-1 0,0 0 0,-1 1 0,0-1 0,1 0 0,-1 0 0,1 0 0,-1 0 0,0 0 0,0-1 0,0 1 0,0 0 0,0 0 0,0-1 0,2-1 0,-2-1-40,0 0-1,0 1 1,0-1 0,0 1 0,-1-1-1,1 0 1,-1-6 0,0 3-51,2-7-261,-1 0 0,-1 0 0,0 0 0,-3-20 0,2 33 292,0 0 0,0 0 1,-1 0-1,1-1 1,0 1-1,0 0 0,-1 1 1,1-1-1,0 0 1,-1 0-1,1 1 0,-1-1 1,1 1-1,-1-1 1,0 1-1,1-1 0,-1 1 1,1 0-1,-1 0 1,0 0-1,1 0 0,-1 0 1,-1 1-1,-40 3 21,37-1 15,-1 0 0,1 1 0,0-1 0,0 1-1,0 1 1,0-1 0,1 1 0,0 0 0,0 0 0,0 1 0,1-1-1,-1 1 1,1 0 0,1 1 0,-5 9 0,3-5 29,0 0 1,1 1-1,0 0 0,1 0 1,0 0-1,1 0 0,0 1 1,1 13-1,1-24-47,-1 1 1,1-1-1,1 1 1,-1 0-1,0-1 0,1 1 1,-1-1-1,1 1 1,0-1-1,-1 1 1,1-1-1,1 0 0,-1 1 1,0-1-1,2 2 1,0-1-4,-1-1 1,1 0-1,0 0 1,0 0-1,0-1 1,1 1-1,-1-1 1,0 1-1,0-1 1,7 1-1,10 2 56,0-1-1,1-1 1,-1-1-1,42-3 1,-11 0 120,-30 3-151,-13 0-35,1-1-1,0 0 1,0 0 0,-1-1 0,16-3-1,-22 3 18,-1 0 0,1 0-1,-1 0 1,1 0-1,-1 0 1,1-1-1,-1 1 1,0 0 0,0-1-1,0 1 1,0-1-1,0 1 1,0-1-1,0 0 1,0 1 0,0-1-1,0-2 1,8-39-211,-7 11 290,-3 27 271,1 11 321,-1 34-714,0-23 38,1-1-1,0 1 1,1 0 0,1 0 0,0-1 0,7 25-1,-8-40-41,-1-1-1,1 1 1,0 0-1,-1-1 1,1 1-1,0-1 1,-1 1-1,1-1 1,0 1-1,0-1 1,0 1-1,0-1 0,-1 0 1,1 1-1,0-1 1,0 0-1,0 0 1,0 0-1,0 0 1,0 0-1,0 0 1,0 0-1,-1 0 1,1 0-1,0 0 1,0 0-1,0 0 1,1-1-1,28-10-253,-7-8 201,-1-1 0,-1-1 0,0-1 0,-2-1 0,22-32 1,-17 22 52,-14 20-32,1 1 1,0-1 0,15-12-1,-22 22 47,0 0 0,0 0 0,0 0 0,1 0 0,-1 1 0,1-1 1,0 1-1,0 0 0,0 1 0,0-1 0,0 1 0,0 0 0,0 0 0,6 0 0,-11 2 20,0-1 1,1 0-1,-1 0 1,0 0-1,1 1 0,-1-1 1,0 0-1,1 0 1,-1 1-1,0-1 1,1 0-1,-1 0 1,0 1-1,1-1 0,-1 1 1,0-1-1,0 0 1,0 1-1,0-1 1,1 0-1,-1 1 1,0-1-1,0 1 0,0-1 1,0 1-1,0-1 1,0 0-1,0 1 1,0-1-1,0 1 1,0 16 197,-1-14-115,2 14 250,-1 2 63,-1 0-1,-3 25 0,3-37-298,-1 0 1,0 1-1,-1-2 0,1 1 0,-1 0 0,0 0 0,-1-1 0,0 0 1,-6 9-1,-40 35 350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9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8036,'0'0'3665,"-3"2"-4257,12 1 592,23-3-128,7 0-560,11 0-1873,-5-3-2226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9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3586,'0'0'4415,"-24"1"-4399,-74 4-13,94-5-4,1 0 1,-1 1 0,1 0-1,-1 0 1,1 0-1,0 0 1,-1 0 0,1 1-1,0-1 1,0 1 0,0 0-1,0 0 1,0 0 0,0 0-1,1 1 1,-1-1-1,1 1 1,0 0 0,-1-1-1,1 1 1,0 0 0,1 0-1,-1 0 1,1 1-1,-1-1 1,0 4 0,2-7-1,-1 1-1,1 0 0,-1 0 0,1 0-1,0 0 1,-1 0 0,1 1 0,0-1 0,0 0 0,0 0-1,0 0 1,0 0 0,0 0 0,0 0 0,0 0 0,0 0-1,0 0 1,1 0 0,-1 0 0,0 0 0,1 0 0,-1 0-1,1 0 1,-1 0 0,1 0 0,0 0 0,-1 0 0,1 0-1,0 0 1,-1-1 0,1 1 0,0 0 0,0-1 0,0 1-1,0 0 1,0-1 0,0 1 0,0-1 0,0 1 0,0-1-1,1 1 1,7 1 168,1 1 0,-1-1-1,1 0 1,9 0-1,8 1 80,7 3-52,-25-5-168,-1 0 1,0 1 0,0 0-1,0 0 1,0 0-1,10 6 1,-16-7-25,0 1 0,0-1 0,1 1 0,-1 0 0,-1 0 0,1 0 0,0 0 0,0 0 0,-1 0 0,1 0 0,-1 1 1,0-1-1,1 0 0,-1 1 0,0-1 0,-1 1 0,1 0 0,0-1 0,-1 1 0,1 0 0,-1-1 0,0 1 0,0 0 0,0 2 0,0-3 21,0 0 0,0 0 0,0 0 0,0 0 0,0 0 0,0 0 0,-1 0 0,1 0 0,0 0 0,-1 0 0,0 0 0,0 0 0,-1 3 0,0-4 31,1 0 0,-1-1 0,1 1 0,-1 0 0,0 0 0,1-1 0,-1 1 0,0-1 0,0 0 0,1 1-1,-1-1 1,0 0 0,0 0 0,0 0 0,-3-1 0,-13 2 290,0-1-1,0-2 1,0 0-1,-24-5 1,29 4-326,1 1-1,-1 0 1,1 1-1,-21 1 1,30 0-41,1 0-152,1 0 0,0 1 1,0-1-1,0 0 0,0 1 1,-1-1-1,1 1 0,0-1 1,0 1-1,0 0 1,0-1-1,0 1 0,0 0 1,0 0-1,1 0 0,-1 0 1,0 0-1,0 0 0,1 0 1,-1 0-1,0 0 0,1 0 1,-1 0-1,1 0 0,-1 0 1,1 1-1,0-1 0,0 0 1,-1 0-1,1 0 1,0 1-1,0-1 0,0 0 1,0 0-1,0 1 0,1 0 1,-2 17-4556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0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4322,'0'0'6387,"0"0"-6176,-9 113 588,7-98-739,2-14-79,0 0 0,0-1-1,0 1 1,0 0 0,0-1 0,0 1 0,0 0 0,0-1 0,0 1 0,0 0 0,0-1 0,0 1 0,0 0-1,1-1 1,-1 1 0,0-1 0,1 1 0,-1 0 0,0-1 0,1 1 0,-1-1 0,1 1 0,-1-1 0,0 1 0,1-1-1,-1 0 1,1 1 0,0-1 0,-1 1 0,1-1 0,-1 0 0,1 0 0,0 1 0,-1-1 0,1 0 0,-1 0-1,1 0 1,0 1 0,-1-1 0,1 0 0,0 0 0,-1 0 0,1 0 0,0 0 0,-1-1 0,1 1 0,0 0-1,-1 0 1,1 0 0,0 0 0,-1-1 0,1 1 0,-1 0 0,2-1 0,3-1-144,1 0 0,-1-1 0,0 1 0,0-1 0,7-4 0,13-15-1472,-8-1-1439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8020,'0'0'1921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6723,'74'160'616,"-59"-128"-119,157-32 474,-171 1-977,0-1 1,-1 1 0,1-1-1,-1 1 1,1-1-1,-1 1 1,1-1 0,-1 1-1,1 0 1,-1-1-1,0 1 1,1 0 0,-1-1-1,0 1 1,0 0-1,1-1 1,-1 1 0,0 0-1,0 0 1,0-1-1,0 1 1,0 0 0,0 0-1,0-1 1,0 1-1,0 0 1,0 0 0,0-1-1,-1 1 1,1 1 0,-9 27 137,4-23-60,-1 0-1,0-1 1,0 0-1,0 0 1,-13 7-1,-14 11 514,22-14-331,0 1 1,0 1 0,1-1 0,-12 17-1,18-21-246,1-1 0,0 1-1,0 0 1,0 0 0,1 0 0,0 0-1,0 0 1,1 1 0,-1-1 0,1 1-1,1-1 1,-1 8 0,1-13-7,0-1 0,0 1 0,0-1 0,1 1 0,-1-1 1,0 1-1,0-1 0,1 1 0,-1-1 0,0 1 0,0-1 0,1 1 0,-1-1 1,1 1-1,-1-1 0,0 1 0,1-1 0,-1 0 0,1 1 0,-1-1 0,1 0 1,-1 0-1,1 1 0,-1-1 0,1 0 0,-1 0 0,1 0 0,24 5 201,30-8 140,-50 3-352,86-12-3647,-69 9 727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1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152 137 1393,'0'0'6995,"3"0"-6160,7 0-533,0 0 0,0-1 0,0-1 0,0 1 0,0-2 0,10-3 0,-15 4-281,0 0-1,0 0 0,-1 0 1,1-1-1,-1 0 0,0 0 1,0 0-1,0 0 1,0-1-1,0 1 0,-1-1 1,1 0-1,-1 0 0,3-7 1,-5 10-26,0 0 1,0-1 0,0 1-1,0-1 1,-1 0-1,1 1 1,0-1 0,-1 1-1,0-1 1,1 0 0,-1 1-1,0-1 1,0 0-1,0 1 1,0-1 0,0 0-1,0 0 1,-1 1-1,1-1 1,0 0 0,-1 1-1,-1-3 1,1 2-45,0 0 0,-1 0 1,0 0-1,1 1 0,-1-1 0,0 1 0,0-1 1,0 1-1,0 0 0,0 0 0,0 0 0,0 0 1,0 0-1,-4 0 0,-6-2-164,0 0 0,-1 1 1,1 1-1,-20 0 0,26 2 208,1-1-1,0 2 1,0-1 0,0 0-1,0 1 1,0 0 0,0 0 0,0 1-1,1-1 1,-1 1 0,1 0-1,-1 0 1,-5 7 0,-8 6-21,-24 30 1,39-42 24,-3 2 35,1 1 0,-1 0 0,2 0-1,-1 0 1,1 1 0,0-1 0,0 1-1,1 0 1,0 0 0,1 0 0,-1 1-1,2-1 1,-1 1 0,1-1 0,1 1-1,-1 12 1,2-19-21,-1 0 1,0 0-1,1 0 1,0 0-1,-1 0 0,1 0 1,0 0-1,0 0 1,0-1-1,0 1 1,0 0-1,0-1 0,1 1 1,-1 0-1,1-1 1,-1 0-1,1 1 0,-1-1 1,1 0-1,0 0 1,0 0-1,-1 0 0,1 0 1,0 0-1,0 0 1,0-1-1,0 1 1,0-1-1,0 1 0,3-1 1,9 3 199,0-2 1,0 1 0,17-2 0,-27 0-162,97 0-1962,-80 0-1166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9 4258,'0'0'4421,"1"-1"-4355,3-5 54,-3 5 291,-9 8 528,-49 43 95,18-18-855,-65 71 1,100-97-212,-1 0 0,1 0 1,1 0-1,-1 0 0,1 0 0,0 1 0,1-1 0,-1 1 1,1 0-1,0 0 0,1 0 0,0 0 0,0 9 0,14-14 88,123-1 609,-51 0-1695,-28 0-2644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3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3025,'0'0'6531,"71"-8"-6034,-38-3-65,2 3-416,7-3 16,-3 3-32,-1 0-256,-5-3-1617,-9 3-1153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4578,'0'0'2948,"0"24"-2553,1 5-276,0 18 264,-7 77 1,-20 8 180,16-93-455,2 1 0,2 0 0,-2 52 0,9-92-87,0 1-1,0-1 1,0 1 0,0-1-1,0 0 1,1 1 0,-1-1-1,0 0 1,0 0 0,0 0-1,1 0 1,-1 0-1,0 0 1,0 0 0,0 0-1,1 0 1,1-1 0,-1-2 1,1 1 0,-1 0 0,0-1 1,0 1-1,0-1 0,0 0 0,0 0 1,-1 1-1,1-1 0,-1 0 1,0-1-1,0 1 0,0 0 0,0-4 1,11-21-8,0 10 7,2 0 0,0 1-1,1 1 1,1 1 0,19-15 0,35-37 32,-64 61-3,2-2-287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4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1425,'0'0'6109,"25"0"-4663,120-10 585,-120 7-1936,26 2-167,-50 3 45,0 0-1,-1 0 1,1 0-1,0 0 1,-1 0-1,0 1 1,1-1-1,-1 0 1,0 0-1,0 0 1,0 0-1,0 0 1,-1 4-1,1-1 27,0 14 106,0 3-283,0-7-5101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4T16:01:41.630"/>
    </inkml:context>
    <inkml:brush xml:id="br0">
      <inkml:brushProperty name="width" value="0.05" units="cm"/>
      <inkml:brushProperty name="height" value="0.05" units="cm"/>
      <inkml:brushProperty name="color" value="#FFFF00"/>
    </inkml:brush>
  </inkml:definitions>
  <inkml:trace contextRef="#ctx0" brushRef="#br0">1 345 3586,'0'0'2897,"2"0"-2481,0 1-288,1 0 0,-1-1 0,1 0 0,-1 0-1,1 0 1,-1 0 0,1 0 0,-1 0 0,1-1 0,-1 1-1,1-1 1,-1 1 0,0-1 0,1 0 0,-1 0 0,0 0-1,0 0 1,4-3 0,43-32 1205,-39 27-1136,44-32 249,-3-3-1,-2-2 1,61-74-1,-107 117-268,-1 0-1,0 1 0,0-1 0,0 0 0,0-1 0,-1 1 0,1 0 0,-1 0 0,0-1 0,1-4 0,11 26-637,35 65 582,-27-48 4,30 64 0,-47-83-1297,-3-9-2555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1 7059,'0'0'5077,"0"6"-4743,0 44 101,-1 69 265,0-101-657,-1 0-1,-1-1 0,-1 1 1,-9 28-1,-12 16-5,-21 62 20,40-106-60,2 1 0,0 0 1,1 0-1,-1 33 0,4-41-7,-1-8 2,1 1 0,0 0 1,0-1-1,1 1 0,-1 0 0,1-1 0,-1 1 0,3 5 1,-2-8 0,0 0 0,0 0 0,0 0 0,0 0 0,0 0-1,0 0 1,0 0 0,1 0 0,-1 0 0,0 0 0,1-1 0,-1 1 0,0-1 0,1 1 0,-1-1 0,1 1 0,-1-1 0,1 0 0,-1 1 0,0-1 0,1 0 0,-1 0 0,1 0 0,2-1 0,5 2 6,1-1 0,-1 0 0,0 0 0,1-1 0,-1-1 0,0 1 0,0-1 0,0-1 0,0 0 0,0 0 0,0-1 0,8-5 0,-9 5-38,-4 2-393,1 0 1,-1-1-1,0 0 0,0 1 1,0-1-1,-1 0 0,1-1 1,-1 1-1,1-1 0,-1 1 1,5-8-1,-7-3-3687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4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8404,'0'0'4370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0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6 5282,'0'0'2503,"-1"-1"-2444,0 1-1,1-1 1,-1 1 0,0-1-1,0 1 1,1-1 0,-1 1-1,0 0 1,0-1 0,1 1 0,-1 0-1,0 0 1,0-1 0,0 1-1,0 0 1,1 0 0,-1 0-1,-1 0 1,-25 1-66,0 0 0,0 2 0,-29 6 0,42-6 5,1 1 1,0 0-1,-1 1 1,1 1-1,1 0 1,-1 0 0,-20 16-1,32-22-3,0 1 0,0-1 0,0 1 0,0-1 0,1 1 0,-1-1-1,0 1 1,0 0 0,1-1 0,-1 1 0,0 0 0,1 0 0,-1 0 0,1-1 0,-1 1 0,1 0 0,-1 0-1,1 0 1,0 0 0,-1 0 0,1 0 0,0 0 0,0 0 0,0 0 0,0 0 0,0 0 0,0 0 0,0 0-1,0 0 1,0 0 0,0 0 0,0 0 0,1 0 0,-1-1 0,0 1 0,1 0 0,-1 0 0,1 0 0,-1 0-1,1 0 1,-1 0 0,1-1 0,0 1 0,-1 0 0,2 0 0,1 2-20,1-1 1,-1 1-1,1-1 0,-1 0 1,1 0-1,0 0 0,0-1 1,7 3-1,34 6 63,-3-1 149,56 20 0,-87-25-163,1 1 1,-1 1-1,0-1 0,0 2 0,-1-1 0,0 2 0,0-1 0,-1 1 0,13 14 0,-18-17-44,0 0 0,-1 0 0,1 1 0,-1-1-1,0 1 1,-1 0 0,0 0 0,3 10 0,-4-13 21,0-1 0,-1 1 1,1 0-1,-1 0 1,0 0-1,0 0 0,0 0 1,0 0-1,0 0 1,-1 0-1,0 0 1,1-1-1,-1 1 0,0 0 1,0 0-1,0-1 1,-1 1-1,1 0 1,-1-1-1,-3 5 0,-7 5 150,0 0 0,-2-1 0,-18 13 0,26-19-24,0-2 0,0 1 0,-1-1 0,1 0 0,-1 0 0,0-1 0,0 0 0,0 0 0,0 0 0,-13 0 0,6-2 154,7 1-220,1-1-1,-1 0 1,0 0 0,0-1-1,1 1 1,-1-2-1,1 1 1,-1-1 0,1 0-1,-1 0 1,-10-6 0,-5-6-352,10 5 173,0 1 1,-21-9-1,29 15-717,-1 0-1,1 1 0,0 0 1,-1 0-1,0 0 0,1 0 1,-6 0-1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6755,'0'0'1009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8740,'0'0'864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0 5346,'0'0'3663,"0"24"-3070,0 141 92,0 84-2,0-247-743,1 17 220,-1-19-188,0 1-1,0-1 0,0 1 0,0-1 1,0 1-1,1-1 0,-1 1 0,0-1 0,0 1 1,0-1-1,1 1 0,-1-1 0,0 1 0,1-1 1,-1 1-1,0-1 0,1 0 0,-1 1 0,0-1 1,1 1-1,-1-1 0,1 0 0,-1 0 1,1 1-1,-1-1 0,1 0 0,-1 0 0,1 1 1,-1-1-1,2 0 0,-2-32-1254,0 30 1047,0-1 1,0 1-1,0-1 1,0 1-1,0-1 1,-1 0 0,0 1-1,1-1 1,-1 1-1,0 0 1,0-1-1,0 1 1,0 0-1,-1-1 1,1 1-1,0 0 1,-4-3 0,0 1-156,0 1 1,0 0-1,0 0 1,-1 0-1,1 0 1,-10-2 0,-7-5 2414,13 6-1663,1 1-1,-1 0 1,1 0-1,-10-2 1,15 5-360,0 0-1,-1-1 1,1 1 0,0 0 0,0 1 0,0-1 0,0 0 0,0 1 0,0 0 0,0 0 0,0 0 0,0 0 0,0 0-1,0 1 1,-5 2 0,-2 3 153,0 1 0,0 0 0,1 0 0,1 1 0,-1 0 0,-9 14 0,14-17-97,0-1 0,1 1-1,0 0 1,0 0 0,1 0 0,-1 0 0,1 0 0,1 1 0,-1-1 0,1 0 0,0 1 0,0 0 0,1-1 0,0 7 0,1-10-44,0-1 0,0 0 0,-1 0 0,1 0 0,0-1 0,1 1 0,-1 0 0,0 0 0,0 0 0,1-1 0,-1 1 0,1-1 0,0 1 0,-1-1 0,1 0 0,0 0 0,0 1 0,0-1 0,0 0 0,0-1 0,4 2 0,48 14 557,-18-11-574,1-1 0,-1-1 0,60-4 0,-94 1-186,0-1-1,0 1 1,0 0 0,0 0-1,0-1 1,-1 1 0,1-1-1,0 1 1,0-1 0,-1 0-1,1 0 1,0 1-1,1-3 1,-1-4-2609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62 3986,'0'0'3903,"-5"-3"-3514,2 2-382,1-1 0,-1 1-1,0-1 1,1 1-1,-1 0 1,0 0-1,0 1 1,0-1-1,0 0 1,0 1-1,0 0 1,0 0-1,0 0 1,0 0-1,0 0 1,0 1-1,0-1 1,0 1-1,0 0 1,1-1-1,-1 2 1,0-1-1,0 0 1,1 0-1,-1 1 1,-4 3 0,2 0-24,0 0 0,0 0 0,0 1 0,1 0 1,-1 0-1,1 0 0,1 1 0,-1-1 1,1 1-1,0 0 0,1 0 0,0 0 1,0 0-1,0 0 0,1 0 0,0 1 0,1-1 1,-1 0-1,1 1 0,2 11 0,-2-18 0,1 0 0,-1 0-1,1-1 1,-1 1 0,1 0-1,0 0 1,-1-1 0,1 1-1,0 0 1,-1 0 0,1-1-1,0 1 1,0-1 0,0 1-1,0-1 1,0 1 0,0-1-1,-1 0 1,1 1 0,0-1-1,0 0 1,0 0 0,0 0-1,2 1 1,28 0-124,-24-1 118,-5 0 21,10 0 3,0 1-1,0-1 0,1-1 1,-1 0-1,0-1 0,0 0 1,0-1-1,-1 0 0,1-1 1,-1-1-1,13-5 0,-10 2 164,1-1-1,-1 0 0,23-21 0,-33 27-138,-1-1-1,1 1 0,-1-1 1,0 0-1,0 0 1,0-1-1,0 1 0,-1 0 1,1-1-1,-1 0 0,0 1 1,-1-1-1,1 0 0,-1 0 1,0 0-1,0-9 1,0 11 34,-1 0 0,0-1 0,0 1 0,-1 0 0,1-1 1,-1 1-1,1 0 0,-1 0 0,-2-4 0,2 6-47,0-1-1,0 1 0,0 0 0,-1 0 0,1-1 1,0 1-1,-1 0 0,1 0 0,-1 1 1,1-1-1,-1 0 0,1 0 0,-1 1 1,0-1-1,1 1 0,-1-1 0,0 1 0,1 0 1,-3 0-1,-15-3-248,0 1 0,-1 1 0,1 0 0,-35 5 1,44-2-159,-1 0 0,1 0 0,-1 1 0,1 0 0,0 1 0,0 0 1,1 0-1,-1 1 0,1 0 0,-10 8 0,-3 8-2988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3:42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51 4034,'0'0'2673,"-2"25"-2329,-22 169 558,16-132-640,6-48-307,7-43-108,0 11 46,0 1 0,1-1 0,1 1-1,1 1 1,0-1 0,1 2 0,1-1 0,0 1 0,1 0-1,1 1 1,23-22 0,-35 36 105,0 0 0,1-1 1,-1 1-1,0-1 0,0 1 0,1 0 1,-1-1-1,1 1 0,-1 0 0,0 0 0,1-1 1,-1 1-1,1 0 0,-1 0 0,0 0 0,1-1 1,-1 1-1,1 0 0,-1 0 0,1 0 0,-1 0 1,1 0-1,-1 0 0,1 0 0,-1 0 1,1 0-1,-1 0 0,1 0 0,-1 0 0,0 0 1,1 0-1,-1 1 0,1-1 0,-1 0 0,1 0 1,-1 1-1,0-1 0,1 0 0,-1 0 0,1 1 1,-1-1-1,0 0 0,1 1 0,-1-1 1,0 0-1,0 1 0,1-1 0,-1 1 0,0-1 1,0 1-1,0-1 0,1 0 0,-1 1 0,4 19-132,-4-20 133,3 24 57,-2 0 1,-1 29 0,-1-15 0,1-38 7,0-8 659,0 1-727,1 0 1,-1 0-1,2 0 1,-1 0 0,1 0-1,0 0 1,0 1-1,0-1 1,1 1-1,0-1 1,1 1-1,0 0 1,0 0-1,0 1 1,0-1 0,6-4-1,3-5 14,0 1 0,1 1 0,0 0 0,1 1 1,1 1-1,21-12 0,-26 16-1,2 1 1,-1 1-1,1 0 1,0 1-1,0 0 1,0 1-1,0 0 1,1 1-1,21-1 0,-34 4-3,0-1 0,0 0 0,0 1 0,0-1 0,0 0 0,0 1 0,0-1 0,0 1 0,0-1 0,0 1 0,0 0 0,0 0 0,0-1 0,0 1 0,0 0 0,-1 0 0,1 0 0,0 0 0,-1 0 0,1 0 0,-1 0 0,1 0 0,-1 0 0,1 0 0,-1 0 0,0 0 0,1 0 0,-1 0 0,0 0 0,0 0 0,0 2 0,3 41 328,-3-37-275,0-2 11,0 0 1,-1 0-1,1-1 0,-1 1 1,1 0-1,-1-1 1,-1 1-1,1-1 1,-1 1-1,0-1 0,0 0 1,-3 6-1,0-4-13,1-1 1,-1 0-1,0 0 0,-1-1 0,1 0 0,-1 0 0,0 0 1,-7 4-1,-43 20-2232,32-19-1810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11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7 912,'0'0'3258,"0"0"-3216,0-1 0,0 1-1,0 0 1,0 0 0,0 0 0,0-1 0,0 1-1,0 0 1,0 0 0,0-1 0,0 1 0,0 0 0,0 0-1,0 0 1,0-1 0,0 1 0,0 0 0,0 0-1,0 0 1,-1-1 0,1 1 0,0 0 0,0 0-1,0 0 1,0 0 0,0 0 0,-1-1 0,1 1 0,0 0-1,0 0 1,0 0 0,-1 0 0,1 0 0,0 0-1,0 0 1,0 0 0,-1 0 0,1 0 0,0-1 0,0 1-1,0 0 1,-1 0 0,1 0 0,0 0 0,-1 1-1,-8 12 853,9-11-773,-1-1 0,0 1 0,0 0 0,0-1 0,0 1 0,-1 0 0,1-1 0,0 0 0,-1 1 0,1-1 0,-1 0 0,1 1 0,-1-1 0,0 0-1,1 0 1,-1-1 0,0 1 0,0 0 0,0 0 0,1-1 0,-1 1 0,0-1 0,0 0 0,0 0 0,0 1 0,-3-1 0,5-1-123,-1 1 0,1 0 0,0 0 0,-1 0 1,1-1-1,0 1 0,0 0 0,-1 0 0,1-1 0,0 1 1,0 0-1,0-1 0,-1 1 0,1 0 0,0-1 0,0 1 1,0 0-1,0-1 0,0 1 0,0 0 0,0-1 0,-1 1 1,1 0-1,0-1 0,0 1 0,0 0 0,1-1 1,-1 1-1,0-1 0,0 1 0,0 0 0,0-1 0,0 1 1,0 0-1,0-1 0,1 1 0,-1-1 0,0 1-84,1-1 0,-1 0-1,0 0 1,0 0 0,1 1 0,-1-1-1,1 0 1,-1 0 0,1 1 0,-1-1-1,1 0 1,-1 1 0,1-1 0,-1 1-1,1-1 1,0 0 0,-1 1 0,1 0-1,0-1 1,1 0 0,18 1-3468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12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25 2065,'0'0'3999,"2"-25"-2142,5 32-3105,-7-7 1323,0 1-1,0 0 1,1-1 0,-1 1-1,0 0 1,0-1-1,0 1 1,0 0 0,0-1-1,0 1 1,0 0 0,0 0-1,0-1 1,0 1-1,0 0 1,0-1 0,0 1-1,-1 0 1,1-1 0,0 1-1,0-1 1,-1 1-1,1 0 1,0-1 0,-1 1-1,1-1 1,-1 1-1,1-1 1,-1 1 0,1-1-1,-1 1 1,1-1 0,-1 1-1,0-1 1,1 0-1,-1 1 1,1-1 0,-1 0-1,0 0 1,1 0 0,-2 1-1,0-1-170,-18 0 1060,12-1-3539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2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5619,'0'0'3457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81 8100,'0'0'5538,"155"-19"-5538,-78 3-80,-3-5-2449,-6-3-6627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3025,'0'0'4912,"-5"0"-4925,1 1 19,0 0 0,0 0 1,0 1-1,0-1 1,0 1-1,0 0 1,0 0-1,0 0 0,1 1 1,-1-1-1,1 1 1,-4 5-1,-5 3 30,1 0 0,-14 19 1,24-30-40,0 1 1,1 0 0,-1 0-1,0-1 1,1 1-1,-1 0 1,1 0 0,-1 0-1,1 0 1,0 0-1,-1 0 1,1-1 0,0 1-1,0 0 1,0 0 0,-1 0-1,1 0 1,0 0-1,0 0 1,0 0 0,1 0-1,-1 0 1,0 0-1,0 0 1,0 0 0,1 0-1,-1 0 1,0 0 0,1-1-1,-1 1 1,1 0-1,-1 0 1,1 0 0,0 0-1,-1-1 1,1 1-1,0 0 1,-1-1 0,1 1-1,0-1 1,0 1 0,0-1-1,0 1 1,6 3-25,-1-1 1,1-1-1,0 1 0,13 2 1,-5-1 8,22 7-101,-22-7-16,0 1-1,0 0 1,0 1 0,24 14 0,-38-20 114,0 1 0,0 0 0,0-1 1,0 1-1,0 0 0,0 0 0,0 0 1,-1 0-1,1 0 0,0 0 0,0 0 1,-1 0-1,1 0 0,0 0 0,-1 1 1,0-1-1,1 0 0,-1 0 0,1 1 1,-1-1-1,0 0 0,0 0 0,0 1 1,0-1-1,0 0 0,0 0 0,0 1 1,0-1-1,-1 0 0,1 0 0,0 1 1,-1-1-1,1 0 0,-1 1 0,-1 1 65,1-1 0,0 0 0,-1 0-1,0 1 1,1-1 0,-1 0 0,0-1 0,0 1-1,0 0 1,0-1 0,-1 1 0,1-1 0,0 1-1,-5 1 1,-14 3 107,0-1 0,0-1-1,-1-1 1,1-1 0,-43 0 0,62-3-1419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18 548 5507,'0'0'362,"11"0"-116,-3 0-207,39 0 352,-44-1-367,-1 1-1,1-1 0,0 1 1,0-1-1,0 0 0,0 0 1,-1 0-1,1-1 0,-1 1 1,1-1-1,-1 1 0,1-1 1,-1 0-1,0 0 0,0 0 1,3-3-1,0-3 17,0-1 0,-1 1 1,0-1-1,0 0 0,-1 0 0,0-1 0,0 1 1,-1-1-1,-1 1 0,1-1 0,-2 0 1,0-17-1,-33 27 72,28 1-119,0 1-1,0 0 1,-1 0 0,1 0 0,0 1-1,1 0 1,-1 0 0,0 0 0,1 0 0,0 1-1,0 0 1,0 0 0,0 0 0,-6 9-1,2-4-9,2 1 1,-1 0-1,2 1 0,-1-1 0,1 1 0,-4 13 0,6-11-14,0 0-1,1 0 1,0 0 0,1 1-1,1-1 1,0 0 0,3 23-1,-2-34 33,0 0-1,0 0 1,0 0 0,0 0-1,0 0 1,1 0 0,-1-1-1,1 1 1,0 0-1,-1-1 1,1 1 0,0-1-1,0 0 1,0 1-1,0-1 1,0 0 0,0 0-1,0 0 1,0-1 0,0 1-1,1 0 1,-1-1-1,0 1 1,0-1 0,5 0-1,-3 1 17,1-1 0,-1 0 0,1 1-1,-1-2 1,1 1 0,-1 0 0,1-1-1,-1 0 1,0 0 0,1-1 0,-1 1-1,0-1 1,4-2 0,13-13 60,-2-1 0,0-1-1,-1 0 1,18-26 0,-13 17-55,-1 0-10,-1-1 0,-1-1 0,-2-1 0,-1 0 0,-2-2 0,0 0 0,-3 0 0,-1-1 0,14-67 0,8-44 1399,-33 203-1953,2-39 606,-2 0 0,-2 27 0,-2-29-46,0 0-1,-13 31 1,0 1 39,3-4-18,3 0 0,2 1 0,2-1 0,-3 91 0,10-135-39,1 0 1,-1 0-1,0 0 1,0 0-1,1 0 1,-1 0-1,1 0 1,-1 0-1,1 0 1,-1-1-1,1 1 1,0 0-1,-1 0 1,1-1-1,0 1 1,0 0-1,-1-1 1,1 1-1,0-1 1,0 1-1,0-1 1,0 1-1,0-1 1,0 1-1,-1-1 1,1 0-1,0 0 1,0 1-1,0-1 1,0 0-1,0 0 1,2 0-1,42 0 165,-31-1-122,-5 1-327,-1-1 1,0 0-1,0 0 1,0-1-1,0 0 1,0-1-1,-1 0 1,1 0 0,-1 0-1,1-1 1,10-8-1,-5-1-2595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5:5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8868,'0'0'2993,"199"-24"-3553,-122 18-2561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9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1617,'0'0'2873,"-3"20"-1544,-11 0-1386,-26 28-1,-1-8-3896,32-32 2620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09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5330,'0'0'6259,"0"-3"-6211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6:1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4514,'0'0'1283,"5"-1"-1245,-2 1 19,2 0 266,0-1 1,0 1 0,-1-1-1,1 0 1,0-1-1,-1 1 1,1-1-1,6-3 1,-6 3-164,1-1-1,0 1 1,0 0 0,-1 0 0,2 1-1,-1 0 1,0 0 0,0 0-1,7 1 1,31-6 1895,-18-1-1376,34-3 0,-52 9-1634,0 0 0,0 1 0,0 0 0,-1 1 0,11 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7:13.3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70 4866,'0'0'1203,"-3"12"-1157,-2 16 601,1 0 1,1 33-1,1-19 141,1-26-544,0-1 1,1 0-1,1 0 0,3 17 0,-4-31-227,0 0-1,0 0 1,0 0 0,0 0-1,0 0 1,1 0-1,-1 0 1,0 0 0,1 0-1,-1 0 1,1 0 0,-1 0-1,1 0 1,-1-1 0,1 1-1,0 0 1,0 0-1,-1-1 1,1 1 0,0 0-1,0-1 1,-1 1 0,1-1-1,0 1 1,0-1 0,0 1-1,0-1 1,2 1 0,-1-1 75,-1-1 0,1 1 0,0 0 0,0-1 0,0 1 0,-1-1 1,1 0-1,0 1 0,-1-1 0,1 0 0,0 0 0,-1 0 1,1-1-1,1-1 0,8-7 257,-1 0 1,0-1 0,8-12-1,-16 19-565,125-142 517,-26 32 876,-97 111-1088,-4 2-76,1 0 0,0 1 0,0-1 0,-1 0 0,1 1 0,0-1 1,-1 0-1,1 0 0,-1 0 0,1 0 0,-1 0 0,1 1 0,-1-1 0,0 0 0,1 0 0,-1 0 0,0 0 0,0 0 0,0 0 0,0 0 0,0-2 0,0 2-280,-3 18-5239,-12 3 474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7:14.2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292 6 4834,'0'0'1577,"0"0"-1517,0-1 0,-1 1 0,1 0 0,0-1 0,0 1 0,-1 0 0,1-1 0,0 1 0,-1 0 0,1-1 0,0 1 0,-1 0 0,1 0 0,0 0 0,-1-1 0,1 1 0,-1 0 0,1 0 0,-1 0 0,1 0 1,0 0-1,-1 0 0,1 0 0,-1 0 0,0 0 0,-6 0-53,0 0 0,0 1 0,0 0 1,0 0-1,0 1 0,0 0 0,0 0 0,1 1 1,-1 0-1,1 0 0,-1 0 0,1 1 0,0 0 1,0 0-1,1 0 0,-8 8 0,-6 4 15,1 2 0,0-1-1,2 2 1,-26 36 0,35-44-28,0 0 0,1 0 1,1 1-1,0 0 0,1 0 1,0 0-1,0 0 0,2 1 0,-1 0 1,2-1-1,-1 16 0,2-16 20,-1-10-25,1 1 0,0-1 1,0 1-1,0-1 0,1 1 0,-1-1 0,1 1 0,1 4 0,-2-6 9,1-1 0,0 1-1,-1 0 1,1 0-1,0 0 1,0-1 0,0 1-1,0-1 1,0 1-1,-1 0 1,1-1 0,0 0-1,0 1 1,0-1-1,1 1 1,-1-1 0,0 0-1,0 0 1,0 0-1,0 0 1,0 0 0,0 0-1,0 0 1,2 0-1,67 1 206,42 0 331,-41-8-4838,-67 7 1498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06.3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72 3153,'0'0'5024,"8"24"-5035,1-7 123,0 1 1,-2 0-1,0 0 0,-2 1 0,0-1 0,5 36 0,-10-49-82,0-3-17,1 0 0,-1 0-1,0 1 1,1-1 0,0 0-1,-1 0 1,1 0 0,0 0-1,2 4 1,-3-6 37,0 0 0,0 0 0,0 0 0,1 1 0,-1-1 0,0 0 0,0 0 0,0 0 0,1 1 0,-1-1 1,0 0-1,0 0 0,1 0 0,-1 0 0,0 0 0,0 0 0,1 1 0,-1-1 0,0 0 0,0 0 0,1 0 0,-1 0 0,0 0 0,1 0 0,-1 0 0,0 0 0,0 0 0,1 0 0,-1-1 0,0 1 0,0 0 0,1 0 0,-1 0 0,0 0 0,0 0 0,1 0 0,-1 0 0,0-1 0,0 1 0,0 0 0,1 0 1,-1 0-1,0-1 0,0 1 0,0 0 0,1 0 0,-1 0 0,0-1 0,0 1 0,0 0 0,0 0 0,0-1 0,8-11-53,12-33 263,-2-1 1,-1-1-1,16-80 0,-31 119-625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30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1 181 320,'0'0'3717,"0"-6"-3424,0 0-124,1-1-1,0 1 1,0-1-1,1 1 1,0 0-1,0-1 1,0 1-1,1 0 1,0 0-1,0 0 1,6-8-1,-1 12-71,0-1 0,0 1-1,1 0 1,-1 1 0,1-1 0,-1 2-1,11 0 1,-18 0-115,0 0 0,0 0 0,0 0 0,0 0 0,0 0 0,0 0 0,0 0 1,-1 1-1,1-1 0,0 0 0,0 1 0,0-1 0,0 1 0,0-1 0,-1 1 0,1-1 0,0 1 0,0 0 0,-1-1 0,1 1 0,0 0 1,-1 0-1,1-1 0,-1 1 0,1 1 0,0-1 26,-1 0 0,1 0 0,0 0 0,-1 0 0,1 0 0,0 0 0,0-1 0,-1 1 1,1 0-1,0 0 0,0-1 0,0 1 0,0-1 0,0 1 0,0-1 0,0 1 0,0-1 0,0 0 0,0 1 0,0-1 0,0 0 1,0 0-1,1 0 0,-1 0 0,1 0 0,2 0 48,0 0-1,0 0 1,-1-1 0,1 0 0,0 0 0,0 0 0,-1 0-1,1 0 1,-1-1 0,1 1 0,-1-1 0,0 0-1,4-3 1,2-2 12,-1-1-1,-1 1 1,9-12 0,-9 11-159,-1 0 1,2 1 0,-1-1-1,12-7 1,-19 15 46,0 0-1,0-1 1,1 1 0,-1 0-1,0 0 1,0 0-1,0 0 1,0 0 0,0 0-1,1 0 1,-1 0 0,0 0-1,0 0 1,0 0-1,0 0 1,1 0 0,-1 0-1,0 0 1,0 0-1,0 0 1,0 0 0,0 0-1,1 1 1,-1-1 0,0 0-1,0 0 1,0 0-1,0 0 1,0 0 0,0 0-1,1 0 1,-1 0-1,0 1 1,0-1 0,0 0-1,0 0 1,0 0 0,0 0-1,0 0 1,0 0-1,0 1 1,0-1 0,0 0-1,0 0 1,0 0-1,1 0 1,-1 1 0,0-1-1,0 0 1,0 0 0,-1 0-1,1 0 1,0 0-1,0 1 1,0-1 0,0 0-1,0 0 1,0 0 0,0 0-1,0 0 1,0 1-1,0-1 1,0 0 0,0 0-1,0 0 1,-1 0-1,1 1 1,0 2-243,0 16-1957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99 97 3778,'0'0'4895,"-10"-11"-3697,9 10-1185,-1 0-1,1 0 0,-1 1 1,1-1-1,-1 1 0,0-1 1,0 1-1,1 0 0,-1-1 1,0 1-1,0 0 1,1 0-1,-1 0 0,0 0 1,0 1-1,1-1 0,-1 0 1,0 1-1,1-1 0,-1 1 1,0 0-1,-1 0 0,0 1-21,0-1 0,1 1 0,-1 0 0,1 0 0,-1 0 0,1 0 0,0 0 0,0 1 0,0-1 0,0 0 0,-2 4 0,1 1 0,0 0 1,0 0-1,1 0 0,-3 14 0,4-20-1,1 1 1,-1 0-1,1-1 0,0 1 0,-1-1 1,1 1-1,0 0 0,0-1 1,0 1-1,0 0 0,1-1 1,-1 1-1,0-1 0,1 1 1,-1 0-1,1-1 0,-1 1 0,1-1 1,0 1-1,-1-1 0,1 0 1,0 1-1,0-1 0,0 0 1,0 1-1,0-1 0,1 0 0,0 1 1,15 2 7,0-1 0,-1 0 0,1-1 0,0-1 1,0-1-1,32-4 0,-24 3-12,-21 1 11,-1 0 0,1-1 0,-1 1 0,1-1-1,-1 0 1,0 0 0,1 0 0,-1-1 0,0 1 0,0-1 0,0 1 0,0-1-1,0 0 1,0 0 0,0-1 0,-1 1 0,1-1 0,-1 1 0,1-1 0,-1 0-1,0 0 1,0 0 0,0 0 0,-1 0 0,1 0 0,1-7 0,0 1 30,-1 0 0,0 0 0,0-1 0,-1 1 0,-1-1 0,1 1 1,-2-1-1,1 1 0,-3-12 0,2 19 32,0-1 0,0 0 0,0 0 1,-1 1-1,1-1 0,-1 1 0,1-1 0,-1 1 0,0 0 0,0 0 1,0 0-1,0 0 0,-1 0 0,1 0 0,0 0 0,-1 1 1,0-1-1,1 1 0,-1 0 0,0-1 0,1 1 0,-1 1 1,0-1-1,-5-1 0,3 1-187,-1 0 1,1 1-1,-1-1 1,1 1 0,-11 1-1,13-1-295,0 1 0,0-1 0,0 1 0,0 0 0,0 0 1,0 0-1,0 0 0,1 1 0,-1-1 0,-3 3 0,-6 7-2127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37.8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0 944,'0'0'2548,"6"1"-2268,114 1 5492,-92-2-6419,-27 0 602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39.1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289 7 3265,'0'0'2722,"-18"-6"-2103,4 6-539,-1 0 1,1 0-1,0 2 1,0-1 0,0 2-1,0 0 1,1 1-1,-1 0 1,-16 8-1,22-8 21,0 1-1,0-1 1,-13 11-1,20-14-97,0 0 0,-1 0 0,1 0 0,0 0 0,0 0 0,0 0 0,0 0 0,0 0 0,0 0 0,0 1 0,0-1 1,1 0-1,-1 1 0,0-1 0,1 1 0,-1-1 0,1 1 0,-1-1 0,1 1 0,0-1 0,0 1 0,0-1 0,0 1 0,0-1 0,0 1 0,0-1 0,0 1 0,1-1 1,-1 1-1,1 2 0,29 4 810,6 1-514,-1 1-1,65 29 1,-80-29-181,0 1 0,0 0 0,-1 2 0,-1 0 0,33 30 0,-46-37-107,-1-1 1,0 1-1,-1 0 1,1 0-1,-1 0 0,0 1 1,-1-1-1,0 1 1,0 0-1,0-1 1,-1 1-1,0 0 1,0 0-1,0 0 1,-1 0-1,-1 10 0,1-16 19,-1 0 0,1 0-1,-1 0 1,1 0-1,-1 0 1,1 0 0,-1-1-1,1 1 1,-1 0-1,0 0 1,1 0 0,-1-1-1,0 1 1,0 0-1,0-1 1,1 1 0,-1-1-1,0 1 1,0-1-1,0 1 1,0-1 0,0 0-1,0 1 1,0-1-1,0 0 1,0 0-1,0 0 1,0 1 0,0-1-1,-2-1 1,-40 3 838,34-2-714,-325 0 2039,333 0-2204,0-1-270,-1 1-1,0 0 0,0 0 1,0 0-1,0 1 1,0-1-1,0 0 1,0 1-1,0-1 1,0 1-1,0 0 1,-3 1-1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0.1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46 4290,'0'0'5819,"14"2"-4320,17-4-1232,0-1-1,0-1 1,30-10-1,-22 5-315,47-4 0,-13 10-727,-25 3-3440,-36 0 1792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0.5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5843,'0'0'3745,"134"-5"-3745,-90 2 32,4 1-96,-4 2-496,-2 0-1505,-3-3-1072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1.2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167 1 1505,'0'0'9236,"-1"4"-8969,-1 0-239,2-1-1,-1 1 1,0 0 0,1-1 0,-1 1 0,1 0-1,0-1 1,0 1 0,1 0 0,-1-1 0,1 1 0,0-1-1,0 1 1,0 0 0,0-1 0,1 0 0,-1 1 0,1-1-1,0 0 1,3 5 0,8 5 87,1 0 0,1 0 0,0-2 0,0 1 0,1-2 0,0 0-1,1-1 1,0-1 0,1-1 0,0 0 0,0-1 0,27 5 0,11-2-146,0-2 0,111-1 0,-167-6 236,-3 1-221,-1 0 0,1-1-1,-1 0 1,1 1 0,-1-1 0,1 0 0,-1-1-1,-4 0 1,-8 0-57,-1 2 30,-1 0-1,0 2 0,1 0 1,-1 1-1,-19 7 0,-85 37 29,62-22-9,-23 6-350,-73 31 898,59-13-7114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3.4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97 6931,'0'0'3786,"9"6"-4424,-8 6 712,1 1 0,1-1-1,0 0 1,0 0-1,1 0 1,0 0 0,1-1-1,1 1 1,0-1 0,0 0-1,1-1 1,0 0 0,1 0-1,10 10 1,-17-19-35,-1-1 1,1 1-1,0-1 1,-1 1 0,1-1-1,0 1 1,-1-1-1,1 1 1,0-1-1,-1 0 1,1 1-1,0-1 1,0 0 0,0 0-1,-1 0 1,1 0-1,0 1 1,0-1-1,0 0 1,-1 0-1,1 0 1,0-1 0,0 1-1,0 0 1,-1 0-1,1 0 1,0-1-1,0 1 1,-1 0-1,1-1 1,0 1-1,0 0 1,-1-1 0,1 1-1,-1-1 1,1 1-1,0-1 1,-1 1-1,1-1 1,-1 0-1,1 1 1,-1-1 0,1 0-1,-1-1 1,20-41-79,-14 27 128,13-20 150,2 0 0,33-43-1,-18 29 409,-34 46-541,-2 3-91,0 0 0,1 0 0,-1 0 0,1 1 0,-1-1 0,1 0 0,-1 0 0,1 1 0,-1-1 0,1 1 0,-1-1 0,1 0 0,0 1 0,0-1 0,-1 1 0,1-1 0,0 1 0,0 0 0,0-1 0,0 1-527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4.2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0 207 2321,'0'0'5109,"5"-1"-4631,0-1-393,0 0 1,0 0 0,0-1 0,-1 0 0,1 0 0,-1 0 0,1-1-1,-1 1 1,0-1 0,0 0 0,-1 0 0,6-8 0,6-8 148,18-34 0,-32 52-287,0 1 0,-1 0 0,1 0 0,0 0 0,0-1 0,0 1-1,0 0 1,0 0 0,0 0 0,0 0 0,0 1 0,0-1 0,0 0-1,2 0 1,-2 1 43,-1 0-1,1-1 0,0 2 0,-1-1 0,1 0 1,0 0-1,-1 0 0,1 0 0,0 0 1,-1 0-1,1 1 0,-1-1 0,1 0 1,0 1-1,-1-1 0,1 0 0,-1 1 0,1-1 1,-1 1-1,1-1 0,-1 1 0,1-1 1,-1 1-1,1-1 0,-1 1 0,0-1 0,1 1 1,-1 0-1,0-1 0,0 1 0,1 0 1,-1 1-1,4 8 11,14 23-215,-18-32 267,1 0 0,-1-1-1,1 1 1,0 0 0,-1-1 0,1 1 0,0-1 0,-1 1 0,1-1-1,0 1 1,0-1 0,0 1 0,-1-1 0,1 0 0,0 0 0,0 1-1,0-1 1,0 0 0,0 0 0,0 0 0,0 0 0,-1 0 0,1 0-1,0 0 1,0 0 0,0 0 0,0-1 0,0 1 0,0 0-1,0 0 1,-1-1 0,1 1 0,0-1 0,0 1 0,-1-1 0,1 1-1,1-1 1,4-5 176,1 0-1,-1-1 0,0 0 1,10-13-1,6-8-395,5-3-975,-10 9-2492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4.6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7027,'0'0'2914,"38"0"-12647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5.0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6947,'0'0'144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6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178 1 2769,'0'0'2914,"-13"0"-2736,2 0-132,6 0-29,0 0 1,0 0 0,0 0-1,-1 0 1,1 1-1,0 0 1,0 0-1,0 0 1,0 1-1,0 0 1,0 0-1,0 0 1,-8 5-1,5-1 77,1 0 0,-1 1 0,1-1 0,0 1 0,1 1 0,-10 12-1,14-16-81,0-1-1,0 1 0,0 0 0,1-1 0,-1 1 1,1 0-1,0 0 0,0 0 0,0 0 0,1 0 0,-1 0 1,1 0-1,0 0 0,0 0 0,1 0 0,-1 0 1,1 0-1,2 7 0,-3-9-15,1 0 0,1-1 0,-1 1-1,0-1 1,0 1 0,1-1 0,-1 1 0,0-1 0,1 0 0,-1 0 0,1 0-1,0 0 1,-1 0 0,1 0 0,0 0 0,0-1 0,-1 1 0,1 0 0,0-1 0,0 0-1,0 1 1,0-1 0,2 0 0,54 1-121,-41-2 186,-15 1-41,15 1 31,0-2 0,-1 0 0,1-1 0,22-5 1,-36 6-16,0 1 0,0-1 0,0 0-1,0 0 1,0-1 0,0 1 0,0-1 0,0 1 0,-1-1 0,1 0 0,0 0 0,-1 0 0,0 0 0,1-1 0,-1 1 0,0-1 0,0 1 0,0-1 0,-1 0 0,1 1 0,-1-1 0,1 0 0,-1 0-1,0 0 1,0 0 0,-1 0 0,1-1 0,0 1 0,-1 0 0,0-4 0,1 4 58,-1 1 0,0-1 1,0 0-1,0 0 0,0 0 0,0 0 0,0 1 0,-1-1 0,1 0 0,-1 0 1,0 1-1,0-1 0,0 0 0,0 1 0,-1-1 0,1 1 0,-1-1 1,1 1-1,-1 0 0,0-1 0,0 1 0,0 0 0,0 0 0,0 1 1,0-1-1,0 0 0,-1 1 0,1-1 0,-1 1 0,1 0 0,-1 0 1,0 0-1,1 0 0,-4 0 0,-3-2-100,1 1 1,-1 0 0,0 0-1,1 1 1,-12 0-1,-20-3-5187,34 2 1036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6099,'0'0'3004,"1"6"-2588,6 39 576,5 17 315,4 90 1,-14 123-926,-2-275-284,0-11 68,0 7-196,0 0 1,1 0 0,-1 0 0,1 0-1,0 0 1,0 0 0,0 1 0,1-1-1,-1 0 1,1 1 0,0-1-1,0 1 1,0-1 0,0 1 0,1 0-1,-1 0 1,1 0 0,0 0 0,0 1-1,0-1 1,0 1 0,0-1 0,0 1-1,1 0 1,-1 0 0,1 1-1,0-1 1,-1 1 0,1 0 0,0 0-1,4-1 1,15-2-91,-1 1 1,1 1-1,0 0 0,30 3 0,-22 0-52,-25-1 89,0 0 1,0 1-1,1 0 0,-1 0 1,0 0-1,0 1 0,0 0 0,9 4 1,-12-5 36,-1 0 0,0 0 0,0 1 0,0-1 0,0 1 0,0-1 0,0 1 1,-1 0-1,1 0 0,0 0 0,-1 0 0,1 0 0,-1 0 0,0 0 0,0 0 1,0 0-1,0 1 0,0-1 0,0 1 0,-1-1 0,1 0 0,-1 1 0,0-1 1,1 5-1,-1-2 89,0 0 1,0-1 0,-1 1-1,1 0 1,-1 0 0,0-1-1,0 1 1,-1 0 0,1-1-1,-1 1 1,-3 5-1,1-5 73,0-1 0,0 1 0,0-1 0,-1 0-1,1 0 1,-1 0 0,0-1 0,-9 5 0,3-2 8,0 0 1,-1-1 0,1 0 0,-1-1 0,0-1-1,-1 0 1,-19 2 0,-6-2-67,-45-2-1,49-1-282,34 0 130,0 0 1,-1 0-1,1 0 1,-1 0-1,1 0 0,0 0 1,-1 0-1,1 0 1,-1 0-1,1 0 0,0 0 1,-1 0-1,1 0 0,0 0 1,-1-1-1,1 1 1,0 0-1,-1 0 0,1 0 1,0-1-1,-1 1 1,1 0-1,0 0 0,-1-1 1,1 1-1,0 0 0,0-1 1,-1 1-1,1 0 1,0-1-1,0 1 0,0 0 1,0-1-1,0 1 0,-1-1 1,1 1-1,0 0 1,0-1-1,0 1 0,0-1 1,0 1-1,0 0 1,0-1-1,0 1 0,0-1 1,0 1-1,1 0 0,-1-1 1,0 1-1,0 0 1,0-1-1,0 1 0,1-1 1,-1 1-1,0 0 0,0-1 1,1 1-1,9-12-4723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6.7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111 1 3698,'0'0'7448,"0"18"-7066,0-3-275,0 18 109,0 0 0,-3 1 0,-10 55 0,-23 26 348,20-66-447,1 0 0,-12 76 0,27-121 672,0 1-4033,0-11-2102,0-15 101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7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20 7363,'0'0'3250,"176"5"-3250,-105-5-400,0-11-2081,-5-2-977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7.7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93 146 4418,'0'0'2422,"0"1"-2395,0-1 0,-1 1 0,1-1-1,0 1 1,0-1 0,0 1-1,0-1 1,0 1 0,0-1-1,0 0 1,0 1 0,1-1-1,-1 1 1,0-1 0,0 1-1,0-1 1,0 1 0,0-1-1,1 0 1,-1 1 0,0-1-1,0 1 1,1 0 0,3 0 103,-1 0 1,1-1 0,0 1-1,-1-1 1,1 1 0,0-1-1,-1 0 1,1 0 0,5-2-1,3 2 189,-5 0-209,0 0 1,0-1 0,-1 1 0,1-1 0,0-1-1,-1 1 1,1-1 0,-1 0 0,1-1-1,11-6 1,-15 7-100,0 0-1,0 0 0,-1-1 0,1 1 0,-1-1 1,1 0-1,-1 0 0,0 0 0,0 0 1,0 0-1,0-1 0,-1 1 0,1 0 0,-1-1 1,0 1-1,0-1 0,0 1 0,-1-1 1,1 0-1,-1 1 0,0-1 0,0-4 0,0-50-930,-5 57 806,0 0-1,1 0 1,-1 0-1,0 1 1,0 0-1,0 0 1,-6 1-1,5-1 20,-1 0 73,-1 0-1,1 1 1,0 0-1,-1 0 1,1 1-1,0 0 1,0 0-1,0 1 1,0 0 0,0 0-1,1 0 1,-7 5-1,2 0 6,1 1 0,0 0 0,0 1 0,1 0-1,-15 20 1,19-24 22,0 0 1,0 1-1,1-1 0,0 1 1,0 0-1,1 0 0,-1 1 1,1-1-1,1 1 0,0 0 1,0-1-1,0 1 0,1 0 1,0 14-1,1-17 36,-1 0-4,1 0 0,0 0-1,1 0 1,-1 0 0,1 0-1,0 0 1,0 0 0,3 7-1,-3-10-7,0-1-1,1 1 1,-1 0 0,1-1-1,-1 1 1,1-1-1,0 1 1,0-1-1,0 0 1,0 1-1,0-1 1,0 0-1,0 0 1,0-1-1,0 1 1,0 0-1,1-1 1,-1 1-1,0-1 1,0 0-1,1 0 1,3 0-1,25 2 644,1-2-1,57-6 0,-69 2-1974,0 0-1,37-13 0,-34 9-1737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48.3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194 0 384,'0'0'5333,"-24"8"-5261,-77 26-48,96-32 3,-1 0 0,1 0 0,-1 1 0,1 0 0,0 0 0,0 0 0,0 0 0,0 1 0,1-1 0,-5 6 0,8-8-13,0 0 0,0 1 1,0-1-1,1 1 0,-1-1 0,0 1 1,0 0-1,1-1 0,-1 1 1,1 0-1,0-1 0,-1 1 0,1 0 1,0 0-1,0-1 0,0 1 1,0 0-1,1 0 0,-1-1 0,0 1 1,1 0-1,-1-1 0,1 1 1,1 3-1,-1-4 8,0 1 0,1 0 0,-1-1 0,1 1 1,-1-1-1,1 1 0,-1-1 0,1 0 0,0 1 0,0-1 0,0 0 1,0 0-1,0-1 0,0 1 0,2 1 0,38 8 573,-28-7-381,22 4 348,0-1 0,48 1 0,14 1 41,-90-7-611,0 0-1,0 1 1,-1 0 0,1 0-1,-1 0 1,1 1-1,-1 1 1,12 6-1,-17-8-1,1 0 0,0 0 0,-1 0 0,1 1 0,-1-1 0,0 1-1,0 0 1,0 0 0,0-1 0,0 1 0,-1 1 0,1-1 0,-1 0 0,0 0-1,0 0 1,0 1 0,0-1 0,-1 1 0,1-1 0,-1 0 0,0 5-1,0-7 33,0 0 0,-1-1 0,1 1 0,0 0 1,-1-1-1,1 1 0,0-1 0,-1 1 0,1-1 0,-1 1 0,1-1 0,-1 1 0,1-1 0,-1 1 0,0-1 0,1 0 0,-1 1 0,0-1 0,1 0 0,-1 1 0,0-1 0,1 0 0,-1 0 0,0 0 0,-1 1 0,-23 3 555,19-3-422,-42 4 399,-50-2 0,63-3-1126,1 1 0,0 2 1,-67 14-1,75-9-3683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8:57.0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14 3201,'0'0'6740,"0"4"-7007,0 36 214,-2-15 168,2 1 1,1-1-1,1 0 1,1 0 0,10 39-1,-8-47-23,1-1-229,-4-15 217,0 0 1,-1 0-1,1-1 0,0 1 0,-1-1 0,1 1 1,0-1-1,0 0 0,-1 0 0,1 1 0,0-1 1,3-1-1,-2 1-51,0-1 1,0 0 0,0 0-1,0 0 1,0 0 0,0 0-1,0 0 1,0-1 0,-1 0-1,1 1 1,-1-1 0,1 0-1,-1 0 1,0 0 0,3-4-1,35-43 57,-26 31-51,16-20 5,-8 9-10,1 1 0,30-27 1,-49 52-36,0 0 0,-1-1 0,1 0 0,-1 1 1,0-1-1,0 0 0,-1 0 0,1-1 0,1-3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24.9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11 656,'0'0'5747,"7"3"-2583,240-16-4071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28.3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2897,'0'0'1438,"9"0"-1037,170 0 3696,-89 0-5809,-53-2-815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29.2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2353,'0'0'3041,"1"3"-2816,1-1-169,0 0 1,-1-1-1,1 1 1,0-1-1,0 1 1,0-1-1,0 0 1,0 1 0,1-1-1,-1 0 1,0-1-1,0 1 1,1 0-1,-1-1 1,1 1 0,-1-1-1,3 0 1,27 10 269,64 44-23,-69-37-257,1-1 0,0-1-1,34 11 1,-2-3 43,-31-11-51,48 12 0,-72-24 21,-4 0 224,-1 0-271,0 1 0,0-1 1,0 0-1,0 0 1,1 0-1,-1 0 0,0 0 1,0 0-1,0 1 1,0-1-1,0 0 1,0 0-1,0 0 0,0 0 1,0 1-1,0-1 1,0 0-1,0 0 0,0 0 1,0 0-1,0 1 1,0-1-1,0 0 0,0 0 1,0 0-1,0 0 1,0 1-1,0-1 0,-1 0 1,1 0-1,0 0 1,0 0-1,0 0 0,0 1 1,0-1-1,0 0 1,0 0-1,0 0 0,-1 0 1,1 0-1,0 0 1,0 0-1,0 0 1,0 0-1,-1 0 0,1 1 1,0-1-1,0 0 1,0 0-1,0 0 0,0 0 1,-1 0-1,1 0 1,0 0-1,0 0 0,0 0 1,0 0-1,-1 0 1,1-1-1,-131 50-22,66-27-388,13-5-1622,1-1-1803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31.0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0 128 6163,'0'0'2641,"5"2"-2700,0 1 167,1 0 1,-1 1-1,0 0 0,0 0 0,-1 0 0,1 0 0,-1 1 0,0-1 0,0 1 1,0 0-1,-1 1 0,1-1 0,2 8 0,3 8 37,-1 1 0,8 30 0,4 14-10,-20-66-121,0 0 0,0 1 1,0-1-1,0 0 0,0 0 1,0 0-1,0 0 0,1 1 0,-1-1 1,0 0-1,0 0 0,0 0 0,0 0 1,0 1-1,1-1 0,-1 0 0,0 0 1,0 0-1,0 0 0,1 0 0,-1 0 1,0 0-1,0 0 0,1 0 0,-1 1 1,0-1-1,0 0 0,0 0 1,1 0-1,-1 0 0,0 0 0,0 0 1,0-1-1,1 1 0,-1 0 0,0 0 1,0 0-1,1 0 0,-1 0 0,0 0 1,0 0-1,0 0 0,1 0 0,-1-1 1,0 1-1,0 0 0,0 0 0,0 0 1,0 0-1,1 0 0,-1-1 0,0 1 1,0 0-1,0 0 0,0-1 1,10-12 1099,198-327 999,-206 337-2535,1-1 322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31.7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1 241 80,'0'0'4744,"2"-2"-3941,9-11-49,-1 0 1,0 0 0,0-1 0,-2 0 0,0 0 0,9-21 0,23-39-392,-40 73-383,0 1 0,0-1 0,1 0-1,-1 1 1,0-1 0,1 0-1,-1 1 1,0-1 0,1 1-1,-1-1 1,1 1 0,-1-1-1,1 1 1,-1-1 0,1 1-1,0-1 1,-1 1 0,1 0-1,-1-1 1,1 1 0,0 0 0,-1 0-1,1-1 1,0 1 0,0 0-1,-1 0 1,1 0 0,0 0-1,-1 0 1,1 0 0,0 0-1,0 0 1,-1 0 0,1 0-1,0 0 1,-1 0 0,1 1-1,0-1 1,-1 0 0,1 1-1,0-1 1,-1 0 0,1 1 0,0 0-1,3 3-3,-1 0 0,0 0 0,0 1 0,0-1 0,4 8 1,6 10-120,-11-20 152,0 0-1,0 0 1,0 0-1,0-1 1,0 1-1,0 0 1,1-1 0,-1 0-1,1 0 1,-1 0-1,1 0 1,-1 0 0,1 0-1,-1 0 1,1-1-1,0 0 1,0 1 0,-1-1-1,1 0 1,0 0-1,-1 0 1,1-1 0,5 0-1,-4 0 28,0-1-1,0 1 0,1-1 1,-1 1-1,0-1 0,-1 0 1,1-1-1,0 1 1,0-1-1,-1 0 0,0 1 1,1-2-1,3-4 1,6-9-9,-3 6-202,-2 0-1,14-23 1,-21 27-1378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0 254 5298,'0'0'3885,"16"-16"-3653,48-52-19,-59 63-108,0-2 0,-1 1 0,1-1-1,-1 1 1,-1-1 0,1 0-1,-1-1 1,0 1 0,-1 0 0,0-1-1,0 0 1,-1 1 0,1-1-1,-2 0 1,1 0 0,-1 0 0,0 1-1,-1-1 1,-2-14 0,2 22-92,1-1 0,0 1 0,0-1 0,-1 1 0,1-1 0,0 0 0,0 1 0,-1-1 0,1 1 0,-1-1 0,1 1 0,0 0 0,-1-1 0,1 1 0,-1-1 0,1 1 0,-1 0 0,1-1 0,-1 1 0,1 0 0,-1 0 0,0-1 0,1 1 0,-1 0 0,1 0 0,-1 0 0,0 0 0,1 0 0,-1 0 0,1 0 0,-1 0 0,0 0 0,1 0 0,-1 0 0,1 0 0,-1 0 0,0 1 0,-1-1-28,1 0-1,0 0 1,-1 1-1,1-1 1,0 1-1,-1-1 1,1 1-1,0 0 1,0-1-1,0 1 1,0 0 0,-1 0-1,1 0 1,0 0-1,0 0 1,1 0-1,-3 1 1,-1 9-24,1 1 0,0-1 0,0 0 1,1 1-1,0 0 0,1-1 0,1 1 1,1 18-1,-1-23 28,0-2 7,1 0 1,-1-1 0,1 1 0,1 0 0,-1-1-1,1 0 1,0 1 0,0-1 0,0 0-1,0 1 1,1-1 0,-1-1 0,1 1 0,0 0-1,4 3 1,9 8 7,0 0-1,20 13 0,-10-8 20,-10-7-20,0 0-1,-1 1 1,20 25-1,-30-33-1,-1 0-1,0 0 1,0 1-1,-1 0 0,0-1 1,0 1-1,-1 0 1,1 0-1,-1 1 0,-1-1 1,0 0-1,0 1 1,0 8-1,0-11 32,-1 0 0,0 0 0,-1 0 0,1 0 0,-1 0-1,0 0 1,0 0 0,0 0 0,-1-1 0,0 1 0,0 0 0,0-1 0,0 1 0,-1-1 0,0 0 0,0 0 0,0 0-1,0 0 1,0-1 0,-1 1 0,0-1 0,0 0 0,0 0 0,0 0 0,0 0 0,-5 1 0,-2 1 154,0-1 0,0-1 0,0 0 0,0 0 0,-1-1 0,1-1 0,-1 0 0,1-1 0,-1 0 1,1 0-1,-15-3 0,22 2-156,0 0 0,0 0 1,0 0-1,0 0 0,1-1 1,-1 0-1,0 1 1,1-1-1,-1-1 0,1 1 1,0 0-1,0-1 0,0 0 1,0 1-1,0-1 0,1-1 1,-1 1-1,1 0 0,0 0 1,-1-1-1,2 1 0,-1-1 1,0 0-1,1 0 0,0 1 1,-2-7-1,2 6-172,0-1 0,0 0 0,1 0 0,-1 0 0,1-1 0,0 1 0,1 0 0,-1 0 0,1 0 0,0 0 0,0 0 0,0 1-1,1-1 1,0 0 0,0 0 0,0 1 0,0-1 0,1 1 0,0 0 0,3-5 0,20-15-2689,-5 2-650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54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 1585,'0'0'5605,"-24"32"-5445,24-31-161,-1-1 1,1 0-1,0 1 0,0-1 1,0 0-1,-1 1 0,1-1 0,0 1 1,0-1-1,0 1 0,0-1 1,0 0-1,0 1 0,0-1 1,0 1-1,0-1 0,0 1 0,0-1 1,0 1-1,0-1 0,0 1 1,0-1-1,0 0 0,0 1 1,1-1-1,-1 1 0,0-1 0,0 0 1,0 1-1,1-1 0,-1 0 1,0 1-1,1-1 0,-1 0 1,0 1-1,1-1 0,-1 0 0,0 1 1,1-1-1,-1 0 0,1 0 1,-1 0-1,0 1 0,1-1 1,-1 0-1,1 0 0,-1 0 0,1 0 1,-1 0-1,0 0 0,2 0 1,24-1 394,-25-1-302,0 1 1,0 0 0,0-1 0,0 1 0,-1-1 0,1 1 0,0-1-1,-1 0 1,0 1 0,1-1 0,-1 0 0,0 1 0,0-1 0,0 0-1,0 1 1,0-1 0,0 0 0,0 1 0,0-1 0,-1-1 0,1 2-114,0 0 0,0 1 1,-1-1-1,1 0 1,0 1-1,0-1 0,0 0 1,-1 1-1,1-1 1,0 0-1,0 1 0,-1-1 1,1 1-1,-1-1 1,1 1-1,-1-1 0,1 1 1,0-1-1,-1 1 1,0-1-1,1 1 0,-1-1 1,0 1-168,0 1 1,0-1-1,0 0 1,1 0-1,-1 1 1,0-1 0,0 0-1,0 1 1,1-1-1,-1 1 1,0-1-1,1 1 1,-1-1-1,0 1 1,1-1-1,-1 1 1,1 0 0,-1-1-1,1 1 1,-1 0-1,1-1 1,-1 1-1,0 2 1,-10 16-3105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29:55.1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52 16,'0'0'8548,"21"-11"-8175,-19 9-221,-1-1-1,1 1 1,-1-1-1,1 1 1,-1-1-1,0 0 1,0 1-1,0-1 1,0 0-1,-1 0 0,1 1 1,0-7-1,-1 9-217,-7 4-2418,-20 12-678,19-12-879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0.7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86 3618,'0'0'6942,"0"-14"-4862,2 39-2080,1-1-1,1 0 0,11 39 1,-6-32 66,6 51 1,-15-73-50,1 1 0,1-1-1,-1 0 1,1 1 0,1-1 0,6 15 0,-9-23-5,0-1 0,1 0 0,-1 1 0,0-1 1,1 0-1,-1 1 0,0-1 0,0 0 0,1 0 1,-1 1-1,0-1 0,1 0 0,-1 0 0,1 1 1,-1-1-1,0 0 0,1 0 0,-1 0 1,1 0-1,-1 0 0,0 0 0,1 0 0,-1 0 1,1 0-1,-1 0 0,1 0 0,-1 0 0,0 0 1,1 0-1,-1 0 0,1 0 0,-1 0 0,0 0 1,1 0-1,-1-1 0,1 1 0,-1 0 0,0 0 1,1-1-1,-1 1 0,0 0 0,1 0 1,-1-1-1,0 1 0,0 0 0,1-1 0,13-16 219,-14 17-230,223-353 562,-215 338-165,4-1-1163,-12 16 510,1 1 0,-1 0 0,0 0 0,1 0 0,-1 0-1,0 1 1,1-1 0,-1 0 0,0 0 0,0 0 0,0 0-1,0 0 1,0 0 0,0 0 0,-1 0 0,1 0 0,-1 2 0,-1 19-5842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1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317 33 3249,'0'0'4141,"-7"-6"-3597,3 3-468,1 1-34,0-1-1,0 1 1,0 0-1,0 0 1,-1 0-1,1 0 1,-1 1 0,1-1-1,-1 1 1,0 0-1,1 0 1,-1 0-1,0 0 1,-6 1-1,-1 0-37,1 0-1,0 1 0,0 1 1,0 0-1,0 0 1,0 1-1,0 0 0,0 1 1,1 0-1,0 0 1,0 1-1,0 0 0,0 1 1,1 0-1,0 0 1,-13 14-1,13-12-15,1 1 0,0 1-1,0 0 1,1 0 0,0 0 0,1 0 0,0 1-1,1 0 1,0 0 0,0 0 0,1 1 0,1-1-1,0 1 1,-1 17 0,3-16 9,-2 12-38,2-1 0,3 28 1,-2-49 33,-1 0 0,1-1 1,1 1-1,-1 0 0,0-1 1,0 1-1,1-1 1,0 0-1,-1 1 0,1-1 1,0 0-1,0 0 1,0 0-1,0 0 0,1-1 1,-1 1-1,0 0 1,1-1-1,-1 0 0,1 0 1,-1 1-1,1-1 1,0-1-1,0 1 0,-1 0 1,4 0-1,9 2 92,0-1-1,0-1 1,23 0 0,-1 0-122,-22 0-209,-1 0 0,1-1 0,0-1 0,0 0-1,-1-1 1,1-1 0,-1 0 0,23-8 0,-18 0-1707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1.7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70 6275,'0'0'3986,"137"-38"-3986,-98 30-416,-4 0-1121,-2 0-1040,-9 0-1489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2.2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663 0 1889,'0'0'3695,"-4"6"-3610,-156 246 2436,-77 105-2270,184-274-299,3 2 0,-70 166 0,106-223-100,11-22-35,-1 1 0,1-1 1,0 1-1,0 0 0,1 1 1,0-1-1,0 0 0,-1 9 0,3-15-372,6-1-2385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3.1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282 22 4514,'0'0'5429,"-17"-4"-5141,-4-2-243,10 3-31,0 0 0,0 1 1,0 0-1,0 1 1,-21 0-1,26 2-17,0 0-1,0 0 1,0 1-1,0 0 1,0 0-1,0 0 1,1 1 0,-1 0-1,1 0 1,0 0-1,-1 1 1,-4 4-1,3-2-11,1-1 0,0 0 0,0 1 0,1 0-1,0 1 1,0-1 0,0 1 0,-6 13 0,10-19-5,0 0 1,1 1-1,-1-1 0,0 0 1,1 0-1,-1 0 1,1 1-1,0-1 1,-1 0-1,1 1 1,0-1-1,0 0 1,0 1-1,0-1 0,0 1 1,0-1-1,0 0 1,1 1-1,-1-1 1,0 0-1,1 0 1,-1 1-1,1-1 0,-1 0 1,1 0-1,0 1 1,0-1-1,-1 0 1,1 0-1,0 0 1,0 0-1,0 0 1,0 0-1,0 0 0,0-1 1,0 1-1,3 1 1,2 0 1,1 0 0,0 0 0,-1-1-1,1 0 1,0 0 0,9 0 0,3 0 71,65 4 151,28 3-82,-102-6-125,0 0 0,0 0-1,0 1 1,-1 0 0,1 1-1,-1 0 1,1 0 0,9 8-1,-16-10-5,0 0 0,-1 0-1,1 1 1,-1-1 0,0 1 0,0 0-1,0 0 1,0 0 0,0 0-1,0 0 1,-1 0 0,0 0-1,1 1 1,-1-1 0,0 0-1,0 5 1,1 5 5,-1 1 0,-1 24 0,0-18 73,-1-19-22,1 1 1,0-1-1,-1 0 1,1 0-1,-1 1 1,0-1-1,1 0 1,-1 0-1,0 0 0,1 0 1,-1 0-1,0 0 1,0 0-1,0 0 1,0-1-1,0 1 1,0 0-1,0 0 0,0-1 1,0 1-1,-1-1 1,1 1-1,0-1 1,0 1-1,0-1 1,-1 0-1,1 1 0,-2-1 1,-45 6 1237,39-6-1059,-91 6 346,-132 14-18,217-14-298,10-3-889,29-1-8032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3.6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2977,'0'0'7444,"48"3"-6900,-16-3-528,-2 0-16,3 0-608,-10 0-2386,-11-5-2512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3.9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46 1297,'0'0'9940,"115"-14"-9940,-85 4-16,3 1-1505,-9 1-1616,-7 3-1665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04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0 7764,'0'0'3697,"0"5"-3553,2 3-42,0 0 0,0-1 0,0 0 0,1 0 0,0 0 0,1 0 0,0 0 0,0 0 0,0-1 0,0 0 0,1 0 0,0 0 0,1 0 0,-1-1 0,1 0-1,0 0 1,10 6 0,17 10-18,0-2-1,45 20 0,-53-27-33,18 7 36,-23-11-81,0 1-1,-1 0 1,0 2-1,31 23 1,-49-34 8,-1 1 1,1-1-1,-1 0 0,0 1 1,1-1-1,-1 0 0,1 1 1,-1-1-1,1 0 0,-1 1 1,0-1-1,1 1 0,-1-1 1,0 1-1,1-1 0,-1 1 1,0-1-1,0 1 1,0-1-1,1 1 0,-1 0 1,0-1-1,0 1 0,0-1 1,0 1-1,0-1 0,0 1 1,0 0-1,0-1 0,0 1 1,0-1-1,-1 1 0,1-1 1,0 1-1,0 0 0,-2 0 30,1 0 0,-1 0 0,1 0 0,-1 0 0,1 0 0,-1 0 0,0 0 0,1-1-1,-1 1 1,0-1 0,-1 1 0,-54 17-60,1 3-1,1 2 0,1 2 1,-86 56-1,112-63-169,-31 25 0,52-37-363,0 0 0,1 0 0,0 1 0,0 0 0,1 0 0,0 0 0,0 1 0,0-1 0,-4 13-1,6-5-6265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6755,'0'0'1441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2.7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151 62 4114,'0'0'117,"29"-8"-167,133-37 60,-128 38 3865,16 5-3698,-31 2 1427,-23 32-1422,-59 123 57,20-53-214,34-77-33,1 0 0,1 0 1,-6 46-1,5 88 1373,-5-159-1105,-33-1-5,-90 12 1,120-9-609,-1-1 0,-20-1 0,18 0-2644,13-1-393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3.2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20 2257,'0'0'4098,"172"-6"-4210,-130-7-1809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4.1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91 1 5314,'0'0'2954,"-5"12"-3184,-27 40 296,26-44-60,0 1 0,0 0 0,1 0 0,0 0-1,0 1 1,1 0 0,1 0 0,0 0 0,0 0 0,1 0 0,-2 22-1,3-30-16,1 0-1,0 0 0,0 0 1,0 0-1,0 1 0,0-1 0,1 0 1,-1 0-1,1 0 0,-1 0 1,1 0-1,0 0 0,0 0 1,0 0-1,0 0 0,0 0 0,2 2 1,-1-3 8,1 1-1,0-1 1,0 0 0,0 0 0,-1 0 0,1 0 0,0 0 0,0-1 0,1 0 0,-1 1-1,5-1 1,1 1 29,1-1-1,-1 1 1,1-2-1,-1 1 0,11-3 1,-15 2-7,-1-1 1,1 0 0,-1 0-1,0 0 1,0 0 0,0 0-1,0-1 1,0 0 0,-1 0-1,1 0 1,-1 0 0,4-5-1,8-9 9,-1-1-1,0-1 1,13-25-1,-22 36-20,-1 0 0,0-1-1,0 0 1,-1 0 0,0 0 0,-1 0 0,0 0-1,2-17 1,2 193 1477,-7-153-1576,3 28 493,-2-41-511,0 1 0,1-1-1,-1 0 1,1 0 0,-1 0 0,0 0 0,1 0 0,0 0-1,-1 0 1,1 0 0,0 0 0,0 0 0,-1 0-1,1 0 1,0 0 0,0 0 0,0-1 0,0 1 0,0 0-1,0-1 1,0 1 0,0 0 0,0-1 0,1 0-1,-1 1 1,0-1 0,0 0 0,0 1 0,2-1 0,17 0-3025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5.0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381 1 2097,'0'0'1689,"-19"2"-1273,7-1-327,-15 2 430,0 1-1,0 1 1,-41 13 0,56-13-404,1 1 0,0 0 0,0 1 1,0 0-1,1 1 0,0 0 1,1 1-1,-1 0 0,-10 14 0,6-6-36,1 2 0,1-1 0,1 1 0,-15 32 0,25-47-59,-1-1 0,1 0-1,0 1 1,0-1 0,0 1 0,0-1 0,0 1-1,1 0 1,0-1 0,0 1 0,0 5 0,1-7-15,-1-1 1,1 1 0,0-1 0,-1 1-1,1-1 1,0 0 0,0 1-1,0-1 1,0 0 0,0 1 0,0-1-1,0 0 1,0 0 0,1 0-1,-1 0 1,0 0 0,1 0 0,-1 0-1,1-1 1,-1 1 0,1 0 0,-1-1-1,1 1 1,0-1 0,-1 0-1,2 1 1,35 6 107,0-2 0,63 1 0,-25-6-3261,-65 0 677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5.4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30 5346,'0'0'1281,"187"-29"-6595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6.0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209 1 3922,'0'0'1945,"-24"2"-1801,-74 6-51,93-8-54,1 0-1,-1 1 1,1-1-1,0 1 1,-1 0-1,1 0 1,0 0 0,0 1-1,-1-1 1,1 1-1,0 0 1,1 0-1,-1 0 1,0 1-1,1 0 1,-5 3-1,3-1 59,4-5-100,1 0 0,-1 1 0,1-1 1,-1 0-1,1 1 0,-1-1 0,1 1 0,0-1 0,-1 1 0,1-1 0,0 1 0,-1-1 0,1 1 0,0-1 0,-1 1 0,1 0 0,0-1 0,0 1 0,0-1 0,0 1 0,-1 0 0,1-1 0,0 1 0,0-1 0,0 1 0,0 0 0,0-1 0,1 1 0,-1 0 0,0-1 0,0 1 0,0-1 0,0 1 0,1 0 0,-1-1 0,0 1 0,1-1 0,-1 1 0,0-1 0,1 1 0,-1-1 0,1 1 0,-1-1 0,0 0 0,1 1 0,-1-1 0,1 1 0,0-1 0,29 13 256,55 7 1286,-50-14-1376,0 3 0,-1 1 0,0 1-1,41 20 1,-66-26-160,3 1-7,-1 0-1,0 1 0,0 0 1,15 13-1,-23-17 4,0 0 0,-1 0 0,1 1 0,0-1 0,-1 1 0,0 0 0,0 0 0,0-1 0,0 2 0,-1-1 0,1 0 1,-1 0-1,0 0 0,-1 1 0,1-1 0,-1 0 0,1 6 0,-1-6 13,0-1 1,0 1-1,0-1 1,-1 0-1,1 1 1,-1-1-1,1 0 1,-1 1-1,0-1 1,-1 0-1,1 0 1,0 0-1,-1 0 1,0 0-1,-2 3 0,2-4 76,-1 1 0,0-1 0,0 0 0,-1 0 0,1 0 0,0-1 0,0 1 0,-1-1-1,1 0 1,-1 0 0,0 0 0,1 0 0,-8 0 0,-49 5 1488,-103-5-1,82-2-2253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7.7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6915,'0'0'7732,"6"0"-7732,-3 0-48,0 0-801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8.1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5955,'0'0'7539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8.8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188 0 4610,'0'0'4013,"-5"0"-3917,2 1-85,0 0 0,-1 0 0,1 0 1,0 0-1,0 0 0,0 1 0,0-1 1,0 1-1,0 0 0,0 0 0,1 0 1,-1 0-1,1 1 0,-1-1 0,1 1 1,0-1-1,-3 5 0,-38 60 667,35-54-497,-4 9-38,1-1-1,1 2 0,0-1 0,2 2 0,1-1 0,1 1 0,1 0 0,1 0 1,1 0-1,1 48 0,2-71-187,0 0 0,0 0-1,0 1 1,0-1 0,0 0 0,0 0 0,0 0 0,1 1-1,-1-1 1,1 0 0,-1 0 0,0 0 0,1 0 0,0 0-1,-1 0 1,1 0 0,0 0 0,-1 0 0,1 0 0,0 0-1,0 0 1,0 0 0,0-1 0,0 1 0,0 0 0,0-1-1,2 2 1,1-1-546,0 0 1,1 0-1,-1 0 0,1-1 1,-1 0-1,7 0 0,6 0-2792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9.4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16 5042,'0'0'1622,"-9"14"-1336,-6 7-15,2 1-1,0 1 1,-16 42 0,26-55-248,0 0 0,2 0 0,-1 0 0,1 1 0,1 19 1,0-27-22,1-2-4,-1 0 0,1 0-1,0 0 1,0 0-1,0-1 1,0 1 0,0 0-1,0-1 1,-1 1-1,1 0 1,1-1 0,-1 1-1,0-1 1,0 0 0,0 1-1,0-1 1,0 0-1,0 0 1,0 0 0,0 0-1,1 0 1,-1 0-1,0 0 1,0 0 0,2 0-1,37-2 193,-39 1-182,6 0-10,0 0-1,0 0 0,0-1 0,0-1 0,0 1 0,0-1 0,-1 0 0,1-1 1,-1 1-1,0-1 0,0 0 0,0-1 0,-1 0 0,1 1 0,7-11 1,-5 5-47,-1 0 0,0 0 1,-1-1-1,0 0 1,0 0-1,-1 0 1,-1-1-1,5-17 1,-2 6 19,-4 15 76,-1-1 0,0 0 0,3-18 1,-5 25 971,0 18-1241,0 137 481,0-86-4098,0-54 43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23 125 256,'0'0'6128,"18"3"-6032,-10-2-86,41 6 160,57 1 0,-102-8-158,0 0 0,-1 0 0,1 0 0,0 0 0,-1-1 0,1 0 0,0 0 1,-1 0-1,1 0 0,-1 0 0,0-1 0,5-2 0,-6 2-1,0 0 1,0 0-1,-1 1 0,1-1 1,-1 0-1,1 0 0,-1-1 1,0 1-1,0 0 0,0 0 0,0-1 1,0 1-1,0 0 0,-1-1 1,1 1-1,-1-1 0,0 1 1,0-1-1,0 1 0,0-4 1,0-1 0,0 2-9,1 0-1,-2-1 1,1 1-1,0 0 0,-1 0 1,-3-9-1,3 12 6,0 1 0,0-1-1,0 0 1,0 1-1,0-1 1,0 1 0,-1 0-1,1-1 1,0 1 0,-1 0-1,1 0 1,-1 0 0,0 0-1,1 0 1,-1 0 0,0 0-1,1 1 1,-1-1-1,0 1 1,0-1 0,0 1-1,-2-1 1,-3 0 4,1 0-1,0 0 1,0 0-1,0 1 1,0 0-1,-1 0 1,1 0 0,0 1-1,0 0 1,0 0-1,0 1 1,0 0-1,0 0 1,0 0-1,0 1 1,1-1 0,-1 1-1,1 1 1,0-1-1,-8 7 1,3 0 76,1 0 1,0 0-1,0 1 1,1 0 0,1 1-1,0 0 1,0 0-1,1 0 1,1 1-1,0 0 1,1 0-1,0 0 1,1 1-1,0-1 1,-1 22-1,4-29-46,-1 0-1,1 0 0,0 0 0,0 0 0,2 7 0,-2-12-9,1 1 0,-1-1 0,1 0 0,-1 1 0,1-1-1,0 1 1,-1-1 0,1 0 0,0 0 0,0 0 0,0 1 0,0-1 0,0 0 0,0 0 0,1 0 0,-1 0 0,0 0 0,0-1 0,1 1 0,-1 0 0,0-1 0,1 1 0,2 0 0,27 6 168,0-2 0,0-2-1,1 0 1,-1-2 0,1-2 0,38-4-1,-47 2-449,42-11 0,-57 12-915,0 0 0,0-1 0,-1 0 0,15-9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19.7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7732,'0'0'2449,"-30"69"-2449,21-50 0,4-6-80,2 1-1233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0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43 2497,'0'0'6286,"0"3"-6462,2 46 691,2 1-1,12 56 1,-14-99-499,-1-7 47,0 1 0,0-1-1,0 0 1,0 0 0,0 0-1,0 0 1,0 0 0,0 0 0,0 0-1,0 0 1,0 0 0,0 0-1,0-1 1,0 1 0,0 0-1,0-1 1,0 1 0,0-1 0,0 1-1,0-1 1,1 0 0,18-16 104,0 0 1,-2-2-1,0 0 1,-1-1-1,0 0 1,-2-1-1,-1-1 0,14-27 1,-25 43-516,9-20 1785,-9 9-6146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0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1 3810,'0'0'9684,"3"1"-9582,1 0-99,-1 1 1,1 1 0,-1-1 0,0 1 0,0-1 0,0 1 0,0 0 0,0 0 0,-1 0 0,1 0 0,-1 0 0,0 1 0,0-1 0,0 1-1,0 0 1,1 5 0,4 9 79,-1 1 0,5 22-1,-4 0-15,-3 1-1,-1-1 0,-2 1 0,-5 50 0,3-81-18,0-1 0,-1 0 0,0 0-1,-1 1 1,0-2 0,-1 1 0,0 0 0,0-1-1,-1 1 1,0-1 0,-9 11 0,10-15-146,-1 1 1,0-1-1,0 0 1,-1 0-1,1-1 0,-1 1 1,0-1-1,0 0 1,-9 3-1,10-5-357,0 0 0,-1 0-1,1 0 1,-1-1 0,0 0-1,1 0 1,-10-1 0,5 0-4300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1.5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312 11 2977,'0'0'3055,"-13"-2"-2908,-4-1-58,9 2 23,0-1-1,-1 1 1,1 0-1,0 1 1,0 0 0,0 0-1,-14 3 1,16-2-9,1 1 0,-1 0 1,1 0-1,0 1 1,0-1-1,0 1 1,0 0-1,-8 8 0,-37 35 407,33-29-374,9-10-94,0 1-1,1 0 1,1 0-1,-1 1 0,1 0 1,0 0-1,1 1 1,0-1-1,1 1 1,0 0-1,1 0 0,0 1 1,0-1-1,1 1 1,0-1-1,1 1 1,0 0-1,2 19 0,-2-28-39,1 0 0,0 1 0,0-1-1,1 0 1,-1 1 0,0-1 0,1 0-1,0 0 1,-1 1 0,1-1 0,0 0-1,0 0 1,0 0 0,0 0 0,1 0-1,-1 0 1,0 0 0,1-1 0,-1 1-1,1 0 1,0-1 0,0 1 0,-1-1-1,1 0 1,0 1 0,0-1 0,0 0-1,1 0 1,-1-1 0,0 1 0,0 0 0,0-1-1,1 1 1,-1-1 0,0 1 0,0-1-1,4 0 1,182 2 149,-101-3-4440,-70 1 149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1.9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2801,'0'0'5715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3.1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41 3922,'0'0'5122,"74"-37"-5122,-56 34 0,0 3-64,0 0-1024,0 0-1185,-4 0-1473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3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38 7395,'0'0'4947,"172"-33"-4947,-148 28-64,-6 5-1361,-12 0-1248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4.1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6131,'-4'13'488,"1"0"1,1 0-1,0 0 0,1 1 1,0-1-1,1 1 0,2 21 1,0 8 235,0 58-150,-5 110 176,3-211-716,0 1 1,0 0 0,0 0-1,0 0 1,-1 0 0,1 0-1,0 0 1,0 0 0,1 0-1,-1-1 1,0 1 0,0 0-1,0 0 1,1 0 0,-1 0-1,0 0 1,1 0 0,0 1-1,19-2 497,106-31-34,-88 20-895,71-12 1,-104 22 243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4.4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46 6643,'0'0'2897,"176"-41"-2929,-120 39-1232,-8-1-1730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6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 4994,'0'0'7860,"38"0"-7604,-2 0-224,0-2-16,8-4-16,1 4-80,-4 2-544,-8 0-1489,-12 0-544,-12 0-1041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224 7 2625,'0'0'5288,"-7"-2"-5088,3 1-152,-1 0-1,1 0 1,-1 0 0,1 1 0,-1 0-1,1 0 1,-1 0 0,1 0 0,-1 0-1,1 1 1,-1 0 0,1 0-1,0 0 1,-1 1 0,1 0 0,0-1-1,-4 4 1,-15 9 49,14-9-29,0 1 0,0-1 0,-12 13 0,18-16-58,0 1 0,1 0 0,0 0-1,0 0 1,0 0 0,0 1-1,0-1 1,1 0 0,-1 1-1,1-1 1,0 1 0,0-1 0,0 1-1,0 4 1,-4 24 6,-1 0 0,-18 53 0,24-85-20,-1 0 0,1 1 0,0-1 0,0 1-1,0-1 1,-1 0 0,1 1 0,0-1 0,0 1 0,0-1 0,0 1-1,0-1 1,0 0 0,0 1 0,0-1 0,0 1 0,0-1 0,0 1 0,1-1-1,-1 0 1,0 1 0,0-1 0,0 1 0,0-1 0,1 0 0,-1 1 0,0-1-1,0 1 1,1-1 0,-1 0 0,0 0 0,1 1 0,-1-1 0,0 0-1,1 1 1,-1-1 0,0 0 0,1 0 0,-1 0 0,1 1 0,0-1 0,20 0-28,-12-1 133,29-1 339,-1-2 0,0-1 0,57-17 0,2 0-314,-81 20 71,-8 1-652,-36 1-8187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7.0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5539,'0'0'6098,"104"0"-6194,-68 0-48,2 0-976,7 0-433,-4 0-320,7 0-1200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27.4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0 7139,'0'0'5774,"-1"1"-5784,1-1 0,0 0 1,-1 0-1,1 1 1,0-1-1,-1 0 1,1 0-1,0 1 0,-1-1 1,1 0-1,0 1 1,0-1-1,-1 0 1,1 1-1,0-1 0,0 1 1,0-1-1,0 0 1,-1 1-1,1-1 0,0 1 1,0-1-1,0 1 1,0-1-1,0 0 1,0 1-1,0-1 0,0 1 1,0-1-1,0 0 1,1 1-1,-1-1 1,0 1-1,0-1 0,0 0 1,0 1-1,1-1 1,-1 1-1,5 7 48,-1 0-1,1 0 1,1-1 0,-1 0-1,1 0 1,1 0 0,-1-1-1,13 10 1,66 43 388,-69-49-377,29 17 72,82 34 1,-89-45-88,-35-13-23,-2-3-5,-1 1 0,0 0 0,0-1 0,0 1 0,0 0 0,0-1 0,0 1 0,0-1 0,0 1 0,0 0 0,0-1 0,-1 1 0,1 0 0,0-1 0,0 1 0,-1-1 0,1 1 0,0 0 0,-1-1 0,1 1 0,0-1 0,-1 1 0,1-1 0,-1 1 0,1-1 0,-1 0 0,1 1 0,-1-1 0,1 0 0,-1 1 0,0-1 0,-33 21 79,0-2 0,-1-1 0,-61 21 0,49-20 79,7-3-276,-1 0-678,2 1 1,-46 27-1,67-29-3767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52.3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208 75 5426,'0'0'7337,"13"-3"-7097,63-21-73,-30 8-203,77-16 1,-123 32 11,1 0 0,-1 0 0,0 0 0,1 0-1,-1 1 1,1-1 0,-1 0 0,0 0 0,1 0-1,-1 0 1,1 0 0,-1 0 0,0 1 0,1-1 0,-1 0-1,0 0 1,1 0 0,-1 1 0,0-1 0,1 0-1,-1 1 1,0-1 0,1 0 0,-1 1 0,0-1-1,0 0 1,0 1 0,1-1 0,-1 0 0,0 1 0,0-1-1,0 1 1,0-1 0,0 0 0,0 1 0,0-1-1,0 1 1,0 0 0,0 21 166,0-14-208,-12 378 181,12-326 520,-28-60-539,9 0-124,1 2 0,0 1-1,0 0 1,1 1 0,-21 7 0,-86 38 22,70-26 29,15-6-12,25-10 15,1-1-1,-2 0 1,1-2-1,-16 5 1,30-10-96,-1 1 0,1 0 0,0 0 0,0 0 1,0 0-1,0 0 0,-1 0 0,1 0 0,0 0 1,0 0-1,0 0 0,-1 0 0,1-1 0,0 1 1,0 0-1,0 0 0,0 0 0,0 0 0,0 0 1,-1-1-1,1 1 0,0 0 0,0 0 0,0 0 1,0 0-1,0-1 0,0 1 0,0 0 0,0 0 1,0 0-1,0-1 0,0 1 0,0 0 0,0 0 1,0 0-1,0-1 0,0 1 0,0 0 0,0 0 1,0 0-1,0-1 0,0 1 0,0 0 0,0 0 1,0 0-1,0 0 0,1-1 0,-1 1 0,4-12-2037,11-11-2100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52.7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67 4514,'0'0'4194,"167"-24"-4194,-111 11-80,-5 0-1153,-13-4-1904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53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106 0 4802,'0'0'2572,"-12"6"-2460,-36 20 11,45-23-74,-1 0 0,1-1-1,0 1 1,0 0 0,0 0 0,0 1 0,1-1 0,-1 1 0,1-1-1,0 1 1,0 0 0,0 0 0,0 0 0,1 0 0,-1 0 0,0 5-1,0 0-17,1-1-1,1 1 0,-1-1 1,1 1-1,0-1 1,2 10-1,-1-17-32,-1 0-1,0-1 1,1 1 0,-1 0 0,0 0 0,1-1-1,-1 1 1,1 0 0,-1-1 0,1 1-1,-1-1 1,1 1 0,0-1 0,-1 1-1,1-1 1,0 1 0,-1-1 0,1 0 0,0 1-1,-1-1 1,1 0 0,0 1 0,0-1-1,-1 0 1,1 0 0,0 0 0,1 0-1,26 2 2,-23-2 6,4 0 2,0 0-1,0 0 0,0 0 1,0-1-1,0 0 0,0-1 1,0 0-1,-1-1 0,1 1 1,-1-2-1,1 1 0,-1-1 1,0 0-1,-1-1 0,11-7 1,-8 2 2,0 1 0,0-2 1,-1 1-1,0-1 0,-1-1 1,-1 1-1,12-24 0,-11 22 37,-9 13-46,1 0 1,0 0-1,0 0 1,0 0-1,1 1 1,-1-1-1,0 0 1,0 0-1,0 0 1,0 0-1,0 0 1,0 1-1,0-1 1,0 0-1,0 0 1,0 0-1,0 0 1,0 0-1,0 0 1,1 1-1,-1-1 1,0 0-1,0 0 1,0 0-1,0 0 1,0 0-1,0 0 1,1 0-1,-1 0 1,0 0-1,0 0 1,0 0-1,0 1 1,0-1-1,1 0 1,-1 0-1,0 0 1,0 0-1,0 0 1,0 0-1,0 0 1,1 0-1,-1 0 1,0-1-1,0 1 1,0 0-1,0 0 1,1 0-1,-1 0 1,0 0-1,0 0 1,0 0-1,0 0 1,0 0-1,0 0 1,0 0-1,1-1 1,-1 1-1,0 0 1,0 0-1,0 0 1,0 0-1,0-1 1,4 27 203,-2 31 477,-2 1-312,0-58-398,0 1-1,0 0 1,0-1 0,0 1 0,1-1 0,-1 1 0,0-1 0,0 1 0,1 0 0,-1-1 0,0 1-1,1-1 1,-1 1 0,0-1 0,1 0 0,-1 1 0,1-1 0,-1 1 0,1-1 0,-1 0 0,1 1 0,-1-1-1,1 0 1,-1 1 0,1-1 0,-1 0 0,1 0 0,0 0 0,-1 0 0,1 1 0,-1-1 0,1 0-1,1 0 1,22-3-3717,-10-6-1475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0:53.9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0 118 4514,'0'0'3788,"8"-2"-3435,-4 1-275,1 0 1,-1-1 0,0 1 0,0-1 0,-1 0 0,1 0 0,0-1 0,-1 1-1,1-1 1,-1 0 0,0 0 0,0 0 0,0 0 0,0 0 0,4-7 0,34-60 982,-41 69-1213,13 23-1288,-11-15 1446,1 0 0,1-1 0,-1 1 0,1 0 0,1-1 0,4 6 0,-7-9 1,1-1 1,-1 0-1,1-1 0,-1 1 1,1 0-1,-1-1 1,1 1-1,0-1 1,0 0-1,0 0 1,0 0-1,0 0 0,0 0 1,0-1-1,0 1 1,0-1-1,5 0 1,-6 0 48,1 0 0,-1 0 1,0 0-1,0 0 0,0 0 0,1-1 1,-1 1-1,0-1 0,0 0 1,0 1-1,0-1 0,0 0 0,0 0 1,0 0-1,0-1 0,0 1 1,-1 0-1,4-4 0,-2 1 32,0-1 0,-1 1 0,1-1 1,-1 0-1,0 0 0,3-10 0,-5 14-85,1-2 32,0-1 0,0 1 0,-1-1 0,1 1 0,-1-1 0,0 1 0,0-8 0,15 10-5945,-4 3 2770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2.1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243 21 1505,'0'0'4551,"-18"22"-4012,-56 66 232,48-64 254,26-24-1005,0 0 0,0 0 0,0 0-1,-1 0 1,1 1 0,0-1 0,0 0 0,-1 0 0,1 0 0,0 0-1,0 0 1,-1 0 0,1 0 0,0 0 0,0 0 0,-1 0-1,1 0 1,0 0 0,-1 0 0,1 0 0,0 0 0,0 0 0,-1 0-1,1 0 1,0 0 0,0 0 0,-1-1 0,1 1 0,0 0 0,0 0-1,0 0 1,-1-1 0,-4-1 210,-21 4 256,19-1-517,1-1 0,-1 1 0,0-1-1,1-1 1,-1 1 0,0-1 0,1 0-1,-1 0 1,-10-4 0,16 3 25,0 1 0,0 0 1,0 0-1,1-1 1,-1 1-1,0 0 1,1-1-1,-1 1 0,1-1 1,-1 1-1,1-1 1,0 1-1,0-1 0,-1 1 1,1-1-1,0 1 1,0-1-1,1-1 1,2-30-169,-1 28 169,0 0 0,1 0 0,0 0 1,0 0-1,0 0 0,0 1 1,1-1-1,-1 1 0,1 0 1,0 0-1,1 1 0,-1-1 1,9-4-1,9-10 273,-22 18-264,0 0 0,1 0-1,-1 0 1,1-1 0,-1 1-1,1 0 1,-1 0-1,0 0 1,1 0 0,-1 0-1,1 1 1,-1-1 0,0 0-1,1 0 1,-1 0 0,1 0-1,-1 0 1,0 0 0,1 1-1,-1-1 1,0 0-1,1 0 1,-1 1 0,0-1-1,1 0 1,-1 0 0,0 1-1,0-1 1,1 0 0,-1 1-1,0-1 1,0 0 0,0 1-1,1-1 1,-1 1 0,0-1-1,0 0 1,0 1-1,9 19 49,-8-18-14,1 2-4,1 0 1,-1 0-1,1 0 0,0-1 0,0 1 0,0-1 0,0 1 0,1-1 0,-1 0 0,1-1 0,0 1 0,6 3 0,25 21 254,-33-22-355,0-1 0,0 1 0,0-1 0,-1 1 0,0 0 0,0 0 0,0-1 0,-1 1 0,1 0 0,-1 0 0,0 0 0,-1 0 0,-1 7 0,2 7-2636,0-13-597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2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1 4818,'0'0'5445,"0"9"-5026,-9 378 808,9-394-1388,1-24-728,-2-1-1,-1 1 1,-11-56-1,9 76 972,1 0-1,1 0 0,0-1 0,1 0 1,0 1-1,0-1 0,1 0 0,3-19 0,-2 30-71,0-1-1,0 1 0,0-1 1,0 0-1,1 1 0,-1 0 1,0-1-1,1 1 0,-1 0 0,1 0 1,-1-1-1,1 1 0,-1 0 1,1 1-1,0-1 0,-1 0 1,4 0-1,37-13-49,-29 11 48,8-2-38,1 1 0,-1 1 0,1 1 0,0 1-1,41 2 1,-62 0 25,1-1 1,-1 1-1,1-1 0,-1 1 1,1 0-1,-1-1 1,1 1-1,-1 0 0,0 0 1,0 0-1,1 0 0,-1 0 1,0 0-1,0 1 0,0-1 1,0 0-1,0 0 0,0 1 1,-1-1-1,1 1 1,0-1-1,-1 1 0,1-1 1,-1 1-1,1-1 0,-1 1 1,0-1-1,1 1 0,-1-1 1,0 1-1,0 0 0,0-1 1,0 1-1,-1-1 1,0 3-1,1 0 56,0 0-1,-1 0 1,1 0-1,-1 0 1,0 0 0,0 0-1,-1-1 1,1 1 0,-1 0-1,1-1 1,-1 0-1,-1 1 1,-3 5 0,-3-2 61,0-1 1,0 0 0,0 0-1,-1-1 1,0-1 0,0 1-1,0-1 1,0-1 0,-1 0-1,1 0 1,-1-1 0,-12 0-1,22-18-9313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3.4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21 4130,'0'0'4346,"1"23"-3978,7 168 619,-1-112-691,-4-47-297,-1-27-84,-2-12-77,-1-6-2,-1-1-1,-1 1 1,0-1 0,0 1-1,-2 0 1,-6-14-1,4 10 96,1-1 0,-6-29 0,9 29 179,1-1-1,1 1 0,1-31 1,1 46-112,0 1 1,0 0 0,0 0-1,1 0 1,-1 0 0,1 0-1,-1 0 1,1 0 0,0 0-1,0 1 1,0-1 0,-1 1-1,2-1 1,-1 1 0,0 0-1,0 0 1,0-1 0,0 2-1,1-1 1,-1 0 0,1 0-1,2 0 1,8-2-33,-1 0 0,23-3-1,-10 4-121,-1 1-1,34 4 1,-56-3 151,-1 0 0,0 1 1,0 0-1,0-1 0,0 1 0,0 0 1,0-1-1,0 1 0,0 0 1,0 0-1,0 0 0,0 0 0,-1 0 1,1 0-1,0 0 0,-1 0 1,1 0-1,0 0 0,-1 0 0,1 0 1,-1 0-1,0 1 0,1-1 0,-1 0 1,0 0-1,0 1 0,0-1 1,0 2-1,0 46 56,-1-34-16,1-13-12,0 1 0,0-1 0,-1 1 1,1-1-1,-1 1 0,0-1 0,0 1 0,0-1 0,0 0 0,0 1 0,0-1 0,-1 0 0,1 0 0,-1 0 1,1 0-1,-1 0 0,0 0 0,0 0 0,0-1 0,0 1 0,0-1 0,0 1 0,0-1 0,0 0 0,-1 0 1,1 0-1,0 0 0,-4 1 0,-5 1-5,1-1 1,-1 0 0,1 0-1,-1-1 1,-16 0 0,17-1-454,-22-2-3009,21-7-403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3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9 4946,'0'0'3738,"14"13"-3370,49 44-157,-54-48-193,-1 1 0,0-1 1,-1 2-1,0-1 0,-1 1 0,0 0 1,0 1-1,-1-1 0,-1 1 0,5 19 1,-7-26-1,3 12 94,-6-22 162,-9-24-287,5 14 69,1 0 0,1-1 0,0 1 0,2-1 0,-1 1 0,2-29 0,0 42-29,0 0 0,1 0-1,-1 0 1,0 0 0,1 0-1,0 0 1,-1 0 0,1 0-1,0 0 1,0 0 0,0 0-1,0 1 1,0-1-1,0 0 1,1 1 0,-1-1-1,0 1 1,3-3 0,0 1 24,0 0 0,0 1-1,1-1 1,-1 1 0,1 0 0,-1 0 0,8-2 0,-1 1-460,-1 1-1,1 0 1,0 1-1,-1 0 0,1 0 1,19 3-1,-12 4-1807,-3 8-434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 1 4818,'0'0'3703,"0"27"-3223,0 205 1215,-3-185-1146,-15 88-1,0-13-234,9 63 35,48-185-52,-21-2-449,1 0 1,-1-1 0,0-1 0,0-1 0,21-9-1,-38 14-87,0 0 0,0-1 0,0 1 0,0-1 0,1 1 0,-1-1-1,0 0 1,0 1 0,0-1 0,0 0 0,0 0 0,0 0 0,-1 1-1,1-1 1,0 0 0,0 0 0,0 0 0,-1-1 0,1 1 0,-1 0-1,1-1 1,0-11-4184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4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147 0 3730,'0'0'4028,"-19"11"-3964,-61 36-32,77-45-30,-1 1 1,0-1-1,1 1 0,0 1 0,0-1 0,0 0 0,0 1 1,0-1-1,1 1 0,-1 0 0,1 0 0,0 0 0,0 0 0,1 0 1,-1 0-1,1 1 0,0-1 0,0 0 0,0 1 0,1-1 1,-1 1-1,1-1 0,0 1 0,2 6 0,-2 0-10,0-10 6,0 0 1,0 0 0,1-1-1,-1 1 1,1 0 0,-1 0-1,0 0 1,1 0 0,0 0-1,-1-1 1,1 1 0,-1 0-1,1 0 1,0-1 0,0 1-1,-1-1 1,1 1 0,0 0-1,0-1 1,0 0 0,0 1-1,-1-1 1,1 1 0,0-1 0,0 0-1,0 0 1,0 1 0,0-1-1,0 0 1,0 0 0,1 0-1,40 1 36,-33-1-20,1 0-11,0 0 1,-1-1-1,0 0 0,1-1 0,-1 0 1,18-6-1,-24 6 68,0 1 0,0 0 0,-1 0 0,1-1 0,-1 0 0,1 1 1,-1-1-1,1 0 0,-1 0 0,0-1 0,0 1 0,0 0 0,0-1 0,-1 1 0,1-1 0,0 1 0,-1-1 0,0 0 1,0 0-1,0 1 0,0-1 0,0 0 0,0 0 0,-1 0 0,0 0 0,1-5 0,-1 5 34,0 0 0,0-1 0,0 1 0,-1 0 0,1 0 1,-1 0-1,0 0 0,1 0 0,-1 0 0,-1 0 0,1 0 0,0 1 0,-1-1 0,-1-3 0,0 3-89,0 1 1,0-1-1,-1 1 0,1-1 1,-1 1-1,1 0 0,-1 0 1,1 0-1,-1 1 0,-5-2 1,1 0-235,-1 1 0,1 1 0,0-1 0,0 1 0,-1 1 0,-10 0 0,11 2-2085,1 6-877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4.6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0 0 3362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4.9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3362,'122'45'2390,"-98"-36"-1235,-24 18-392,-2 4-540,-10 62 0,11-91-221,1-1 0,-1 1 0,1-1 0,0 1 0,0-1-1,-1 1 1,1-1 0,0 1 0,0-1 0,0 1 0,0-1 0,1 1 0,-1-1 0,0 1 0,1-1 0,-1 1 0,1-1 0,-1 0 0,1 1 0,0-1 0,0 0 0,-1 1 0,1-1 0,0 0 0,2 2 0,0-2 2,0 0 0,0 0 0,0 0 0,0-1 0,0 1 0,0-1 0,0 0 0,1 0 0,-1 0 0,3 0 0,5 0-1,-5 0 62,0 0 0,0-1 0,-1 0-1,1 0 1,0 0 0,0 0 0,-1-1-1,1 0 1,-1 0 0,1 0 0,-1-1 0,0 0-1,0 0 1,0 0 0,-1-1 0,1 0-1,-1 0 1,1 0 0,-1 0 0,-1 0-1,1-1 1,-1 0 0,1 0 0,-1 0-1,-1 0 1,1 0 0,-1-1 0,0 1-1,0-1 1,0 1 0,-1-1 0,2-11-1,-3 6 632,1-38 1394,-1 46-2027,-1 1-1,1-1 1,-1 0-1,1 1 0,-1-1 1,0 1-1,0-1 0,0 1 1,0-1-1,-1 1 1,1 0-1,-1-1 0,1 1 1,-4-3-1,4 4-259,2 17-8367,4-5 5205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5.3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52 114 3426,'0'0'4556,"20"1"-4172,7 2-252,-10-1-11,0 0 0,0-1 1,27-3-1,-42 2-112,0 0 0,0 0 0,1 0 0,-1-1 0,0 1 0,0-1 0,0 1 0,0-1 0,0 0 0,0 0 0,-1 0 0,1 0 0,0 0-1,0 0 1,0 0 0,-1-1 0,1 1 0,-1 0 0,1-1 0,-1 0 0,0 1 0,1-1 0,-1 0 0,1-2 0,0-1-111,0-1 1,-1 1-1,0-1 0,0 1 0,0-1 1,0 0-1,-1-10 0,-1 14 85,1 0 0,-1 1 0,0-1 0,1 0 1,-1 1-1,0-1 0,0 1 0,0-1 0,0 1 0,0 0 0,-1-1 0,1 1 0,0 0 0,0 0 0,-1 0 0,1 0 0,-1 0 0,1 0 1,-1 0-1,0 0 0,1 1 0,-1-1 0,0 0 0,1 1 0,-1 0 0,0-1 0,-2 1 0,-7-2 4,1 0-1,-1 1 0,-14-1 1,12 2 18,5 0 7,-1 0 0,1 0 0,0 1 0,-10 2 0,15-2-9,-1 0 0,1 1 0,0-1 1,0 1-1,-1-1 0,1 1 0,0 0 0,1 1 1,-1-1-1,0 0 0,0 1 0,-3 4 1,0 2 100,0 0 0,1 0 0,0 1 0,1-1 0,0 1 0,0 0 0,1 0 0,1 1 0,-1-1 0,2 0 0,-1 1 0,1-1 0,1 1 0,1 14 0,-1-24-99,0 0-1,1-1 0,-1 1 1,0 0-1,0-1 1,1 1-1,-1-1 0,0 1 1,1 0-1,-1-1 1,1 1-1,-1-1 0,0 1 1,1-1-1,0 1 0,-1-1 1,1 1-1,-1-1 1,1 0-1,-1 1 0,1-1 1,0 0-1,-1 1 0,1-1 1,0 0-1,-1 0 1,1 0-1,0 0 0,-1 0 1,1 0-1,1 0 0,26 2 75,-22-3-71,24 2 82,-13 0-137,-1-1 0,1-1 0,-1 0 0,1-1 0,24-7 0,68-21-5395,-78 23 1781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5.6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125 75 3217,'0'0'6398,"-8"2"-6265,1 0-135,0 1-1,1 0 0,-1 0 1,1 0-1,-1 0 0,1 1 1,0 0-1,1 1 0,-1-1 1,-7 9-1,9-9-12,0 0 0,0 1-1,1-1 1,-1 1 0,1 0 0,0 0 0,1 0 0,-1 0-1,1 1 1,0-1 0,0 1 0,1-1 0,0 1 0,0 0 0,-1 7-1,3-12-14,-1-1 0,0 1 0,1-1 0,-1 1 0,1-1 0,0 1 0,-1-1 0,1 1 0,-1-1 0,1 1-1,0-1 1,-1 0 0,1 1 0,0-1 0,-1 0 0,1 0 0,0 0 0,0 1 0,-1-1 0,1 0 0,0 0 0,-1 0-1,1 0 1,0 0 0,1-1 0,27 1-141,-22 0 87,1 0-16,0-1 1,0 0-1,1 0 1,-1-1 0,0 0-1,0 0 1,-1 0 0,1-1-1,0-1 1,-1 1-1,14-10 1,-17 10 26,0 0 1,0 0-1,0-1 0,0 0 1,-1 1-1,0-1 0,0 0 1,0 0-1,0-1 0,0 1 1,-1-1-1,0 1 0,0-1 1,0 0-1,-1 0 0,1 0 1,-1 0-1,0 0 0,-1 0 1,1-6-1,-1 8 44,1 1 0,-1-1-1,0 1 1,0-1 0,-1 1 0,1-1-1,0 1 1,-1-1 0,1 1 0,-1-1 0,0 1-1,0 0 1,0-1 0,-2-1 0,1 2 29,0 1 0,0 0 0,0 0 0,0 0 0,-1 0 0,1 0 0,0 1 0,-1-1 0,1 1 0,-1-1 0,1 1 0,-1 0 0,1 0 0,-3 0 0,-4-1 0,0 1 0,1 0 0,-1 0 0,0 1 0,-11 2 0,15-1 1,0 0 1,1 0-1,-1 0 1,1 0-1,-1 1 1,1-1-1,0 1 1,0 0-1,0 0 1,-6 8-1,7-9-1,0 1 0,0 0 0,0 0 0,0 1 0,0-1-1,1 0 1,0 1 0,-1 0 0,1-1 0,1 1 0,-1 0-1,0 0 1,1 0 0,0 0 0,-1 6 0,6-8 3,-1-1-1,1-1 1,0 1 0,-1-1 0,1 1-1,0-1 1,0 0 0,0 0 0,5-1-1,-6 1 0,5-2-16,1 1 0,-1-1 0,0 0 1,1-1-1,-1 0 0,0 0 0,-1-1 0,1 0 0,0 0 0,9-8 0,8-7-1069,34-32 1,-26 17-644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6.0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390 131 192,'0'0'3138,"26"-21"-2247,79-63-248,-82 63-140,-21 17-418,-13 8-127,-23 12 537,2 2-1,0 0 0,1 2 0,-44 38 0,44-30-110,2 2 0,1 2 0,2 0-1,-40 65 1,-69 152-147,133-245-252,0 0 0,0 0 0,0 1 0,0-1 1,1 1-1,0-1 0,0 1 0,0 0 0,0-1 1,1 7-1,2-10-2,0-1 1,0 1-1,1-1 1,-1 1-1,1-1 0,-1 0 1,0 0-1,1 0 1,3 0-1,-2-1-9,133 1-2298,-89 0 88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09.3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81 1 6659,'0'0'2268,"0"25"-1788,0 172 1582,1-165-1726,-1 5-51,-6 61 1,4-88-271,0 1-1,0-1 1,-1 0 0,0 0 0,-1 0 0,0 0 0,0-1 0,-1 0-1,-1 0 1,-9 13 0,15-21-5,-1 0-1,1-1 1,0 1-1,-1-1 1,1 1 0,0-1-1,-1 1 1,1-1-1,-1 1 1,1-1 0,-1 1-1,1-1 1,-1 0-1,1 1 1,-1-1 0,1 0-1,-1 1 1,0-1-1,1 0 1,-1 0-1,1 1 1,-1-1 0,0 0-1,1 0 1,-1 0-1,0 0 1,1 0 0,-1 0-1,0 0 1,1 0-1,-2 0 1,2-1-18,-1 0-1,0 0 1,1 0 0,-1 0 0,0 0-1,1 0 1,-1 0 0,1 0-1,0 0 1,-1 0 0,1 0 0,0-1-1,0 1 1,0 0 0,0-2-1,-1-2-46,1-1 0,0 1-1,0-1 1,1 1-1,0 0 1,0-1-1,2-5 1,-1 8 29,0 0-1,1 0 1,0 0 0,-1 1 0,1-1 0,0 1 0,0-1 0,1 1 0,-1 0 0,0 0 0,1 1 0,-1-1-1,1 1 1,0-1 0,6 0 0,62-11-457,-67 12 458,29-2-212,1 2 1,38 2-1,-71 0 221,0-1-1,0 1 0,0 0 1,0-1-1,0 1 0,0 0 1,-1 0-1,1 0 0,0 1 1,0-1-1,-1 0 0,1 0 1,-1 1-1,1-1 1,-1 1-1,0 0 0,1-1 1,-1 1-1,0 0 0,0 0 1,0 0-1,-1-1 0,1 1 1,0 0-1,-1 0 0,1 0 1,-1 0-1,1 1 0,-1 1 1,1 0 17,-1 0 0,1 0 0,-1 0 0,0 1-1,0-1 1,0 0 0,-1 0 0,0 0 0,0 0 0,0 0 0,0 0 0,0 0 0,-1 0 0,-2 5 0,-1-4 45,1 0 0,-1 0 1,1 0-1,-2-1 0,1 0 0,0 0 1,-1 0-1,1-1 0,-1 0 1,0 0-1,0 0 0,0-1 0,-11 3 1,0-1 177,1-1 1,-1-1 0,0 0-1,-20-1 1,37-1-280,-1 0 0,1 0 0,-1 0 0,0 0 0,1 0 0,-1 0 0,1 0 0,-1-1 0,1 1 0,-1 0 0,0 0 0,1-1 0,-1 1 0,1 0 0,-1-1 0,1 1 0,-1 0 0,1-1 0,0 1-1,-1-1 1,1 1 0,-1-1 0,1 1 0,0-1 0,-1 1 0,1-1 0,0 1 0,0-1 0,-1 1 0,1-1 0,0 0 0,0 1 0,0-1 0,0 1 0,0-1 0,0 0 0,0 1 0,0-1 0,0 1 0,0-1 0,0 0 0,0 1 0,0-1 0,1 0 0,-1-4-1388,0-3-1932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10.0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222 19 5202,'0'0'1062,"0"17"-229,-1 11-544,0-6 37,1 0 0,3 30 0,-3-51-317,0 1 0,0-1 0,1 1 0,-1-1 0,0 1 0,1-1 0,-1 0 0,1 1 0,0-1 0,-1 0 0,1 1 0,0-1 0,0 0 0,0 0 0,0 0 0,0 0 0,0 0 0,0 0 0,0 0 0,0 0 0,0 0 0,1 0 0,-1 0 0,0-1 0,1 1 0,-1-1 0,1 1 0,-1-1 0,0 1 0,1-1 0,1 0 0,1 1 7,-1-1 1,1 0-1,0 0 0,-1-1 0,1 1 0,-1-1 1,1 0-1,-1 0 0,0 0 0,1 0 0,-1 0 1,4-2-1,30-22-215,-1-1-1,61-58 1,-79 68 148,-3 2 128,3-3 156,-17 18-137,-9 13-56,-7 6 0,-1-2 0,-1 0 0,-30 24 1,2-1 86,-26 30 341,-48 46-81,95-96-321,-2 0 1,0-2-1,-32 17 1,52-32-94,0-1-1,-1 1 1,1-1 0,-1-1 0,0 0 0,-7 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10.8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5394,'0'0'3541,"0"6"-3285,0 45 774,3 0-1,15 89 1,-18-140-1017,0 1 0,0 0 0,0-1 0,0 1 0,0 0 0,0-1 0,0 1 0,0 0 0,0-1 0,0 1 0,1 0 0,-1-1 0,0 1 0,0-1 0,1 1 0,-1 0 0,0-1 0,1 1 0,-1-1 0,1 1 0,-1-1 0,1 1 0,-1-1 0,1 1 0,-1-1 0,1 0 0,-1 1 0,1-1 0,0 0 0,-1 1 0,1-1 0,-1 0 0,1 0 0,0 0 0,-1 1 0,1-1 0,0 0 0,-1 0 0,1 0 0,0 0 0,0 0 0,-1 0 0,1 0 0,0-1 0,-1 1 0,1 0-1,-1 0 1,1 0 0,0-1 0,-1 1 0,1 0 0,0-1 0,-1 1 0,1 0 0,-1-1 0,1 1 0,-1-1 0,1 1 0,-1-1 0,1 0 0,6-5 152,-1-1 1,0 0-1,9-13 0,-9 11-340,151-176 223,-155 182-138,1-2 56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11.5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0 161 3618,'0'0'2774,"9"-3"-2648,-4 2-96,1-1-1,-1 0 1,0 0 0,0-1 0,-1 1 0,1-1 0,0 0 0,-1 0 0,0-1-1,0 1 1,0-1 0,0 0 0,0 0 0,3-6 0,-2 3 155,0-1 0,-1 0 1,1 1-1,-2-2 0,1 1 1,-1 0-1,0-1 0,-1 1 1,0-1-1,1-12 0,-1 19-698,2 6 93,1 8 275,-4-7 144,-1 1 0,1-1 0,0 0 0,1 1 0,-1-1 0,1 0 0,0 0 0,0 0 0,1 0 0,0-1 0,-1 1 0,7 7 0,-6-10 41,0 1-1,1 0 0,-1-1 0,1 0 0,-1 0 0,1 0 0,0 0 0,0-1 0,0 1 0,-1-1 1,2 0-1,-1 0 0,0 0 0,0-1 0,0 0 0,0 1 0,5-2 0,-3 2 144,0-1-1,0-1 1,0 1-1,0-1 1,0 0 0,0 0-1,-1-1 1,1 0-1,0 0 1,8-4-1,-11 4-26,-1 0 0,1 0 0,-1 0 0,0-1-1,0 1 1,0-1 0,0 1 0,0-1 0,0 1-1,-1-1 1,0 0 0,1 0 0,-1 0 0,0 0 0,0 0-1,0 0 1,-1 0 0,1 0 0,-1 0 0,0 0 0,0-1-1,0-3 1,0 1-311,1-16 258,-2 15-3882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9:56:05.8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6371,'0'0'7571,"101"2"-7555,-71 4-16,3 2-208,2 2-960,1-2-1489,-1 3-609,-5 0-1744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18.0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10565,'0'0'3794,"181"5"-3922,-142-5-145,-6 0-527,-9 0-689,-7 0-1312,-11 0 192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18.4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20 5555,'0'0'5778,"182"-19"-6354,-147 19-1617,-8 0-1425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19.2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5731,'0'0'4778,"6"3"-4186,47 18 93,109 30-1,-39-15-524,-107-30-145,-7-2-9,0-1-1,0-1 1,1 1-1,17 1 0,-26-4 252,-3 2-183,-7 4-97,-1 1 0,0-2 0,0 1 0,-1-1 0,0-1-1,-16 5 1,-7 4 20,2-1-25,-13 5-52,0 2 0,2 2 1,-67 43-1,109-63-338,-7 5 160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2.5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 4194,'0'0'7755,"0"0"-7723,1 0-1,-1 0 1,1 0-1,-1 0 1,1 0-1,-1 0 0,1 0 1,-1 0-1,1 1 1,-1-1-1,1 0 1,-1 0-1,1 1 1,-1-1-1,0 0 0,1 1 1,-1-1-1,1 0 1,-1 1-1,0-1 1,1 0-1,-1 1 0,0-1 1,0 1-1,1-1 1,-1 1-1,0-1 1,0 1-1,0-1 0,0 1 1,1 0-1,5 21 122,-1 1-1,4 41 1,-7-43-86,1-1 0,1 0 0,0 0 0,10 25 0,-14-45-56,0 1 1,0-1 0,0 1 0,1 0 0,-1-1 0,0 1 0,0-1-1,1 1 1,-1-1 0,0 1 0,1-1 0,-1 1 0,1-1-1,-1 0 1,1 1 0,-1-1 0,0 1 0,1-1 0,0 0 0,-1 0-1,1 1 1,-1-1 0,1 0 0,-1 0 0,1 0 0,-1 1-1,1-1 1,0 0 0,-1 0 0,1 0 0,-1 0 0,1 0 0,0 0-1,-1 0 1,1 0 0,-1 0 0,1-1 0,0 1 0,-1 0-1,1 0 1,-1 0 0,1-1 0,-1 1 0,1 0 0,-1-1 0,1 1-1,-1 0 1,1-1 0,0 0 0,21-24 564,-20 22-587,46-57 249,-17 22-147,46-75-1,-64 89-39,-13 22-224,-1 14-4483,-4 3-383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3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0 157 4978,'0'0'2479,"7"-4"-1812,1-2-192,0-1 1,0 0-1,-1 0 0,13-15 1,2-4 152,-15 20-560,-1 0-1,-1-1 1,9-12 0,-13 16-89,-1 3-249,24 42-1093,-21-38 1357,1 0 0,-1 0 0,1 0 0,-1-1 0,1 1 0,0-1 0,0 0 0,1 0 0,-1-1 0,1 1-1,-1-1 1,1 0 0,0 0 0,0-1 0,0 1 0,0-1 0,0 0 0,0-1 0,0 1 0,0-1 0,0 0 0,0 0 0,0 0 0,0-1 0,0 0 0,5-1 0,-6 1 102,-1-1-1,0 1 1,0-1 0,-1 0-1,1 0 1,0 0-1,-1 0 1,1 0 0,-1 0-1,1-1 1,-1 1 0,0-1-1,0 0 1,0 1-1,-1-1 1,3-4 0,21-55 1636,-19 44-1518,-4 15-777,-1 9-3663,-1 14 950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4.1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250 1 5619,'0'0'4330,"1"2"-4472,3 10 183,0 1 0,-1 0-1,0 0 1,-1 0 0,0 0-1,-1 1 1,0-1 0,-2 16-1,1 2 104,0 59 170,4 54-60,-1-119-273,-1-23-236,-2-15-215,0 9 426,-1 0 1,0 1 0,0-1 0,-1 1 0,1-1 0,-1 1-1,0-1 1,0 1 0,0 0 0,0 0 0,0 0-1,-5-4 1,3 2-4,-1 0-1,1 1 1,-1-1-1,0 1 1,-1 0-1,-9-5 1,6 6 22,0 0 1,-1 1-1,1 0 1,-1 1-1,1 0 1,-1 0-1,0 1 1,1 0-1,-1 1 1,1 0-1,-1 1 1,1 0-1,-1 0 1,1 1-1,-14 6 1,19-7 26,1 0 1,0 0-1,1 0 1,-1 1-1,0 0 1,0-1 0,1 1-1,0 0 1,0 0-1,-1 0 1,2 1-1,-1-1 1,0 0-1,-2 7 1,2 0 48,1-1 1,-1 0 0,1 1-1,1 16 1,1-25-40,-1 0 1,1 1-1,-1-1 1,1 0-1,0 0 1,0 0-1,-1 0 1,1 0-1,0 0 1,0 0-1,0 0 0,0 0 1,0-1-1,0 1 1,0 0-1,1-1 1,-1 1-1,0 0 1,0-1-1,0 0 1,1 1-1,-1-1 1,0 0-1,1 1 0,1-1 1,38 6 389,-38-5-394,55 2-1465,64-4 0,-83-1-1816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4.8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95 3426,'0'0'3489,"16"0"-3329,50-1-104,-63 1-52,1 0-1,-1 0 0,0 0 1,0 0-1,1-1 1,-1 1-1,0-1 0,0 0 1,0 0-1,0 0 0,0-1 1,0 1-1,0-1 1,0 1-1,-1-1 0,1 0 1,0 0-1,2-3 0,-4 3-122,1-1 0,0 0 0,-1 0-1,0 1 1,0-1 0,0 0-1,0 0 1,0 0 0,0-1-1,-1 1 1,1 0 0,-1 0-1,0-6 1,-1 8 62,1 0 0,-1 0 0,1-1 0,-1 1 0,1 0 0,-1 0 0,0 0 0,0 0 0,0 0 0,1 0 0,-1 1 0,0-1 0,0 0 0,0 0 0,0 1 0,0-1 0,-1 0 0,1 1 0,0-1 0,0 1 0,0 0 0,0-1 0,-1 1 0,1 0 0,0 0 0,-2-1 0,-36-3 132,32 4-41,2 0 60,-1 0 0,0 0 1,1 0-1,-1 1 0,-10 2 1,13-1-59,0-1 1,0 1 0,1-1 0,-1 1 0,0 0 0,1 0 0,-1 1 0,1-1 0,0 0 0,-1 1 0,1-1 0,-2 5 0,-3 3 76,0 0-1,1 1 1,0-1 0,1 1-1,0 0 1,1 1-1,0-1 1,1 1 0,0 0-1,1 0 1,0 0-1,1 0 1,0 21 0,1-32-103,1-1 1,-1 1-1,0-1 1,1 1-1,-1 0 1,1-1 0,-1 1-1,1-1 1,-1 1-1,1-1 1,-1 1-1,1-1 1,0 1-1,-1-1 1,1 0-1,0 1 1,-1-1 0,1 0-1,0 1 1,-1-1-1,1 0 1,0 0-1,0 0 1,-1 0-1,1 0 1,1 0-1,24 3 432,-24-3-373,213 0 488,-212 0-821,1 0 0,-1 0-1,0 0 1,1 0-1,-1-1 1,1 1-1,-1-1 1,5-2 0,0-2-1809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5.5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143 1 1585,'0'0'4052,"0"14"-2787,0 72 607,-13 104 1,9-162-1805,-1-1 0,-1 0 0,-2 0 0,0-1 0,-2 1 1,-1-2-1,-28 48 0,35-67-56,-1 1-1,1 0 1,0 0 0,0 0 0,1 1-1,0-1 1,0 1 0,1 0 0,0 0 0,0 0-1,-1 10 1,17-18 18,26 1-6,-20 1-1429,-1-2-1,35-4 1,-43 0-1764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6.2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90 113 1377,'0'0'4415,"14"1"-4330,9 0-76,51 0-36,-71-2 11,-1 1 1,0 0 0,1-1 0,-1 1 0,0-1-1,0 0 1,1 0 0,-1 0 0,0 0-1,0 0 1,0 0 0,0 0 0,0-1-1,-1 1 1,1-1 0,0 1 0,-1-1 0,1 0-1,-1 0 1,1 0 0,-1 0 0,0 0-1,0 0 1,2-3 0,-2 1-64,1-1-1,-1 0 1,0 0-1,0 1 1,0-1 0,0 0-1,-1 0 1,0 0 0,0 0-1,-2-8 1,2 12 74,-1 0 0,1 0 0,-1 0 0,0-1 0,0 1-1,1 0 1,-1 0 0,0 0 0,0 1 0,0-1 0,0 0 0,0 0 0,0 0 0,0 1 0,-1-1 0,1 1 0,0-1 0,0 1 0,-1-1 0,1 1 0,0-1 0,0 1 0,-1 0 0,1 0-1,0 0 1,-2 0 0,-43-1 77,35 1-74,10 0-1,-9 0 199,0 0-1,-1 1 1,-16 2-1,23-1-104,-1-1-1,1 1 1,0 0 0,0 0 0,0 0-1,0 0 1,1 1 0,-1-1-1,1 1 1,-1 0 0,-3 5 0,1-2 5,0 0 1,1 1 0,-1 0 0,2 0 0,-1 0-1,1 0 1,0 1 0,0 0 0,1 0-1,0 0 1,1 0 0,0 0 0,0 0 0,0 1-1,1-1 1,1 1 0,-1 10 0,2-18-95,-1-1 1,0 1 0,1 0-1,-1-1 1,1 1 0,-1 0-1,1-1 1,-1 1-1,1-1 1,-1 1 0,1-1-1,0 1 1,-1-1 0,1 1-1,0-1 1,-1 0-1,1 1 1,0-1 0,-1 0-1,1 0 1,0 1 0,0-1-1,-1 0 1,1 0-1,0 0 1,1 0 0,25 2 109,-24-2-98,171 1-2474,-146-1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2T18:31:26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1 4002,'0'0'1347,"-16"10"-1069,-51 32-62,65-40-202,0-1 1,0 1 0,-1-1 0,1 1 0,0 0 0,1 0-1,-1 0 1,0 0 0,1 0 0,-1 1 0,1-1-1,-1 0 1,1 1 0,0-1 0,0 1 0,0-1-1,1 1 1,-1-1 0,0 1 0,1 0 0,0-1-1,-1 1 1,1 0 0,0-1 0,1 5 0,-1 3 0,1-10-14,-1 1 1,1 0 0,-1 0-1,1-1 1,-1 1-1,1 0 1,-1-1 0,1 1-1,-1 0 1,1-1-1,0 1 1,-1-1 0,1 1-1,0-1 1,-1 1-1,1-1 1,0 0-1,0 1 1,0-1 0,-1 0-1,1 0 1,0 1-1,0-1 1,0 0 0,0 0-1,0 0 1,-1 0-1,1 0 1,2 0 0,35 0 68,-27-1-60,1 1 48,-4 1-120,1-1 0,0-1 0,-1 1 0,15-4 1,-21 4 44,-1-1 0,1 1 0,0-1 1,-1 1-1,1-1 0,-1 0 1,1 0-1,-1 0 0,0 1 1,1-1-1,-1-1 0,0 1 1,1 0-1,-1 0 0,0 0 1,0-1-1,0 1 0,0 0 1,0-1-1,-1 1 0,1-1 1,0 1-1,-1-1 0,1 1 1,0-1-1,-1 0 0,0 1 1,0-1-1,1 0 0,-1-2 1,0 2 16,0 0 0,0 0 0,0 0 1,0 0-1,0 0 0,-1 0 1,1 0-1,-1 0 0,1 0 0,-1 1 1,0-1-1,1 0 0,-1 0 1,0 0-1,0 1 0,0-1 1,-3-2-1,1 1 0,-1 1 1,1 0 0,-1 0 0,0 0-1,0 1 1,0-1 0,-6-1-1,4 1-132,0 1-1,0-1 1,0 1-1,0 0 1,-11 0-1,17 25-336,0-22 656,1 0 1,-1 1-1,1-1 1,-1 0-1,1 0 1,0 0-1,0 0 1,0 0 0,0 0-1,1 0 1,-1 0-1,1 0 1,1 2-1,28 26 618,-12-13-420,-13-9-329,0 0 0,-1 0 0,0 0 0,0 0 0,-1 1-1,0 0 1,0 0 0,-1 0 0,0 0 0,0 1 0,1 13 0,-1 9-36,-1 1 0,-2 34-1,0-27 46,0-31-59,-1 0-1,0 1 1,0-1 0,0 0 0,-1 0-1,-1 0 1,0 0 0,-6 14 0,7-19 33,0-1 1,1 0-1,-1 0 1,-1 0-1,1 0 0,0 0 1,-1-1-1,0 1 1,1-1-1,-1 1 1,0-1-1,0 0 0,0 0 1,-1 0-1,1-1 1,0 1-1,-1-1 1,1 0-1,-1 0 0,1 0 1,-1 0-1,1-1 1,-1 1-1,-5-1 1,1 0 109,0 0 0,0 0 1,0-1-1,0 0 0,0-1 1,0 1-1,-11-5 0,13 3-138,1 0 0,0 0-1,0-1 1,0 1 0,1-1 0,-1 0-1,1 0 1,0-1 0,0 1-1,-6-10 1,5 6-123,1 0 0,0-1-1,0 1 1,1-1 0,0 0 0,1 0-1,0 0 1,0 0 0,1 0 0,0 0-1,1 0 1,0-13 0,0 20 9,0 0 0,0 0 0,0 0 1,1 0-1,-1 0 0,1 0 0,-1 0 0,1 0 1,0 0-1,-1 0 0,1 0 0,0 1 0,0-1 0,0 0 1,1 1-1,-1-1 0,0 0 0,3-2 0,1 1-377,0-1-1,1 1 1,-1 0-1,11-4 1,-7 3-124,27-12-2173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BF69-8360-4B95-B6B7-1804B96BBF99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51FF-5AD8-4CC8-B13F-12AE90C0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0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2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9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8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1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5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8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0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0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18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0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4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41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5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1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9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8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6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2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7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4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0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67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70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710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20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6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88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23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3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83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28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47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6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35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85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16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69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26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98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2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57C7-4F89-4528-91F4-A4AC5733D0A8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5AEC-86B1-41B4-9F40-865D238A0DF7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7C9-3E92-4374-9104-6CB43BEFF894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113C-B949-429E-8F6D-9D7264D56F0C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97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1A74-294A-49FC-8037-A3EB551FD47B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7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3E2-D7FF-4D50-8BC7-197742D78920}" type="datetime1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828C-A4C4-404D-8D36-A35DDD11175F}" type="datetime1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4FD-1366-4DE9-87C5-902C262042C8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8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B4-B6CE-41D1-AD86-CEA371A596ED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3EE4-B3D1-4758-BB63-76A2AC97FF0E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C470-4237-440A-AD07-EED20BF139B0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4F45-249A-4B97-9300-7B1F4C36B1EB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0DC-B4A1-452D-93C2-43C74B7C0A43}" type="datetime1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17F6-6A50-4F5B-B20B-F31DA77B77A2}" type="datetime1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5FA2-DCFE-4F11-BF6E-C6695F77BAD0}" type="datetime1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1120-CF02-4978-AC01-844C38DC0640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10BB-FBB2-4712-B339-A6236D020B19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370BBDA-F51D-4BD3-B6B1-C943C9DCEA85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.png"/><Relationship Id="rId21" Type="http://schemas.openxmlformats.org/officeDocument/2006/relationships/image" Target="../media/image49.png"/><Relationship Id="rId42" Type="http://schemas.openxmlformats.org/officeDocument/2006/relationships/customXml" Target="../ink/ink41.xml"/><Relationship Id="rId63" Type="http://schemas.openxmlformats.org/officeDocument/2006/relationships/image" Target="../media/image70.png"/><Relationship Id="rId84" Type="http://schemas.openxmlformats.org/officeDocument/2006/relationships/image" Target="../media/image80.png"/><Relationship Id="rId138" Type="http://schemas.openxmlformats.org/officeDocument/2006/relationships/image" Target="../media/image106.png"/><Relationship Id="rId159" Type="http://schemas.openxmlformats.org/officeDocument/2006/relationships/customXml" Target="../ink/ink102.xml"/><Relationship Id="rId170" Type="http://schemas.openxmlformats.org/officeDocument/2006/relationships/image" Target="../media/image121.png"/><Relationship Id="rId107" Type="http://schemas.openxmlformats.org/officeDocument/2006/relationships/image" Target="../media/image91.png"/><Relationship Id="rId11" Type="http://schemas.openxmlformats.org/officeDocument/2006/relationships/image" Target="../media/image44.png"/><Relationship Id="rId32" Type="http://schemas.openxmlformats.org/officeDocument/2006/relationships/customXml" Target="../ink/ink36.xml"/><Relationship Id="rId53" Type="http://schemas.openxmlformats.org/officeDocument/2006/relationships/image" Target="../media/image65.png"/><Relationship Id="rId74" Type="http://schemas.openxmlformats.org/officeDocument/2006/relationships/image" Target="../media/image75.png"/><Relationship Id="rId128" Type="http://schemas.openxmlformats.org/officeDocument/2006/relationships/image" Target="../media/image101.png"/><Relationship Id="rId149" Type="http://schemas.openxmlformats.org/officeDocument/2006/relationships/image" Target="../media/image111.png"/><Relationship Id="rId5" Type="http://schemas.openxmlformats.org/officeDocument/2006/relationships/image" Target="../media/image41.png"/><Relationship Id="rId95" Type="http://schemas.openxmlformats.org/officeDocument/2006/relationships/image" Target="../media/image85.png"/><Relationship Id="rId160" Type="http://schemas.openxmlformats.org/officeDocument/2006/relationships/image" Target="../media/image116.png"/><Relationship Id="rId22" Type="http://schemas.openxmlformats.org/officeDocument/2006/relationships/customXml" Target="../ink/ink31.xml"/><Relationship Id="rId43" Type="http://schemas.openxmlformats.org/officeDocument/2006/relationships/image" Target="../media/image60.png"/><Relationship Id="rId64" Type="http://schemas.openxmlformats.org/officeDocument/2006/relationships/customXml" Target="../ink/ink52.xml"/><Relationship Id="rId118" Type="http://schemas.openxmlformats.org/officeDocument/2006/relationships/customXml" Target="../ink/ink80.xml"/><Relationship Id="rId139" Type="http://schemas.openxmlformats.org/officeDocument/2006/relationships/customXml" Target="../ink/ink91.xml"/><Relationship Id="rId85" Type="http://schemas.openxmlformats.org/officeDocument/2006/relationships/customXml" Target="../ink/ink63.xml"/><Relationship Id="rId150" Type="http://schemas.openxmlformats.org/officeDocument/2006/relationships/customXml" Target="../ink/ink97.xml"/><Relationship Id="rId171" Type="http://schemas.openxmlformats.org/officeDocument/2006/relationships/customXml" Target="../ink/ink108.xml"/><Relationship Id="rId12" Type="http://schemas.openxmlformats.org/officeDocument/2006/relationships/customXml" Target="../ink/ink26.xml"/><Relationship Id="rId33" Type="http://schemas.openxmlformats.org/officeDocument/2006/relationships/image" Target="../media/image55.png"/><Relationship Id="rId108" Type="http://schemas.openxmlformats.org/officeDocument/2006/relationships/customXml" Target="../ink/ink75.xml"/><Relationship Id="rId129" Type="http://schemas.openxmlformats.org/officeDocument/2006/relationships/customXml" Target="../ink/ink86.xml"/><Relationship Id="rId54" Type="http://schemas.openxmlformats.org/officeDocument/2006/relationships/customXml" Target="../ink/ink47.xml"/><Relationship Id="rId75" Type="http://schemas.openxmlformats.org/officeDocument/2006/relationships/customXml" Target="../ink/ink58.xml"/><Relationship Id="rId96" Type="http://schemas.openxmlformats.org/officeDocument/2006/relationships/customXml" Target="../ink/ink69.xml"/><Relationship Id="rId140" Type="http://schemas.openxmlformats.org/officeDocument/2006/relationships/image" Target="../media/image107.png"/><Relationship Id="rId161" Type="http://schemas.openxmlformats.org/officeDocument/2006/relationships/customXml" Target="../ink/ink1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23" Type="http://schemas.openxmlformats.org/officeDocument/2006/relationships/image" Target="../media/image50.png"/><Relationship Id="rId28" Type="http://schemas.openxmlformats.org/officeDocument/2006/relationships/customXml" Target="../ink/ink34.xml"/><Relationship Id="rId49" Type="http://schemas.openxmlformats.org/officeDocument/2006/relationships/image" Target="../media/image63.png"/><Relationship Id="rId114" Type="http://schemas.openxmlformats.org/officeDocument/2006/relationships/customXml" Target="../ink/ink78.xml"/><Relationship Id="rId119" Type="http://schemas.openxmlformats.org/officeDocument/2006/relationships/image" Target="../media/image97.png"/><Relationship Id="rId44" Type="http://schemas.openxmlformats.org/officeDocument/2006/relationships/customXml" Target="../ink/ink42.xml"/><Relationship Id="rId60" Type="http://schemas.openxmlformats.org/officeDocument/2006/relationships/customXml" Target="../ink/ink50.xml"/><Relationship Id="rId65" Type="http://schemas.openxmlformats.org/officeDocument/2006/relationships/image" Target="../media/image71.png"/><Relationship Id="rId81" Type="http://schemas.openxmlformats.org/officeDocument/2006/relationships/customXml" Target="../ink/ink61.xml"/><Relationship Id="rId86" Type="http://schemas.openxmlformats.org/officeDocument/2006/relationships/image" Target="../media/image81.png"/><Relationship Id="rId130" Type="http://schemas.openxmlformats.org/officeDocument/2006/relationships/image" Target="../media/image102.png"/><Relationship Id="rId135" Type="http://schemas.openxmlformats.org/officeDocument/2006/relationships/customXml" Target="../ink/ink89.xml"/><Relationship Id="rId151" Type="http://schemas.openxmlformats.org/officeDocument/2006/relationships/image" Target="../media/image112.png"/><Relationship Id="rId156" Type="http://schemas.openxmlformats.org/officeDocument/2006/relationships/customXml" Target="../ink/ink100.xml"/><Relationship Id="rId172" Type="http://schemas.openxmlformats.org/officeDocument/2006/relationships/image" Target="../media/image122.png"/><Relationship Id="rId13" Type="http://schemas.openxmlformats.org/officeDocument/2006/relationships/image" Target="../media/image45.png"/><Relationship Id="rId18" Type="http://schemas.openxmlformats.org/officeDocument/2006/relationships/customXml" Target="../ink/ink29.xml"/><Relationship Id="rId39" Type="http://schemas.openxmlformats.org/officeDocument/2006/relationships/image" Target="../media/image58.png"/><Relationship Id="rId109" Type="http://schemas.openxmlformats.org/officeDocument/2006/relationships/image" Target="../media/image92.png"/><Relationship Id="rId34" Type="http://schemas.openxmlformats.org/officeDocument/2006/relationships/customXml" Target="../ink/ink37.xml"/><Relationship Id="rId50" Type="http://schemas.openxmlformats.org/officeDocument/2006/relationships/customXml" Target="../ink/ink45.xml"/><Relationship Id="rId55" Type="http://schemas.openxmlformats.org/officeDocument/2006/relationships/image" Target="../media/image66.png"/><Relationship Id="rId76" Type="http://schemas.openxmlformats.org/officeDocument/2006/relationships/image" Target="../media/image76.png"/><Relationship Id="rId97" Type="http://schemas.openxmlformats.org/officeDocument/2006/relationships/image" Target="../media/image86.png"/><Relationship Id="rId104" Type="http://schemas.openxmlformats.org/officeDocument/2006/relationships/customXml" Target="../ink/ink73.xml"/><Relationship Id="rId120" Type="http://schemas.openxmlformats.org/officeDocument/2006/relationships/customXml" Target="../ink/ink81.xml"/><Relationship Id="rId125" Type="http://schemas.openxmlformats.org/officeDocument/2006/relationships/customXml" Target="../ink/ink84.xml"/><Relationship Id="rId141" Type="http://schemas.openxmlformats.org/officeDocument/2006/relationships/customXml" Target="../ink/ink92.xml"/><Relationship Id="rId146" Type="http://schemas.openxmlformats.org/officeDocument/2006/relationships/image" Target="../media/image110.png"/><Relationship Id="rId167" Type="http://schemas.openxmlformats.org/officeDocument/2006/relationships/customXml" Target="../ink/ink106.xml"/><Relationship Id="rId7" Type="http://schemas.openxmlformats.org/officeDocument/2006/relationships/image" Target="../media/image42.png"/><Relationship Id="rId71" Type="http://schemas.openxmlformats.org/officeDocument/2006/relationships/customXml" Target="../ink/ink56.xml"/><Relationship Id="rId92" Type="http://schemas.openxmlformats.org/officeDocument/2006/relationships/customXml" Target="../ink/ink67.xml"/><Relationship Id="rId162" Type="http://schemas.openxmlformats.org/officeDocument/2006/relationships/image" Target="../media/image117.png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53.png"/><Relationship Id="rId24" Type="http://schemas.openxmlformats.org/officeDocument/2006/relationships/customXml" Target="../ink/ink32.xml"/><Relationship Id="rId40" Type="http://schemas.openxmlformats.org/officeDocument/2006/relationships/customXml" Target="../ink/ink40.xml"/><Relationship Id="rId45" Type="http://schemas.openxmlformats.org/officeDocument/2006/relationships/image" Target="../media/image61.png"/><Relationship Id="rId66" Type="http://schemas.openxmlformats.org/officeDocument/2006/relationships/customXml" Target="../ink/ink53.xml"/><Relationship Id="rId87" Type="http://schemas.openxmlformats.org/officeDocument/2006/relationships/customXml" Target="../ink/ink64.xml"/><Relationship Id="rId110" Type="http://schemas.openxmlformats.org/officeDocument/2006/relationships/customXml" Target="../ink/ink76.xml"/><Relationship Id="rId115" Type="http://schemas.openxmlformats.org/officeDocument/2006/relationships/image" Target="../media/image95.png"/><Relationship Id="rId131" Type="http://schemas.openxmlformats.org/officeDocument/2006/relationships/customXml" Target="../ink/ink87.xml"/><Relationship Id="rId136" Type="http://schemas.openxmlformats.org/officeDocument/2006/relationships/image" Target="../media/image105.png"/><Relationship Id="rId157" Type="http://schemas.openxmlformats.org/officeDocument/2006/relationships/image" Target="../media/image115.png"/><Relationship Id="rId61" Type="http://schemas.openxmlformats.org/officeDocument/2006/relationships/image" Target="../media/image69.png"/><Relationship Id="rId82" Type="http://schemas.openxmlformats.org/officeDocument/2006/relationships/image" Target="../media/image79.png"/><Relationship Id="rId152" Type="http://schemas.openxmlformats.org/officeDocument/2006/relationships/customXml" Target="../ink/ink98.xml"/><Relationship Id="rId173" Type="http://schemas.openxmlformats.org/officeDocument/2006/relationships/customXml" Target="../ink/ink109.xml"/><Relationship Id="rId19" Type="http://schemas.openxmlformats.org/officeDocument/2006/relationships/image" Target="../media/image48.png"/><Relationship Id="rId14" Type="http://schemas.openxmlformats.org/officeDocument/2006/relationships/customXml" Target="../ink/ink27.xml"/><Relationship Id="rId30" Type="http://schemas.openxmlformats.org/officeDocument/2006/relationships/customXml" Target="../ink/ink35.xml"/><Relationship Id="rId35" Type="http://schemas.openxmlformats.org/officeDocument/2006/relationships/image" Target="../media/image56.png"/><Relationship Id="rId56" Type="http://schemas.openxmlformats.org/officeDocument/2006/relationships/customXml" Target="../ink/ink48.xml"/><Relationship Id="rId77" Type="http://schemas.openxmlformats.org/officeDocument/2006/relationships/customXml" Target="../ink/ink59.xml"/><Relationship Id="rId100" Type="http://schemas.openxmlformats.org/officeDocument/2006/relationships/customXml" Target="../ink/ink71.xml"/><Relationship Id="rId105" Type="http://schemas.openxmlformats.org/officeDocument/2006/relationships/image" Target="../media/image90.png"/><Relationship Id="rId126" Type="http://schemas.openxmlformats.org/officeDocument/2006/relationships/image" Target="../media/image100.png"/><Relationship Id="rId147" Type="http://schemas.openxmlformats.org/officeDocument/2006/relationships/customXml" Target="../ink/ink95.xml"/><Relationship Id="rId168" Type="http://schemas.openxmlformats.org/officeDocument/2006/relationships/image" Target="../media/image120.png"/><Relationship Id="rId8" Type="http://schemas.openxmlformats.org/officeDocument/2006/relationships/customXml" Target="../ink/ink24.xml"/><Relationship Id="rId51" Type="http://schemas.openxmlformats.org/officeDocument/2006/relationships/image" Target="../media/image64.png"/><Relationship Id="rId72" Type="http://schemas.openxmlformats.org/officeDocument/2006/relationships/image" Target="../media/image74.png"/><Relationship Id="rId93" Type="http://schemas.openxmlformats.org/officeDocument/2006/relationships/image" Target="../media/image84.png"/><Relationship Id="rId98" Type="http://schemas.openxmlformats.org/officeDocument/2006/relationships/customXml" Target="../ink/ink70.xml"/><Relationship Id="rId121" Type="http://schemas.openxmlformats.org/officeDocument/2006/relationships/image" Target="../media/image98.png"/><Relationship Id="rId142" Type="http://schemas.openxmlformats.org/officeDocument/2006/relationships/image" Target="../media/image108.png"/><Relationship Id="rId163" Type="http://schemas.openxmlformats.org/officeDocument/2006/relationships/customXml" Target="../ink/ink104.xml"/><Relationship Id="rId3" Type="http://schemas.openxmlformats.org/officeDocument/2006/relationships/image" Target="../media/image40.png"/><Relationship Id="rId25" Type="http://schemas.openxmlformats.org/officeDocument/2006/relationships/image" Target="../media/image51.png"/><Relationship Id="rId46" Type="http://schemas.openxmlformats.org/officeDocument/2006/relationships/customXml" Target="../ink/ink43.xml"/><Relationship Id="rId67" Type="http://schemas.openxmlformats.org/officeDocument/2006/relationships/image" Target="../media/image72.png"/><Relationship Id="rId116" Type="http://schemas.openxmlformats.org/officeDocument/2006/relationships/customXml" Target="../ink/ink79.xml"/><Relationship Id="rId137" Type="http://schemas.openxmlformats.org/officeDocument/2006/relationships/customXml" Target="../ink/ink90.xml"/><Relationship Id="rId158" Type="http://schemas.openxmlformats.org/officeDocument/2006/relationships/customXml" Target="../ink/ink101.xml"/><Relationship Id="rId20" Type="http://schemas.openxmlformats.org/officeDocument/2006/relationships/customXml" Target="../ink/ink30.xml"/><Relationship Id="rId41" Type="http://schemas.openxmlformats.org/officeDocument/2006/relationships/image" Target="../media/image59.png"/><Relationship Id="rId62" Type="http://schemas.openxmlformats.org/officeDocument/2006/relationships/customXml" Target="../ink/ink51.xml"/><Relationship Id="rId83" Type="http://schemas.openxmlformats.org/officeDocument/2006/relationships/customXml" Target="../ink/ink62.xml"/><Relationship Id="rId88" Type="http://schemas.openxmlformats.org/officeDocument/2006/relationships/image" Target="../media/image82.png"/><Relationship Id="rId111" Type="http://schemas.openxmlformats.org/officeDocument/2006/relationships/image" Target="../media/image93.png"/><Relationship Id="rId132" Type="http://schemas.openxmlformats.org/officeDocument/2006/relationships/image" Target="../media/image103.png"/><Relationship Id="rId153" Type="http://schemas.openxmlformats.org/officeDocument/2006/relationships/image" Target="../media/image113.png"/><Relationship Id="rId174" Type="http://schemas.openxmlformats.org/officeDocument/2006/relationships/image" Target="../media/image123.png"/><Relationship Id="rId15" Type="http://schemas.openxmlformats.org/officeDocument/2006/relationships/image" Target="../media/image46.png"/><Relationship Id="rId36" Type="http://schemas.openxmlformats.org/officeDocument/2006/relationships/customXml" Target="../ink/ink38.xml"/><Relationship Id="rId57" Type="http://schemas.openxmlformats.org/officeDocument/2006/relationships/image" Target="../media/image67.png"/><Relationship Id="rId106" Type="http://schemas.openxmlformats.org/officeDocument/2006/relationships/customXml" Target="../ink/ink74.xml"/><Relationship Id="rId127" Type="http://schemas.openxmlformats.org/officeDocument/2006/relationships/customXml" Target="../ink/ink85.xml"/><Relationship Id="rId10" Type="http://schemas.openxmlformats.org/officeDocument/2006/relationships/customXml" Target="../ink/ink25.xml"/><Relationship Id="rId31" Type="http://schemas.openxmlformats.org/officeDocument/2006/relationships/image" Target="../media/image54.png"/><Relationship Id="rId52" Type="http://schemas.openxmlformats.org/officeDocument/2006/relationships/customXml" Target="../ink/ink46.xml"/><Relationship Id="rId73" Type="http://schemas.openxmlformats.org/officeDocument/2006/relationships/customXml" Target="../ink/ink57.xml"/><Relationship Id="rId78" Type="http://schemas.openxmlformats.org/officeDocument/2006/relationships/image" Target="../media/image77.png"/><Relationship Id="rId94" Type="http://schemas.openxmlformats.org/officeDocument/2006/relationships/customXml" Target="../ink/ink68.xml"/><Relationship Id="rId99" Type="http://schemas.openxmlformats.org/officeDocument/2006/relationships/image" Target="../media/image87.png"/><Relationship Id="rId101" Type="http://schemas.openxmlformats.org/officeDocument/2006/relationships/image" Target="../media/image88.png"/><Relationship Id="rId122" Type="http://schemas.openxmlformats.org/officeDocument/2006/relationships/customXml" Target="../ink/ink82.xml"/><Relationship Id="rId143" Type="http://schemas.openxmlformats.org/officeDocument/2006/relationships/customXml" Target="../ink/ink93.xml"/><Relationship Id="rId148" Type="http://schemas.openxmlformats.org/officeDocument/2006/relationships/customXml" Target="../ink/ink96.xml"/><Relationship Id="rId164" Type="http://schemas.openxmlformats.org/officeDocument/2006/relationships/image" Target="../media/image118.png"/><Relationship Id="rId169" Type="http://schemas.openxmlformats.org/officeDocument/2006/relationships/customXml" Target="../ink/ink107.xml"/><Relationship Id="rId4" Type="http://schemas.openxmlformats.org/officeDocument/2006/relationships/customXml" Target="../ink/ink22.xml"/><Relationship Id="rId9" Type="http://schemas.openxmlformats.org/officeDocument/2006/relationships/image" Target="../media/image43.png"/><Relationship Id="rId26" Type="http://schemas.openxmlformats.org/officeDocument/2006/relationships/customXml" Target="../ink/ink33.xml"/><Relationship Id="rId47" Type="http://schemas.openxmlformats.org/officeDocument/2006/relationships/image" Target="../media/image62.png"/><Relationship Id="rId68" Type="http://schemas.openxmlformats.org/officeDocument/2006/relationships/customXml" Target="../ink/ink54.xml"/><Relationship Id="rId89" Type="http://schemas.openxmlformats.org/officeDocument/2006/relationships/customXml" Target="../ink/ink65.xml"/><Relationship Id="rId112" Type="http://schemas.openxmlformats.org/officeDocument/2006/relationships/customXml" Target="../ink/ink77.xml"/><Relationship Id="rId133" Type="http://schemas.openxmlformats.org/officeDocument/2006/relationships/customXml" Target="../ink/ink88.xml"/><Relationship Id="rId154" Type="http://schemas.openxmlformats.org/officeDocument/2006/relationships/customXml" Target="../ink/ink99.xml"/><Relationship Id="rId175" Type="http://schemas.openxmlformats.org/officeDocument/2006/relationships/customXml" Target="../ink/ink110.xml"/><Relationship Id="rId16" Type="http://schemas.openxmlformats.org/officeDocument/2006/relationships/customXml" Target="../ink/ink28.xml"/><Relationship Id="rId37" Type="http://schemas.openxmlformats.org/officeDocument/2006/relationships/image" Target="../media/image57.png"/><Relationship Id="rId58" Type="http://schemas.openxmlformats.org/officeDocument/2006/relationships/customXml" Target="../ink/ink49.xml"/><Relationship Id="rId79" Type="http://schemas.openxmlformats.org/officeDocument/2006/relationships/customXml" Target="../ink/ink60.xml"/><Relationship Id="rId102" Type="http://schemas.openxmlformats.org/officeDocument/2006/relationships/customXml" Target="../ink/ink72.xml"/><Relationship Id="rId123" Type="http://schemas.openxmlformats.org/officeDocument/2006/relationships/customXml" Target="../ink/ink83.xml"/><Relationship Id="rId144" Type="http://schemas.openxmlformats.org/officeDocument/2006/relationships/image" Target="../media/image109.png"/><Relationship Id="rId90" Type="http://schemas.openxmlformats.org/officeDocument/2006/relationships/image" Target="../media/image83.png"/><Relationship Id="rId165" Type="http://schemas.openxmlformats.org/officeDocument/2006/relationships/customXml" Target="../ink/ink105.xml"/><Relationship Id="rId27" Type="http://schemas.openxmlformats.org/officeDocument/2006/relationships/image" Target="../media/image52.png"/><Relationship Id="rId48" Type="http://schemas.openxmlformats.org/officeDocument/2006/relationships/customXml" Target="../ink/ink44.xml"/><Relationship Id="rId69" Type="http://schemas.openxmlformats.org/officeDocument/2006/relationships/customXml" Target="../ink/ink55.xml"/><Relationship Id="rId113" Type="http://schemas.openxmlformats.org/officeDocument/2006/relationships/image" Target="../media/image94.png"/><Relationship Id="rId134" Type="http://schemas.openxmlformats.org/officeDocument/2006/relationships/image" Target="../media/image104.png"/><Relationship Id="rId80" Type="http://schemas.openxmlformats.org/officeDocument/2006/relationships/image" Target="../media/image78.png"/><Relationship Id="rId155" Type="http://schemas.openxmlformats.org/officeDocument/2006/relationships/image" Target="../media/image114.png"/><Relationship Id="rId176" Type="http://schemas.openxmlformats.org/officeDocument/2006/relationships/image" Target="../media/image124.png"/><Relationship Id="rId17" Type="http://schemas.openxmlformats.org/officeDocument/2006/relationships/image" Target="../media/image47.png"/><Relationship Id="rId38" Type="http://schemas.openxmlformats.org/officeDocument/2006/relationships/customXml" Target="../ink/ink39.xml"/><Relationship Id="rId59" Type="http://schemas.openxmlformats.org/officeDocument/2006/relationships/image" Target="../media/image68.png"/><Relationship Id="rId103" Type="http://schemas.openxmlformats.org/officeDocument/2006/relationships/image" Target="../media/image89.png"/><Relationship Id="rId124" Type="http://schemas.openxmlformats.org/officeDocument/2006/relationships/image" Target="../media/image99.png"/><Relationship Id="rId70" Type="http://schemas.openxmlformats.org/officeDocument/2006/relationships/image" Target="../media/image73.png"/><Relationship Id="rId91" Type="http://schemas.openxmlformats.org/officeDocument/2006/relationships/customXml" Target="../ink/ink66.xml"/><Relationship Id="rId145" Type="http://schemas.openxmlformats.org/officeDocument/2006/relationships/customXml" Target="../ink/ink94.xml"/><Relationship Id="rId166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.png"/><Relationship Id="rId299" Type="http://schemas.openxmlformats.org/officeDocument/2006/relationships/image" Target="../media/image190.png"/><Relationship Id="rId21" Type="http://schemas.openxmlformats.org/officeDocument/2006/relationships/image" Target="../media/image49.png"/><Relationship Id="rId63" Type="http://schemas.openxmlformats.org/officeDocument/2006/relationships/image" Target="../media/image70.png"/><Relationship Id="rId159" Type="http://schemas.openxmlformats.org/officeDocument/2006/relationships/customXml" Target="../ink/ink191.xml"/><Relationship Id="rId324" Type="http://schemas.openxmlformats.org/officeDocument/2006/relationships/image" Target="../media/image121.png"/><Relationship Id="rId170" Type="http://schemas.openxmlformats.org/officeDocument/2006/relationships/image" Target="../media/image127.png"/><Relationship Id="rId226" Type="http://schemas.openxmlformats.org/officeDocument/2006/relationships/customXml" Target="../ink/ink225.xml"/><Relationship Id="rId268" Type="http://schemas.openxmlformats.org/officeDocument/2006/relationships/customXml" Target="../ink/ink246.xml"/><Relationship Id="rId32" Type="http://schemas.openxmlformats.org/officeDocument/2006/relationships/customXml" Target="../ink/ink125.xml"/><Relationship Id="rId74" Type="http://schemas.openxmlformats.org/officeDocument/2006/relationships/image" Target="../media/image75.png"/><Relationship Id="rId128" Type="http://schemas.openxmlformats.org/officeDocument/2006/relationships/image" Target="../media/image101.png"/><Relationship Id="rId335" Type="http://schemas.openxmlformats.org/officeDocument/2006/relationships/customXml" Target="../ink/ink284.xml"/><Relationship Id="rId5" Type="http://schemas.openxmlformats.org/officeDocument/2006/relationships/image" Target="../media/image41.png"/><Relationship Id="rId181" Type="http://schemas.openxmlformats.org/officeDocument/2006/relationships/customXml" Target="../ink/ink202.xml"/><Relationship Id="rId237" Type="http://schemas.openxmlformats.org/officeDocument/2006/relationships/image" Target="../media/image160.png"/><Relationship Id="rId279" Type="http://schemas.openxmlformats.org/officeDocument/2006/relationships/customXml" Target="../ink/ink252.xml"/><Relationship Id="rId43" Type="http://schemas.openxmlformats.org/officeDocument/2006/relationships/image" Target="../media/image60.png"/><Relationship Id="rId139" Type="http://schemas.openxmlformats.org/officeDocument/2006/relationships/customXml" Target="../ink/ink180.xml"/><Relationship Id="rId290" Type="http://schemas.openxmlformats.org/officeDocument/2006/relationships/customXml" Target="../ink/ink258.xml"/><Relationship Id="rId304" Type="http://schemas.openxmlformats.org/officeDocument/2006/relationships/image" Target="../media/image192.png"/><Relationship Id="rId85" Type="http://schemas.openxmlformats.org/officeDocument/2006/relationships/customXml" Target="../ink/ink152.xml"/><Relationship Id="rId150" Type="http://schemas.openxmlformats.org/officeDocument/2006/relationships/customXml" Target="../ink/ink186.xml"/><Relationship Id="rId192" Type="http://schemas.openxmlformats.org/officeDocument/2006/relationships/image" Target="../media/image138.png"/><Relationship Id="rId206" Type="http://schemas.openxmlformats.org/officeDocument/2006/relationships/customXml" Target="../ink/ink215.xml"/><Relationship Id="rId248" Type="http://schemas.openxmlformats.org/officeDocument/2006/relationships/customXml" Target="../ink/ink236.xml"/><Relationship Id="rId12" Type="http://schemas.openxmlformats.org/officeDocument/2006/relationships/customXml" Target="../ink/ink115.xml"/><Relationship Id="rId108" Type="http://schemas.openxmlformats.org/officeDocument/2006/relationships/customXml" Target="../ink/ink164.xml"/><Relationship Id="rId315" Type="http://schemas.openxmlformats.org/officeDocument/2006/relationships/image" Target="../media/image197.png"/><Relationship Id="rId54" Type="http://schemas.openxmlformats.org/officeDocument/2006/relationships/customXml" Target="../ink/ink136.xml"/><Relationship Id="rId96" Type="http://schemas.openxmlformats.org/officeDocument/2006/relationships/customXml" Target="../ink/ink158.xml"/><Relationship Id="rId161" Type="http://schemas.openxmlformats.org/officeDocument/2006/relationships/customXml" Target="../ink/ink192.xml"/><Relationship Id="rId217" Type="http://schemas.openxmlformats.org/officeDocument/2006/relationships/image" Target="../media/image150.png"/><Relationship Id="rId259" Type="http://schemas.openxmlformats.org/officeDocument/2006/relationships/image" Target="../media/image171.png"/><Relationship Id="rId23" Type="http://schemas.openxmlformats.org/officeDocument/2006/relationships/image" Target="../media/image50.png"/><Relationship Id="rId119" Type="http://schemas.openxmlformats.org/officeDocument/2006/relationships/image" Target="../media/image97.png"/><Relationship Id="rId270" Type="http://schemas.openxmlformats.org/officeDocument/2006/relationships/customXml" Target="../ink/ink247.xml"/><Relationship Id="rId326" Type="http://schemas.openxmlformats.org/officeDocument/2006/relationships/image" Target="../media/image122.png"/><Relationship Id="rId65" Type="http://schemas.openxmlformats.org/officeDocument/2006/relationships/image" Target="../media/image71.png"/><Relationship Id="rId130" Type="http://schemas.openxmlformats.org/officeDocument/2006/relationships/image" Target="../media/image102.png"/><Relationship Id="rId172" Type="http://schemas.openxmlformats.org/officeDocument/2006/relationships/image" Target="../media/image128.png"/><Relationship Id="rId228" Type="http://schemas.openxmlformats.org/officeDocument/2006/relationships/customXml" Target="../ink/ink226.xml"/><Relationship Id="rId281" Type="http://schemas.openxmlformats.org/officeDocument/2006/relationships/customXml" Target="../ink/ink253.xml"/><Relationship Id="rId34" Type="http://schemas.openxmlformats.org/officeDocument/2006/relationships/customXml" Target="../ink/ink126.xml"/><Relationship Id="rId76" Type="http://schemas.openxmlformats.org/officeDocument/2006/relationships/image" Target="../media/image76.png"/><Relationship Id="rId141" Type="http://schemas.openxmlformats.org/officeDocument/2006/relationships/customXml" Target="../ink/ink181.xml"/><Relationship Id="rId7" Type="http://schemas.openxmlformats.org/officeDocument/2006/relationships/image" Target="../media/image42.png"/><Relationship Id="rId183" Type="http://schemas.openxmlformats.org/officeDocument/2006/relationships/customXml" Target="../ink/ink203.xml"/><Relationship Id="rId239" Type="http://schemas.openxmlformats.org/officeDocument/2006/relationships/image" Target="../media/image161.png"/><Relationship Id="rId250" Type="http://schemas.openxmlformats.org/officeDocument/2006/relationships/customXml" Target="../ink/ink237.xml"/><Relationship Id="rId292" Type="http://schemas.openxmlformats.org/officeDocument/2006/relationships/customXml" Target="../ink/ink259.xml"/><Relationship Id="rId306" Type="http://schemas.openxmlformats.org/officeDocument/2006/relationships/customXml" Target="../ink/ink267.xml"/><Relationship Id="rId24" Type="http://schemas.openxmlformats.org/officeDocument/2006/relationships/customXml" Target="../ink/ink121.xml"/><Relationship Id="rId45" Type="http://schemas.openxmlformats.org/officeDocument/2006/relationships/image" Target="../media/image61.png"/><Relationship Id="rId66" Type="http://schemas.openxmlformats.org/officeDocument/2006/relationships/customXml" Target="../ink/ink142.xml"/><Relationship Id="rId87" Type="http://schemas.openxmlformats.org/officeDocument/2006/relationships/customXml" Target="../ink/ink153.xml"/><Relationship Id="rId110" Type="http://schemas.openxmlformats.org/officeDocument/2006/relationships/customXml" Target="../ink/ink165.xml"/><Relationship Id="rId131" Type="http://schemas.openxmlformats.org/officeDocument/2006/relationships/customXml" Target="../ink/ink176.xml"/><Relationship Id="rId327" Type="http://schemas.openxmlformats.org/officeDocument/2006/relationships/customXml" Target="../ink/ink278.xml"/><Relationship Id="rId152" Type="http://schemas.openxmlformats.org/officeDocument/2006/relationships/customXml" Target="../ink/ink187.xml"/><Relationship Id="rId173" Type="http://schemas.openxmlformats.org/officeDocument/2006/relationships/customXml" Target="../ink/ink198.xml"/><Relationship Id="rId194" Type="http://schemas.openxmlformats.org/officeDocument/2006/relationships/image" Target="../media/image139.png"/><Relationship Id="rId208" Type="http://schemas.openxmlformats.org/officeDocument/2006/relationships/customXml" Target="../ink/ink216.xml"/><Relationship Id="rId229" Type="http://schemas.openxmlformats.org/officeDocument/2006/relationships/image" Target="../media/image156.png"/><Relationship Id="rId240" Type="http://schemas.openxmlformats.org/officeDocument/2006/relationships/customXml" Target="../ink/ink232.xml"/><Relationship Id="rId261" Type="http://schemas.openxmlformats.org/officeDocument/2006/relationships/image" Target="../media/image172.png"/><Relationship Id="rId14" Type="http://schemas.openxmlformats.org/officeDocument/2006/relationships/customXml" Target="../ink/ink116.xml"/><Relationship Id="rId35" Type="http://schemas.openxmlformats.org/officeDocument/2006/relationships/image" Target="../media/image56.png"/><Relationship Id="rId56" Type="http://schemas.openxmlformats.org/officeDocument/2006/relationships/customXml" Target="../ink/ink137.xml"/><Relationship Id="rId77" Type="http://schemas.openxmlformats.org/officeDocument/2006/relationships/customXml" Target="../ink/ink148.xml"/><Relationship Id="rId100" Type="http://schemas.openxmlformats.org/officeDocument/2006/relationships/customXml" Target="../ink/ink160.xml"/><Relationship Id="rId282" Type="http://schemas.openxmlformats.org/officeDocument/2006/relationships/customXml" Target="../ink/ink254.xml"/><Relationship Id="rId317" Type="http://schemas.openxmlformats.org/officeDocument/2006/relationships/image" Target="../media/image198.png"/><Relationship Id="rId8" Type="http://schemas.openxmlformats.org/officeDocument/2006/relationships/customXml" Target="../ink/ink113.xml"/><Relationship Id="rId98" Type="http://schemas.openxmlformats.org/officeDocument/2006/relationships/customXml" Target="../ink/ink159.xml"/><Relationship Id="rId121" Type="http://schemas.openxmlformats.org/officeDocument/2006/relationships/image" Target="../media/image98.png"/><Relationship Id="rId142" Type="http://schemas.openxmlformats.org/officeDocument/2006/relationships/image" Target="../media/image108.png"/><Relationship Id="rId163" Type="http://schemas.openxmlformats.org/officeDocument/2006/relationships/customXml" Target="../ink/ink193.xml"/><Relationship Id="rId184" Type="http://schemas.openxmlformats.org/officeDocument/2006/relationships/image" Target="../media/image134.png"/><Relationship Id="rId219" Type="http://schemas.openxmlformats.org/officeDocument/2006/relationships/image" Target="../media/image151.png"/><Relationship Id="rId230" Type="http://schemas.openxmlformats.org/officeDocument/2006/relationships/customXml" Target="../ink/ink227.xml"/><Relationship Id="rId251" Type="http://schemas.openxmlformats.org/officeDocument/2006/relationships/image" Target="../media/image167.png"/><Relationship Id="rId25" Type="http://schemas.openxmlformats.org/officeDocument/2006/relationships/image" Target="../media/image51.png"/><Relationship Id="rId46" Type="http://schemas.openxmlformats.org/officeDocument/2006/relationships/customXml" Target="../ink/ink132.xml"/><Relationship Id="rId67" Type="http://schemas.openxmlformats.org/officeDocument/2006/relationships/image" Target="../media/image72.png"/><Relationship Id="rId272" Type="http://schemas.openxmlformats.org/officeDocument/2006/relationships/customXml" Target="../ink/ink248.xml"/><Relationship Id="rId293" Type="http://schemas.openxmlformats.org/officeDocument/2006/relationships/image" Target="../media/image187.png"/><Relationship Id="rId307" Type="http://schemas.openxmlformats.org/officeDocument/2006/relationships/image" Target="../media/image193.png"/><Relationship Id="rId328" Type="http://schemas.openxmlformats.org/officeDocument/2006/relationships/image" Target="../media/image123.png"/><Relationship Id="rId88" Type="http://schemas.openxmlformats.org/officeDocument/2006/relationships/image" Target="../media/image82.png"/><Relationship Id="rId111" Type="http://schemas.openxmlformats.org/officeDocument/2006/relationships/image" Target="../media/image93.png"/><Relationship Id="rId132" Type="http://schemas.openxmlformats.org/officeDocument/2006/relationships/image" Target="../media/image103.png"/><Relationship Id="rId153" Type="http://schemas.openxmlformats.org/officeDocument/2006/relationships/image" Target="../media/image113.png"/><Relationship Id="rId174" Type="http://schemas.openxmlformats.org/officeDocument/2006/relationships/image" Target="../media/image129.png"/><Relationship Id="rId195" Type="http://schemas.openxmlformats.org/officeDocument/2006/relationships/customXml" Target="../ink/ink209.xml"/><Relationship Id="rId209" Type="http://schemas.openxmlformats.org/officeDocument/2006/relationships/image" Target="../media/image146.png"/><Relationship Id="rId220" Type="http://schemas.openxmlformats.org/officeDocument/2006/relationships/customXml" Target="../ink/ink222.xml"/><Relationship Id="rId241" Type="http://schemas.openxmlformats.org/officeDocument/2006/relationships/image" Target="../media/image162.png"/><Relationship Id="rId15" Type="http://schemas.openxmlformats.org/officeDocument/2006/relationships/image" Target="../media/image46.png"/><Relationship Id="rId36" Type="http://schemas.openxmlformats.org/officeDocument/2006/relationships/customXml" Target="../ink/ink127.xml"/><Relationship Id="rId57" Type="http://schemas.openxmlformats.org/officeDocument/2006/relationships/image" Target="../media/image67.png"/><Relationship Id="rId262" Type="http://schemas.openxmlformats.org/officeDocument/2006/relationships/customXml" Target="../ink/ink243.xml"/><Relationship Id="rId283" Type="http://schemas.openxmlformats.org/officeDocument/2006/relationships/image" Target="../media/image182.png"/><Relationship Id="rId318" Type="http://schemas.openxmlformats.org/officeDocument/2006/relationships/customXml" Target="../ink/ink273.xml"/><Relationship Id="rId78" Type="http://schemas.openxmlformats.org/officeDocument/2006/relationships/image" Target="../media/image77.png"/><Relationship Id="rId99" Type="http://schemas.openxmlformats.org/officeDocument/2006/relationships/image" Target="../media/image87.png"/><Relationship Id="rId101" Type="http://schemas.openxmlformats.org/officeDocument/2006/relationships/image" Target="../media/image88.png"/><Relationship Id="rId122" Type="http://schemas.openxmlformats.org/officeDocument/2006/relationships/customXml" Target="../ink/ink171.xml"/><Relationship Id="rId143" Type="http://schemas.openxmlformats.org/officeDocument/2006/relationships/customXml" Target="../ink/ink182.xml"/><Relationship Id="rId164" Type="http://schemas.openxmlformats.org/officeDocument/2006/relationships/image" Target="../media/image118.png"/><Relationship Id="rId185" Type="http://schemas.openxmlformats.org/officeDocument/2006/relationships/customXml" Target="../ink/ink204.xml"/><Relationship Id="rId9" Type="http://schemas.openxmlformats.org/officeDocument/2006/relationships/image" Target="../media/image43.png"/><Relationship Id="rId210" Type="http://schemas.openxmlformats.org/officeDocument/2006/relationships/customXml" Target="../ink/ink217.xml"/><Relationship Id="rId26" Type="http://schemas.openxmlformats.org/officeDocument/2006/relationships/customXml" Target="../ink/ink122.xml"/><Relationship Id="rId231" Type="http://schemas.openxmlformats.org/officeDocument/2006/relationships/image" Target="../media/image157.png"/><Relationship Id="rId252" Type="http://schemas.openxmlformats.org/officeDocument/2006/relationships/customXml" Target="../ink/ink238.xml"/><Relationship Id="rId273" Type="http://schemas.openxmlformats.org/officeDocument/2006/relationships/image" Target="../media/image178.png"/><Relationship Id="rId294" Type="http://schemas.openxmlformats.org/officeDocument/2006/relationships/customXml" Target="../ink/ink260.xml"/><Relationship Id="rId308" Type="http://schemas.openxmlformats.org/officeDocument/2006/relationships/customXml" Target="../ink/ink268.xml"/><Relationship Id="rId329" Type="http://schemas.openxmlformats.org/officeDocument/2006/relationships/customXml" Target="../ink/ink279.xml"/><Relationship Id="rId47" Type="http://schemas.openxmlformats.org/officeDocument/2006/relationships/image" Target="../media/image62.png"/><Relationship Id="rId68" Type="http://schemas.openxmlformats.org/officeDocument/2006/relationships/customXml" Target="../ink/ink143.xml"/><Relationship Id="rId89" Type="http://schemas.openxmlformats.org/officeDocument/2006/relationships/customXml" Target="../ink/ink154.xml"/><Relationship Id="rId112" Type="http://schemas.openxmlformats.org/officeDocument/2006/relationships/customXml" Target="../ink/ink166.xml"/><Relationship Id="rId133" Type="http://schemas.openxmlformats.org/officeDocument/2006/relationships/customXml" Target="../ink/ink177.xml"/><Relationship Id="rId154" Type="http://schemas.openxmlformats.org/officeDocument/2006/relationships/customXml" Target="../ink/ink188.xml"/><Relationship Id="rId175" Type="http://schemas.openxmlformats.org/officeDocument/2006/relationships/customXml" Target="../ink/ink199.xml"/><Relationship Id="rId196" Type="http://schemas.openxmlformats.org/officeDocument/2006/relationships/customXml" Target="../ink/ink210.xml"/><Relationship Id="rId200" Type="http://schemas.openxmlformats.org/officeDocument/2006/relationships/customXml" Target="../ink/ink212.xml"/><Relationship Id="rId16" Type="http://schemas.openxmlformats.org/officeDocument/2006/relationships/customXml" Target="../ink/ink117.xml"/><Relationship Id="rId221" Type="http://schemas.openxmlformats.org/officeDocument/2006/relationships/image" Target="../media/image152.png"/><Relationship Id="rId242" Type="http://schemas.openxmlformats.org/officeDocument/2006/relationships/customXml" Target="../ink/ink233.xml"/><Relationship Id="rId263" Type="http://schemas.openxmlformats.org/officeDocument/2006/relationships/image" Target="../media/image173.png"/><Relationship Id="rId284" Type="http://schemas.openxmlformats.org/officeDocument/2006/relationships/customXml" Target="../ink/ink255.xml"/><Relationship Id="rId319" Type="http://schemas.openxmlformats.org/officeDocument/2006/relationships/customXml" Target="../ink/ink274.xml"/><Relationship Id="rId37" Type="http://schemas.openxmlformats.org/officeDocument/2006/relationships/image" Target="../media/image57.png"/><Relationship Id="rId58" Type="http://schemas.openxmlformats.org/officeDocument/2006/relationships/customXml" Target="../ink/ink138.xml"/><Relationship Id="rId79" Type="http://schemas.openxmlformats.org/officeDocument/2006/relationships/customXml" Target="../ink/ink149.xml"/><Relationship Id="rId102" Type="http://schemas.openxmlformats.org/officeDocument/2006/relationships/customXml" Target="../ink/ink161.xml"/><Relationship Id="rId123" Type="http://schemas.openxmlformats.org/officeDocument/2006/relationships/customXml" Target="../ink/ink172.xml"/><Relationship Id="rId144" Type="http://schemas.openxmlformats.org/officeDocument/2006/relationships/image" Target="../media/image109.png"/><Relationship Id="rId330" Type="http://schemas.openxmlformats.org/officeDocument/2006/relationships/image" Target="../media/image124.png"/><Relationship Id="rId90" Type="http://schemas.openxmlformats.org/officeDocument/2006/relationships/image" Target="../media/image83.png"/><Relationship Id="rId165" Type="http://schemas.openxmlformats.org/officeDocument/2006/relationships/customXml" Target="../ink/ink194.xml"/><Relationship Id="rId186" Type="http://schemas.openxmlformats.org/officeDocument/2006/relationships/image" Target="../media/image135.png"/><Relationship Id="rId211" Type="http://schemas.openxmlformats.org/officeDocument/2006/relationships/image" Target="../media/image147.png"/><Relationship Id="rId232" Type="http://schemas.openxmlformats.org/officeDocument/2006/relationships/customXml" Target="../ink/ink228.xml"/><Relationship Id="rId253" Type="http://schemas.openxmlformats.org/officeDocument/2006/relationships/image" Target="../media/image168.png"/><Relationship Id="rId274" Type="http://schemas.openxmlformats.org/officeDocument/2006/relationships/customXml" Target="../ink/ink249.xml"/><Relationship Id="rId295" Type="http://schemas.openxmlformats.org/officeDocument/2006/relationships/image" Target="../media/image188.png"/><Relationship Id="rId309" Type="http://schemas.openxmlformats.org/officeDocument/2006/relationships/image" Target="../media/image194.png"/><Relationship Id="rId27" Type="http://schemas.openxmlformats.org/officeDocument/2006/relationships/image" Target="../media/image52.png"/><Relationship Id="rId48" Type="http://schemas.openxmlformats.org/officeDocument/2006/relationships/customXml" Target="../ink/ink133.xml"/><Relationship Id="rId69" Type="http://schemas.openxmlformats.org/officeDocument/2006/relationships/customXml" Target="../ink/ink144.xml"/><Relationship Id="rId113" Type="http://schemas.openxmlformats.org/officeDocument/2006/relationships/image" Target="../media/image94.png"/><Relationship Id="rId134" Type="http://schemas.openxmlformats.org/officeDocument/2006/relationships/image" Target="../media/image104.png"/><Relationship Id="rId320" Type="http://schemas.openxmlformats.org/officeDocument/2006/relationships/image" Target="../media/image119.png"/><Relationship Id="rId80" Type="http://schemas.openxmlformats.org/officeDocument/2006/relationships/image" Target="../media/image78.png"/><Relationship Id="rId155" Type="http://schemas.openxmlformats.org/officeDocument/2006/relationships/image" Target="../media/image114.png"/><Relationship Id="rId176" Type="http://schemas.openxmlformats.org/officeDocument/2006/relationships/image" Target="../media/image130.png"/><Relationship Id="rId197" Type="http://schemas.openxmlformats.org/officeDocument/2006/relationships/image" Target="../media/image140.png"/><Relationship Id="rId201" Type="http://schemas.openxmlformats.org/officeDocument/2006/relationships/image" Target="../media/image142.png"/><Relationship Id="rId222" Type="http://schemas.openxmlformats.org/officeDocument/2006/relationships/customXml" Target="../ink/ink223.xml"/><Relationship Id="rId243" Type="http://schemas.openxmlformats.org/officeDocument/2006/relationships/image" Target="../media/image163.png"/><Relationship Id="rId264" Type="http://schemas.openxmlformats.org/officeDocument/2006/relationships/customXml" Target="../ink/ink244.xml"/><Relationship Id="rId285" Type="http://schemas.openxmlformats.org/officeDocument/2006/relationships/image" Target="../media/image183.png"/><Relationship Id="rId17" Type="http://schemas.openxmlformats.org/officeDocument/2006/relationships/image" Target="../media/image47.png"/><Relationship Id="rId38" Type="http://schemas.openxmlformats.org/officeDocument/2006/relationships/customXml" Target="../ink/ink128.xml"/><Relationship Id="rId59" Type="http://schemas.openxmlformats.org/officeDocument/2006/relationships/image" Target="../media/image68.png"/><Relationship Id="rId103" Type="http://schemas.openxmlformats.org/officeDocument/2006/relationships/image" Target="../media/image89.png"/><Relationship Id="rId124" Type="http://schemas.openxmlformats.org/officeDocument/2006/relationships/image" Target="../media/image99.png"/><Relationship Id="rId310" Type="http://schemas.openxmlformats.org/officeDocument/2006/relationships/customXml" Target="../ink/ink269.xml"/><Relationship Id="rId70" Type="http://schemas.openxmlformats.org/officeDocument/2006/relationships/image" Target="../media/image73.png"/><Relationship Id="rId91" Type="http://schemas.openxmlformats.org/officeDocument/2006/relationships/customXml" Target="../ink/ink155.xml"/><Relationship Id="rId145" Type="http://schemas.openxmlformats.org/officeDocument/2006/relationships/customXml" Target="../ink/ink183.xml"/><Relationship Id="rId166" Type="http://schemas.openxmlformats.org/officeDocument/2006/relationships/image" Target="../media/image125.png"/><Relationship Id="rId187" Type="http://schemas.openxmlformats.org/officeDocument/2006/relationships/customXml" Target="../ink/ink205.xml"/><Relationship Id="rId331" Type="http://schemas.openxmlformats.org/officeDocument/2006/relationships/customXml" Target="../ink/ink280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8.xml"/><Relationship Id="rId233" Type="http://schemas.openxmlformats.org/officeDocument/2006/relationships/image" Target="../media/image158.png"/><Relationship Id="rId254" Type="http://schemas.openxmlformats.org/officeDocument/2006/relationships/customXml" Target="../ink/ink239.xml"/><Relationship Id="rId28" Type="http://schemas.openxmlformats.org/officeDocument/2006/relationships/customXml" Target="../ink/ink123.xml"/><Relationship Id="rId49" Type="http://schemas.openxmlformats.org/officeDocument/2006/relationships/image" Target="../media/image63.png"/><Relationship Id="rId114" Type="http://schemas.openxmlformats.org/officeDocument/2006/relationships/customXml" Target="../ink/ink167.xml"/><Relationship Id="rId275" Type="http://schemas.openxmlformats.org/officeDocument/2006/relationships/customXml" Target="../ink/ink250.xml"/><Relationship Id="rId296" Type="http://schemas.openxmlformats.org/officeDocument/2006/relationships/customXml" Target="../ink/ink261.xml"/><Relationship Id="rId300" Type="http://schemas.openxmlformats.org/officeDocument/2006/relationships/customXml" Target="../ink/ink263.xml"/><Relationship Id="rId60" Type="http://schemas.openxmlformats.org/officeDocument/2006/relationships/customXml" Target="../ink/ink139.xml"/><Relationship Id="rId81" Type="http://schemas.openxmlformats.org/officeDocument/2006/relationships/customXml" Target="../ink/ink150.xml"/><Relationship Id="rId135" Type="http://schemas.openxmlformats.org/officeDocument/2006/relationships/customXml" Target="../ink/ink178.xml"/><Relationship Id="rId156" Type="http://schemas.openxmlformats.org/officeDocument/2006/relationships/customXml" Target="../ink/ink189.xml"/><Relationship Id="rId177" Type="http://schemas.openxmlformats.org/officeDocument/2006/relationships/customXml" Target="../ink/ink200.xml"/><Relationship Id="rId198" Type="http://schemas.openxmlformats.org/officeDocument/2006/relationships/customXml" Target="../ink/ink211.xml"/><Relationship Id="rId321" Type="http://schemas.openxmlformats.org/officeDocument/2006/relationships/customXml" Target="../ink/ink275.xml"/><Relationship Id="rId202" Type="http://schemas.openxmlformats.org/officeDocument/2006/relationships/customXml" Target="../ink/ink213.xml"/><Relationship Id="rId223" Type="http://schemas.openxmlformats.org/officeDocument/2006/relationships/image" Target="../media/image153.png"/><Relationship Id="rId244" Type="http://schemas.openxmlformats.org/officeDocument/2006/relationships/customXml" Target="../ink/ink234.xml"/><Relationship Id="rId18" Type="http://schemas.openxmlformats.org/officeDocument/2006/relationships/customXml" Target="../ink/ink118.xml"/><Relationship Id="rId39" Type="http://schemas.openxmlformats.org/officeDocument/2006/relationships/image" Target="../media/image58.png"/><Relationship Id="rId265" Type="http://schemas.openxmlformats.org/officeDocument/2006/relationships/image" Target="../media/image174.png"/><Relationship Id="rId286" Type="http://schemas.openxmlformats.org/officeDocument/2006/relationships/customXml" Target="../ink/ink256.xml"/><Relationship Id="rId50" Type="http://schemas.openxmlformats.org/officeDocument/2006/relationships/customXml" Target="../ink/ink134.xml"/><Relationship Id="rId104" Type="http://schemas.openxmlformats.org/officeDocument/2006/relationships/customXml" Target="../ink/ink162.xml"/><Relationship Id="rId125" Type="http://schemas.openxmlformats.org/officeDocument/2006/relationships/customXml" Target="../ink/ink173.xml"/><Relationship Id="rId146" Type="http://schemas.openxmlformats.org/officeDocument/2006/relationships/image" Target="../media/image110.png"/><Relationship Id="rId167" Type="http://schemas.openxmlformats.org/officeDocument/2006/relationships/customXml" Target="../ink/ink195.xml"/><Relationship Id="rId188" Type="http://schemas.openxmlformats.org/officeDocument/2006/relationships/image" Target="../media/image136.png"/><Relationship Id="rId311" Type="http://schemas.openxmlformats.org/officeDocument/2006/relationships/image" Target="../media/image195.png"/><Relationship Id="rId332" Type="http://schemas.openxmlformats.org/officeDocument/2006/relationships/customXml" Target="../ink/ink281.xml"/><Relationship Id="rId71" Type="http://schemas.openxmlformats.org/officeDocument/2006/relationships/customXml" Target="../ink/ink145.xml"/><Relationship Id="rId92" Type="http://schemas.openxmlformats.org/officeDocument/2006/relationships/customXml" Target="../ink/ink156.xml"/><Relationship Id="rId213" Type="http://schemas.openxmlformats.org/officeDocument/2006/relationships/image" Target="../media/image148.png"/><Relationship Id="rId234" Type="http://schemas.openxmlformats.org/officeDocument/2006/relationships/customXml" Target="../ink/ink229.xml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53.png"/><Relationship Id="rId255" Type="http://schemas.openxmlformats.org/officeDocument/2006/relationships/image" Target="../media/image169.png"/><Relationship Id="rId276" Type="http://schemas.openxmlformats.org/officeDocument/2006/relationships/image" Target="../media/image179.png"/><Relationship Id="rId297" Type="http://schemas.openxmlformats.org/officeDocument/2006/relationships/image" Target="../media/image189.png"/><Relationship Id="rId40" Type="http://schemas.openxmlformats.org/officeDocument/2006/relationships/customXml" Target="../ink/ink129.xml"/><Relationship Id="rId115" Type="http://schemas.openxmlformats.org/officeDocument/2006/relationships/image" Target="../media/image95.png"/><Relationship Id="rId136" Type="http://schemas.openxmlformats.org/officeDocument/2006/relationships/image" Target="../media/image105.png"/><Relationship Id="rId157" Type="http://schemas.openxmlformats.org/officeDocument/2006/relationships/image" Target="../media/image115.png"/><Relationship Id="rId178" Type="http://schemas.openxmlformats.org/officeDocument/2006/relationships/image" Target="../media/image131.png"/><Relationship Id="rId301" Type="http://schemas.openxmlformats.org/officeDocument/2006/relationships/customXml" Target="../ink/ink264.xml"/><Relationship Id="rId322" Type="http://schemas.openxmlformats.org/officeDocument/2006/relationships/image" Target="../media/image120.png"/><Relationship Id="rId61" Type="http://schemas.openxmlformats.org/officeDocument/2006/relationships/image" Target="../media/image69.png"/><Relationship Id="rId82" Type="http://schemas.openxmlformats.org/officeDocument/2006/relationships/image" Target="../media/image79.png"/><Relationship Id="rId199" Type="http://schemas.openxmlformats.org/officeDocument/2006/relationships/image" Target="../media/image141.png"/><Relationship Id="rId203" Type="http://schemas.openxmlformats.org/officeDocument/2006/relationships/image" Target="../media/image143.png"/><Relationship Id="rId19" Type="http://schemas.openxmlformats.org/officeDocument/2006/relationships/image" Target="../media/image48.png"/><Relationship Id="rId224" Type="http://schemas.openxmlformats.org/officeDocument/2006/relationships/customXml" Target="../ink/ink224.xml"/><Relationship Id="rId245" Type="http://schemas.openxmlformats.org/officeDocument/2006/relationships/image" Target="../media/image164.png"/><Relationship Id="rId266" Type="http://schemas.openxmlformats.org/officeDocument/2006/relationships/customXml" Target="../ink/ink245.xml"/><Relationship Id="rId287" Type="http://schemas.openxmlformats.org/officeDocument/2006/relationships/image" Target="../media/image184.png"/><Relationship Id="rId30" Type="http://schemas.openxmlformats.org/officeDocument/2006/relationships/customXml" Target="../ink/ink124.xml"/><Relationship Id="rId105" Type="http://schemas.openxmlformats.org/officeDocument/2006/relationships/image" Target="../media/image90.png"/><Relationship Id="rId126" Type="http://schemas.openxmlformats.org/officeDocument/2006/relationships/image" Target="../media/image100.png"/><Relationship Id="rId147" Type="http://schemas.openxmlformats.org/officeDocument/2006/relationships/customXml" Target="../ink/ink184.xml"/><Relationship Id="rId168" Type="http://schemas.openxmlformats.org/officeDocument/2006/relationships/image" Target="../media/image126.png"/><Relationship Id="rId312" Type="http://schemas.openxmlformats.org/officeDocument/2006/relationships/customXml" Target="../ink/ink270.xml"/><Relationship Id="rId333" Type="http://schemas.openxmlformats.org/officeDocument/2006/relationships/customXml" Target="../ink/ink282.xml"/><Relationship Id="rId51" Type="http://schemas.openxmlformats.org/officeDocument/2006/relationships/image" Target="../media/image64.png"/><Relationship Id="rId72" Type="http://schemas.openxmlformats.org/officeDocument/2006/relationships/image" Target="../media/image74.png"/><Relationship Id="rId93" Type="http://schemas.openxmlformats.org/officeDocument/2006/relationships/image" Target="../media/image84.png"/><Relationship Id="rId189" Type="http://schemas.openxmlformats.org/officeDocument/2006/relationships/customXml" Target="../ink/ink206.xml"/><Relationship Id="rId3" Type="http://schemas.openxmlformats.org/officeDocument/2006/relationships/image" Target="../media/image40.png"/><Relationship Id="rId214" Type="http://schemas.openxmlformats.org/officeDocument/2006/relationships/customXml" Target="../ink/ink219.xml"/><Relationship Id="rId235" Type="http://schemas.openxmlformats.org/officeDocument/2006/relationships/image" Target="../media/image159.png"/><Relationship Id="rId256" Type="http://schemas.openxmlformats.org/officeDocument/2006/relationships/customXml" Target="../ink/ink240.xml"/><Relationship Id="rId277" Type="http://schemas.openxmlformats.org/officeDocument/2006/relationships/customXml" Target="../ink/ink251.xml"/><Relationship Id="rId298" Type="http://schemas.openxmlformats.org/officeDocument/2006/relationships/customXml" Target="../ink/ink262.xml"/><Relationship Id="rId116" Type="http://schemas.openxmlformats.org/officeDocument/2006/relationships/customXml" Target="../ink/ink168.xml"/><Relationship Id="rId137" Type="http://schemas.openxmlformats.org/officeDocument/2006/relationships/customXml" Target="../ink/ink179.xml"/><Relationship Id="rId158" Type="http://schemas.openxmlformats.org/officeDocument/2006/relationships/customXml" Target="../ink/ink190.xml"/><Relationship Id="rId302" Type="http://schemas.openxmlformats.org/officeDocument/2006/relationships/image" Target="../media/image191.png"/><Relationship Id="rId323" Type="http://schemas.openxmlformats.org/officeDocument/2006/relationships/customXml" Target="../ink/ink276.xml"/><Relationship Id="rId20" Type="http://schemas.openxmlformats.org/officeDocument/2006/relationships/customXml" Target="../ink/ink119.xml"/><Relationship Id="rId41" Type="http://schemas.openxmlformats.org/officeDocument/2006/relationships/image" Target="../media/image59.png"/><Relationship Id="rId62" Type="http://schemas.openxmlformats.org/officeDocument/2006/relationships/customXml" Target="../ink/ink140.xml"/><Relationship Id="rId83" Type="http://schemas.openxmlformats.org/officeDocument/2006/relationships/customXml" Target="../ink/ink151.xml"/><Relationship Id="rId179" Type="http://schemas.openxmlformats.org/officeDocument/2006/relationships/customXml" Target="../ink/ink201.xml"/><Relationship Id="rId190" Type="http://schemas.openxmlformats.org/officeDocument/2006/relationships/image" Target="../media/image137.png"/><Relationship Id="rId204" Type="http://schemas.openxmlformats.org/officeDocument/2006/relationships/customXml" Target="../ink/ink214.xml"/><Relationship Id="rId225" Type="http://schemas.openxmlformats.org/officeDocument/2006/relationships/image" Target="../media/image154.png"/><Relationship Id="rId246" Type="http://schemas.openxmlformats.org/officeDocument/2006/relationships/customXml" Target="../ink/ink235.xml"/><Relationship Id="rId267" Type="http://schemas.openxmlformats.org/officeDocument/2006/relationships/image" Target="../media/image175.png"/><Relationship Id="rId288" Type="http://schemas.openxmlformats.org/officeDocument/2006/relationships/customXml" Target="../ink/ink257.xml"/><Relationship Id="rId106" Type="http://schemas.openxmlformats.org/officeDocument/2006/relationships/customXml" Target="../ink/ink163.xml"/><Relationship Id="rId127" Type="http://schemas.openxmlformats.org/officeDocument/2006/relationships/customXml" Target="../ink/ink174.xml"/><Relationship Id="rId313" Type="http://schemas.openxmlformats.org/officeDocument/2006/relationships/image" Target="../media/image196.png"/><Relationship Id="rId10" Type="http://schemas.openxmlformats.org/officeDocument/2006/relationships/customXml" Target="../ink/ink114.xml"/><Relationship Id="rId31" Type="http://schemas.openxmlformats.org/officeDocument/2006/relationships/image" Target="../media/image54.png"/><Relationship Id="rId52" Type="http://schemas.openxmlformats.org/officeDocument/2006/relationships/customXml" Target="../ink/ink135.xml"/><Relationship Id="rId73" Type="http://schemas.openxmlformats.org/officeDocument/2006/relationships/customXml" Target="../ink/ink146.xml"/><Relationship Id="rId94" Type="http://schemas.openxmlformats.org/officeDocument/2006/relationships/customXml" Target="../ink/ink157.xml"/><Relationship Id="rId148" Type="http://schemas.openxmlformats.org/officeDocument/2006/relationships/customXml" Target="../ink/ink185.xml"/><Relationship Id="rId169" Type="http://schemas.openxmlformats.org/officeDocument/2006/relationships/customXml" Target="../ink/ink196.xml"/><Relationship Id="rId334" Type="http://schemas.openxmlformats.org/officeDocument/2006/relationships/customXml" Target="../ink/ink283.xml"/><Relationship Id="rId4" Type="http://schemas.openxmlformats.org/officeDocument/2006/relationships/customXml" Target="../ink/ink111.xml"/><Relationship Id="rId180" Type="http://schemas.openxmlformats.org/officeDocument/2006/relationships/image" Target="../media/image132.png"/><Relationship Id="rId215" Type="http://schemas.openxmlformats.org/officeDocument/2006/relationships/image" Target="../media/image149.png"/><Relationship Id="rId236" Type="http://schemas.openxmlformats.org/officeDocument/2006/relationships/customXml" Target="../ink/ink230.xml"/><Relationship Id="rId257" Type="http://schemas.openxmlformats.org/officeDocument/2006/relationships/image" Target="../media/image170.png"/><Relationship Id="rId278" Type="http://schemas.openxmlformats.org/officeDocument/2006/relationships/image" Target="../media/image180.png"/><Relationship Id="rId303" Type="http://schemas.openxmlformats.org/officeDocument/2006/relationships/customXml" Target="../ink/ink265.xml"/><Relationship Id="rId42" Type="http://schemas.openxmlformats.org/officeDocument/2006/relationships/customXml" Target="../ink/ink130.xml"/><Relationship Id="rId84" Type="http://schemas.openxmlformats.org/officeDocument/2006/relationships/image" Target="../media/image80.png"/><Relationship Id="rId138" Type="http://schemas.openxmlformats.org/officeDocument/2006/relationships/image" Target="../media/image106.png"/><Relationship Id="rId191" Type="http://schemas.openxmlformats.org/officeDocument/2006/relationships/customXml" Target="../ink/ink207.xml"/><Relationship Id="rId205" Type="http://schemas.openxmlformats.org/officeDocument/2006/relationships/image" Target="../media/image144.png"/><Relationship Id="rId247" Type="http://schemas.openxmlformats.org/officeDocument/2006/relationships/image" Target="../media/image165.png"/><Relationship Id="rId107" Type="http://schemas.openxmlformats.org/officeDocument/2006/relationships/image" Target="../media/image91.png"/><Relationship Id="rId289" Type="http://schemas.openxmlformats.org/officeDocument/2006/relationships/image" Target="../media/image185.png"/><Relationship Id="rId11" Type="http://schemas.openxmlformats.org/officeDocument/2006/relationships/image" Target="../media/image44.png"/><Relationship Id="rId53" Type="http://schemas.openxmlformats.org/officeDocument/2006/relationships/image" Target="../media/image65.png"/><Relationship Id="rId149" Type="http://schemas.openxmlformats.org/officeDocument/2006/relationships/image" Target="../media/image111.png"/><Relationship Id="rId314" Type="http://schemas.openxmlformats.org/officeDocument/2006/relationships/customXml" Target="../ink/ink271.xml"/><Relationship Id="rId95" Type="http://schemas.openxmlformats.org/officeDocument/2006/relationships/image" Target="../media/image85.png"/><Relationship Id="rId160" Type="http://schemas.openxmlformats.org/officeDocument/2006/relationships/image" Target="../media/image116.png"/><Relationship Id="rId216" Type="http://schemas.openxmlformats.org/officeDocument/2006/relationships/customXml" Target="../ink/ink220.xml"/><Relationship Id="rId258" Type="http://schemas.openxmlformats.org/officeDocument/2006/relationships/customXml" Target="../ink/ink241.xml"/><Relationship Id="rId22" Type="http://schemas.openxmlformats.org/officeDocument/2006/relationships/customXml" Target="../ink/ink120.xml"/><Relationship Id="rId64" Type="http://schemas.openxmlformats.org/officeDocument/2006/relationships/customXml" Target="../ink/ink141.xml"/><Relationship Id="rId118" Type="http://schemas.openxmlformats.org/officeDocument/2006/relationships/customXml" Target="../ink/ink169.xml"/><Relationship Id="rId325" Type="http://schemas.openxmlformats.org/officeDocument/2006/relationships/customXml" Target="../ink/ink277.xml"/><Relationship Id="rId171" Type="http://schemas.openxmlformats.org/officeDocument/2006/relationships/customXml" Target="../ink/ink197.xml"/><Relationship Id="rId227" Type="http://schemas.openxmlformats.org/officeDocument/2006/relationships/image" Target="../media/image155.png"/><Relationship Id="rId269" Type="http://schemas.openxmlformats.org/officeDocument/2006/relationships/image" Target="../media/image176.png"/><Relationship Id="rId33" Type="http://schemas.openxmlformats.org/officeDocument/2006/relationships/image" Target="../media/image55.png"/><Relationship Id="rId129" Type="http://schemas.openxmlformats.org/officeDocument/2006/relationships/customXml" Target="../ink/ink175.xml"/><Relationship Id="rId280" Type="http://schemas.openxmlformats.org/officeDocument/2006/relationships/image" Target="../media/image181.png"/><Relationship Id="rId336" Type="http://schemas.openxmlformats.org/officeDocument/2006/relationships/customXml" Target="../ink/ink285.xml"/><Relationship Id="rId75" Type="http://schemas.openxmlformats.org/officeDocument/2006/relationships/customXml" Target="../ink/ink147.xml"/><Relationship Id="rId140" Type="http://schemas.openxmlformats.org/officeDocument/2006/relationships/image" Target="../media/image107.png"/><Relationship Id="rId182" Type="http://schemas.openxmlformats.org/officeDocument/2006/relationships/image" Target="../media/image133.png"/><Relationship Id="rId6" Type="http://schemas.openxmlformats.org/officeDocument/2006/relationships/customXml" Target="../ink/ink112.xml"/><Relationship Id="rId238" Type="http://schemas.openxmlformats.org/officeDocument/2006/relationships/customXml" Target="../ink/ink231.xml"/><Relationship Id="rId291" Type="http://schemas.openxmlformats.org/officeDocument/2006/relationships/image" Target="../media/image186.png"/><Relationship Id="rId305" Type="http://schemas.openxmlformats.org/officeDocument/2006/relationships/customXml" Target="../ink/ink266.xml"/><Relationship Id="rId44" Type="http://schemas.openxmlformats.org/officeDocument/2006/relationships/customXml" Target="../ink/ink131.xml"/><Relationship Id="rId86" Type="http://schemas.openxmlformats.org/officeDocument/2006/relationships/image" Target="../media/image81.png"/><Relationship Id="rId151" Type="http://schemas.openxmlformats.org/officeDocument/2006/relationships/image" Target="../media/image112.png"/><Relationship Id="rId193" Type="http://schemas.openxmlformats.org/officeDocument/2006/relationships/customXml" Target="../ink/ink208.xml"/><Relationship Id="rId207" Type="http://schemas.openxmlformats.org/officeDocument/2006/relationships/image" Target="../media/image145.png"/><Relationship Id="rId249" Type="http://schemas.openxmlformats.org/officeDocument/2006/relationships/image" Target="../media/image166.png"/><Relationship Id="rId13" Type="http://schemas.openxmlformats.org/officeDocument/2006/relationships/image" Target="../media/image45.png"/><Relationship Id="rId109" Type="http://schemas.openxmlformats.org/officeDocument/2006/relationships/image" Target="../media/image92.png"/><Relationship Id="rId260" Type="http://schemas.openxmlformats.org/officeDocument/2006/relationships/customXml" Target="../ink/ink242.xml"/><Relationship Id="rId316" Type="http://schemas.openxmlformats.org/officeDocument/2006/relationships/customXml" Target="../ink/ink272.xml"/><Relationship Id="rId55" Type="http://schemas.openxmlformats.org/officeDocument/2006/relationships/image" Target="../media/image66.png"/><Relationship Id="rId97" Type="http://schemas.openxmlformats.org/officeDocument/2006/relationships/image" Target="../media/image86.png"/><Relationship Id="rId120" Type="http://schemas.openxmlformats.org/officeDocument/2006/relationships/customXml" Target="../ink/ink170.xml"/><Relationship Id="rId162" Type="http://schemas.openxmlformats.org/officeDocument/2006/relationships/image" Target="../media/image117.png"/><Relationship Id="rId218" Type="http://schemas.openxmlformats.org/officeDocument/2006/relationships/customXml" Target="../ink/ink221.xml"/><Relationship Id="rId271" Type="http://schemas.openxmlformats.org/officeDocument/2006/relationships/image" Target="../media/image177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2.xml"/><Relationship Id="rId299" Type="http://schemas.openxmlformats.org/officeDocument/2006/relationships/image" Target="../media/image371.png"/><Relationship Id="rId21" Type="http://schemas.openxmlformats.org/officeDocument/2006/relationships/image" Target="../media/image235.png"/><Relationship Id="rId63" Type="http://schemas.openxmlformats.org/officeDocument/2006/relationships/image" Target="../media/image4310.png"/><Relationship Id="rId159" Type="http://schemas.openxmlformats.org/officeDocument/2006/relationships/image" Target="../media/image303.png"/><Relationship Id="rId324" Type="http://schemas.openxmlformats.org/officeDocument/2006/relationships/customXml" Target="../ink/ink431.xml"/><Relationship Id="rId366" Type="http://schemas.openxmlformats.org/officeDocument/2006/relationships/customXml" Target="../ink/ink453.xml"/><Relationship Id="rId170" Type="http://schemas.openxmlformats.org/officeDocument/2006/relationships/image" Target="../media/image308.png"/><Relationship Id="rId226" Type="http://schemas.openxmlformats.org/officeDocument/2006/relationships/image" Target="../media/image335.png"/><Relationship Id="rId268" Type="http://schemas.openxmlformats.org/officeDocument/2006/relationships/customXml" Target="../ink/ink402.xml"/><Relationship Id="rId32" Type="http://schemas.openxmlformats.org/officeDocument/2006/relationships/customXml" Target="../ink/ink299.xml"/><Relationship Id="rId74" Type="http://schemas.openxmlformats.org/officeDocument/2006/relationships/customXml" Target="../ink/ink320.xml"/><Relationship Id="rId335" Type="http://schemas.openxmlformats.org/officeDocument/2006/relationships/image" Target="../media/image389.png"/><Relationship Id="rId181" Type="http://schemas.openxmlformats.org/officeDocument/2006/relationships/customXml" Target="../ink/ink357.xml"/><Relationship Id="rId237" Type="http://schemas.openxmlformats.org/officeDocument/2006/relationships/image" Target="../media/image340.png"/><Relationship Id="rId279" Type="http://schemas.openxmlformats.org/officeDocument/2006/relationships/image" Target="../media/image361.png"/><Relationship Id="rId43" Type="http://schemas.openxmlformats.org/officeDocument/2006/relationships/image" Target="../media/image246.png"/><Relationship Id="rId290" Type="http://schemas.openxmlformats.org/officeDocument/2006/relationships/customXml" Target="../ink/ink413.xml"/><Relationship Id="rId304" Type="http://schemas.openxmlformats.org/officeDocument/2006/relationships/customXml" Target="../ink/ink420.xml"/><Relationship Id="rId346" Type="http://schemas.openxmlformats.org/officeDocument/2006/relationships/customXml" Target="../ink/ink443.xml"/><Relationship Id="rId85" Type="http://schemas.openxmlformats.org/officeDocument/2006/relationships/image" Target="../media/image266.png"/><Relationship Id="rId192" Type="http://schemas.openxmlformats.org/officeDocument/2006/relationships/customXml" Target="../ink/ink363.xml"/><Relationship Id="rId206" Type="http://schemas.openxmlformats.org/officeDocument/2006/relationships/image" Target="../media/image325.png"/><Relationship Id="rId248" Type="http://schemas.openxmlformats.org/officeDocument/2006/relationships/customXml" Target="../ink/ink392.xml"/><Relationship Id="rId12" Type="http://schemas.openxmlformats.org/officeDocument/2006/relationships/customXml" Target="../ink/ink289.xml"/><Relationship Id="rId108" Type="http://schemas.openxmlformats.org/officeDocument/2006/relationships/image" Target="../media/image277.png"/><Relationship Id="rId315" Type="http://schemas.openxmlformats.org/officeDocument/2006/relationships/customXml" Target="../ink/ink426.xml"/><Relationship Id="rId357" Type="http://schemas.openxmlformats.org/officeDocument/2006/relationships/image" Target="../media/image6211.png"/><Relationship Id="rId54" Type="http://schemas.openxmlformats.org/officeDocument/2006/relationships/customXml" Target="../ink/ink310.xml"/><Relationship Id="rId96" Type="http://schemas.openxmlformats.org/officeDocument/2006/relationships/image" Target="../media/image271.png"/><Relationship Id="rId161" Type="http://schemas.openxmlformats.org/officeDocument/2006/relationships/customXml" Target="../ink/ink347.xml"/><Relationship Id="rId217" Type="http://schemas.openxmlformats.org/officeDocument/2006/relationships/customXml" Target="../ink/ink376.xml"/><Relationship Id="rId259" Type="http://schemas.openxmlformats.org/officeDocument/2006/relationships/image" Target="../media/image5910.png"/><Relationship Id="rId23" Type="http://schemas.openxmlformats.org/officeDocument/2006/relationships/image" Target="../media/image236.png"/><Relationship Id="rId119" Type="http://schemas.openxmlformats.org/officeDocument/2006/relationships/customXml" Target="../ink/ink343.xml"/><Relationship Id="rId270" Type="http://schemas.openxmlformats.org/officeDocument/2006/relationships/customXml" Target="../ink/ink403.xml"/><Relationship Id="rId326" Type="http://schemas.openxmlformats.org/officeDocument/2006/relationships/customXml" Target="../ink/ink432.xml"/><Relationship Id="rId65" Type="http://schemas.openxmlformats.org/officeDocument/2006/relationships/image" Target="../media/image448.png"/><Relationship Id="rId368" Type="http://schemas.openxmlformats.org/officeDocument/2006/relationships/customXml" Target="../ink/ink454.xml"/><Relationship Id="rId172" Type="http://schemas.openxmlformats.org/officeDocument/2006/relationships/image" Target="../media/image309.png"/><Relationship Id="rId228" Type="http://schemas.openxmlformats.org/officeDocument/2006/relationships/image" Target="../media/image336.png"/><Relationship Id="rId281" Type="http://schemas.openxmlformats.org/officeDocument/2006/relationships/image" Target="../media/image362.png"/><Relationship Id="rId337" Type="http://schemas.openxmlformats.org/officeDocument/2006/relationships/image" Target="../media/image390.png"/><Relationship Id="rId34" Type="http://schemas.openxmlformats.org/officeDocument/2006/relationships/customXml" Target="../ink/ink300.xml"/><Relationship Id="rId76" Type="http://schemas.openxmlformats.org/officeDocument/2006/relationships/customXml" Target="../ink/ink321.xml"/><Relationship Id="rId7" Type="http://schemas.openxmlformats.org/officeDocument/2006/relationships/image" Target="../media/image228.png"/><Relationship Id="rId183" Type="http://schemas.openxmlformats.org/officeDocument/2006/relationships/customXml" Target="../ink/ink358.xml"/><Relationship Id="rId239" Type="http://schemas.openxmlformats.org/officeDocument/2006/relationships/image" Target="../media/image341.png"/><Relationship Id="rId250" Type="http://schemas.openxmlformats.org/officeDocument/2006/relationships/customXml" Target="../ink/ink393.xml"/><Relationship Id="rId292" Type="http://schemas.openxmlformats.org/officeDocument/2006/relationships/customXml" Target="../ink/ink414.xml"/><Relationship Id="rId306" Type="http://schemas.openxmlformats.org/officeDocument/2006/relationships/customXml" Target="../ink/ink421.xml"/><Relationship Id="rId45" Type="http://schemas.openxmlformats.org/officeDocument/2006/relationships/image" Target="../media/image247.png"/><Relationship Id="rId87" Type="http://schemas.openxmlformats.org/officeDocument/2006/relationships/image" Target="../media/image267.png"/><Relationship Id="rId110" Type="http://schemas.openxmlformats.org/officeDocument/2006/relationships/image" Target="../media/image278.png"/><Relationship Id="rId348" Type="http://schemas.openxmlformats.org/officeDocument/2006/relationships/customXml" Target="../ink/ink444.xml"/><Relationship Id="rId173" Type="http://schemas.openxmlformats.org/officeDocument/2006/relationships/customXml" Target="../ink/ink353.xml"/><Relationship Id="rId194" Type="http://schemas.openxmlformats.org/officeDocument/2006/relationships/customXml" Target="../ink/ink364.xml"/><Relationship Id="rId208" Type="http://schemas.openxmlformats.org/officeDocument/2006/relationships/image" Target="../media/image326.png"/><Relationship Id="rId229" Type="http://schemas.openxmlformats.org/officeDocument/2006/relationships/customXml" Target="../ink/ink382.xml"/><Relationship Id="rId240" Type="http://schemas.openxmlformats.org/officeDocument/2006/relationships/customXml" Target="../ink/ink388.xml"/><Relationship Id="rId261" Type="http://schemas.openxmlformats.org/officeDocument/2006/relationships/image" Target="../media/image6010.png"/><Relationship Id="rId14" Type="http://schemas.openxmlformats.org/officeDocument/2006/relationships/customXml" Target="../ink/ink290.xml"/><Relationship Id="rId35" Type="http://schemas.openxmlformats.org/officeDocument/2006/relationships/image" Target="../media/image242.png"/><Relationship Id="rId56" Type="http://schemas.openxmlformats.org/officeDocument/2006/relationships/customXml" Target="../ink/ink311.xml"/><Relationship Id="rId77" Type="http://schemas.openxmlformats.org/officeDocument/2006/relationships/image" Target="../media/image5011.png"/><Relationship Id="rId100" Type="http://schemas.openxmlformats.org/officeDocument/2006/relationships/image" Target="../media/image273.png"/><Relationship Id="rId282" Type="http://schemas.openxmlformats.org/officeDocument/2006/relationships/customXml" Target="../ink/ink409.xml"/><Relationship Id="rId317" Type="http://schemas.openxmlformats.org/officeDocument/2006/relationships/customXml" Target="../ink/ink427.xml"/><Relationship Id="rId338" Type="http://schemas.openxmlformats.org/officeDocument/2006/relationships/customXml" Target="../ink/ink438.xml"/><Relationship Id="rId359" Type="http://schemas.openxmlformats.org/officeDocument/2006/relationships/image" Target="../media/image6311.png"/><Relationship Id="rId8" Type="http://schemas.openxmlformats.org/officeDocument/2006/relationships/customXml" Target="../ink/ink287.xml"/><Relationship Id="rId98" Type="http://schemas.openxmlformats.org/officeDocument/2006/relationships/image" Target="../media/image272.png"/><Relationship Id="rId163" Type="http://schemas.openxmlformats.org/officeDocument/2006/relationships/customXml" Target="../ink/ink348.xml"/><Relationship Id="rId184" Type="http://schemas.openxmlformats.org/officeDocument/2006/relationships/image" Target="../media/image315.png"/><Relationship Id="rId219" Type="http://schemas.openxmlformats.org/officeDocument/2006/relationships/customXml" Target="../ink/ink377.xml"/><Relationship Id="rId370" Type="http://schemas.openxmlformats.org/officeDocument/2006/relationships/customXml" Target="../ink/ink455.xml"/><Relationship Id="rId230" Type="http://schemas.openxmlformats.org/officeDocument/2006/relationships/image" Target="../media/image337.png"/><Relationship Id="rId251" Type="http://schemas.openxmlformats.org/officeDocument/2006/relationships/image" Target="../media/image5511.png"/><Relationship Id="rId25" Type="http://schemas.openxmlformats.org/officeDocument/2006/relationships/image" Target="../media/image237.png"/><Relationship Id="rId46" Type="http://schemas.openxmlformats.org/officeDocument/2006/relationships/customXml" Target="../ink/ink306.xml"/><Relationship Id="rId67" Type="http://schemas.openxmlformats.org/officeDocument/2006/relationships/image" Target="../media/image4510.png"/><Relationship Id="rId272" Type="http://schemas.openxmlformats.org/officeDocument/2006/relationships/customXml" Target="../ink/ink404.xml"/><Relationship Id="rId293" Type="http://schemas.openxmlformats.org/officeDocument/2006/relationships/image" Target="../media/image368.png"/><Relationship Id="rId307" Type="http://schemas.openxmlformats.org/officeDocument/2006/relationships/image" Target="../media/image376.png"/><Relationship Id="rId328" Type="http://schemas.openxmlformats.org/officeDocument/2006/relationships/customXml" Target="../ink/ink433.xml"/><Relationship Id="rId349" Type="http://schemas.openxmlformats.org/officeDocument/2006/relationships/image" Target="../media/image395.png"/><Relationship Id="rId88" Type="http://schemas.openxmlformats.org/officeDocument/2006/relationships/customXml" Target="../ink/ink327.xml"/><Relationship Id="rId111" Type="http://schemas.openxmlformats.org/officeDocument/2006/relationships/customXml" Target="../ink/ink339.xml"/><Relationship Id="rId174" Type="http://schemas.openxmlformats.org/officeDocument/2006/relationships/image" Target="../media/image310.png"/><Relationship Id="rId195" Type="http://schemas.openxmlformats.org/officeDocument/2006/relationships/image" Target="../media/image320.png"/><Relationship Id="rId209" Type="http://schemas.openxmlformats.org/officeDocument/2006/relationships/customXml" Target="../ink/ink372.xml"/><Relationship Id="rId360" Type="http://schemas.openxmlformats.org/officeDocument/2006/relationships/customXml" Target="../ink/ink450.xml"/><Relationship Id="rId220" Type="http://schemas.openxmlformats.org/officeDocument/2006/relationships/image" Target="../media/image332.png"/><Relationship Id="rId241" Type="http://schemas.openxmlformats.org/officeDocument/2006/relationships/image" Target="../media/image342.png"/><Relationship Id="rId15" Type="http://schemas.openxmlformats.org/officeDocument/2006/relationships/image" Target="../media/image232.png"/><Relationship Id="rId36" Type="http://schemas.openxmlformats.org/officeDocument/2006/relationships/customXml" Target="../ink/ink301.xml"/><Relationship Id="rId57" Type="http://schemas.openxmlformats.org/officeDocument/2006/relationships/image" Target="../media/image253.png"/><Relationship Id="rId262" Type="http://schemas.openxmlformats.org/officeDocument/2006/relationships/customXml" Target="../ink/ink399.xml"/><Relationship Id="rId283" Type="http://schemas.openxmlformats.org/officeDocument/2006/relationships/image" Target="../media/image363.png"/><Relationship Id="rId318" Type="http://schemas.openxmlformats.org/officeDocument/2006/relationships/image" Target="../media/image381.png"/><Relationship Id="rId339" Type="http://schemas.openxmlformats.org/officeDocument/2006/relationships/customXml" Target="../ink/ink439.xml"/><Relationship Id="rId78" Type="http://schemas.openxmlformats.org/officeDocument/2006/relationships/customXml" Target="../ink/ink322.xml"/><Relationship Id="rId99" Type="http://schemas.openxmlformats.org/officeDocument/2006/relationships/customXml" Target="../ink/ink333.xml"/><Relationship Id="rId101" Type="http://schemas.openxmlformats.org/officeDocument/2006/relationships/customXml" Target="../ink/ink334.xml"/><Relationship Id="rId164" Type="http://schemas.openxmlformats.org/officeDocument/2006/relationships/image" Target="../media/image305.png"/><Relationship Id="rId185" Type="http://schemas.openxmlformats.org/officeDocument/2006/relationships/customXml" Target="../ink/ink359.xml"/><Relationship Id="rId350" Type="http://schemas.openxmlformats.org/officeDocument/2006/relationships/customXml" Target="../ink/ink445.xml"/><Relationship Id="rId371" Type="http://schemas.openxmlformats.org/officeDocument/2006/relationships/customXml" Target="../ink/ink456.xml"/><Relationship Id="rId9" Type="http://schemas.openxmlformats.org/officeDocument/2006/relationships/image" Target="../media/image229.png"/><Relationship Id="rId210" Type="http://schemas.openxmlformats.org/officeDocument/2006/relationships/image" Target="../media/image327.png"/><Relationship Id="rId26" Type="http://schemas.openxmlformats.org/officeDocument/2006/relationships/customXml" Target="../ink/ink296.xml"/><Relationship Id="rId231" Type="http://schemas.openxmlformats.org/officeDocument/2006/relationships/customXml" Target="../ink/ink383.xml"/><Relationship Id="rId252" Type="http://schemas.openxmlformats.org/officeDocument/2006/relationships/customXml" Target="../ink/ink394.xml"/><Relationship Id="rId273" Type="http://schemas.openxmlformats.org/officeDocument/2006/relationships/image" Target="../media/image358.png"/><Relationship Id="rId294" Type="http://schemas.openxmlformats.org/officeDocument/2006/relationships/customXml" Target="../ink/ink415.xml"/><Relationship Id="rId308" Type="http://schemas.openxmlformats.org/officeDocument/2006/relationships/customXml" Target="../ink/ink422.xml"/><Relationship Id="rId329" Type="http://schemas.openxmlformats.org/officeDocument/2006/relationships/image" Target="../media/image386.png"/><Relationship Id="rId47" Type="http://schemas.openxmlformats.org/officeDocument/2006/relationships/image" Target="../media/image248.png"/><Relationship Id="rId68" Type="http://schemas.openxmlformats.org/officeDocument/2006/relationships/customXml" Target="../ink/ink317.xml"/><Relationship Id="rId89" Type="http://schemas.openxmlformats.org/officeDocument/2006/relationships/image" Target="../media/image268.png"/><Relationship Id="rId112" Type="http://schemas.openxmlformats.org/officeDocument/2006/relationships/image" Target="../media/image279.png"/><Relationship Id="rId175" Type="http://schemas.openxmlformats.org/officeDocument/2006/relationships/customXml" Target="../ink/ink354.xml"/><Relationship Id="rId340" Type="http://schemas.openxmlformats.org/officeDocument/2006/relationships/image" Target="../media/image391.png"/><Relationship Id="rId361" Type="http://schemas.openxmlformats.org/officeDocument/2006/relationships/image" Target="../media/image644.png"/><Relationship Id="rId196" Type="http://schemas.openxmlformats.org/officeDocument/2006/relationships/customXml" Target="../ink/ink365.xml"/><Relationship Id="rId200" Type="http://schemas.openxmlformats.org/officeDocument/2006/relationships/image" Target="../media/image322.png"/><Relationship Id="rId16" Type="http://schemas.openxmlformats.org/officeDocument/2006/relationships/customXml" Target="../ink/ink291.xml"/><Relationship Id="rId221" Type="http://schemas.openxmlformats.org/officeDocument/2006/relationships/customXml" Target="../ink/ink378.xml"/><Relationship Id="rId242" Type="http://schemas.openxmlformats.org/officeDocument/2006/relationships/customXml" Target="../ink/ink389.xml"/><Relationship Id="rId263" Type="http://schemas.openxmlformats.org/officeDocument/2006/relationships/image" Target="../media/image6110.png"/><Relationship Id="rId284" Type="http://schemas.openxmlformats.org/officeDocument/2006/relationships/customXml" Target="../ink/ink410.xml"/><Relationship Id="rId319" Type="http://schemas.openxmlformats.org/officeDocument/2006/relationships/customXml" Target="../ink/ink428.xml"/><Relationship Id="rId37" Type="http://schemas.openxmlformats.org/officeDocument/2006/relationships/image" Target="../media/image243.png"/><Relationship Id="rId58" Type="http://schemas.openxmlformats.org/officeDocument/2006/relationships/customXml" Target="../ink/ink312.xml"/><Relationship Id="rId79" Type="http://schemas.openxmlformats.org/officeDocument/2006/relationships/image" Target="../media/image5111.png"/><Relationship Id="rId102" Type="http://schemas.openxmlformats.org/officeDocument/2006/relationships/image" Target="../media/image274.png"/><Relationship Id="rId330" Type="http://schemas.openxmlformats.org/officeDocument/2006/relationships/customXml" Target="../ink/ink434.xml"/><Relationship Id="rId90" Type="http://schemas.openxmlformats.org/officeDocument/2006/relationships/customXml" Target="../ink/ink328.xml"/><Relationship Id="rId165" Type="http://schemas.openxmlformats.org/officeDocument/2006/relationships/customXml" Target="../ink/ink349.xml"/><Relationship Id="rId186" Type="http://schemas.openxmlformats.org/officeDocument/2006/relationships/customXml" Target="../ink/ink360.xml"/><Relationship Id="rId351" Type="http://schemas.openxmlformats.org/officeDocument/2006/relationships/image" Target="../media/image396.png"/><Relationship Id="rId372" Type="http://schemas.openxmlformats.org/officeDocument/2006/relationships/customXml" Target="../ink/ink457.xml"/><Relationship Id="rId211" Type="http://schemas.openxmlformats.org/officeDocument/2006/relationships/customXml" Target="../ink/ink373.xml"/><Relationship Id="rId232" Type="http://schemas.openxmlformats.org/officeDocument/2006/relationships/image" Target="../media/image338.png"/><Relationship Id="rId253" Type="http://schemas.openxmlformats.org/officeDocument/2006/relationships/image" Target="../media/image5611.png"/><Relationship Id="rId274" Type="http://schemas.openxmlformats.org/officeDocument/2006/relationships/customXml" Target="../ink/ink405.xml"/><Relationship Id="rId295" Type="http://schemas.openxmlformats.org/officeDocument/2006/relationships/image" Target="../media/image369.png"/><Relationship Id="rId309" Type="http://schemas.openxmlformats.org/officeDocument/2006/relationships/image" Target="../media/image377.png"/><Relationship Id="rId27" Type="http://schemas.openxmlformats.org/officeDocument/2006/relationships/image" Target="../media/image238.png"/><Relationship Id="rId48" Type="http://schemas.openxmlformats.org/officeDocument/2006/relationships/customXml" Target="../ink/ink307.xml"/><Relationship Id="rId69" Type="http://schemas.openxmlformats.org/officeDocument/2006/relationships/image" Target="../media/image4610.png"/><Relationship Id="rId113" Type="http://schemas.openxmlformats.org/officeDocument/2006/relationships/customXml" Target="../ink/ink340.xml"/><Relationship Id="rId320" Type="http://schemas.openxmlformats.org/officeDocument/2006/relationships/customXml" Target="../ink/ink429.xml"/><Relationship Id="rId80" Type="http://schemas.openxmlformats.org/officeDocument/2006/relationships/customXml" Target="../ink/ink323.xml"/><Relationship Id="rId155" Type="http://schemas.openxmlformats.org/officeDocument/2006/relationships/image" Target="../media/image301.png"/><Relationship Id="rId176" Type="http://schemas.openxmlformats.org/officeDocument/2006/relationships/image" Target="../media/image311.png"/><Relationship Id="rId197" Type="http://schemas.openxmlformats.org/officeDocument/2006/relationships/customXml" Target="../ink/ink366.xml"/><Relationship Id="rId341" Type="http://schemas.openxmlformats.org/officeDocument/2006/relationships/customXml" Target="../ink/ink440.xml"/><Relationship Id="rId362" Type="http://schemas.openxmlformats.org/officeDocument/2006/relationships/customXml" Target="../ink/ink451.xml"/><Relationship Id="rId201" Type="http://schemas.openxmlformats.org/officeDocument/2006/relationships/customXml" Target="../ink/ink368.xml"/><Relationship Id="rId222" Type="http://schemas.openxmlformats.org/officeDocument/2006/relationships/image" Target="../media/image333.png"/><Relationship Id="rId243" Type="http://schemas.openxmlformats.org/officeDocument/2006/relationships/image" Target="../media/image343.png"/><Relationship Id="rId264" Type="http://schemas.openxmlformats.org/officeDocument/2006/relationships/customXml" Target="../ink/ink400.xml"/><Relationship Id="rId285" Type="http://schemas.openxmlformats.org/officeDocument/2006/relationships/image" Target="../media/image364.png"/><Relationship Id="rId17" Type="http://schemas.openxmlformats.org/officeDocument/2006/relationships/image" Target="../media/image233.png"/><Relationship Id="rId38" Type="http://schemas.openxmlformats.org/officeDocument/2006/relationships/customXml" Target="../ink/ink302.xml"/><Relationship Id="rId59" Type="http://schemas.openxmlformats.org/officeDocument/2006/relationships/image" Target="../media/image417.png"/><Relationship Id="rId103" Type="http://schemas.openxmlformats.org/officeDocument/2006/relationships/customXml" Target="../ink/ink335.xml"/><Relationship Id="rId310" Type="http://schemas.openxmlformats.org/officeDocument/2006/relationships/customXml" Target="../ink/ink423.xml"/><Relationship Id="rId70" Type="http://schemas.openxmlformats.org/officeDocument/2006/relationships/customXml" Target="../ink/ink318.xml"/><Relationship Id="rId91" Type="http://schemas.openxmlformats.org/officeDocument/2006/relationships/image" Target="../media/image269.png"/><Relationship Id="rId166" Type="http://schemas.openxmlformats.org/officeDocument/2006/relationships/image" Target="../media/image306.png"/><Relationship Id="rId187" Type="http://schemas.openxmlformats.org/officeDocument/2006/relationships/image" Target="../media/image316.png"/><Relationship Id="rId331" Type="http://schemas.openxmlformats.org/officeDocument/2006/relationships/image" Target="../media/image387.png"/><Relationship Id="rId352" Type="http://schemas.openxmlformats.org/officeDocument/2006/relationships/customXml" Target="../ink/ink446.xml"/><Relationship Id="rId373" Type="http://schemas.openxmlformats.org/officeDocument/2006/relationships/customXml" Target="../ink/ink45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28.png"/><Relationship Id="rId233" Type="http://schemas.openxmlformats.org/officeDocument/2006/relationships/customXml" Target="../ink/ink384.xml"/><Relationship Id="rId254" Type="http://schemas.openxmlformats.org/officeDocument/2006/relationships/customXml" Target="../ink/ink395.xml"/><Relationship Id="rId28" Type="http://schemas.openxmlformats.org/officeDocument/2006/relationships/customXml" Target="../ink/ink297.xml"/><Relationship Id="rId49" Type="http://schemas.openxmlformats.org/officeDocument/2006/relationships/image" Target="../media/image249.png"/><Relationship Id="rId114" Type="http://schemas.openxmlformats.org/officeDocument/2006/relationships/image" Target="../media/image280.png"/><Relationship Id="rId275" Type="http://schemas.openxmlformats.org/officeDocument/2006/relationships/image" Target="../media/image359.png"/><Relationship Id="rId296" Type="http://schemas.openxmlformats.org/officeDocument/2006/relationships/customXml" Target="../ink/ink416.xml"/><Relationship Id="rId300" Type="http://schemas.openxmlformats.org/officeDocument/2006/relationships/customXml" Target="../ink/ink418.xml"/><Relationship Id="rId60" Type="http://schemas.openxmlformats.org/officeDocument/2006/relationships/customXml" Target="../ink/ink313.xml"/><Relationship Id="rId81" Type="http://schemas.openxmlformats.org/officeDocument/2006/relationships/image" Target="../media/image264.png"/><Relationship Id="rId156" Type="http://schemas.openxmlformats.org/officeDocument/2006/relationships/customXml" Target="../ink/ink344.xml"/><Relationship Id="rId177" Type="http://schemas.openxmlformats.org/officeDocument/2006/relationships/customXml" Target="../ink/ink355.xml"/><Relationship Id="rId198" Type="http://schemas.openxmlformats.org/officeDocument/2006/relationships/image" Target="../media/image321.png"/><Relationship Id="rId321" Type="http://schemas.openxmlformats.org/officeDocument/2006/relationships/image" Target="../media/image382.png"/><Relationship Id="rId342" Type="http://schemas.openxmlformats.org/officeDocument/2006/relationships/image" Target="../media/image392.png"/><Relationship Id="rId363" Type="http://schemas.openxmlformats.org/officeDocument/2006/relationships/image" Target="../media/image652.png"/><Relationship Id="rId202" Type="http://schemas.openxmlformats.org/officeDocument/2006/relationships/image" Target="../media/image323.png"/><Relationship Id="rId223" Type="http://schemas.openxmlformats.org/officeDocument/2006/relationships/customXml" Target="../ink/ink379.xml"/><Relationship Id="rId244" Type="http://schemas.openxmlformats.org/officeDocument/2006/relationships/customXml" Target="../ink/ink390.xml"/><Relationship Id="rId18" Type="http://schemas.openxmlformats.org/officeDocument/2006/relationships/customXml" Target="../ink/ink292.xml"/><Relationship Id="rId39" Type="http://schemas.openxmlformats.org/officeDocument/2006/relationships/image" Target="../media/image244.png"/><Relationship Id="rId265" Type="http://schemas.openxmlformats.org/officeDocument/2006/relationships/image" Target="../media/image354.png"/><Relationship Id="rId286" Type="http://schemas.openxmlformats.org/officeDocument/2006/relationships/customXml" Target="../ink/ink411.xml"/><Relationship Id="rId50" Type="http://schemas.openxmlformats.org/officeDocument/2006/relationships/customXml" Target="../ink/ink308.xml"/><Relationship Id="rId104" Type="http://schemas.openxmlformats.org/officeDocument/2006/relationships/image" Target="../media/image275.png"/><Relationship Id="rId167" Type="http://schemas.openxmlformats.org/officeDocument/2006/relationships/customXml" Target="../ink/ink350.xml"/><Relationship Id="rId188" Type="http://schemas.openxmlformats.org/officeDocument/2006/relationships/customXml" Target="../ink/ink361.xml"/><Relationship Id="rId311" Type="http://schemas.openxmlformats.org/officeDocument/2006/relationships/image" Target="../media/image378.png"/><Relationship Id="rId332" Type="http://schemas.openxmlformats.org/officeDocument/2006/relationships/customXml" Target="../ink/ink435.xml"/><Relationship Id="rId353" Type="http://schemas.openxmlformats.org/officeDocument/2006/relationships/image" Target="../media/image397.png"/><Relationship Id="rId374" Type="http://schemas.openxmlformats.org/officeDocument/2006/relationships/customXml" Target="../ink/ink459.xml"/><Relationship Id="rId71" Type="http://schemas.openxmlformats.org/officeDocument/2006/relationships/image" Target="../media/image4710.png"/><Relationship Id="rId92" Type="http://schemas.openxmlformats.org/officeDocument/2006/relationships/customXml" Target="../ink/ink329.xml"/><Relationship Id="rId213" Type="http://schemas.openxmlformats.org/officeDocument/2006/relationships/customXml" Target="../ink/ink374.xml"/><Relationship Id="rId234" Type="http://schemas.openxmlformats.org/officeDocument/2006/relationships/customXml" Target="../ink/ink385.xml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239.png"/><Relationship Id="rId255" Type="http://schemas.openxmlformats.org/officeDocument/2006/relationships/image" Target="../media/image5711.png"/><Relationship Id="rId276" Type="http://schemas.openxmlformats.org/officeDocument/2006/relationships/customXml" Target="../ink/ink406.xml"/><Relationship Id="rId297" Type="http://schemas.openxmlformats.org/officeDocument/2006/relationships/image" Target="../media/image370.png"/><Relationship Id="rId40" Type="http://schemas.openxmlformats.org/officeDocument/2006/relationships/customXml" Target="../ink/ink303.xml"/><Relationship Id="rId115" Type="http://schemas.openxmlformats.org/officeDocument/2006/relationships/customXml" Target="../ink/ink341.xml"/><Relationship Id="rId157" Type="http://schemas.openxmlformats.org/officeDocument/2006/relationships/image" Target="../media/image302.png"/><Relationship Id="rId178" Type="http://schemas.openxmlformats.org/officeDocument/2006/relationships/image" Target="../media/image312.png"/><Relationship Id="rId301" Type="http://schemas.openxmlformats.org/officeDocument/2006/relationships/image" Target="../media/image372.png"/><Relationship Id="rId322" Type="http://schemas.openxmlformats.org/officeDocument/2006/relationships/customXml" Target="../ink/ink430.xml"/><Relationship Id="rId343" Type="http://schemas.openxmlformats.org/officeDocument/2006/relationships/customXml" Target="../ink/ink441.xml"/><Relationship Id="rId364" Type="http://schemas.openxmlformats.org/officeDocument/2006/relationships/customXml" Target="../ink/ink452.xml"/><Relationship Id="rId61" Type="http://schemas.openxmlformats.org/officeDocument/2006/relationships/image" Target="../media/image421.png"/><Relationship Id="rId82" Type="http://schemas.openxmlformats.org/officeDocument/2006/relationships/customXml" Target="../ink/ink324.xml"/><Relationship Id="rId199" Type="http://schemas.openxmlformats.org/officeDocument/2006/relationships/customXml" Target="../ink/ink367.xml"/><Relationship Id="rId203" Type="http://schemas.openxmlformats.org/officeDocument/2006/relationships/customXml" Target="../ink/ink369.xml"/><Relationship Id="rId19" Type="http://schemas.openxmlformats.org/officeDocument/2006/relationships/image" Target="../media/image234.png"/><Relationship Id="rId224" Type="http://schemas.openxmlformats.org/officeDocument/2006/relationships/image" Target="../media/image334.png"/><Relationship Id="rId245" Type="http://schemas.openxmlformats.org/officeDocument/2006/relationships/image" Target="../media/image5211.png"/><Relationship Id="rId266" Type="http://schemas.openxmlformats.org/officeDocument/2006/relationships/customXml" Target="../ink/ink401.xml"/><Relationship Id="rId287" Type="http://schemas.openxmlformats.org/officeDocument/2006/relationships/image" Target="../media/image365.png"/><Relationship Id="rId30" Type="http://schemas.openxmlformats.org/officeDocument/2006/relationships/customXml" Target="../ink/ink298.xml"/><Relationship Id="rId105" Type="http://schemas.openxmlformats.org/officeDocument/2006/relationships/customXml" Target="../ink/ink336.xml"/><Relationship Id="rId168" Type="http://schemas.openxmlformats.org/officeDocument/2006/relationships/image" Target="../media/image307.png"/><Relationship Id="rId312" Type="http://schemas.openxmlformats.org/officeDocument/2006/relationships/customXml" Target="../ink/ink424.xml"/><Relationship Id="rId333" Type="http://schemas.openxmlformats.org/officeDocument/2006/relationships/image" Target="../media/image388.png"/><Relationship Id="rId354" Type="http://schemas.openxmlformats.org/officeDocument/2006/relationships/customXml" Target="../ink/ink447.xml"/><Relationship Id="rId51" Type="http://schemas.openxmlformats.org/officeDocument/2006/relationships/image" Target="../media/image250.png"/><Relationship Id="rId72" Type="http://schemas.openxmlformats.org/officeDocument/2006/relationships/customXml" Target="../ink/ink319.xml"/><Relationship Id="rId93" Type="http://schemas.openxmlformats.org/officeDocument/2006/relationships/image" Target="../media/image270.png"/><Relationship Id="rId189" Type="http://schemas.openxmlformats.org/officeDocument/2006/relationships/image" Target="../media/image317.png"/><Relationship Id="rId375" Type="http://schemas.openxmlformats.org/officeDocument/2006/relationships/customXml" Target="../ink/ink460.xml"/><Relationship Id="rId3" Type="http://schemas.openxmlformats.org/officeDocument/2006/relationships/image" Target="../media/image199.png"/><Relationship Id="rId214" Type="http://schemas.openxmlformats.org/officeDocument/2006/relationships/image" Target="../media/image329.png"/><Relationship Id="rId235" Type="http://schemas.openxmlformats.org/officeDocument/2006/relationships/image" Target="../media/image339.png"/><Relationship Id="rId256" Type="http://schemas.openxmlformats.org/officeDocument/2006/relationships/customXml" Target="../ink/ink396.xml"/><Relationship Id="rId277" Type="http://schemas.openxmlformats.org/officeDocument/2006/relationships/image" Target="../media/image360.png"/><Relationship Id="rId298" Type="http://schemas.openxmlformats.org/officeDocument/2006/relationships/customXml" Target="../ink/ink417.xml"/><Relationship Id="rId116" Type="http://schemas.openxmlformats.org/officeDocument/2006/relationships/image" Target="../media/image281.png"/><Relationship Id="rId158" Type="http://schemas.openxmlformats.org/officeDocument/2006/relationships/customXml" Target="../ink/ink345.xml"/><Relationship Id="rId302" Type="http://schemas.openxmlformats.org/officeDocument/2006/relationships/customXml" Target="../ink/ink419.xml"/><Relationship Id="rId323" Type="http://schemas.openxmlformats.org/officeDocument/2006/relationships/image" Target="../media/image383.png"/><Relationship Id="rId344" Type="http://schemas.openxmlformats.org/officeDocument/2006/relationships/customXml" Target="../ink/ink442.xml"/><Relationship Id="rId20" Type="http://schemas.openxmlformats.org/officeDocument/2006/relationships/customXml" Target="../ink/ink293.xml"/><Relationship Id="rId41" Type="http://schemas.openxmlformats.org/officeDocument/2006/relationships/image" Target="../media/image245.png"/><Relationship Id="rId62" Type="http://schemas.openxmlformats.org/officeDocument/2006/relationships/customXml" Target="../ink/ink314.xml"/><Relationship Id="rId83" Type="http://schemas.openxmlformats.org/officeDocument/2006/relationships/image" Target="../media/image265.png"/><Relationship Id="rId179" Type="http://schemas.openxmlformats.org/officeDocument/2006/relationships/customXml" Target="../ink/ink356.xml"/><Relationship Id="rId365" Type="http://schemas.openxmlformats.org/officeDocument/2006/relationships/image" Target="../media/image6610.png"/><Relationship Id="rId190" Type="http://schemas.openxmlformats.org/officeDocument/2006/relationships/customXml" Target="../ink/ink362.xml"/><Relationship Id="rId204" Type="http://schemas.openxmlformats.org/officeDocument/2006/relationships/image" Target="../media/image324.png"/><Relationship Id="rId225" Type="http://schemas.openxmlformats.org/officeDocument/2006/relationships/customXml" Target="../ink/ink380.xml"/><Relationship Id="rId246" Type="http://schemas.openxmlformats.org/officeDocument/2006/relationships/customXml" Target="../ink/ink391.xml"/><Relationship Id="rId267" Type="http://schemas.openxmlformats.org/officeDocument/2006/relationships/image" Target="../media/image355.png"/><Relationship Id="rId288" Type="http://schemas.openxmlformats.org/officeDocument/2006/relationships/customXml" Target="../ink/ink412.xml"/><Relationship Id="rId106" Type="http://schemas.openxmlformats.org/officeDocument/2006/relationships/image" Target="../media/image276.png"/><Relationship Id="rId313" Type="http://schemas.openxmlformats.org/officeDocument/2006/relationships/customXml" Target="../ink/ink425.xml"/><Relationship Id="rId10" Type="http://schemas.openxmlformats.org/officeDocument/2006/relationships/customXml" Target="../ink/ink288.xml"/><Relationship Id="rId31" Type="http://schemas.openxmlformats.org/officeDocument/2006/relationships/image" Target="../media/image240.png"/><Relationship Id="rId52" Type="http://schemas.openxmlformats.org/officeDocument/2006/relationships/customXml" Target="../ink/ink309.xml"/><Relationship Id="rId73" Type="http://schemas.openxmlformats.org/officeDocument/2006/relationships/image" Target="../media/image4811.png"/><Relationship Id="rId94" Type="http://schemas.openxmlformats.org/officeDocument/2006/relationships/customXml" Target="../ink/ink330.xml"/><Relationship Id="rId169" Type="http://schemas.openxmlformats.org/officeDocument/2006/relationships/customXml" Target="../ink/ink351.xml"/><Relationship Id="rId334" Type="http://schemas.openxmlformats.org/officeDocument/2006/relationships/customXml" Target="../ink/ink436.xml"/><Relationship Id="rId355" Type="http://schemas.openxmlformats.org/officeDocument/2006/relationships/image" Target="../media/image398.png"/><Relationship Id="rId4" Type="http://schemas.openxmlformats.org/officeDocument/2006/relationships/customXml" Target="../ink/ink286.xml"/><Relationship Id="rId180" Type="http://schemas.openxmlformats.org/officeDocument/2006/relationships/image" Target="../media/image313.png"/><Relationship Id="rId215" Type="http://schemas.openxmlformats.org/officeDocument/2006/relationships/customXml" Target="../ink/ink375.xml"/><Relationship Id="rId236" Type="http://schemas.openxmlformats.org/officeDocument/2006/relationships/customXml" Target="../ink/ink386.xml"/><Relationship Id="rId257" Type="http://schemas.openxmlformats.org/officeDocument/2006/relationships/image" Target="../media/image5811.png"/><Relationship Id="rId278" Type="http://schemas.openxmlformats.org/officeDocument/2006/relationships/customXml" Target="../ink/ink407.xml"/><Relationship Id="rId303" Type="http://schemas.openxmlformats.org/officeDocument/2006/relationships/image" Target="../media/image373.png"/><Relationship Id="rId42" Type="http://schemas.openxmlformats.org/officeDocument/2006/relationships/customXml" Target="../ink/ink304.xml"/><Relationship Id="rId84" Type="http://schemas.openxmlformats.org/officeDocument/2006/relationships/customXml" Target="../ink/ink325.xml"/><Relationship Id="rId345" Type="http://schemas.openxmlformats.org/officeDocument/2006/relationships/image" Target="../media/image393.png"/><Relationship Id="rId191" Type="http://schemas.openxmlformats.org/officeDocument/2006/relationships/image" Target="../media/image318.png"/><Relationship Id="rId205" Type="http://schemas.openxmlformats.org/officeDocument/2006/relationships/customXml" Target="../ink/ink370.xml"/><Relationship Id="rId247" Type="http://schemas.openxmlformats.org/officeDocument/2006/relationships/image" Target="../media/image5311.png"/><Relationship Id="rId107" Type="http://schemas.openxmlformats.org/officeDocument/2006/relationships/customXml" Target="../ink/ink337.xml"/><Relationship Id="rId289" Type="http://schemas.openxmlformats.org/officeDocument/2006/relationships/image" Target="../media/image366.png"/><Relationship Id="rId11" Type="http://schemas.openxmlformats.org/officeDocument/2006/relationships/image" Target="../media/image230.png"/><Relationship Id="rId53" Type="http://schemas.openxmlformats.org/officeDocument/2006/relationships/image" Target="../media/image251.png"/><Relationship Id="rId314" Type="http://schemas.openxmlformats.org/officeDocument/2006/relationships/image" Target="../media/image379.png"/><Relationship Id="rId356" Type="http://schemas.openxmlformats.org/officeDocument/2006/relationships/customXml" Target="../ink/ink448.xml"/><Relationship Id="rId95" Type="http://schemas.openxmlformats.org/officeDocument/2006/relationships/customXml" Target="../ink/ink331.xml"/><Relationship Id="rId160" Type="http://schemas.openxmlformats.org/officeDocument/2006/relationships/customXml" Target="../ink/ink346.xml"/><Relationship Id="rId216" Type="http://schemas.openxmlformats.org/officeDocument/2006/relationships/image" Target="../media/image330.png"/><Relationship Id="rId258" Type="http://schemas.openxmlformats.org/officeDocument/2006/relationships/customXml" Target="../ink/ink397.xml"/><Relationship Id="rId22" Type="http://schemas.openxmlformats.org/officeDocument/2006/relationships/customXml" Target="../ink/ink294.xml"/><Relationship Id="rId64" Type="http://schemas.openxmlformats.org/officeDocument/2006/relationships/customXml" Target="../ink/ink315.xml"/><Relationship Id="rId118" Type="http://schemas.openxmlformats.org/officeDocument/2006/relationships/image" Target="../media/image282.png"/><Relationship Id="rId325" Type="http://schemas.openxmlformats.org/officeDocument/2006/relationships/image" Target="../media/image384.png"/><Relationship Id="rId367" Type="http://schemas.openxmlformats.org/officeDocument/2006/relationships/image" Target="../media/image6710.png"/><Relationship Id="rId171" Type="http://schemas.openxmlformats.org/officeDocument/2006/relationships/customXml" Target="../ink/ink352.xml"/><Relationship Id="rId227" Type="http://schemas.openxmlformats.org/officeDocument/2006/relationships/customXml" Target="../ink/ink381.xml"/><Relationship Id="rId269" Type="http://schemas.openxmlformats.org/officeDocument/2006/relationships/image" Target="../media/image356.png"/><Relationship Id="rId33" Type="http://schemas.openxmlformats.org/officeDocument/2006/relationships/image" Target="../media/image241.png"/><Relationship Id="rId280" Type="http://schemas.openxmlformats.org/officeDocument/2006/relationships/customXml" Target="../ink/ink408.xml"/><Relationship Id="rId336" Type="http://schemas.openxmlformats.org/officeDocument/2006/relationships/customXml" Target="../ink/ink437.xml"/><Relationship Id="rId75" Type="http://schemas.openxmlformats.org/officeDocument/2006/relationships/image" Target="../media/image4911.png"/><Relationship Id="rId182" Type="http://schemas.openxmlformats.org/officeDocument/2006/relationships/image" Target="../media/image314.png"/><Relationship Id="rId238" Type="http://schemas.openxmlformats.org/officeDocument/2006/relationships/customXml" Target="../ink/ink387.xml"/><Relationship Id="rId291" Type="http://schemas.openxmlformats.org/officeDocument/2006/relationships/image" Target="../media/image367.png"/><Relationship Id="rId305" Type="http://schemas.openxmlformats.org/officeDocument/2006/relationships/image" Target="../media/image374.png"/><Relationship Id="rId347" Type="http://schemas.openxmlformats.org/officeDocument/2006/relationships/image" Target="../media/image394.png"/><Relationship Id="rId44" Type="http://schemas.openxmlformats.org/officeDocument/2006/relationships/customXml" Target="../ink/ink305.xml"/><Relationship Id="rId86" Type="http://schemas.openxmlformats.org/officeDocument/2006/relationships/customXml" Target="../ink/ink326.xml"/><Relationship Id="rId193" Type="http://schemas.openxmlformats.org/officeDocument/2006/relationships/image" Target="../media/image319.png"/><Relationship Id="rId207" Type="http://schemas.openxmlformats.org/officeDocument/2006/relationships/customXml" Target="../ink/ink371.xml"/><Relationship Id="rId249" Type="http://schemas.openxmlformats.org/officeDocument/2006/relationships/image" Target="../media/image5411.png"/><Relationship Id="rId13" Type="http://schemas.openxmlformats.org/officeDocument/2006/relationships/image" Target="../media/image231.png"/><Relationship Id="rId109" Type="http://schemas.openxmlformats.org/officeDocument/2006/relationships/customXml" Target="../ink/ink338.xml"/><Relationship Id="rId260" Type="http://schemas.openxmlformats.org/officeDocument/2006/relationships/customXml" Target="../ink/ink398.xml"/><Relationship Id="rId316" Type="http://schemas.openxmlformats.org/officeDocument/2006/relationships/image" Target="../media/image380.png"/><Relationship Id="rId55" Type="http://schemas.openxmlformats.org/officeDocument/2006/relationships/image" Target="../media/image252.png"/><Relationship Id="rId97" Type="http://schemas.openxmlformats.org/officeDocument/2006/relationships/customXml" Target="../ink/ink332.xml"/><Relationship Id="rId358" Type="http://schemas.openxmlformats.org/officeDocument/2006/relationships/customXml" Target="../ink/ink449.xml"/><Relationship Id="rId162" Type="http://schemas.openxmlformats.org/officeDocument/2006/relationships/image" Target="../media/image304.png"/><Relationship Id="rId218" Type="http://schemas.openxmlformats.org/officeDocument/2006/relationships/image" Target="../media/image331.png"/><Relationship Id="rId271" Type="http://schemas.openxmlformats.org/officeDocument/2006/relationships/image" Target="../media/image357.png"/><Relationship Id="rId24" Type="http://schemas.openxmlformats.org/officeDocument/2006/relationships/customXml" Target="../ink/ink295.xml"/><Relationship Id="rId66" Type="http://schemas.openxmlformats.org/officeDocument/2006/relationships/customXml" Target="../ink/ink316.xml"/><Relationship Id="rId327" Type="http://schemas.openxmlformats.org/officeDocument/2006/relationships/image" Target="../media/image385.png"/><Relationship Id="rId369" Type="http://schemas.openxmlformats.org/officeDocument/2006/relationships/image" Target="../media/image6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10.png"/><Relationship Id="rId4" Type="http://schemas.openxmlformats.org/officeDocument/2006/relationships/image" Target="../media/image2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10.png"/><Relationship Id="rId4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1690.png"/><Relationship Id="rId303" Type="http://schemas.openxmlformats.org/officeDocument/2006/relationships/image" Target="../media/image1850.png"/><Relationship Id="rId324" Type="http://schemas.openxmlformats.org/officeDocument/2006/relationships/customXml" Target="../ink/ink499.xml"/><Relationship Id="rId345" Type="http://schemas.openxmlformats.org/officeDocument/2006/relationships/image" Target="../media/image2501.png"/><Relationship Id="rId608" Type="http://schemas.openxmlformats.org/officeDocument/2006/relationships/customXml" Target="../ink/ink522.xml"/><Relationship Id="rId247" Type="http://schemas.openxmlformats.org/officeDocument/2006/relationships/image" Target="../media/image5710.png"/><Relationship Id="rId242" Type="http://schemas.openxmlformats.org/officeDocument/2006/relationships/customXml" Target="../ink/ink469.xml"/><Relationship Id="rId263" Type="http://schemas.openxmlformats.org/officeDocument/2006/relationships/image" Target="../media/image6510.png"/><Relationship Id="rId289" Type="http://schemas.openxmlformats.org/officeDocument/2006/relationships/image" Target="../media/image10610.png"/><Relationship Id="rId319" Type="http://schemas.openxmlformats.org/officeDocument/2006/relationships/image" Target="../media/image2370.png"/><Relationship Id="rId314" Type="http://schemas.openxmlformats.org/officeDocument/2006/relationships/customXml" Target="../ink/ink494.xml"/><Relationship Id="rId330" Type="http://schemas.openxmlformats.org/officeDocument/2006/relationships/customXml" Target="../ink/ink502.xml"/><Relationship Id="rId335" Type="http://schemas.openxmlformats.org/officeDocument/2006/relationships/image" Target="../media/image2450.png"/><Relationship Id="rId356" Type="http://schemas.openxmlformats.org/officeDocument/2006/relationships/customXml" Target="../ink/ink515.xml"/><Relationship Id="rId123" Type="http://schemas.openxmlformats.org/officeDocument/2006/relationships/image" Target="../media/image2920.png"/><Relationship Id="rId5" Type="http://schemas.openxmlformats.org/officeDocument/2006/relationships/customXml" Target="../ink/ink461.xml"/><Relationship Id="rId237" Type="http://schemas.openxmlformats.org/officeDocument/2006/relationships/image" Target="../media/image5210.png"/><Relationship Id="rId351" Type="http://schemas.openxmlformats.org/officeDocument/2006/relationships/image" Target="../media/image2531.png"/><Relationship Id="rId232" Type="http://schemas.openxmlformats.org/officeDocument/2006/relationships/customXml" Target="../ink/ink464.xml"/><Relationship Id="rId253" Type="http://schemas.openxmlformats.org/officeDocument/2006/relationships/image" Target="../media/image600.png"/><Relationship Id="rId258" Type="http://schemas.openxmlformats.org/officeDocument/2006/relationships/customXml" Target="../ink/ink477.xml"/><Relationship Id="rId295" Type="http://schemas.openxmlformats.org/officeDocument/2006/relationships/image" Target="../media/image10910.png"/><Relationship Id="rId309" Type="http://schemas.openxmlformats.org/officeDocument/2006/relationships/image" Target="../media/image2320.png"/><Relationship Id="rId290" Type="http://schemas.openxmlformats.org/officeDocument/2006/relationships/customXml" Target="../ink/ink482.xml"/><Relationship Id="rId304" Type="http://schemas.openxmlformats.org/officeDocument/2006/relationships/customXml" Target="../ink/ink489.xml"/><Relationship Id="rId320" Type="http://schemas.openxmlformats.org/officeDocument/2006/relationships/customXml" Target="../ink/ink497.xml"/><Relationship Id="rId325" Type="http://schemas.openxmlformats.org/officeDocument/2006/relationships/image" Target="../media/image2401.png"/><Relationship Id="rId346" Type="http://schemas.openxmlformats.org/officeDocument/2006/relationships/customXml" Target="../ink/ink510.xml"/><Relationship Id="rId609" Type="http://schemas.openxmlformats.org/officeDocument/2006/relationships/customXml" Target="../ink/ink523.xml"/><Relationship Id="rId341" Type="http://schemas.openxmlformats.org/officeDocument/2006/relationships/image" Target="../media/image2482.png"/><Relationship Id="rId362" Type="http://schemas.openxmlformats.org/officeDocument/2006/relationships/customXml" Target="../ink/ink518.xml"/><Relationship Id="rId604" Type="http://schemas.openxmlformats.org/officeDocument/2006/relationships/image" Target="../media/image2602.png"/><Relationship Id="rId243" Type="http://schemas.openxmlformats.org/officeDocument/2006/relationships/image" Target="../media/image5510.png"/><Relationship Id="rId248" Type="http://schemas.openxmlformats.org/officeDocument/2006/relationships/customXml" Target="../ink/ink472.xml"/><Relationship Id="rId264" Type="http://schemas.openxmlformats.org/officeDocument/2006/relationships/customXml" Target="../ink/ink480.xml"/><Relationship Id="rId310" Type="http://schemas.openxmlformats.org/officeDocument/2006/relationships/customXml" Target="../ink/ink492.xml"/><Relationship Id="rId315" Type="http://schemas.openxmlformats.org/officeDocument/2006/relationships/image" Target="../media/image2350.png"/><Relationship Id="rId336" Type="http://schemas.openxmlformats.org/officeDocument/2006/relationships/customXml" Target="../ink/ink505.xml"/><Relationship Id="rId357" Type="http://schemas.openxmlformats.org/officeDocument/2006/relationships/image" Target="../media/image2561.png"/><Relationship Id="rId129" Type="http://schemas.openxmlformats.org/officeDocument/2006/relationships/image" Target="../media/image2950.png"/><Relationship Id="rId331" Type="http://schemas.openxmlformats.org/officeDocument/2006/relationships/image" Target="../media/image2431.png"/><Relationship Id="rId352" Type="http://schemas.openxmlformats.org/officeDocument/2006/relationships/customXml" Target="../ink/ink51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010.png"/><Relationship Id="rId238" Type="http://schemas.openxmlformats.org/officeDocument/2006/relationships/customXml" Target="../ink/ink467.xml"/><Relationship Id="rId254" Type="http://schemas.openxmlformats.org/officeDocument/2006/relationships/customXml" Target="../ink/ink475.xml"/><Relationship Id="rId259" Type="http://schemas.openxmlformats.org/officeDocument/2006/relationships/image" Target="../media/image6310.png"/><Relationship Id="rId610" Type="http://schemas.openxmlformats.org/officeDocument/2006/relationships/customXml" Target="../ink/ink524.xml"/><Relationship Id="rId291" Type="http://schemas.openxmlformats.org/officeDocument/2006/relationships/image" Target="../media/image10710.png"/><Relationship Id="rId296" Type="http://schemas.openxmlformats.org/officeDocument/2006/relationships/customXml" Target="../ink/ink485.xml"/><Relationship Id="rId300" Type="http://schemas.openxmlformats.org/officeDocument/2006/relationships/customXml" Target="../ink/ink487.xml"/><Relationship Id="rId305" Type="http://schemas.openxmlformats.org/officeDocument/2006/relationships/image" Target="../media/image1860.png"/><Relationship Id="rId326" Type="http://schemas.openxmlformats.org/officeDocument/2006/relationships/customXml" Target="../ink/ink500.xml"/><Relationship Id="rId347" Type="http://schemas.openxmlformats.org/officeDocument/2006/relationships/image" Target="../media/image2511.png"/><Relationship Id="rId321" Type="http://schemas.openxmlformats.org/officeDocument/2006/relationships/image" Target="../media/image2380.png"/><Relationship Id="rId342" Type="http://schemas.openxmlformats.org/officeDocument/2006/relationships/customXml" Target="../ink/ink508.xml"/><Relationship Id="rId363" Type="http://schemas.openxmlformats.org/officeDocument/2006/relationships/image" Target="../media/image2591.png"/><Relationship Id="rId605" Type="http://schemas.openxmlformats.org/officeDocument/2006/relationships/customXml" Target="../ink/ink519.xml"/><Relationship Id="rId244" Type="http://schemas.openxmlformats.org/officeDocument/2006/relationships/customXml" Target="../ink/ink470.xml"/><Relationship Id="rId249" Type="http://schemas.openxmlformats.org/officeDocument/2006/relationships/image" Target="../media/image5810.png"/><Relationship Id="rId260" Type="http://schemas.openxmlformats.org/officeDocument/2006/relationships/customXml" Target="../ink/ink478.xml"/><Relationship Id="rId316" Type="http://schemas.openxmlformats.org/officeDocument/2006/relationships/customXml" Target="../ink/ink495.xml"/><Relationship Id="rId337" Type="http://schemas.openxmlformats.org/officeDocument/2006/relationships/image" Target="../media/image2461.png"/><Relationship Id="rId311" Type="http://schemas.openxmlformats.org/officeDocument/2006/relationships/image" Target="../media/image2330.png"/><Relationship Id="rId332" Type="http://schemas.openxmlformats.org/officeDocument/2006/relationships/customXml" Target="../ink/ink503.xml"/><Relationship Id="rId353" Type="http://schemas.openxmlformats.org/officeDocument/2006/relationships/image" Target="../media/image2541.png"/><Relationship Id="rId358" Type="http://schemas.openxmlformats.org/officeDocument/2006/relationships/customXml" Target="../ink/ink516.xml"/><Relationship Id="rId125" Type="http://schemas.openxmlformats.org/officeDocument/2006/relationships/image" Target="../media/image2930.png"/><Relationship Id="rId234" Type="http://schemas.openxmlformats.org/officeDocument/2006/relationships/customXml" Target="../ink/ink465.xml"/><Relationship Id="rId239" Type="http://schemas.openxmlformats.org/officeDocument/2006/relationships/image" Target="../media/image5310.png"/><Relationship Id="rId611" Type="http://schemas.openxmlformats.org/officeDocument/2006/relationships/customXml" Target="../ink/ink525.xml"/><Relationship Id="rId2" Type="http://schemas.openxmlformats.org/officeDocument/2006/relationships/notesSlide" Target="../notesSlides/notesSlide30.xml"/><Relationship Id="rId250" Type="http://schemas.openxmlformats.org/officeDocument/2006/relationships/customXml" Target="../ink/ink473.xml"/><Relationship Id="rId255" Type="http://schemas.openxmlformats.org/officeDocument/2006/relationships/image" Target="../media/image610.png"/><Relationship Id="rId292" Type="http://schemas.openxmlformats.org/officeDocument/2006/relationships/customXml" Target="../ink/ink483.xml"/><Relationship Id="rId297" Type="http://schemas.openxmlformats.org/officeDocument/2006/relationships/image" Target="../media/image1680.png"/><Relationship Id="rId306" Type="http://schemas.openxmlformats.org/officeDocument/2006/relationships/customXml" Target="../ink/ink490.xml"/><Relationship Id="rId301" Type="http://schemas.openxmlformats.org/officeDocument/2006/relationships/image" Target="../media/image1840.png"/><Relationship Id="rId322" Type="http://schemas.openxmlformats.org/officeDocument/2006/relationships/customXml" Target="../ink/ink498.xml"/><Relationship Id="rId327" Type="http://schemas.openxmlformats.org/officeDocument/2006/relationships/image" Target="../media/image2410.png"/><Relationship Id="rId343" Type="http://schemas.openxmlformats.org/officeDocument/2006/relationships/image" Target="../media/image2491.png"/><Relationship Id="rId348" Type="http://schemas.openxmlformats.org/officeDocument/2006/relationships/customXml" Target="../ink/ink511.xml"/><Relationship Id="rId364" Type="http://schemas.openxmlformats.org/officeDocument/2006/relationships/image" Target="../media/image732.png"/><Relationship Id="rId131" Type="http://schemas.openxmlformats.org/officeDocument/2006/relationships/image" Target="../media/image2960.png"/><Relationship Id="rId229" Type="http://schemas.openxmlformats.org/officeDocument/2006/relationships/image" Target="../media/image215.emf"/><Relationship Id="rId606" Type="http://schemas.openxmlformats.org/officeDocument/2006/relationships/customXml" Target="../ink/ink520.xml"/><Relationship Id="rId240" Type="http://schemas.openxmlformats.org/officeDocument/2006/relationships/customXml" Target="../ink/ink468.xml"/><Relationship Id="rId245" Type="http://schemas.openxmlformats.org/officeDocument/2006/relationships/image" Target="../media/image5610.png"/><Relationship Id="rId261" Type="http://schemas.openxmlformats.org/officeDocument/2006/relationships/image" Target="../media/image6410.png"/><Relationship Id="rId287" Type="http://schemas.openxmlformats.org/officeDocument/2006/relationships/image" Target="../media/image10510.png"/><Relationship Id="rId312" Type="http://schemas.openxmlformats.org/officeDocument/2006/relationships/customXml" Target="../ink/ink493.xml"/><Relationship Id="rId317" Type="http://schemas.openxmlformats.org/officeDocument/2006/relationships/image" Target="../media/image2360.png"/><Relationship Id="rId333" Type="http://schemas.openxmlformats.org/officeDocument/2006/relationships/image" Target="../media/image2440.png"/><Relationship Id="rId338" Type="http://schemas.openxmlformats.org/officeDocument/2006/relationships/customXml" Target="../ink/ink506.xml"/><Relationship Id="rId354" Type="http://schemas.openxmlformats.org/officeDocument/2006/relationships/customXml" Target="../ink/ink514.xml"/><Relationship Id="rId359" Type="http://schemas.openxmlformats.org/officeDocument/2006/relationships/image" Target="../media/image2571.png"/><Relationship Id="rId121" Type="http://schemas.openxmlformats.org/officeDocument/2006/relationships/image" Target="../media/image2910.png"/><Relationship Id="rId612" Type="http://schemas.openxmlformats.org/officeDocument/2006/relationships/image" Target="../media/image7410.png"/><Relationship Id="rId3" Type="http://schemas.openxmlformats.org/officeDocument/2006/relationships/image" Target="../media/image201.png"/><Relationship Id="rId230" Type="http://schemas.openxmlformats.org/officeDocument/2006/relationships/customXml" Target="../ink/ink463.xml"/><Relationship Id="rId235" Type="http://schemas.openxmlformats.org/officeDocument/2006/relationships/image" Target="../media/image5110.png"/><Relationship Id="rId251" Type="http://schemas.openxmlformats.org/officeDocument/2006/relationships/image" Target="../media/image599.png"/><Relationship Id="rId256" Type="http://schemas.openxmlformats.org/officeDocument/2006/relationships/customXml" Target="../ink/ink476.xml"/><Relationship Id="rId298" Type="http://schemas.openxmlformats.org/officeDocument/2006/relationships/customXml" Target="../ink/ink486.xml"/><Relationship Id="rId293" Type="http://schemas.openxmlformats.org/officeDocument/2006/relationships/image" Target="../media/image10810.png"/><Relationship Id="rId302" Type="http://schemas.openxmlformats.org/officeDocument/2006/relationships/customXml" Target="../ink/ink488.xml"/><Relationship Id="rId307" Type="http://schemas.openxmlformats.org/officeDocument/2006/relationships/image" Target="../media/image1870.png"/><Relationship Id="rId323" Type="http://schemas.openxmlformats.org/officeDocument/2006/relationships/image" Target="../media/image2390.png"/><Relationship Id="rId328" Type="http://schemas.openxmlformats.org/officeDocument/2006/relationships/customXml" Target="../ink/ink501.xml"/><Relationship Id="rId344" Type="http://schemas.openxmlformats.org/officeDocument/2006/relationships/customXml" Target="../ink/ink509.xml"/><Relationship Id="rId349" Type="http://schemas.openxmlformats.org/officeDocument/2006/relationships/image" Target="../media/image2521.png"/><Relationship Id="rId360" Type="http://schemas.openxmlformats.org/officeDocument/2006/relationships/customXml" Target="../ink/ink517.xml"/><Relationship Id="rId607" Type="http://schemas.openxmlformats.org/officeDocument/2006/relationships/customXml" Target="../ink/ink521.xml"/><Relationship Id="rId241" Type="http://schemas.openxmlformats.org/officeDocument/2006/relationships/image" Target="../media/image5410.png"/><Relationship Id="rId246" Type="http://schemas.openxmlformats.org/officeDocument/2006/relationships/customXml" Target="../ink/ink471.xml"/><Relationship Id="rId288" Type="http://schemas.openxmlformats.org/officeDocument/2006/relationships/customXml" Target="../ink/ink481.xml"/><Relationship Id="rId262" Type="http://schemas.openxmlformats.org/officeDocument/2006/relationships/customXml" Target="../ink/ink479.xml"/><Relationship Id="rId313" Type="http://schemas.openxmlformats.org/officeDocument/2006/relationships/image" Target="../media/image2340.png"/><Relationship Id="rId318" Type="http://schemas.openxmlformats.org/officeDocument/2006/relationships/customXml" Target="../ink/ink496.xml"/><Relationship Id="rId339" Type="http://schemas.openxmlformats.org/officeDocument/2006/relationships/image" Target="../media/image2471.png"/><Relationship Id="rId127" Type="http://schemas.openxmlformats.org/officeDocument/2006/relationships/image" Target="../media/image2940.png"/><Relationship Id="rId10" Type="http://schemas.openxmlformats.org/officeDocument/2006/relationships/customXml" Target="../ink/ink462.xml"/><Relationship Id="rId334" Type="http://schemas.openxmlformats.org/officeDocument/2006/relationships/customXml" Target="../ink/ink504.xml"/><Relationship Id="rId350" Type="http://schemas.openxmlformats.org/officeDocument/2006/relationships/customXml" Target="../ink/ink512.xml"/><Relationship Id="rId355" Type="http://schemas.openxmlformats.org/officeDocument/2006/relationships/image" Target="../media/image2551.png"/><Relationship Id="rId4" Type="http://schemas.openxmlformats.org/officeDocument/2006/relationships/image" Target="../media/image202.png"/><Relationship Id="rId9" Type="http://schemas.openxmlformats.org/officeDocument/2006/relationships/image" Target="../media/image105.emf"/><Relationship Id="rId236" Type="http://schemas.openxmlformats.org/officeDocument/2006/relationships/customXml" Target="../ink/ink466.xml"/><Relationship Id="rId257" Type="http://schemas.openxmlformats.org/officeDocument/2006/relationships/image" Target="../media/image6210.png"/><Relationship Id="rId231" Type="http://schemas.openxmlformats.org/officeDocument/2006/relationships/image" Target="../media/image4910.png"/><Relationship Id="rId252" Type="http://schemas.openxmlformats.org/officeDocument/2006/relationships/customXml" Target="../ink/ink474.xml"/><Relationship Id="rId294" Type="http://schemas.openxmlformats.org/officeDocument/2006/relationships/customXml" Target="../ink/ink484.xml"/><Relationship Id="rId308" Type="http://schemas.openxmlformats.org/officeDocument/2006/relationships/customXml" Target="../ink/ink491.xml"/><Relationship Id="rId329" Type="http://schemas.openxmlformats.org/officeDocument/2006/relationships/image" Target="../media/image2421.png"/><Relationship Id="rId340" Type="http://schemas.openxmlformats.org/officeDocument/2006/relationships/customXml" Target="../ink/ink507.xml"/><Relationship Id="rId361" Type="http://schemas.openxmlformats.org/officeDocument/2006/relationships/image" Target="../media/image2581.png"/><Relationship Id="rId133" Type="http://schemas.openxmlformats.org/officeDocument/2006/relationships/image" Target="../media/image2970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1.png"/><Relationship Id="rId299" Type="http://schemas.openxmlformats.org/officeDocument/2006/relationships/image" Target="../media/image753.png"/><Relationship Id="rId21" Type="http://schemas.openxmlformats.org/officeDocument/2006/relationships/image" Target="../media/image2690.png"/><Relationship Id="rId63" Type="http://schemas.openxmlformats.org/officeDocument/2006/relationships/image" Target="../media/image2900.png"/><Relationship Id="rId324" Type="http://schemas.openxmlformats.org/officeDocument/2006/relationships/customXml" Target="../ink/ink664.xml"/><Relationship Id="rId170" Type="http://schemas.openxmlformats.org/officeDocument/2006/relationships/image" Target="../media/image3290.png"/><Relationship Id="rId226" Type="http://schemas.openxmlformats.org/officeDocument/2006/relationships/image" Target="../media/image3570.png"/><Relationship Id="rId433" Type="http://schemas.openxmlformats.org/officeDocument/2006/relationships/customXml" Target="../ink/ink712.xml"/><Relationship Id="rId268" Type="http://schemas.openxmlformats.org/officeDocument/2006/relationships/customXml" Target="../ink/ink636.xml"/><Relationship Id="rId32" Type="http://schemas.openxmlformats.org/officeDocument/2006/relationships/customXml" Target="../ink/ink540.xml"/><Relationship Id="rId74" Type="http://schemas.openxmlformats.org/officeDocument/2006/relationships/customXml" Target="../ink/ink561.xml"/><Relationship Id="rId377" Type="http://schemas.openxmlformats.org/officeDocument/2006/relationships/image" Target="../media/image430.png"/><Relationship Id="rId5" Type="http://schemas.openxmlformats.org/officeDocument/2006/relationships/image" Target="../media/image2611.png"/><Relationship Id="rId181" Type="http://schemas.openxmlformats.org/officeDocument/2006/relationships/customXml" Target="../ink/ink594.xml"/><Relationship Id="rId237" Type="http://schemas.openxmlformats.org/officeDocument/2006/relationships/customXml" Target="../ink/ink622.xml"/><Relationship Id="rId402" Type="http://schemas.openxmlformats.org/officeDocument/2006/relationships/customXml" Target="../ink/ink694.xml"/><Relationship Id="rId279" Type="http://schemas.openxmlformats.org/officeDocument/2006/relationships/image" Target="../media/image3840.png"/><Relationship Id="rId444" Type="http://schemas.openxmlformats.org/officeDocument/2006/relationships/image" Target="../media/image915.png"/><Relationship Id="rId43" Type="http://schemas.openxmlformats.org/officeDocument/2006/relationships/image" Target="../media/image2800.png"/><Relationship Id="rId290" Type="http://schemas.openxmlformats.org/officeDocument/2006/relationships/customXml" Target="../ink/ink647.xml"/><Relationship Id="rId304" Type="http://schemas.openxmlformats.org/officeDocument/2006/relationships/customXml" Target="../ink/ink654.xml"/><Relationship Id="rId346" Type="http://schemas.openxmlformats.org/officeDocument/2006/relationships/image" Target="../media/image415.png"/><Relationship Id="rId388" Type="http://schemas.openxmlformats.org/officeDocument/2006/relationships/customXml" Target="../ink/ink687.xml"/><Relationship Id="rId85" Type="http://schemas.openxmlformats.org/officeDocument/2006/relationships/image" Target="../media/image2421.png"/><Relationship Id="rId192" Type="http://schemas.openxmlformats.org/officeDocument/2006/relationships/image" Target="../media/image3400.png"/><Relationship Id="rId206" Type="http://schemas.openxmlformats.org/officeDocument/2006/relationships/image" Target="../media/image3470.png"/><Relationship Id="rId413" Type="http://schemas.openxmlformats.org/officeDocument/2006/relationships/customXml" Target="../ink/ink702.xml"/><Relationship Id="rId248" Type="http://schemas.openxmlformats.org/officeDocument/2006/relationships/image" Target="../media/image3680.png"/><Relationship Id="rId12" Type="http://schemas.openxmlformats.org/officeDocument/2006/relationships/customXml" Target="../ink/ink530.xml"/><Relationship Id="rId108" Type="http://schemas.openxmlformats.org/officeDocument/2006/relationships/customXml" Target="../ink/ink578.xml"/><Relationship Id="rId315" Type="http://schemas.openxmlformats.org/officeDocument/2006/relationships/image" Target="../media/image3990.png"/><Relationship Id="rId357" Type="http://schemas.openxmlformats.org/officeDocument/2006/relationships/image" Target="../media/image420.png"/><Relationship Id="rId54" Type="http://schemas.openxmlformats.org/officeDocument/2006/relationships/customXml" Target="../ink/ink551.xml"/><Relationship Id="rId96" Type="http://schemas.openxmlformats.org/officeDocument/2006/relationships/customXml" Target="../ink/ink572.xml"/><Relationship Id="rId217" Type="http://schemas.openxmlformats.org/officeDocument/2006/relationships/customXml" Target="../ink/ink612.xml"/><Relationship Id="rId399" Type="http://schemas.openxmlformats.org/officeDocument/2006/relationships/image" Target="../media/image441.png"/><Relationship Id="rId259" Type="http://schemas.openxmlformats.org/officeDocument/2006/relationships/customXml" Target="../ink/ink632.xml"/><Relationship Id="rId424" Type="http://schemas.openxmlformats.org/officeDocument/2006/relationships/image" Target="../media/image8110.png"/><Relationship Id="rId23" Type="http://schemas.openxmlformats.org/officeDocument/2006/relationships/image" Target="../media/image2700.png"/><Relationship Id="rId119" Type="http://schemas.openxmlformats.org/officeDocument/2006/relationships/image" Target="../media/image2591.png"/><Relationship Id="rId270" Type="http://schemas.openxmlformats.org/officeDocument/2006/relationships/customXml" Target="../ink/ink637.xml"/><Relationship Id="rId326" Type="http://schemas.openxmlformats.org/officeDocument/2006/relationships/customXml" Target="../ink/ink665.xml"/><Relationship Id="rId65" Type="http://schemas.openxmlformats.org/officeDocument/2006/relationships/image" Target="../media/image2320.png"/><Relationship Id="rId172" Type="http://schemas.openxmlformats.org/officeDocument/2006/relationships/image" Target="../media/image3300.png"/><Relationship Id="rId228" Type="http://schemas.openxmlformats.org/officeDocument/2006/relationships/image" Target="../media/image3580.png"/><Relationship Id="rId435" Type="http://schemas.openxmlformats.org/officeDocument/2006/relationships/customXml" Target="../ink/ink713.xml"/><Relationship Id="rId281" Type="http://schemas.openxmlformats.org/officeDocument/2006/relationships/image" Target="../media/image3850.png"/><Relationship Id="rId337" Type="http://schemas.openxmlformats.org/officeDocument/2006/relationships/customXml" Target="../ink/ink668.xml"/><Relationship Id="rId34" Type="http://schemas.openxmlformats.org/officeDocument/2006/relationships/customXml" Target="../ink/ink541.xml"/><Relationship Id="rId76" Type="http://schemas.openxmlformats.org/officeDocument/2006/relationships/customXml" Target="../ink/ink562.xml"/><Relationship Id="rId379" Type="http://schemas.openxmlformats.org/officeDocument/2006/relationships/image" Target="../media/image431.png"/><Relationship Id="rId7" Type="http://schemas.openxmlformats.org/officeDocument/2006/relationships/image" Target="../media/image2621.png"/><Relationship Id="rId183" Type="http://schemas.openxmlformats.org/officeDocument/2006/relationships/customXml" Target="../ink/ink595.xml"/><Relationship Id="rId239" Type="http://schemas.openxmlformats.org/officeDocument/2006/relationships/customXml" Target="../ink/ink623.xml"/><Relationship Id="rId390" Type="http://schemas.openxmlformats.org/officeDocument/2006/relationships/customXml" Target="../ink/ink688.xml"/><Relationship Id="rId404" Type="http://schemas.openxmlformats.org/officeDocument/2006/relationships/image" Target="../media/image443.png"/><Relationship Id="rId446" Type="http://schemas.openxmlformats.org/officeDocument/2006/relationships/image" Target="../media/image920.png"/><Relationship Id="rId250" Type="http://schemas.openxmlformats.org/officeDocument/2006/relationships/image" Target="../media/image3690.png"/><Relationship Id="rId292" Type="http://schemas.openxmlformats.org/officeDocument/2006/relationships/customXml" Target="../ink/ink648.xml"/><Relationship Id="rId306" Type="http://schemas.openxmlformats.org/officeDocument/2006/relationships/customXml" Target="../ink/ink655.xml"/><Relationship Id="rId45" Type="http://schemas.openxmlformats.org/officeDocument/2006/relationships/image" Target="../media/image2810.png"/><Relationship Id="rId87" Type="http://schemas.openxmlformats.org/officeDocument/2006/relationships/image" Target="../media/image2431.png"/><Relationship Id="rId110" Type="http://schemas.openxmlformats.org/officeDocument/2006/relationships/customXml" Target="../ink/ink579.xml"/><Relationship Id="rId348" Type="http://schemas.openxmlformats.org/officeDocument/2006/relationships/customXml" Target="../ink/ink674.xml"/><Relationship Id="rId194" Type="http://schemas.openxmlformats.org/officeDocument/2006/relationships/image" Target="../media/image3410.png"/><Relationship Id="rId208" Type="http://schemas.openxmlformats.org/officeDocument/2006/relationships/image" Target="../media/image3480.png"/><Relationship Id="rId415" Type="http://schemas.openxmlformats.org/officeDocument/2006/relationships/customXml" Target="../ink/ink704.xml"/><Relationship Id="rId261" Type="http://schemas.openxmlformats.org/officeDocument/2006/relationships/image" Target="../media/image2602.png"/><Relationship Id="rId14" Type="http://schemas.openxmlformats.org/officeDocument/2006/relationships/customXml" Target="../ink/ink531.xml"/><Relationship Id="rId56" Type="http://schemas.openxmlformats.org/officeDocument/2006/relationships/customXml" Target="../ink/ink552.xml"/><Relationship Id="rId317" Type="http://schemas.openxmlformats.org/officeDocument/2006/relationships/image" Target="../media/image4000.png"/><Relationship Id="rId98" Type="http://schemas.openxmlformats.org/officeDocument/2006/relationships/customXml" Target="../ink/ink573.xml"/><Relationship Id="rId163" Type="http://schemas.openxmlformats.org/officeDocument/2006/relationships/customXml" Target="../ink/ink585.xml"/><Relationship Id="rId219" Type="http://schemas.openxmlformats.org/officeDocument/2006/relationships/customXml" Target="../ink/ink613.xml"/><Relationship Id="rId121" Type="http://schemas.openxmlformats.org/officeDocument/2006/relationships/image" Target="../media/image2910.png"/><Relationship Id="rId426" Type="http://schemas.openxmlformats.org/officeDocument/2006/relationships/image" Target="../media/image8210.png"/><Relationship Id="rId230" Type="http://schemas.openxmlformats.org/officeDocument/2006/relationships/image" Target="../media/image3590.png"/><Relationship Id="rId25" Type="http://schemas.openxmlformats.org/officeDocument/2006/relationships/image" Target="../media/image2710.png"/><Relationship Id="rId67" Type="http://schemas.openxmlformats.org/officeDocument/2006/relationships/image" Target="../media/image2330.png"/><Relationship Id="rId272" Type="http://schemas.openxmlformats.org/officeDocument/2006/relationships/customXml" Target="../ink/ink638.xml"/><Relationship Id="rId328" Type="http://schemas.openxmlformats.org/officeDocument/2006/relationships/customXml" Target="../ink/ink666.xml"/><Relationship Id="rId174" Type="http://schemas.openxmlformats.org/officeDocument/2006/relationships/image" Target="../media/image3310.png"/><Relationship Id="rId381" Type="http://schemas.openxmlformats.org/officeDocument/2006/relationships/image" Target="../media/image432.png"/><Relationship Id="rId241" Type="http://schemas.openxmlformats.org/officeDocument/2006/relationships/customXml" Target="../ink/ink624.xml"/><Relationship Id="rId437" Type="http://schemas.openxmlformats.org/officeDocument/2006/relationships/customXml" Target="../ink/ink714.xml"/><Relationship Id="rId36" Type="http://schemas.openxmlformats.org/officeDocument/2006/relationships/customXml" Target="../ink/ink542.xml"/><Relationship Id="rId283" Type="http://schemas.openxmlformats.org/officeDocument/2006/relationships/image" Target="../media/image3860.png"/><Relationship Id="rId339" Type="http://schemas.openxmlformats.org/officeDocument/2006/relationships/customXml" Target="../ink/ink669.xml"/><Relationship Id="rId78" Type="http://schemas.openxmlformats.org/officeDocument/2006/relationships/customXml" Target="../ink/ink563.xml"/><Relationship Id="rId101" Type="http://schemas.openxmlformats.org/officeDocument/2006/relationships/image" Target="../media/image2501.png"/><Relationship Id="rId185" Type="http://schemas.openxmlformats.org/officeDocument/2006/relationships/customXml" Target="../ink/ink596.xml"/><Relationship Id="rId350" Type="http://schemas.openxmlformats.org/officeDocument/2006/relationships/customXml" Target="../ink/ink675.xml"/><Relationship Id="rId406" Type="http://schemas.openxmlformats.org/officeDocument/2006/relationships/image" Target="../media/image444.png"/><Relationship Id="rId9" Type="http://schemas.openxmlformats.org/officeDocument/2006/relationships/image" Target="../media/image2630.png"/><Relationship Id="rId210" Type="http://schemas.openxmlformats.org/officeDocument/2006/relationships/image" Target="../media/image3490.png"/><Relationship Id="rId392" Type="http://schemas.openxmlformats.org/officeDocument/2006/relationships/customXml" Target="../ink/ink689.xml"/><Relationship Id="rId448" Type="http://schemas.openxmlformats.org/officeDocument/2006/relationships/image" Target="../media/image930.png"/><Relationship Id="rId252" Type="http://schemas.openxmlformats.org/officeDocument/2006/relationships/image" Target="../media/image3700.png"/><Relationship Id="rId294" Type="http://schemas.openxmlformats.org/officeDocument/2006/relationships/customXml" Target="../ink/ink649.xml"/><Relationship Id="rId308" Type="http://schemas.openxmlformats.org/officeDocument/2006/relationships/customXml" Target="../ink/ink656.xml"/><Relationship Id="rId47" Type="http://schemas.openxmlformats.org/officeDocument/2006/relationships/image" Target="../media/image2820.png"/><Relationship Id="rId89" Type="http://schemas.openxmlformats.org/officeDocument/2006/relationships/image" Target="../media/image2440.png"/><Relationship Id="rId112" Type="http://schemas.openxmlformats.org/officeDocument/2006/relationships/customXml" Target="../ink/ink580.xml"/><Relationship Id="rId196" Type="http://schemas.openxmlformats.org/officeDocument/2006/relationships/image" Target="../media/image3420.png"/><Relationship Id="rId417" Type="http://schemas.openxmlformats.org/officeDocument/2006/relationships/image" Target="../media/image201.png"/><Relationship Id="rId16" Type="http://schemas.openxmlformats.org/officeDocument/2006/relationships/customXml" Target="../ink/ink532.xml"/><Relationship Id="rId221" Type="http://schemas.openxmlformats.org/officeDocument/2006/relationships/customXml" Target="../ink/ink614.xml"/><Relationship Id="rId263" Type="http://schemas.openxmlformats.org/officeDocument/2006/relationships/image" Target="../media/image3760.png"/><Relationship Id="rId319" Type="http://schemas.openxmlformats.org/officeDocument/2006/relationships/image" Target="../media/image4010.png"/><Relationship Id="rId37" Type="http://schemas.openxmlformats.org/officeDocument/2006/relationships/image" Target="../media/image2770.png"/><Relationship Id="rId58" Type="http://schemas.openxmlformats.org/officeDocument/2006/relationships/customXml" Target="../ink/ink553.xml"/><Relationship Id="rId79" Type="http://schemas.openxmlformats.org/officeDocument/2006/relationships/image" Target="../media/image2390.png"/><Relationship Id="rId102" Type="http://schemas.openxmlformats.org/officeDocument/2006/relationships/customXml" Target="../ink/ink575.xml"/><Relationship Id="rId330" Type="http://schemas.openxmlformats.org/officeDocument/2006/relationships/customXml" Target="../ink/ink667.xml"/><Relationship Id="rId123" Type="http://schemas.openxmlformats.org/officeDocument/2006/relationships/image" Target="../media/image2920.png"/><Relationship Id="rId90" Type="http://schemas.openxmlformats.org/officeDocument/2006/relationships/customXml" Target="../ink/ink569.xml"/><Relationship Id="rId165" Type="http://schemas.openxmlformats.org/officeDocument/2006/relationships/customXml" Target="../ink/ink586.xml"/><Relationship Id="rId186" Type="http://schemas.openxmlformats.org/officeDocument/2006/relationships/image" Target="../media/image3370.png"/><Relationship Id="rId372" Type="http://schemas.openxmlformats.org/officeDocument/2006/relationships/customXml" Target="../ink/ink679.xml"/><Relationship Id="rId393" Type="http://schemas.openxmlformats.org/officeDocument/2006/relationships/image" Target="../media/image438.png"/><Relationship Id="rId407" Type="http://schemas.openxmlformats.org/officeDocument/2006/relationships/customXml" Target="../ink/ink697.xml"/><Relationship Id="rId428" Type="http://schemas.openxmlformats.org/officeDocument/2006/relationships/image" Target="../media/image8310.png"/><Relationship Id="rId449" Type="http://schemas.openxmlformats.org/officeDocument/2006/relationships/customXml" Target="../ink/ink720.xml"/><Relationship Id="rId211" Type="http://schemas.openxmlformats.org/officeDocument/2006/relationships/customXml" Target="../ink/ink609.xml"/><Relationship Id="rId232" Type="http://schemas.openxmlformats.org/officeDocument/2006/relationships/image" Target="../media/image3600.png"/><Relationship Id="rId253" Type="http://schemas.openxmlformats.org/officeDocument/2006/relationships/customXml" Target="../ink/ink629.xml"/><Relationship Id="rId274" Type="http://schemas.openxmlformats.org/officeDocument/2006/relationships/customXml" Target="../ink/ink639.xml"/><Relationship Id="rId295" Type="http://schemas.openxmlformats.org/officeDocument/2006/relationships/image" Target="../media/image3910.png"/><Relationship Id="rId309" Type="http://schemas.openxmlformats.org/officeDocument/2006/relationships/image" Target="../media/image3960.png"/><Relationship Id="rId27" Type="http://schemas.openxmlformats.org/officeDocument/2006/relationships/image" Target="../media/image2720.png"/><Relationship Id="rId48" Type="http://schemas.openxmlformats.org/officeDocument/2006/relationships/customXml" Target="../ink/ink548.xml"/><Relationship Id="rId69" Type="http://schemas.openxmlformats.org/officeDocument/2006/relationships/image" Target="../media/image2340.png"/><Relationship Id="rId113" Type="http://schemas.openxmlformats.org/officeDocument/2006/relationships/image" Target="../media/image2561.png"/><Relationship Id="rId320" Type="http://schemas.openxmlformats.org/officeDocument/2006/relationships/customXml" Target="../ink/ink662.xml"/><Relationship Id="rId80" Type="http://schemas.openxmlformats.org/officeDocument/2006/relationships/customXml" Target="../ink/ink564.xml"/><Relationship Id="rId176" Type="http://schemas.openxmlformats.org/officeDocument/2006/relationships/image" Target="../media/image3320.png"/><Relationship Id="rId197" Type="http://schemas.openxmlformats.org/officeDocument/2006/relationships/customXml" Target="../ink/ink602.xml"/><Relationship Id="rId341" Type="http://schemas.openxmlformats.org/officeDocument/2006/relationships/customXml" Target="../ink/ink670.xml"/><Relationship Id="rId383" Type="http://schemas.openxmlformats.org/officeDocument/2006/relationships/image" Target="../media/image433.png"/><Relationship Id="rId418" Type="http://schemas.openxmlformats.org/officeDocument/2006/relationships/image" Target="../media/image7410.png"/><Relationship Id="rId439" Type="http://schemas.openxmlformats.org/officeDocument/2006/relationships/customXml" Target="../ink/ink715.xml"/><Relationship Id="rId201" Type="http://schemas.openxmlformats.org/officeDocument/2006/relationships/customXml" Target="../ink/ink604.xml"/><Relationship Id="rId222" Type="http://schemas.openxmlformats.org/officeDocument/2006/relationships/image" Target="../media/image3550.png"/><Relationship Id="rId243" Type="http://schemas.openxmlformats.org/officeDocument/2006/relationships/customXml" Target="../ink/ink625.xml"/><Relationship Id="rId264" Type="http://schemas.openxmlformats.org/officeDocument/2006/relationships/customXml" Target="../ink/ink634.xml"/><Relationship Id="rId285" Type="http://schemas.openxmlformats.org/officeDocument/2006/relationships/image" Target="../media/image3870.png"/><Relationship Id="rId450" Type="http://schemas.openxmlformats.org/officeDocument/2006/relationships/image" Target="../media/image940.png"/><Relationship Id="rId17" Type="http://schemas.openxmlformats.org/officeDocument/2006/relationships/image" Target="../media/image2670.png"/><Relationship Id="rId38" Type="http://schemas.openxmlformats.org/officeDocument/2006/relationships/customXml" Target="../ink/ink543.xml"/><Relationship Id="rId59" Type="http://schemas.openxmlformats.org/officeDocument/2006/relationships/image" Target="../media/image2880.png"/><Relationship Id="rId103" Type="http://schemas.openxmlformats.org/officeDocument/2006/relationships/image" Target="../media/image2511.png"/><Relationship Id="rId310" Type="http://schemas.openxmlformats.org/officeDocument/2006/relationships/customXml" Target="../ink/ink657.xml"/><Relationship Id="rId70" Type="http://schemas.openxmlformats.org/officeDocument/2006/relationships/customXml" Target="../ink/ink559.xml"/><Relationship Id="rId91" Type="http://schemas.openxmlformats.org/officeDocument/2006/relationships/image" Target="../media/image2450.png"/><Relationship Id="rId166" Type="http://schemas.openxmlformats.org/officeDocument/2006/relationships/image" Target="../media/image3270.png"/><Relationship Id="rId187" Type="http://schemas.openxmlformats.org/officeDocument/2006/relationships/customXml" Target="../ink/ink597.xml"/><Relationship Id="rId373" Type="http://schemas.openxmlformats.org/officeDocument/2006/relationships/image" Target="../media/image428.png"/><Relationship Id="rId394" Type="http://schemas.openxmlformats.org/officeDocument/2006/relationships/customXml" Target="../ink/ink690.xml"/><Relationship Id="rId408" Type="http://schemas.openxmlformats.org/officeDocument/2006/relationships/image" Target="../media/image445.png"/><Relationship Id="rId429" Type="http://schemas.openxmlformats.org/officeDocument/2006/relationships/customXml" Target="../ink/ink7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500.png"/><Relationship Id="rId233" Type="http://schemas.openxmlformats.org/officeDocument/2006/relationships/customXml" Target="../ink/ink620.xml"/><Relationship Id="rId254" Type="http://schemas.openxmlformats.org/officeDocument/2006/relationships/image" Target="../media/image3710.png"/><Relationship Id="rId440" Type="http://schemas.openxmlformats.org/officeDocument/2006/relationships/image" Target="../media/image892.png"/><Relationship Id="rId28" Type="http://schemas.openxmlformats.org/officeDocument/2006/relationships/customXml" Target="../ink/ink538.xml"/><Relationship Id="rId49" Type="http://schemas.openxmlformats.org/officeDocument/2006/relationships/image" Target="../media/image2831.png"/><Relationship Id="rId114" Type="http://schemas.openxmlformats.org/officeDocument/2006/relationships/customXml" Target="../ink/ink581.xml"/><Relationship Id="rId275" Type="http://schemas.openxmlformats.org/officeDocument/2006/relationships/image" Target="../media/image3820.png"/><Relationship Id="rId296" Type="http://schemas.openxmlformats.org/officeDocument/2006/relationships/customXml" Target="../ink/ink650.xml"/><Relationship Id="rId300" Type="http://schemas.openxmlformats.org/officeDocument/2006/relationships/customXml" Target="../ink/ink652.xml"/><Relationship Id="rId60" Type="http://schemas.openxmlformats.org/officeDocument/2006/relationships/customXml" Target="../ink/ink554.xml"/><Relationship Id="rId81" Type="http://schemas.openxmlformats.org/officeDocument/2006/relationships/image" Target="../media/image2401.png"/><Relationship Id="rId177" Type="http://schemas.openxmlformats.org/officeDocument/2006/relationships/customXml" Target="../ink/ink592.xml"/><Relationship Id="rId198" Type="http://schemas.openxmlformats.org/officeDocument/2006/relationships/image" Target="../media/image3430.png"/><Relationship Id="rId321" Type="http://schemas.openxmlformats.org/officeDocument/2006/relationships/image" Target="../media/image4020.png"/><Relationship Id="rId342" Type="http://schemas.openxmlformats.org/officeDocument/2006/relationships/image" Target="../media/image413.png"/><Relationship Id="rId384" Type="http://schemas.openxmlformats.org/officeDocument/2006/relationships/customXml" Target="../ink/ink685.xml"/><Relationship Id="rId419" Type="http://schemas.openxmlformats.org/officeDocument/2006/relationships/customXml" Target="../ink/ink705.xml"/><Relationship Id="rId202" Type="http://schemas.openxmlformats.org/officeDocument/2006/relationships/image" Target="../media/image3450.png"/><Relationship Id="rId223" Type="http://schemas.openxmlformats.org/officeDocument/2006/relationships/customXml" Target="../ink/ink615.xml"/><Relationship Id="rId430" Type="http://schemas.openxmlformats.org/officeDocument/2006/relationships/image" Target="../media/image8410.png"/><Relationship Id="rId18" Type="http://schemas.openxmlformats.org/officeDocument/2006/relationships/customXml" Target="../ink/ink533.xml"/><Relationship Id="rId39" Type="http://schemas.openxmlformats.org/officeDocument/2006/relationships/image" Target="../media/image2780.png"/><Relationship Id="rId265" Type="http://schemas.openxmlformats.org/officeDocument/2006/relationships/image" Target="../media/image3770.png"/><Relationship Id="rId286" Type="http://schemas.openxmlformats.org/officeDocument/2006/relationships/customXml" Target="../ink/ink645.xml"/><Relationship Id="rId451" Type="http://schemas.openxmlformats.org/officeDocument/2006/relationships/customXml" Target="../ink/ink721.xml"/><Relationship Id="rId50" Type="http://schemas.openxmlformats.org/officeDocument/2006/relationships/customXml" Target="../ink/ink549.xml"/><Relationship Id="rId104" Type="http://schemas.openxmlformats.org/officeDocument/2006/relationships/customXml" Target="../ink/ink576.xml"/><Relationship Id="rId167" Type="http://schemas.openxmlformats.org/officeDocument/2006/relationships/customXml" Target="../ink/ink587.xml"/><Relationship Id="rId188" Type="http://schemas.openxmlformats.org/officeDocument/2006/relationships/image" Target="../media/image3380.png"/><Relationship Id="rId311" Type="http://schemas.openxmlformats.org/officeDocument/2006/relationships/image" Target="../media/image3970.png"/><Relationship Id="rId353" Type="http://schemas.openxmlformats.org/officeDocument/2006/relationships/image" Target="../media/image418.png"/><Relationship Id="rId374" Type="http://schemas.openxmlformats.org/officeDocument/2006/relationships/customXml" Target="../ink/ink680.xml"/><Relationship Id="rId395" Type="http://schemas.openxmlformats.org/officeDocument/2006/relationships/image" Target="../media/image439.png"/><Relationship Id="rId409" Type="http://schemas.openxmlformats.org/officeDocument/2006/relationships/customXml" Target="../ink/ink698.xml"/><Relationship Id="rId125" Type="http://schemas.openxmlformats.org/officeDocument/2006/relationships/image" Target="../media/image2930.png"/><Relationship Id="rId71" Type="http://schemas.openxmlformats.org/officeDocument/2006/relationships/image" Target="../media/image2350.png"/><Relationship Id="rId92" Type="http://schemas.openxmlformats.org/officeDocument/2006/relationships/customXml" Target="../ink/ink570.xml"/><Relationship Id="rId213" Type="http://schemas.openxmlformats.org/officeDocument/2006/relationships/customXml" Target="../ink/ink610.xml"/><Relationship Id="rId234" Type="http://schemas.openxmlformats.org/officeDocument/2006/relationships/image" Target="../media/image3610.png"/><Relationship Id="rId420" Type="http://schemas.openxmlformats.org/officeDocument/2006/relationships/image" Target="../media/image7910.png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2730.png"/><Relationship Id="rId255" Type="http://schemas.openxmlformats.org/officeDocument/2006/relationships/customXml" Target="../ink/ink630.xml"/><Relationship Id="rId276" Type="http://schemas.openxmlformats.org/officeDocument/2006/relationships/customXml" Target="../ink/ink640.xml"/><Relationship Id="rId297" Type="http://schemas.openxmlformats.org/officeDocument/2006/relationships/image" Target="../media/image3920.png"/><Relationship Id="rId441" Type="http://schemas.openxmlformats.org/officeDocument/2006/relationships/customXml" Target="../ink/ink716.xml"/><Relationship Id="rId40" Type="http://schemas.openxmlformats.org/officeDocument/2006/relationships/customXml" Target="../ink/ink544.xml"/><Relationship Id="rId115" Type="http://schemas.openxmlformats.org/officeDocument/2006/relationships/image" Target="../media/image2571.png"/><Relationship Id="rId178" Type="http://schemas.openxmlformats.org/officeDocument/2006/relationships/image" Target="../media/image3330.png"/><Relationship Id="rId301" Type="http://schemas.openxmlformats.org/officeDocument/2006/relationships/image" Target="../media/image7610.png"/><Relationship Id="rId322" Type="http://schemas.openxmlformats.org/officeDocument/2006/relationships/customXml" Target="../ink/ink663.xml"/><Relationship Id="rId343" Type="http://schemas.openxmlformats.org/officeDocument/2006/relationships/customXml" Target="../ink/ink671.xml"/><Relationship Id="rId61" Type="http://schemas.openxmlformats.org/officeDocument/2006/relationships/image" Target="../media/image2890.png"/><Relationship Id="rId82" Type="http://schemas.openxmlformats.org/officeDocument/2006/relationships/customXml" Target="../ink/ink565.xml"/><Relationship Id="rId199" Type="http://schemas.openxmlformats.org/officeDocument/2006/relationships/customXml" Target="../ink/ink603.xml"/><Relationship Id="rId203" Type="http://schemas.openxmlformats.org/officeDocument/2006/relationships/customXml" Target="../ink/ink605.xml"/><Relationship Id="rId385" Type="http://schemas.openxmlformats.org/officeDocument/2006/relationships/image" Target="../media/image434.png"/><Relationship Id="rId19" Type="http://schemas.openxmlformats.org/officeDocument/2006/relationships/image" Target="../media/image2680.png"/><Relationship Id="rId224" Type="http://schemas.openxmlformats.org/officeDocument/2006/relationships/image" Target="../media/image3560.png"/><Relationship Id="rId266" Type="http://schemas.openxmlformats.org/officeDocument/2006/relationships/customXml" Target="../ink/ink635.xml"/><Relationship Id="rId287" Type="http://schemas.openxmlformats.org/officeDocument/2006/relationships/image" Target="../media/image1140.png"/><Relationship Id="rId410" Type="http://schemas.openxmlformats.org/officeDocument/2006/relationships/customXml" Target="../ink/ink699.xml"/><Relationship Id="rId431" Type="http://schemas.openxmlformats.org/officeDocument/2006/relationships/customXml" Target="../ink/ink711.xml"/><Relationship Id="rId452" Type="http://schemas.openxmlformats.org/officeDocument/2006/relationships/image" Target="../media/image956.png"/><Relationship Id="rId30" Type="http://schemas.openxmlformats.org/officeDocument/2006/relationships/customXml" Target="../ink/ink539.xml"/><Relationship Id="rId105" Type="http://schemas.openxmlformats.org/officeDocument/2006/relationships/image" Target="../media/image2521.png"/><Relationship Id="rId168" Type="http://schemas.openxmlformats.org/officeDocument/2006/relationships/image" Target="../media/image3280.png"/><Relationship Id="rId312" Type="http://schemas.openxmlformats.org/officeDocument/2006/relationships/customXml" Target="../ink/ink658.xml"/><Relationship Id="rId354" Type="http://schemas.openxmlformats.org/officeDocument/2006/relationships/customXml" Target="../ink/ink676.xml"/><Relationship Id="rId51" Type="http://schemas.openxmlformats.org/officeDocument/2006/relationships/image" Target="../media/image2840.png"/><Relationship Id="rId72" Type="http://schemas.openxmlformats.org/officeDocument/2006/relationships/customXml" Target="../ink/ink560.xml"/><Relationship Id="rId93" Type="http://schemas.openxmlformats.org/officeDocument/2006/relationships/image" Target="../media/image2461.png"/><Relationship Id="rId189" Type="http://schemas.openxmlformats.org/officeDocument/2006/relationships/customXml" Target="../ink/ink598.xml"/><Relationship Id="rId375" Type="http://schemas.openxmlformats.org/officeDocument/2006/relationships/image" Target="../media/image429.png"/><Relationship Id="rId396" Type="http://schemas.openxmlformats.org/officeDocument/2006/relationships/customXml" Target="../ink/ink691.xml"/><Relationship Id="rId3" Type="http://schemas.openxmlformats.org/officeDocument/2006/relationships/customXml" Target="../ink/ink526.xml"/><Relationship Id="rId214" Type="http://schemas.openxmlformats.org/officeDocument/2006/relationships/image" Target="../media/image3510.png"/><Relationship Id="rId235" Type="http://schemas.openxmlformats.org/officeDocument/2006/relationships/customXml" Target="../ink/ink621.xml"/><Relationship Id="rId256" Type="http://schemas.openxmlformats.org/officeDocument/2006/relationships/image" Target="../media/image3720.png"/><Relationship Id="rId277" Type="http://schemas.openxmlformats.org/officeDocument/2006/relationships/image" Target="../media/image3830.png"/><Relationship Id="rId298" Type="http://schemas.openxmlformats.org/officeDocument/2006/relationships/customXml" Target="../ink/ink651.xml"/><Relationship Id="rId400" Type="http://schemas.openxmlformats.org/officeDocument/2006/relationships/customXml" Target="../ink/ink693.xml"/><Relationship Id="rId421" Type="http://schemas.openxmlformats.org/officeDocument/2006/relationships/customXml" Target="../ink/ink706.xml"/><Relationship Id="rId442" Type="http://schemas.openxmlformats.org/officeDocument/2006/relationships/image" Target="../media/image9010.png"/><Relationship Id="rId116" Type="http://schemas.openxmlformats.org/officeDocument/2006/relationships/customXml" Target="../ink/ink582.xml"/><Relationship Id="rId302" Type="http://schemas.openxmlformats.org/officeDocument/2006/relationships/customXml" Target="../ink/ink653.xml"/><Relationship Id="rId323" Type="http://schemas.openxmlformats.org/officeDocument/2006/relationships/image" Target="../media/image403.png"/><Relationship Id="rId344" Type="http://schemas.openxmlformats.org/officeDocument/2006/relationships/image" Target="../media/image414.png"/><Relationship Id="rId20" Type="http://schemas.openxmlformats.org/officeDocument/2006/relationships/customXml" Target="../ink/ink534.xml"/><Relationship Id="rId41" Type="http://schemas.openxmlformats.org/officeDocument/2006/relationships/image" Target="../media/image2790.png"/><Relationship Id="rId62" Type="http://schemas.openxmlformats.org/officeDocument/2006/relationships/customXml" Target="../ink/ink555.xml"/><Relationship Id="rId83" Type="http://schemas.openxmlformats.org/officeDocument/2006/relationships/image" Target="../media/image2410.png"/><Relationship Id="rId179" Type="http://schemas.openxmlformats.org/officeDocument/2006/relationships/customXml" Target="../ink/ink593.xml"/><Relationship Id="rId386" Type="http://schemas.openxmlformats.org/officeDocument/2006/relationships/customXml" Target="../ink/ink686.xml"/><Relationship Id="rId190" Type="http://schemas.openxmlformats.org/officeDocument/2006/relationships/image" Target="../media/image3390.png"/><Relationship Id="rId204" Type="http://schemas.openxmlformats.org/officeDocument/2006/relationships/image" Target="../media/image3460.png"/><Relationship Id="rId225" Type="http://schemas.openxmlformats.org/officeDocument/2006/relationships/customXml" Target="../ink/ink616.xml"/><Relationship Id="rId246" Type="http://schemas.openxmlformats.org/officeDocument/2006/relationships/image" Target="../media/image3670.png"/><Relationship Id="rId267" Type="http://schemas.openxmlformats.org/officeDocument/2006/relationships/image" Target="../media/image3780.png"/><Relationship Id="rId288" Type="http://schemas.openxmlformats.org/officeDocument/2006/relationships/customXml" Target="../ink/ink646.xml"/><Relationship Id="rId411" Type="http://schemas.openxmlformats.org/officeDocument/2006/relationships/customXml" Target="../ink/ink700.xml"/><Relationship Id="rId432" Type="http://schemas.openxmlformats.org/officeDocument/2006/relationships/image" Target="../media/image8510.png"/><Relationship Id="rId453" Type="http://schemas.openxmlformats.org/officeDocument/2006/relationships/customXml" Target="../ink/ink722.xml"/><Relationship Id="rId106" Type="http://schemas.openxmlformats.org/officeDocument/2006/relationships/customXml" Target="../ink/ink577.xml"/><Relationship Id="rId313" Type="http://schemas.openxmlformats.org/officeDocument/2006/relationships/image" Target="../media/image3980.png"/><Relationship Id="rId127" Type="http://schemas.openxmlformats.org/officeDocument/2006/relationships/image" Target="../media/image2940.png"/><Relationship Id="rId10" Type="http://schemas.openxmlformats.org/officeDocument/2006/relationships/customXml" Target="../ink/ink529.xml"/><Relationship Id="rId31" Type="http://schemas.openxmlformats.org/officeDocument/2006/relationships/image" Target="../media/image2740.png"/><Relationship Id="rId52" Type="http://schemas.openxmlformats.org/officeDocument/2006/relationships/customXml" Target="../ink/ink550.xml"/><Relationship Id="rId73" Type="http://schemas.openxmlformats.org/officeDocument/2006/relationships/image" Target="../media/image2360.png"/><Relationship Id="rId94" Type="http://schemas.openxmlformats.org/officeDocument/2006/relationships/customXml" Target="../ink/ink571.xml"/><Relationship Id="rId169" Type="http://schemas.openxmlformats.org/officeDocument/2006/relationships/customXml" Target="../ink/ink588.xml"/><Relationship Id="rId355" Type="http://schemas.openxmlformats.org/officeDocument/2006/relationships/image" Target="../media/image419.png"/><Relationship Id="rId376" Type="http://schemas.openxmlformats.org/officeDocument/2006/relationships/customXml" Target="../ink/ink681.xml"/><Relationship Id="rId397" Type="http://schemas.openxmlformats.org/officeDocument/2006/relationships/image" Target="../media/image440.png"/><Relationship Id="rId180" Type="http://schemas.openxmlformats.org/officeDocument/2006/relationships/image" Target="../media/image3340.png"/><Relationship Id="rId215" Type="http://schemas.openxmlformats.org/officeDocument/2006/relationships/customXml" Target="../ink/ink611.xml"/><Relationship Id="rId236" Type="http://schemas.openxmlformats.org/officeDocument/2006/relationships/image" Target="../media/image3620.png"/><Relationship Id="rId257" Type="http://schemas.openxmlformats.org/officeDocument/2006/relationships/customXml" Target="../ink/ink631.xml"/><Relationship Id="rId278" Type="http://schemas.openxmlformats.org/officeDocument/2006/relationships/customXml" Target="../ink/ink641.xml"/><Relationship Id="rId401" Type="http://schemas.openxmlformats.org/officeDocument/2006/relationships/image" Target="../media/image442.png"/><Relationship Id="rId422" Type="http://schemas.openxmlformats.org/officeDocument/2006/relationships/image" Target="../media/image8010.png"/><Relationship Id="rId443" Type="http://schemas.openxmlformats.org/officeDocument/2006/relationships/customXml" Target="../ink/ink717.xml"/><Relationship Id="rId303" Type="http://schemas.openxmlformats.org/officeDocument/2006/relationships/image" Target="../media/image772.png"/><Relationship Id="rId42" Type="http://schemas.openxmlformats.org/officeDocument/2006/relationships/customXml" Target="../ink/ink545.xml"/><Relationship Id="rId84" Type="http://schemas.openxmlformats.org/officeDocument/2006/relationships/customXml" Target="../ink/ink566.xml"/><Relationship Id="rId345" Type="http://schemas.openxmlformats.org/officeDocument/2006/relationships/customXml" Target="../ink/ink672.xml"/><Relationship Id="rId387" Type="http://schemas.openxmlformats.org/officeDocument/2006/relationships/image" Target="../media/image435.png"/><Relationship Id="rId191" Type="http://schemas.openxmlformats.org/officeDocument/2006/relationships/customXml" Target="../ink/ink599.xml"/><Relationship Id="rId205" Type="http://schemas.openxmlformats.org/officeDocument/2006/relationships/customXml" Target="../ink/ink606.xml"/><Relationship Id="rId247" Type="http://schemas.openxmlformats.org/officeDocument/2006/relationships/customXml" Target="../ink/ink626.xml"/><Relationship Id="rId412" Type="http://schemas.openxmlformats.org/officeDocument/2006/relationships/customXml" Target="../ink/ink701.xml"/><Relationship Id="rId107" Type="http://schemas.openxmlformats.org/officeDocument/2006/relationships/image" Target="../media/image2531.png"/><Relationship Id="rId289" Type="http://schemas.openxmlformats.org/officeDocument/2006/relationships/image" Target="../media/image3880.png"/><Relationship Id="rId454" Type="http://schemas.openxmlformats.org/officeDocument/2006/relationships/image" Target="../media/image9610.png"/><Relationship Id="rId11" Type="http://schemas.openxmlformats.org/officeDocument/2006/relationships/image" Target="../media/image2641.png"/><Relationship Id="rId53" Type="http://schemas.openxmlformats.org/officeDocument/2006/relationships/image" Target="../media/image2850.png"/><Relationship Id="rId314" Type="http://schemas.openxmlformats.org/officeDocument/2006/relationships/customXml" Target="../ink/ink659.xml"/><Relationship Id="rId356" Type="http://schemas.openxmlformats.org/officeDocument/2006/relationships/customXml" Target="../ink/ink677.xml"/><Relationship Id="rId398" Type="http://schemas.openxmlformats.org/officeDocument/2006/relationships/customXml" Target="../ink/ink692.xml"/><Relationship Id="rId95" Type="http://schemas.openxmlformats.org/officeDocument/2006/relationships/image" Target="../media/image2471.png"/><Relationship Id="rId216" Type="http://schemas.openxmlformats.org/officeDocument/2006/relationships/image" Target="../media/image3520.png"/><Relationship Id="rId423" Type="http://schemas.openxmlformats.org/officeDocument/2006/relationships/customXml" Target="../ink/ink707.xml"/><Relationship Id="rId258" Type="http://schemas.openxmlformats.org/officeDocument/2006/relationships/image" Target="../media/image3730.png"/><Relationship Id="rId22" Type="http://schemas.openxmlformats.org/officeDocument/2006/relationships/customXml" Target="../ink/ink535.xml"/><Relationship Id="rId64" Type="http://schemas.openxmlformats.org/officeDocument/2006/relationships/customXml" Target="../ink/ink556.xml"/><Relationship Id="rId118" Type="http://schemas.openxmlformats.org/officeDocument/2006/relationships/customXml" Target="../ink/ink583.xml"/><Relationship Id="rId325" Type="http://schemas.openxmlformats.org/officeDocument/2006/relationships/image" Target="../media/image404.png"/><Relationship Id="rId171" Type="http://schemas.openxmlformats.org/officeDocument/2006/relationships/customXml" Target="../ink/ink589.xml"/><Relationship Id="rId227" Type="http://schemas.openxmlformats.org/officeDocument/2006/relationships/customXml" Target="../ink/ink617.xml"/><Relationship Id="rId269" Type="http://schemas.openxmlformats.org/officeDocument/2006/relationships/image" Target="../media/image3790.png"/><Relationship Id="rId434" Type="http://schemas.openxmlformats.org/officeDocument/2006/relationships/image" Target="../media/image8610.png"/><Relationship Id="rId33" Type="http://schemas.openxmlformats.org/officeDocument/2006/relationships/image" Target="../media/image2750.png"/><Relationship Id="rId280" Type="http://schemas.openxmlformats.org/officeDocument/2006/relationships/customXml" Target="../ink/ink642.xml"/><Relationship Id="rId336" Type="http://schemas.openxmlformats.org/officeDocument/2006/relationships/image" Target="../media/image410.png"/><Relationship Id="rId129" Type="http://schemas.openxmlformats.org/officeDocument/2006/relationships/image" Target="../media/image2950.png"/><Relationship Id="rId75" Type="http://schemas.openxmlformats.org/officeDocument/2006/relationships/image" Target="../media/image2370.png"/><Relationship Id="rId182" Type="http://schemas.openxmlformats.org/officeDocument/2006/relationships/image" Target="../media/image3350.png"/><Relationship Id="rId378" Type="http://schemas.openxmlformats.org/officeDocument/2006/relationships/customXml" Target="../ink/ink682.xml"/><Relationship Id="rId403" Type="http://schemas.openxmlformats.org/officeDocument/2006/relationships/customXml" Target="../ink/ink695.xml"/><Relationship Id="rId6" Type="http://schemas.openxmlformats.org/officeDocument/2006/relationships/customXml" Target="../ink/ink527.xml"/><Relationship Id="rId238" Type="http://schemas.openxmlformats.org/officeDocument/2006/relationships/image" Target="../media/image3630.png"/><Relationship Id="rId445" Type="http://schemas.openxmlformats.org/officeDocument/2006/relationships/customXml" Target="../ink/ink718.xml"/><Relationship Id="rId291" Type="http://schemas.openxmlformats.org/officeDocument/2006/relationships/image" Target="../media/image3890.png"/><Relationship Id="rId305" Type="http://schemas.openxmlformats.org/officeDocument/2006/relationships/image" Target="../media/image7811.png"/><Relationship Id="rId347" Type="http://schemas.openxmlformats.org/officeDocument/2006/relationships/customXml" Target="../ink/ink673.xml"/><Relationship Id="rId44" Type="http://schemas.openxmlformats.org/officeDocument/2006/relationships/customXml" Target="../ink/ink546.xml"/><Relationship Id="rId86" Type="http://schemas.openxmlformats.org/officeDocument/2006/relationships/customXml" Target="../ink/ink567.xml"/><Relationship Id="rId389" Type="http://schemas.openxmlformats.org/officeDocument/2006/relationships/image" Target="../media/image436.png"/><Relationship Id="rId193" Type="http://schemas.openxmlformats.org/officeDocument/2006/relationships/customXml" Target="../ink/ink600.xml"/><Relationship Id="rId207" Type="http://schemas.openxmlformats.org/officeDocument/2006/relationships/customXml" Target="../ink/ink607.xml"/><Relationship Id="rId249" Type="http://schemas.openxmlformats.org/officeDocument/2006/relationships/customXml" Target="../ink/ink627.xml"/><Relationship Id="rId414" Type="http://schemas.openxmlformats.org/officeDocument/2006/relationships/customXml" Target="../ink/ink703.xml"/><Relationship Id="rId13" Type="http://schemas.openxmlformats.org/officeDocument/2006/relationships/image" Target="../media/image2651.png"/><Relationship Id="rId109" Type="http://schemas.openxmlformats.org/officeDocument/2006/relationships/image" Target="../media/image2541.png"/><Relationship Id="rId260" Type="http://schemas.openxmlformats.org/officeDocument/2006/relationships/image" Target="../media/image3740.png"/><Relationship Id="rId316" Type="http://schemas.openxmlformats.org/officeDocument/2006/relationships/customXml" Target="../ink/ink660.xml"/><Relationship Id="rId55" Type="http://schemas.openxmlformats.org/officeDocument/2006/relationships/image" Target="../media/image2860.png"/><Relationship Id="rId97" Type="http://schemas.openxmlformats.org/officeDocument/2006/relationships/image" Target="../media/image2482.png"/><Relationship Id="rId120" Type="http://schemas.openxmlformats.org/officeDocument/2006/relationships/customXml" Target="../ink/ink584.xml"/><Relationship Id="rId358" Type="http://schemas.openxmlformats.org/officeDocument/2006/relationships/customXml" Target="../ink/ink678.xml"/><Relationship Id="rId162" Type="http://schemas.openxmlformats.org/officeDocument/2006/relationships/image" Target="../media/image3250.png"/><Relationship Id="rId218" Type="http://schemas.openxmlformats.org/officeDocument/2006/relationships/image" Target="../media/image3530.png"/><Relationship Id="rId425" Type="http://schemas.openxmlformats.org/officeDocument/2006/relationships/customXml" Target="../ink/ink708.xml"/><Relationship Id="rId271" Type="http://schemas.openxmlformats.org/officeDocument/2006/relationships/image" Target="../media/image3800.png"/><Relationship Id="rId24" Type="http://schemas.openxmlformats.org/officeDocument/2006/relationships/customXml" Target="../ink/ink536.xml"/><Relationship Id="rId66" Type="http://schemas.openxmlformats.org/officeDocument/2006/relationships/customXml" Target="../ink/ink557.xml"/><Relationship Id="rId327" Type="http://schemas.openxmlformats.org/officeDocument/2006/relationships/image" Target="../media/image405.png"/><Relationship Id="rId131" Type="http://schemas.openxmlformats.org/officeDocument/2006/relationships/image" Target="../media/image2960.png"/><Relationship Id="rId173" Type="http://schemas.openxmlformats.org/officeDocument/2006/relationships/customXml" Target="../ink/ink590.xml"/><Relationship Id="rId229" Type="http://schemas.openxmlformats.org/officeDocument/2006/relationships/customXml" Target="../ink/ink618.xml"/><Relationship Id="rId380" Type="http://schemas.openxmlformats.org/officeDocument/2006/relationships/customXml" Target="../ink/ink683.xml"/><Relationship Id="rId436" Type="http://schemas.openxmlformats.org/officeDocument/2006/relationships/image" Target="../media/image8710.png"/><Relationship Id="rId240" Type="http://schemas.openxmlformats.org/officeDocument/2006/relationships/image" Target="../media/image3640.png"/><Relationship Id="rId35" Type="http://schemas.openxmlformats.org/officeDocument/2006/relationships/image" Target="../media/image2760.png"/><Relationship Id="rId77" Type="http://schemas.openxmlformats.org/officeDocument/2006/relationships/image" Target="../media/image2380.png"/><Relationship Id="rId100" Type="http://schemas.openxmlformats.org/officeDocument/2006/relationships/customXml" Target="../ink/ink574.xml"/><Relationship Id="rId282" Type="http://schemas.openxmlformats.org/officeDocument/2006/relationships/customXml" Target="../ink/ink643.xml"/><Relationship Id="rId338" Type="http://schemas.openxmlformats.org/officeDocument/2006/relationships/image" Target="../media/image411.png"/><Relationship Id="rId8" Type="http://schemas.openxmlformats.org/officeDocument/2006/relationships/customXml" Target="../ink/ink528.xml"/><Relationship Id="rId184" Type="http://schemas.openxmlformats.org/officeDocument/2006/relationships/image" Target="../media/image3360.png"/><Relationship Id="rId391" Type="http://schemas.openxmlformats.org/officeDocument/2006/relationships/image" Target="../media/image437.png"/><Relationship Id="rId405" Type="http://schemas.openxmlformats.org/officeDocument/2006/relationships/customXml" Target="../ink/ink696.xml"/><Relationship Id="rId447" Type="http://schemas.openxmlformats.org/officeDocument/2006/relationships/customXml" Target="../ink/ink719.xml"/><Relationship Id="rId251" Type="http://schemas.openxmlformats.org/officeDocument/2006/relationships/customXml" Target="../ink/ink628.xml"/><Relationship Id="rId46" Type="http://schemas.openxmlformats.org/officeDocument/2006/relationships/customXml" Target="../ink/ink547.xml"/><Relationship Id="rId293" Type="http://schemas.openxmlformats.org/officeDocument/2006/relationships/image" Target="../media/image3900.png"/><Relationship Id="rId307" Type="http://schemas.openxmlformats.org/officeDocument/2006/relationships/image" Target="../media/image6910.png"/><Relationship Id="rId349" Type="http://schemas.openxmlformats.org/officeDocument/2006/relationships/image" Target="../media/image416.png"/><Relationship Id="rId88" Type="http://schemas.openxmlformats.org/officeDocument/2006/relationships/customXml" Target="../ink/ink568.xml"/><Relationship Id="rId111" Type="http://schemas.openxmlformats.org/officeDocument/2006/relationships/image" Target="../media/image2551.png"/><Relationship Id="rId195" Type="http://schemas.openxmlformats.org/officeDocument/2006/relationships/customXml" Target="../ink/ink601.xml"/><Relationship Id="rId209" Type="http://schemas.openxmlformats.org/officeDocument/2006/relationships/customXml" Target="../ink/ink608.xml"/><Relationship Id="rId416" Type="http://schemas.openxmlformats.org/officeDocument/2006/relationships/image" Target="../media/image202.png"/><Relationship Id="rId220" Type="http://schemas.openxmlformats.org/officeDocument/2006/relationships/image" Target="../media/image3540.png"/><Relationship Id="rId15" Type="http://schemas.openxmlformats.org/officeDocument/2006/relationships/image" Target="../media/image2661.png"/><Relationship Id="rId57" Type="http://schemas.openxmlformats.org/officeDocument/2006/relationships/image" Target="../media/image2870.png"/><Relationship Id="rId262" Type="http://schemas.openxmlformats.org/officeDocument/2006/relationships/customXml" Target="../ink/ink633.xml"/><Relationship Id="rId318" Type="http://schemas.openxmlformats.org/officeDocument/2006/relationships/customXml" Target="../ink/ink661.xml"/><Relationship Id="rId99" Type="http://schemas.openxmlformats.org/officeDocument/2006/relationships/image" Target="../media/image2491.png"/><Relationship Id="rId164" Type="http://schemas.openxmlformats.org/officeDocument/2006/relationships/image" Target="../media/image3260.png"/><Relationship Id="rId371" Type="http://schemas.openxmlformats.org/officeDocument/2006/relationships/image" Target="../media/image427.png"/><Relationship Id="rId427" Type="http://schemas.openxmlformats.org/officeDocument/2006/relationships/customXml" Target="../ink/ink709.xml"/><Relationship Id="rId26" Type="http://schemas.openxmlformats.org/officeDocument/2006/relationships/customXml" Target="../ink/ink537.xml"/><Relationship Id="rId231" Type="http://schemas.openxmlformats.org/officeDocument/2006/relationships/customXml" Target="../ink/ink619.xml"/><Relationship Id="rId273" Type="http://schemas.openxmlformats.org/officeDocument/2006/relationships/image" Target="../media/image3810.png"/><Relationship Id="rId329" Type="http://schemas.openxmlformats.org/officeDocument/2006/relationships/image" Target="../media/image406.png"/><Relationship Id="rId68" Type="http://schemas.openxmlformats.org/officeDocument/2006/relationships/customXml" Target="../ink/ink558.xml"/><Relationship Id="rId175" Type="http://schemas.openxmlformats.org/officeDocument/2006/relationships/customXml" Target="../ink/ink591.xml"/><Relationship Id="rId340" Type="http://schemas.openxmlformats.org/officeDocument/2006/relationships/image" Target="../media/image412.png"/><Relationship Id="rId133" Type="http://schemas.openxmlformats.org/officeDocument/2006/relationships/image" Target="../media/image2970.png"/><Relationship Id="rId200" Type="http://schemas.openxmlformats.org/officeDocument/2006/relationships/image" Target="../media/image3440.png"/><Relationship Id="rId382" Type="http://schemas.openxmlformats.org/officeDocument/2006/relationships/customXml" Target="../ink/ink684.xml"/><Relationship Id="rId438" Type="http://schemas.openxmlformats.org/officeDocument/2006/relationships/image" Target="../media/image8810.png"/><Relationship Id="rId242" Type="http://schemas.openxmlformats.org/officeDocument/2006/relationships/image" Target="../media/image3650.png"/><Relationship Id="rId284" Type="http://schemas.openxmlformats.org/officeDocument/2006/relationships/customXml" Target="../ink/ink644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1.png"/><Relationship Id="rId671" Type="http://schemas.openxmlformats.org/officeDocument/2006/relationships/customXml" Target="../ink/ink1027.xml"/><Relationship Id="rId21" Type="http://schemas.openxmlformats.org/officeDocument/2006/relationships/image" Target="../media/image2690.png"/><Relationship Id="rId324" Type="http://schemas.openxmlformats.org/officeDocument/2006/relationships/customXml" Target="../ink/ink848.xml"/><Relationship Id="rId531" Type="http://schemas.openxmlformats.org/officeDocument/2006/relationships/customXml" Target="../ink/ink950.xml"/><Relationship Id="rId629" Type="http://schemas.openxmlformats.org/officeDocument/2006/relationships/image" Target="../media/image549.png"/><Relationship Id="rId170" Type="http://schemas.openxmlformats.org/officeDocument/2006/relationships/customXml" Target="../ink/ink784.xml"/><Relationship Id="rId268" Type="http://schemas.openxmlformats.org/officeDocument/2006/relationships/image" Target="../media/image410.png"/><Relationship Id="rId475" Type="http://schemas.openxmlformats.org/officeDocument/2006/relationships/customXml" Target="../ink/ink922.xml"/><Relationship Id="rId682" Type="http://schemas.openxmlformats.org/officeDocument/2006/relationships/customXml" Target="../ink/ink1032.xml"/><Relationship Id="rId32" Type="http://schemas.openxmlformats.org/officeDocument/2006/relationships/customXml" Target="../ink/ink736.xml"/><Relationship Id="rId335" Type="http://schemas.openxmlformats.org/officeDocument/2006/relationships/image" Target="../media/image3570.png"/><Relationship Id="rId542" Type="http://schemas.openxmlformats.org/officeDocument/2006/relationships/image" Target="../media/image508.png"/><Relationship Id="rId181" Type="http://schemas.openxmlformats.org/officeDocument/2006/relationships/image" Target="../media/image3330.png"/><Relationship Id="rId402" Type="http://schemas.openxmlformats.org/officeDocument/2006/relationships/customXml" Target="../ink/ink886.xml"/><Relationship Id="rId279" Type="http://schemas.openxmlformats.org/officeDocument/2006/relationships/customXml" Target="../ink/ink832.xml"/><Relationship Id="rId486" Type="http://schemas.openxmlformats.org/officeDocument/2006/relationships/image" Target="../media/image225.png"/><Relationship Id="rId693" Type="http://schemas.openxmlformats.org/officeDocument/2006/relationships/image" Target="../media/image8310.png"/><Relationship Id="rId707" Type="http://schemas.openxmlformats.org/officeDocument/2006/relationships/image" Target="../media/image9010.png"/><Relationship Id="rId43" Type="http://schemas.openxmlformats.org/officeDocument/2006/relationships/image" Target="../media/image2800.png"/><Relationship Id="rId346" Type="http://schemas.openxmlformats.org/officeDocument/2006/relationships/customXml" Target="../ink/ink859.xml"/><Relationship Id="rId553" Type="http://schemas.openxmlformats.org/officeDocument/2006/relationships/customXml" Target="../ink/ink962.xml"/><Relationship Id="rId192" Type="http://schemas.openxmlformats.org/officeDocument/2006/relationships/customXml" Target="../ink/ink795.xml"/><Relationship Id="rId206" Type="http://schemas.openxmlformats.org/officeDocument/2006/relationships/customXml" Target="../ink/ink802.xml"/><Relationship Id="rId413" Type="http://schemas.openxmlformats.org/officeDocument/2006/relationships/customXml" Target="../ink/ink889.xml"/><Relationship Id="rId497" Type="http://schemas.openxmlformats.org/officeDocument/2006/relationships/image" Target="../media/image486.png"/><Relationship Id="rId620" Type="http://schemas.openxmlformats.org/officeDocument/2006/relationships/customXml" Target="../ink/ink997.xml"/><Relationship Id="rId718" Type="http://schemas.openxmlformats.org/officeDocument/2006/relationships/customXml" Target="../ink/ink1050.xml"/><Relationship Id="rId357" Type="http://schemas.openxmlformats.org/officeDocument/2006/relationships/image" Target="../media/image3680.png"/><Relationship Id="rId54" Type="http://schemas.openxmlformats.org/officeDocument/2006/relationships/customXml" Target="../ink/ink747.xml"/><Relationship Id="rId217" Type="http://schemas.openxmlformats.org/officeDocument/2006/relationships/image" Target="../media/image3870.png"/><Relationship Id="rId564" Type="http://schemas.openxmlformats.org/officeDocument/2006/relationships/customXml" Target="../ink/ink968.xml"/><Relationship Id="rId424" Type="http://schemas.openxmlformats.org/officeDocument/2006/relationships/image" Target="../media/image455.png"/><Relationship Id="rId631" Type="http://schemas.openxmlformats.org/officeDocument/2006/relationships/image" Target="../media/image550.png"/><Relationship Id="rId270" Type="http://schemas.openxmlformats.org/officeDocument/2006/relationships/image" Target="../media/image411.png"/><Relationship Id="rId65" Type="http://schemas.openxmlformats.org/officeDocument/2006/relationships/image" Target="../media/image2320.png"/><Relationship Id="rId368" Type="http://schemas.openxmlformats.org/officeDocument/2006/relationships/customXml" Target="../ink/ink869.xml"/><Relationship Id="rId575" Type="http://schemas.openxmlformats.org/officeDocument/2006/relationships/customXml" Target="../ink/ink974.xml"/><Relationship Id="rId228" Type="http://schemas.openxmlformats.org/officeDocument/2006/relationships/customXml" Target="../ink/ink813.xml"/><Relationship Id="rId435" Type="http://schemas.openxmlformats.org/officeDocument/2006/relationships/customXml" Target="../ink/ink900.xml"/><Relationship Id="rId642" Type="http://schemas.openxmlformats.org/officeDocument/2006/relationships/customXml" Target="../ink/ink1008.xml"/><Relationship Id="rId281" Type="http://schemas.openxmlformats.org/officeDocument/2006/relationships/image" Target="../media/image416.png"/><Relationship Id="rId502" Type="http://schemas.openxmlformats.org/officeDocument/2006/relationships/image" Target="../media/image39.png"/><Relationship Id="rId76" Type="http://schemas.openxmlformats.org/officeDocument/2006/relationships/customXml" Target="../ink/ink758.xml"/><Relationship Id="rId379" Type="http://schemas.openxmlformats.org/officeDocument/2006/relationships/image" Target="../media/image431.png"/><Relationship Id="rId586" Type="http://schemas.openxmlformats.org/officeDocument/2006/relationships/image" Target="../media/image528.png"/><Relationship Id="rId7" Type="http://schemas.openxmlformats.org/officeDocument/2006/relationships/image" Target="../media/image2621.png"/><Relationship Id="rId239" Type="http://schemas.openxmlformats.org/officeDocument/2006/relationships/customXml" Target="../ink/ink815.xml"/><Relationship Id="rId446" Type="http://schemas.openxmlformats.org/officeDocument/2006/relationships/customXml" Target="../ink/ink907.xml"/><Relationship Id="rId653" Type="http://schemas.openxmlformats.org/officeDocument/2006/relationships/image" Target="../media/image561.png"/><Relationship Id="rId306" Type="http://schemas.openxmlformats.org/officeDocument/2006/relationships/customXml" Target="../ink/ink839.xml"/><Relationship Id="rId87" Type="http://schemas.openxmlformats.org/officeDocument/2006/relationships/image" Target="../media/image2431.png"/><Relationship Id="rId513" Type="http://schemas.openxmlformats.org/officeDocument/2006/relationships/customXml" Target="../ink/ink941.xml"/><Relationship Id="rId597" Type="http://schemas.openxmlformats.org/officeDocument/2006/relationships/image" Target="../media/image533.png"/><Relationship Id="rId457" Type="http://schemas.openxmlformats.org/officeDocument/2006/relationships/customXml" Target="../ink/ink913.xml"/><Relationship Id="rId664" Type="http://schemas.openxmlformats.org/officeDocument/2006/relationships/customXml" Target="../ink/ink1020.xml"/><Relationship Id="rId14" Type="http://schemas.openxmlformats.org/officeDocument/2006/relationships/customXml" Target="../ink/ink727.xml"/><Relationship Id="rId317" Type="http://schemas.openxmlformats.org/officeDocument/2006/relationships/image" Target="../media/image3480.png"/><Relationship Id="rId524" Type="http://schemas.openxmlformats.org/officeDocument/2006/relationships/image" Target="../media/image499.png"/><Relationship Id="rId98" Type="http://schemas.openxmlformats.org/officeDocument/2006/relationships/customXml" Target="../ink/ink769.xml"/><Relationship Id="rId163" Type="http://schemas.openxmlformats.org/officeDocument/2006/relationships/image" Target="../media/image3250.png"/><Relationship Id="rId370" Type="http://schemas.openxmlformats.org/officeDocument/2006/relationships/customXml" Target="../ink/ink870.xml"/><Relationship Id="rId230" Type="http://schemas.openxmlformats.org/officeDocument/2006/relationships/customXml" Target="../ink/ink814.xml"/><Relationship Id="rId468" Type="http://schemas.openxmlformats.org/officeDocument/2006/relationships/image" Target="../media/image444.png"/><Relationship Id="rId675" Type="http://schemas.openxmlformats.org/officeDocument/2006/relationships/image" Target="../media/image7410.png"/><Relationship Id="rId25" Type="http://schemas.openxmlformats.org/officeDocument/2006/relationships/image" Target="../media/image2710.png"/><Relationship Id="rId328" Type="http://schemas.openxmlformats.org/officeDocument/2006/relationships/customXml" Target="../ink/ink850.xml"/><Relationship Id="rId535" Type="http://schemas.openxmlformats.org/officeDocument/2006/relationships/customXml" Target="../ink/ink952.xml"/><Relationship Id="rId174" Type="http://schemas.openxmlformats.org/officeDocument/2006/relationships/customXml" Target="../ink/ink786.xml"/><Relationship Id="rId381" Type="http://schemas.openxmlformats.org/officeDocument/2006/relationships/image" Target="../media/image432.png"/><Relationship Id="rId602" Type="http://schemas.openxmlformats.org/officeDocument/2006/relationships/customXml" Target="../ink/ink988.xml"/><Relationship Id="rId241" Type="http://schemas.openxmlformats.org/officeDocument/2006/relationships/customXml" Target="../ink/ink816.xml"/><Relationship Id="rId479" Type="http://schemas.openxmlformats.org/officeDocument/2006/relationships/customXml" Target="../ink/ink924.xml"/><Relationship Id="rId686" Type="http://schemas.openxmlformats.org/officeDocument/2006/relationships/customXml" Target="../ink/ink1034.xml"/><Relationship Id="rId36" Type="http://schemas.openxmlformats.org/officeDocument/2006/relationships/customXml" Target="../ink/ink738.xml"/><Relationship Id="rId339" Type="http://schemas.openxmlformats.org/officeDocument/2006/relationships/image" Target="../media/image3590.png"/><Relationship Id="rId546" Type="http://schemas.openxmlformats.org/officeDocument/2006/relationships/image" Target="../media/image509.png"/><Relationship Id="rId101" Type="http://schemas.openxmlformats.org/officeDocument/2006/relationships/image" Target="../media/image2501.png"/><Relationship Id="rId185" Type="http://schemas.openxmlformats.org/officeDocument/2006/relationships/image" Target="../media/image3350.png"/><Relationship Id="rId406" Type="http://schemas.openxmlformats.org/officeDocument/2006/relationships/image" Target="../media/image565.png"/><Relationship Id="rId392" Type="http://schemas.openxmlformats.org/officeDocument/2006/relationships/customXml" Target="../ink/ink881.xml"/><Relationship Id="rId613" Type="http://schemas.openxmlformats.org/officeDocument/2006/relationships/image" Target="../media/image541.png"/><Relationship Id="rId697" Type="http://schemas.openxmlformats.org/officeDocument/2006/relationships/image" Target="../media/image8510.png"/><Relationship Id="rId252" Type="http://schemas.openxmlformats.org/officeDocument/2006/relationships/image" Target="../media/image4020.png"/><Relationship Id="rId47" Type="http://schemas.openxmlformats.org/officeDocument/2006/relationships/image" Target="../media/image2820.png"/><Relationship Id="rId112" Type="http://schemas.openxmlformats.org/officeDocument/2006/relationships/customXml" Target="../ink/ink776.xml"/><Relationship Id="rId557" Type="http://schemas.openxmlformats.org/officeDocument/2006/relationships/customXml" Target="../ink/ink964.xml"/><Relationship Id="rId196" Type="http://schemas.openxmlformats.org/officeDocument/2006/relationships/customXml" Target="../ink/ink797.xml"/><Relationship Id="rId417" Type="http://schemas.openxmlformats.org/officeDocument/2006/relationships/customXml" Target="../ink/ink891.xml"/><Relationship Id="rId624" Type="http://schemas.openxmlformats.org/officeDocument/2006/relationships/customXml" Target="../ink/ink999.xml"/><Relationship Id="rId16" Type="http://schemas.openxmlformats.org/officeDocument/2006/relationships/customXml" Target="../ink/ink728.xml"/><Relationship Id="rId221" Type="http://schemas.openxmlformats.org/officeDocument/2006/relationships/image" Target="../media/image3880.png"/><Relationship Id="rId319" Type="http://schemas.openxmlformats.org/officeDocument/2006/relationships/image" Target="../media/image3490.png"/><Relationship Id="rId470" Type="http://schemas.openxmlformats.org/officeDocument/2006/relationships/image" Target="../media/image445.png"/><Relationship Id="rId526" Type="http://schemas.openxmlformats.org/officeDocument/2006/relationships/image" Target="../media/image500.png"/><Relationship Id="rId58" Type="http://schemas.openxmlformats.org/officeDocument/2006/relationships/customXml" Target="../ink/ink749.xml"/><Relationship Id="rId330" Type="http://schemas.openxmlformats.org/officeDocument/2006/relationships/customXml" Target="../ink/ink851.xml"/><Relationship Id="rId568" Type="http://schemas.openxmlformats.org/officeDocument/2006/relationships/customXml" Target="../ink/ink970.xml"/><Relationship Id="rId123" Type="http://schemas.openxmlformats.org/officeDocument/2006/relationships/image" Target="../media/image2920.png"/><Relationship Id="rId165" Type="http://schemas.openxmlformats.org/officeDocument/2006/relationships/image" Target="../media/image3760.png"/><Relationship Id="rId372" Type="http://schemas.openxmlformats.org/officeDocument/2006/relationships/customXml" Target="../ink/ink871.xml"/><Relationship Id="rId428" Type="http://schemas.openxmlformats.org/officeDocument/2006/relationships/image" Target="../media/image457.png"/><Relationship Id="rId635" Type="http://schemas.openxmlformats.org/officeDocument/2006/relationships/image" Target="../media/image552.png"/><Relationship Id="rId677" Type="http://schemas.openxmlformats.org/officeDocument/2006/relationships/image" Target="../media/image7910.png"/><Relationship Id="rId274" Type="http://schemas.openxmlformats.org/officeDocument/2006/relationships/image" Target="../media/image413.png"/><Relationship Id="rId481" Type="http://schemas.openxmlformats.org/officeDocument/2006/relationships/customXml" Target="../ink/ink925.xml"/><Relationship Id="rId702" Type="http://schemas.openxmlformats.org/officeDocument/2006/relationships/customXml" Target="../ink/ink1042.xml"/><Relationship Id="rId27" Type="http://schemas.openxmlformats.org/officeDocument/2006/relationships/image" Target="../media/image2720.png"/><Relationship Id="rId69" Type="http://schemas.openxmlformats.org/officeDocument/2006/relationships/image" Target="../media/image2340.png"/><Relationship Id="rId537" Type="http://schemas.openxmlformats.org/officeDocument/2006/relationships/customXml" Target="../ink/ink953.xml"/><Relationship Id="rId579" Type="http://schemas.openxmlformats.org/officeDocument/2006/relationships/customXml" Target="../ink/ink976.xml"/><Relationship Id="rId80" Type="http://schemas.openxmlformats.org/officeDocument/2006/relationships/customXml" Target="../ink/ink760.xml"/><Relationship Id="rId176" Type="http://schemas.openxmlformats.org/officeDocument/2006/relationships/customXml" Target="../ink/ink787.xml"/><Relationship Id="rId341" Type="http://schemas.openxmlformats.org/officeDocument/2006/relationships/image" Target="../media/image3600.png"/><Relationship Id="rId383" Type="http://schemas.openxmlformats.org/officeDocument/2006/relationships/image" Target="../media/image433.png"/><Relationship Id="rId439" Type="http://schemas.openxmlformats.org/officeDocument/2006/relationships/customXml" Target="../ink/ink903.xml"/><Relationship Id="rId590" Type="http://schemas.openxmlformats.org/officeDocument/2006/relationships/customXml" Target="../ink/ink982.xml"/><Relationship Id="rId604" Type="http://schemas.openxmlformats.org/officeDocument/2006/relationships/customXml" Target="../ink/ink989.xml"/><Relationship Id="rId646" Type="http://schemas.openxmlformats.org/officeDocument/2006/relationships/customXml" Target="../ink/ink1010.xml"/><Relationship Id="rId201" Type="http://schemas.openxmlformats.org/officeDocument/2006/relationships/image" Target="../media/image3790.png"/><Relationship Id="rId243" Type="http://schemas.openxmlformats.org/officeDocument/2006/relationships/customXml" Target="../ink/ink817.xml"/><Relationship Id="rId285" Type="http://schemas.openxmlformats.org/officeDocument/2006/relationships/image" Target="../media/image418.png"/><Relationship Id="rId450" Type="http://schemas.openxmlformats.org/officeDocument/2006/relationships/customXml" Target="../ink/ink909.xml"/><Relationship Id="rId506" Type="http://schemas.openxmlformats.org/officeDocument/2006/relationships/image" Target="../media/image490.png"/><Relationship Id="rId688" Type="http://schemas.openxmlformats.org/officeDocument/2006/relationships/customXml" Target="../ink/ink1035.xml"/><Relationship Id="rId38" Type="http://schemas.openxmlformats.org/officeDocument/2006/relationships/customXml" Target="../ink/ink739.xml"/><Relationship Id="rId103" Type="http://schemas.openxmlformats.org/officeDocument/2006/relationships/image" Target="../media/image2511.png"/><Relationship Id="rId310" Type="http://schemas.openxmlformats.org/officeDocument/2006/relationships/customXml" Target="../ink/ink841.xml"/><Relationship Id="rId492" Type="http://schemas.openxmlformats.org/officeDocument/2006/relationships/customXml" Target="../ink/ink931.xml"/><Relationship Id="rId548" Type="http://schemas.openxmlformats.org/officeDocument/2006/relationships/image" Target="../media/image510.png"/><Relationship Id="rId713" Type="http://schemas.openxmlformats.org/officeDocument/2006/relationships/image" Target="../media/image930.png"/><Relationship Id="rId91" Type="http://schemas.openxmlformats.org/officeDocument/2006/relationships/image" Target="../media/image2450.png"/><Relationship Id="rId187" Type="http://schemas.openxmlformats.org/officeDocument/2006/relationships/image" Target="../media/image3360.png"/><Relationship Id="rId352" Type="http://schemas.openxmlformats.org/officeDocument/2006/relationships/customXml" Target="../ink/ink862.xml"/><Relationship Id="rId394" Type="http://schemas.openxmlformats.org/officeDocument/2006/relationships/customXml" Target="../ink/ink882.xml"/><Relationship Id="rId615" Type="http://schemas.openxmlformats.org/officeDocument/2006/relationships/image" Target="../media/image542.png"/><Relationship Id="rId408" Type="http://schemas.openxmlformats.org/officeDocument/2006/relationships/image" Target="../media/image566.png"/><Relationship Id="rId212" Type="http://schemas.openxmlformats.org/officeDocument/2006/relationships/customXml" Target="../ink/ink805.xml"/><Relationship Id="rId254" Type="http://schemas.openxmlformats.org/officeDocument/2006/relationships/image" Target="../media/image403.png"/><Relationship Id="rId657" Type="http://schemas.openxmlformats.org/officeDocument/2006/relationships/image" Target="../media/image563.png"/><Relationship Id="rId699" Type="http://schemas.openxmlformats.org/officeDocument/2006/relationships/image" Target="../media/image8610.png"/><Relationship Id="rId49" Type="http://schemas.openxmlformats.org/officeDocument/2006/relationships/image" Target="../media/image2831.png"/><Relationship Id="rId114" Type="http://schemas.openxmlformats.org/officeDocument/2006/relationships/customXml" Target="../ink/ink777.xml"/><Relationship Id="rId461" Type="http://schemas.openxmlformats.org/officeDocument/2006/relationships/customXml" Target="../ink/ink915.xml"/><Relationship Id="rId517" Type="http://schemas.openxmlformats.org/officeDocument/2006/relationships/customXml" Target="../ink/ink943.xml"/><Relationship Id="rId559" Type="http://schemas.openxmlformats.org/officeDocument/2006/relationships/image" Target="../media/image515.png"/><Relationship Id="rId60" Type="http://schemas.openxmlformats.org/officeDocument/2006/relationships/customXml" Target="../ink/ink750.xml"/><Relationship Id="rId198" Type="http://schemas.openxmlformats.org/officeDocument/2006/relationships/customXml" Target="../ink/ink798.xml"/><Relationship Id="rId321" Type="http://schemas.openxmlformats.org/officeDocument/2006/relationships/image" Target="../media/image3500.png"/><Relationship Id="rId363" Type="http://schemas.openxmlformats.org/officeDocument/2006/relationships/image" Target="../media/image3710.png"/><Relationship Id="rId419" Type="http://schemas.openxmlformats.org/officeDocument/2006/relationships/customXml" Target="../ink/ink892.xml"/><Relationship Id="rId570" Type="http://schemas.openxmlformats.org/officeDocument/2006/relationships/image" Target="../media/image520.png"/><Relationship Id="rId626" Type="http://schemas.openxmlformats.org/officeDocument/2006/relationships/customXml" Target="../ink/ink1000.xml"/><Relationship Id="rId223" Type="http://schemas.openxmlformats.org/officeDocument/2006/relationships/image" Target="../media/image3890.png"/><Relationship Id="rId430" Type="http://schemas.openxmlformats.org/officeDocument/2006/relationships/image" Target="../media/image458.png"/><Relationship Id="rId668" Type="http://schemas.openxmlformats.org/officeDocument/2006/relationships/customXml" Target="../ink/ink1024.xml"/><Relationship Id="rId18" Type="http://schemas.openxmlformats.org/officeDocument/2006/relationships/customXml" Target="../ink/ink729.xml"/><Relationship Id="rId472" Type="http://schemas.openxmlformats.org/officeDocument/2006/relationships/image" Target="../media/image475.png"/><Relationship Id="rId528" Type="http://schemas.openxmlformats.org/officeDocument/2006/relationships/image" Target="../media/image501.png"/><Relationship Id="rId167" Type="http://schemas.openxmlformats.org/officeDocument/2006/relationships/image" Target="../media/image3260.png"/><Relationship Id="rId332" Type="http://schemas.openxmlformats.org/officeDocument/2006/relationships/customXml" Target="../ink/ink852.xml"/><Relationship Id="rId374" Type="http://schemas.openxmlformats.org/officeDocument/2006/relationships/customXml" Target="../ink/ink872.xml"/><Relationship Id="rId581" Type="http://schemas.openxmlformats.org/officeDocument/2006/relationships/customXml" Target="../ink/ink977.xml"/><Relationship Id="rId125" Type="http://schemas.openxmlformats.org/officeDocument/2006/relationships/image" Target="../media/image2930.png"/><Relationship Id="rId71" Type="http://schemas.openxmlformats.org/officeDocument/2006/relationships/image" Target="../media/image2350.png"/><Relationship Id="rId637" Type="http://schemas.openxmlformats.org/officeDocument/2006/relationships/image" Target="../media/image553.png"/><Relationship Id="rId679" Type="http://schemas.openxmlformats.org/officeDocument/2006/relationships/image" Target="../media/image8010.png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2730.png"/><Relationship Id="rId276" Type="http://schemas.openxmlformats.org/officeDocument/2006/relationships/image" Target="../media/image414.png"/><Relationship Id="rId441" Type="http://schemas.openxmlformats.org/officeDocument/2006/relationships/image" Target="../media/image462.png"/><Relationship Id="rId483" Type="http://schemas.openxmlformats.org/officeDocument/2006/relationships/customXml" Target="../ink/ink926.xml"/><Relationship Id="rId539" Type="http://schemas.openxmlformats.org/officeDocument/2006/relationships/customXml" Target="../ink/ink954.xml"/><Relationship Id="rId690" Type="http://schemas.openxmlformats.org/officeDocument/2006/relationships/customXml" Target="../ink/ink1036.xml"/><Relationship Id="rId704" Type="http://schemas.openxmlformats.org/officeDocument/2006/relationships/customXml" Target="../ink/ink1043.xml"/><Relationship Id="rId40" Type="http://schemas.openxmlformats.org/officeDocument/2006/relationships/customXml" Target="../ink/ink740.xml"/><Relationship Id="rId178" Type="http://schemas.openxmlformats.org/officeDocument/2006/relationships/customXml" Target="../ink/ink788.xml"/><Relationship Id="rId343" Type="http://schemas.openxmlformats.org/officeDocument/2006/relationships/image" Target="../media/image3610.png"/><Relationship Id="rId550" Type="http://schemas.openxmlformats.org/officeDocument/2006/relationships/image" Target="../media/image511.png"/><Relationship Id="rId82" Type="http://schemas.openxmlformats.org/officeDocument/2006/relationships/customXml" Target="../ink/ink761.xml"/><Relationship Id="rId203" Type="http://schemas.openxmlformats.org/officeDocument/2006/relationships/image" Target="../media/image3800.png"/><Relationship Id="rId385" Type="http://schemas.openxmlformats.org/officeDocument/2006/relationships/image" Target="../media/image434.png"/><Relationship Id="rId592" Type="http://schemas.openxmlformats.org/officeDocument/2006/relationships/customXml" Target="../ink/ink983.xml"/><Relationship Id="rId606" Type="http://schemas.openxmlformats.org/officeDocument/2006/relationships/customXml" Target="../ink/ink990.xml"/><Relationship Id="rId648" Type="http://schemas.openxmlformats.org/officeDocument/2006/relationships/customXml" Target="../ink/ink1011.xml"/><Relationship Id="rId245" Type="http://schemas.openxmlformats.org/officeDocument/2006/relationships/customXml" Target="../ink/ink818.xml"/><Relationship Id="rId287" Type="http://schemas.openxmlformats.org/officeDocument/2006/relationships/image" Target="../media/image419.png"/><Relationship Id="rId452" Type="http://schemas.openxmlformats.org/officeDocument/2006/relationships/image" Target="../media/image467.png"/><Relationship Id="rId494" Type="http://schemas.openxmlformats.org/officeDocument/2006/relationships/customXml" Target="../ink/ink932.xml"/><Relationship Id="rId508" Type="http://schemas.openxmlformats.org/officeDocument/2006/relationships/image" Target="../media/image491.png"/><Relationship Id="rId410" Type="http://schemas.openxmlformats.org/officeDocument/2006/relationships/image" Target="../media/image567.png"/><Relationship Id="rId715" Type="http://schemas.openxmlformats.org/officeDocument/2006/relationships/image" Target="../media/image940.png"/><Relationship Id="rId105" Type="http://schemas.openxmlformats.org/officeDocument/2006/relationships/image" Target="../media/image2521.png"/><Relationship Id="rId312" Type="http://schemas.openxmlformats.org/officeDocument/2006/relationships/customXml" Target="../ink/ink842.xml"/><Relationship Id="rId51" Type="http://schemas.openxmlformats.org/officeDocument/2006/relationships/image" Target="../media/image2840.png"/><Relationship Id="rId93" Type="http://schemas.openxmlformats.org/officeDocument/2006/relationships/image" Target="../media/image2461.png"/><Relationship Id="rId189" Type="http://schemas.openxmlformats.org/officeDocument/2006/relationships/image" Target="../media/image3370.png"/><Relationship Id="rId396" Type="http://schemas.openxmlformats.org/officeDocument/2006/relationships/customXml" Target="../ink/ink883.xml"/><Relationship Id="rId561" Type="http://schemas.openxmlformats.org/officeDocument/2006/relationships/image" Target="../media/image516.png"/><Relationship Id="rId617" Type="http://schemas.openxmlformats.org/officeDocument/2006/relationships/image" Target="../media/image543.png"/><Relationship Id="rId659" Type="http://schemas.openxmlformats.org/officeDocument/2006/relationships/image" Target="../media/image564.png"/><Relationship Id="rId214" Type="http://schemas.openxmlformats.org/officeDocument/2006/relationships/customXml" Target="../ink/ink806.xml"/><Relationship Id="rId256" Type="http://schemas.openxmlformats.org/officeDocument/2006/relationships/image" Target="../media/image404.png"/><Relationship Id="rId421" Type="http://schemas.openxmlformats.org/officeDocument/2006/relationships/customXml" Target="../ink/ink893.xml"/><Relationship Id="rId463" Type="http://schemas.openxmlformats.org/officeDocument/2006/relationships/customXml" Target="../ink/ink916.xml"/><Relationship Id="rId519" Type="http://schemas.openxmlformats.org/officeDocument/2006/relationships/customXml" Target="../ink/ink944.xml"/><Relationship Id="rId670" Type="http://schemas.openxmlformats.org/officeDocument/2006/relationships/customXml" Target="../ink/ink1026.xml"/><Relationship Id="rId116" Type="http://schemas.openxmlformats.org/officeDocument/2006/relationships/customXml" Target="../ink/ink778.xml"/><Relationship Id="rId323" Type="http://schemas.openxmlformats.org/officeDocument/2006/relationships/image" Target="../media/image3510.png"/><Relationship Id="rId530" Type="http://schemas.openxmlformats.org/officeDocument/2006/relationships/image" Target="../media/image502.png"/><Relationship Id="rId20" Type="http://schemas.openxmlformats.org/officeDocument/2006/relationships/customXml" Target="../ink/ink730.xml"/><Relationship Id="rId62" Type="http://schemas.openxmlformats.org/officeDocument/2006/relationships/customXml" Target="../ink/ink751.xml"/><Relationship Id="rId365" Type="http://schemas.openxmlformats.org/officeDocument/2006/relationships/image" Target="../media/image3720.png"/><Relationship Id="rId572" Type="http://schemas.openxmlformats.org/officeDocument/2006/relationships/image" Target="../media/image521.png"/><Relationship Id="rId628" Type="http://schemas.openxmlformats.org/officeDocument/2006/relationships/customXml" Target="../ink/ink1001.xml"/><Relationship Id="rId225" Type="http://schemas.openxmlformats.org/officeDocument/2006/relationships/image" Target="../media/image3900.png"/><Relationship Id="rId432" Type="http://schemas.openxmlformats.org/officeDocument/2006/relationships/image" Target="../media/image459.png"/><Relationship Id="rId474" Type="http://schemas.openxmlformats.org/officeDocument/2006/relationships/image" Target="../media/image476.png"/><Relationship Id="rId127" Type="http://schemas.openxmlformats.org/officeDocument/2006/relationships/image" Target="../media/image2940.png"/><Relationship Id="rId681" Type="http://schemas.openxmlformats.org/officeDocument/2006/relationships/image" Target="../media/image753.png"/><Relationship Id="rId31" Type="http://schemas.openxmlformats.org/officeDocument/2006/relationships/image" Target="../media/image2740.png"/><Relationship Id="rId73" Type="http://schemas.openxmlformats.org/officeDocument/2006/relationships/image" Target="../media/image2360.png"/><Relationship Id="rId169" Type="http://schemas.openxmlformats.org/officeDocument/2006/relationships/image" Target="../media/image3270.png"/><Relationship Id="rId334" Type="http://schemas.openxmlformats.org/officeDocument/2006/relationships/customXml" Target="../ink/ink853.xml"/><Relationship Id="rId376" Type="http://schemas.openxmlformats.org/officeDocument/2006/relationships/customXml" Target="../ink/ink873.xml"/><Relationship Id="rId541" Type="http://schemas.openxmlformats.org/officeDocument/2006/relationships/customXml" Target="../ink/ink955.xml"/><Relationship Id="rId583" Type="http://schemas.openxmlformats.org/officeDocument/2006/relationships/customXml" Target="../ink/ink978.xml"/><Relationship Id="rId639" Type="http://schemas.openxmlformats.org/officeDocument/2006/relationships/image" Target="../media/image554.png"/><Relationship Id="rId180" Type="http://schemas.openxmlformats.org/officeDocument/2006/relationships/customXml" Target="../ink/ink789.xml"/><Relationship Id="rId278" Type="http://schemas.openxmlformats.org/officeDocument/2006/relationships/image" Target="../media/image415.png"/><Relationship Id="rId401" Type="http://schemas.openxmlformats.org/officeDocument/2006/relationships/image" Target="../media/image442.png"/><Relationship Id="rId443" Type="http://schemas.openxmlformats.org/officeDocument/2006/relationships/image" Target="../media/image463.png"/><Relationship Id="rId650" Type="http://schemas.openxmlformats.org/officeDocument/2006/relationships/customXml" Target="../ink/ink1012.xml"/><Relationship Id="rId303" Type="http://schemas.openxmlformats.org/officeDocument/2006/relationships/image" Target="../media/image3410.png"/><Relationship Id="rId485" Type="http://schemas.openxmlformats.org/officeDocument/2006/relationships/customXml" Target="../ink/ink927.xml"/><Relationship Id="rId692" Type="http://schemas.openxmlformats.org/officeDocument/2006/relationships/customXml" Target="../ink/ink1037.xml"/><Relationship Id="rId706" Type="http://schemas.openxmlformats.org/officeDocument/2006/relationships/customXml" Target="../ink/ink1044.xml"/><Relationship Id="rId42" Type="http://schemas.openxmlformats.org/officeDocument/2006/relationships/customXml" Target="../ink/ink741.xml"/><Relationship Id="rId84" Type="http://schemas.openxmlformats.org/officeDocument/2006/relationships/customXml" Target="../ink/ink762.xml"/><Relationship Id="rId345" Type="http://schemas.openxmlformats.org/officeDocument/2006/relationships/image" Target="../media/image3620.png"/><Relationship Id="rId387" Type="http://schemas.openxmlformats.org/officeDocument/2006/relationships/image" Target="../media/image435.png"/><Relationship Id="rId510" Type="http://schemas.openxmlformats.org/officeDocument/2006/relationships/image" Target="../media/image492.png"/><Relationship Id="rId552" Type="http://schemas.openxmlformats.org/officeDocument/2006/relationships/image" Target="../media/image512.png"/><Relationship Id="rId594" Type="http://schemas.openxmlformats.org/officeDocument/2006/relationships/customXml" Target="../ink/ink984.xml"/><Relationship Id="rId608" Type="http://schemas.openxmlformats.org/officeDocument/2006/relationships/customXml" Target="../ink/ink991.xml"/><Relationship Id="rId191" Type="http://schemas.openxmlformats.org/officeDocument/2006/relationships/image" Target="../media/image3380.png"/><Relationship Id="rId205" Type="http://schemas.openxmlformats.org/officeDocument/2006/relationships/image" Target="../media/image3810.png"/><Relationship Id="rId247" Type="http://schemas.openxmlformats.org/officeDocument/2006/relationships/customXml" Target="../ink/ink819.xml"/><Relationship Id="rId412" Type="http://schemas.openxmlformats.org/officeDocument/2006/relationships/image" Target="../media/image449.png"/><Relationship Id="rId107" Type="http://schemas.openxmlformats.org/officeDocument/2006/relationships/image" Target="../media/image2531.png"/><Relationship Id="rId289" Type="http://schemas.openxmlformats.org/officeDocument/2006/relationships/image" Target="../media/image420.png"/><Relationship Id="rId454" Type="http://schemas.openxmlformats.org/officeDocument/2006/relationships/image" Target="../media/image468.png"/><Relationship Id="rId496" Type="http://schemas.openxmlformats.org/officeDocument/2006/relationships/customXml" Target="../ink/ink933.xml"/><Relationship Id="rId661" Type="http://schemas.openxmlformats.org/officeDocument/2006/relationships/customXml" Target="../ink/ink1018.xml"/><Relationship Id="rId717" Type="http://schemas.openxmlformats.org/officeDocument/2006/relationships/image" Target="../media/image956.png"/><Relationship Id="rId11" Type="http://schemas.openxmlformats.org/officeDocument/2006/relationships/image" Target="../media/image2641.png"/><Relationship Id="rId53" Type="http://schemas.openxmlformats.org/officeDocument/2006/relationships/image" Target="../media/image2850.png"/><Relationship Id="rId314" Type="http://schemas.openxmlformats.org/officeDocument/2006/relationships/customXml" Target="../ink/ink843.xml"/><Relationship Id="rId356" Type="http://schemas.openxmlformats.org/officeDocument/2006/relationships/customXml" Target="../ink/ink863.xml"/><Relationship Id="rId398" Type="http://schemas.openxmlformats.org/officeDocument/2006/relationships/customXml" Target="../ink/ink884.xml"/><Relationship Id="rId521" Type="http://schemas.openxmlformats.org/officeDocument/2006/relationships/customXml" Target="../ink/ink945.xml"/><Relationship Id="rId563" Type="http://schemas.openxmlformats.org/officeDocument/2006/relationships/image" Target="../media/image517.png"/><Relationship Id="rId619" Type="http://schemas.openxmlformats.org/officeDocument/2006/relationships/image" Target="../media/image544.png"/><Relationship Id="rId95" Type="http://schemas.openxmlformats.org/officeDocument/2006/relationships/image" Target="../media/image2471.png"/><Relationship Id="rId216" Type="http://schemas.openxmlformats.org/officeDocument/2006/relationships/customXml" Target="../ink/ink807.xml"/><Relationship Id="rId423" Type="http://schemas.openxmlformats.org/officeDocument/2006/relationships/customXml" Target="../ink/ink894.xml"/><Relationship Id="rId258" Type="http://schemas.openxmlformats.org/officeDocument/2006/relationships/image" Target="../media/image405.png"/><Relationship Id="rId465" Type="http://schemas.openxmlformats.org/officeDocument/2006/relationships/customXml" Target="../ink/ink917.xml"/><Relationship Id="rId630" Type="http://schemas.openxmlformats.org/officeDocument/2006/relationships/customXml" Target="../ink/ink1002.xml"/><Relationship Id="rId672" Type="http://schemas.openxmlformats.org/officeDocument/2006/relationships/customXml" Target="../ink/ink1028.xml"/><Relationship Id="rId22" Type="http://schemas.openxmlformats.org/officeDocument/2006/relationships/customXml" Target="../ink/ink731.xml"/><Relationship Id="rId64" Type="http://schemas.openxmlformats.org/officeDocument/2006/relationships/customXml" Target="../ink/ink752.xml"/><Relationship Id="rId118" Type="http://schemas.openxmlformats.org/officeDocument/2006/relationships/customXml" Target="../ink/ink779.xml"/><Relationship Id="rId325" Type="http://schemas.openxmlformats.org/officeDocument/2006/relationships/image" Target="../media/image3520.png"/><Relationship Id="rId367" Type="http://schemas.openxmlformats.org/officeDocument/2006/relationships/image" Target="../media/image3730.png"/><Relationship Id="rId532" Type="http://schemas.openxmlformats.org/officeDocument/2006/relationships/image" Target="../media/image503.png"/><Relationship Id="rId574" Type="http://schemas.openxmlformats.org/officeDocument/2006/relationships/image" Target="../media/image522.png"/><Relationship Id="rId171" Type="http://schemas.openxmlformats.org/officeDocument/2006/relationships/image" Target="../media/image3280.png"/><Relationship Id="rId227" Type="http://schemas.openxmlformats.org/officeDocument/2006/relationships/image" Target="../media/image3910.png"/><Relationship Id="rId269" Type="http://schemas.openxmlformats.org/officeDocument/2006/relationships/customXml" Target="../ink/ink827.xml"/><Relationship Id="rId434" Type="http://schemas.openxmlformats.org/officeDocument/2006/relationships/image" Target="../media/image460.png"/><Relationship Id="rId476" Type="http://schemas.openxmlformats.org/officeDocument/2006/relationships/image" Target="../media/image477.png"/><Relationship Id="rId641" Type="http://schemas.openxmlformats.org/officeDocument/2006/relationships/image" Target="../media/image555.png"/><Relationship Id="rId683" Type="http://schemas.openxmlformats.org/officeDocument/2006/relationships/image" Target="../media/image7610.png"/><Relationship Id="rId33" Type="http://schemas.openxmlformats.org/officeDocument/2006/relationships/image" Target="../media/image2750.png"/><Relationship Id="rId280" Type="http://schemas.openxmlformats.org/officeDocument/2006/relationships/customXml" Target="../ink/ink833.xml"/><Relationship Id="rId336" Type="http://schemas.openxmlformats.org/officeDocument/2006/relationships/customXml" Target="../ink/ink854.xml"/><Relationship Id="rId501" Type="http://schemas.openxmlformats.org/officeDocument/2006/relationships/image" Target="../media/image488.png"/><Relationship Id="rId543" Type="http://schemas.openxmlformats.org/officeDocument/2006/relationships/customXml" Target="../ink/ink956.xml"/><Relationship Id="rId129" Type="http://schemas.openxmlformats.org/officeDocument/2006/relationships/image" Target="../media/image2950.png"/><Relationship Id="rId75" Type="http://schemas.openxmlformats.org/officeDocument/2006/relationships/image" Target="../media/image2370.png"/><Relationship Id="rId182" Type="http://schemas.openxmlformats.org/officeDocument/2006/relationships/customXml" Target="../ink/ink790.xml"/><Relationship Id="rId378" Type="http://schemas.openxmlformats.org/officeDocument/2006/relationships/customXml" Target="../ink/ink874.xml"/><Relationship Id="rId403" Type="http://schemas.openxmlformats.org/officeDocument/2006/relationships/customXml" Target="../ink/ink887.xml"/><Relationship Id="rId585" Type="http://schemas.openxmlformats.org/officeDocument/2006/relationships/customXml" Target="../ink/ink979.xml"/><Relationship Id="rId238" Type="http://schemas.openxmlformats.org/officeDocument/2006/relationships/image" Target="../media/image6910.png"/><Relationship Id="rId445" Type="http://schemas.openxmlformats.org/officeDocument/2006/relationships/image" Target="../media/image464.png"/><Relationship Id="rId487" Type="http://schemas.openxmlformats.org/officeDocument/2006/relationships/customXml" Target="../ink/ink928.xml"/><Relationship Id="rId610" Type="http://schemas.openxmlformats.org/officeDocument/2006/relationships/customXml" Target="../ink/ink992.xml"/><Relationship Id="rId652" Type="http://schemas.openxmlformats.org/officeDocument/2006/relationships/customXml" Target="../ink/ink1013.xml"/><Relationship Id="rId694" Type="http://schemas.openxmlformats.org/officeDocument/2006/relationships/customXml" Target="../ink/ink1038.xml"/><Relationship Id="rId708" Type="http://schemas.openxmlformats.org/officeDocument/2006/relationships/customXml" Target="../ink/ink1045.xml"/><Relationship Id="rId305" Type="http://schemas.openxmlformats.org/officeDocument/2006/relationships/image" Target="../media/image3420.png"/><Relationship Id="rId347" Type="http://schemas.openxmlformats.org/officeDocument/2006/relationships/image" Target="../media/image3630.png"/><Relationship Id="rId512" Type="http://schemas.openxmlformats.org/officeDocument/2006/relationships/image" Target="../media/image493.png"/><Relationship Id="rId44" Type="http://schemas.openxmlformats.org/officeDocument/2006/relationships/customXml" Target="../ink/ink742.xml"/><Relationship Id="rId86" Type="http://schemas.openxmlformats.org/officeDocument/2006/relationships/customXml" Target="../ink/ink763.xml"/><Relationship Id="rId389" Type="http://schemas.openxmlformats.org/officeDocument/2006/relationships/image" Target="../media/image436.png"/><Relationship Id="rId554" Type="http://schemas.openxmlformats.org/officeDocument/2006/relationships/image" Target="../media/image513.png"/><Relationship Id="rId596" Type="http://schemas.openxmlformats.org/officeDocument/2006/relationships/customXml" Target="../ink/ink985.xml"/><Relationship Id="rId193" Type="http://schemas.openxmlformats.org/officeDocument/2006/relationships/image" Target="../media/image3390.png"/><Relationship Id="rId207" Type="http://schemas.openxmlformats.org/officeDocument/2006/relationships/image" Target="../media/image3820.png"/><Relationship Id="rId249" Type="http://schemas.openxmlformats.org/officeDocument/2006/relationships/customXml" Target="../ink/ink820.xml"/><Relationship Id="rId414" Type="http://schemas.openxmlformats.org/officeDocument/2006/relationships/image" Target="../media/image450.png"/><Relationship Id="rId456" Type="http://schemas.openxmlformats.org/officeDocument/2006/relationships/image" Target="../media/image469.png"/><Relationship Id="rId498" Type="http://schemas.openxmlformats.org/officeDocument/2006/relationships/customXml" Target="../ink/ink934.xml"/><Relationship Id="rId621" Type="http://schemas.openxmlformats.org/officeDocument/2006/relationships/image" Target="../media/image545.png"/><Relationship Id="rId663" Type="http://schemas.openxmlformats.org/officeDocument/2006/relationships/customXml" Target="../ink/ink1019.xml"/><Relationship Id="rId13" Type="http://schemas.openxmlformats.org/officeDocument/2006/relationships/image" Target="../media/image2651.png"/><Relationship Id="rId109" Type="http://schemas.openxmlformats.org/officeDocument/2006/relationships/image" Target="../media/image2541.png"/><Relationship Id="rId260" Type="http://schemas.openxmlformats.org/officeDocument/2006/relationships/image" Target="../media/image406.png"/><Relationship Id="rId316" Type="http://schemas.openxmlformats.org/officeDocument/2006/relationships/customXml" Target="../ink/ink844.xml"/><Relationship Id="rId523" Type="http://schemas.openxmlformats.org/officeDocument/2006/relationships/customXml" Target="../ink/ink946.xml"/><Relationship Id="rId719" Type="http://schemas.openxmlformats.org/officeDocument/2006/relationships/image" Target="../media/image9610.png"/><Relationship Id="rId55" Type="http://schemas.openxmlformats.org/officeDocument/2006/relationships/image" Target="../media/image2860.png"/><Relationship Id="rId97" Type="http://schemas.openxmlformats.org/officeDocument/2006/relationships/image" Target="../media/image2482.png"/><Relationship Id="rId358" Type="http://schemas.openxmlformats.org/officeDocument/2006/relationships/customXml" Target="../ink/ink864.xml"/><Relationship Id="rId565" Type="http://schemas.openxmlformats.org/officeDocument/2006/relationships/image" Target="../media/image518.png"/><Relationship Id="rId162" Type="http://schemas.openxmlformats.org/officeDocument/2006/relationships/customXml" Target="../ink/ink780.xml"/><Relationship Id="rId218" Type="http://schemas.openxmlformats.org/officeDocument/2006/relationships/customXml" Target="../ink/ink808.xml"/><Relationship Id="rId425" Type="http://schemas.openxmlformats.org/officeDocument/2006/relationships/customXml" Target="../ink/ink895.xml"/><Relationship Id="rId467" Type="http://schemas.openxmlformats.org/officeDocument/2006/relationships/customXml" Target="../ink/ink918.xml"/><Relationship Id="rId632" Type="http://schemas.openxmlformats.org/officeDocument/2006/relationships/customXml" Target="../ink/ink1003.xml"/><Relationship Id="rId271" Type="http://schemas.openxmlformats.org/officeDocument/2006/relationships/customXml" Target="../ink/ink828.xml"/><Relationship Id="rId674" Type="http://schemas.openxmlformats.org/officeDocument/2006/relationships/image" Target="../media/image201.png"/><Relationship Id="rId24" Type="http://schemas.openxmlformats.org/officeDocument/2006/relationships/customXml" Target="../ink/ink732.xml"/><Relationship Id="rId66" Type="http://schemas.openxmlformats.org/officeDocument/2006/relationships/customXml" Target="../ink/ink753.xml"/><Relationship Id="rId327" Type="http://schemas.openxmlformats.org/officeDocument/2006/relationships/image" Target="../media/image3530.png"/><Relationship Id="rId369" Type="http://schemas.openxmlformats.org/officeDocument/2006/relationships/image" Target="../media/image3740.png"/><Relationship Id="rId534" Type="http://schemas.openxmlformats.org/officeDocument/2006/relationships/image" Target="../media/image504.png"/><Relationship Id="rId576" Type="http://schemas.openxmlformats.org/officeDocument/2006/relationships/image" Target="../media/image523.png"/><Relationship Id="rId131" Type="http://schemas.openxmlformats.org/officeDocument/2006/relationships/image" Target="../media/image2960.png"/><Relationship Id="rId173" Type="http://schemas.openxmlformats.org/officeDocument/2006/relationships/image" Target="../media/image3290.png"/><Relationship Id="rId229" Type="http://schemas.openxmlformats.org/officeDocument/2006/relationships/image" Target="../media/image3920.png"/><Relationship Id="rId380" Type="http://schemas.openxmlformats.org/officeDocument/2006/relationships/customXml" Target="../ink/ink875.xml"/><Relationship Id="rId436" Type="http://schemas.openxmlformats.org/officeDocument/2006/relationships/customXml" Target="../ink/ink901.xml"/><Relationship Id="rId601" Type="http://schemas.openxmlformats.org/officeDocument/2006/relationships/image" Target="../media/image535.png"/><Relationship Id="rId643" Type="http://schemas.openxmlformats.org/officeDocument/2006/relationships/image" Target="../media/image556.png"/><Relationship Id="rId240" Type="http://schemas.openxmlformats.org/officeDocument/2006/relationships/image" Target="../media/image3960.png"/><Relationship Id="rId478" Type="http://schemas.openxmlformats.org/officeDocument/2006/relationships/image" Target="../media/image478.png"/><Relationship Id="rId685" Type="http://schemas.openxmlformats.org/officeDocument/2006/relationships/image" Target="../media/image772.png"/><Relationship Id="rId35" Type="http://schemas.openxmlformats.org/officeDocument/2006/relationships/image" Target="../media/image2760.png"/><Relationship Id="rId77" Type="http://schemas.openxmlformats.org/officeDocument/2006/relationships/image" Target="../media/image2380.png"/><Relationship Id="rId100" Type="http://schemas.openxmlformats.org/officeDocument/2006/relationships/customXml" Target="../ink/ink770.xml"/><Relationship Id="rId282" Type="http://schemas.openxmlformats.org/officeDocument/2006/relationships/customXml" Target="../ink/ink834.xml"/><Relationship Id="rId338" Type="http://schemas.openxmlformats.org/officeDocument/2006/relationships/customXml" Target="../ink/ink855.xml"/><Relationship Id="rId503" Type="http://schemas.openxmlformats.org/officeDocument/2006/relationships/customXml" Target="../ink/ink936.xml"/><Relationship Id="rId545" Type="http://schemas.openxmlformats.org/officeDocument/2006/relationships/customXml" Target="../ink/ink958.xml"/><Relationship Id="rId587" Type="http://schemas.openxmlformats.org/officeDocument/2006/relationships/customXml" Target="../ink/ink980.xml"/><Relationship Id="rId710" Type="http://schemas.openxmlformats.org/officeDocument/2006/relationships/customXml" Target="../ink/ink1046.xml"/><Relationship Id="rId8" Type="http://schemas.openxmlformats.org/officeDocument/2006/relationships/customXml" Target="../ink/ink724.xml"/><Relationship Id="rId184" Type="http://schemas.openxmlformats.org/officeDocument/2006/relationships/customXml" Target="../ink/ink791.xml"/><Relationship Id="rId391" Type="http://schemas.openxmlformats.org/officeDocument/2006/relationships/image" Target="../media/image437.png"/><Relationship Id="rId405" Type="http://schemas.openxmlformats.org/officeDocument/2006/relationships/customXml" Target="../ink/ink888.xml"/><Relationship Id="rId447" Type="http://schemas.openxmlformats.org/officeDocument/2006/relationships/image" Target="../media/image465.png"/><Relationship Id="rId612" Type="http://schemas.openxmlformats.org/officeDocument/2006/relationships/customXml" Target="../ink/ink993.xml"/><Relationship Id="rId251" Type="http://schemas.openxmlformats.org/officeDocument/2006/relationships/customXml" Target="../ink/ink821.xml"/><Relationship Id="rId489" Type="http://schemas.openxmlformats.org/officeDocument/2006/relationships/image" Target="../media/image482.png"/><Relationship Id="rId654" Type="http://schemas.openxmlformats.org/officeDocument/2006/relationships/customXml" Target="../ink/ink1014.xml"/><Relationship Id="rId696" Type="http://schemas.openxmlformats.org/officeDocument/2006/relationships/customXml" Target="../ink/ink1039.xml"/><Relationship Id="rId46" Type="http://schemas.openxmlformats.org/officeDocument/2006/relationships/customXml" Target="../ink/ink743.xml"/><Relationship Id="rId307" Type="http://schemas.openxmlformats.org/officeDocument/2006/relationships/image" Target="../media/image3430.png"/><Relationship Id="rId349" Type="http://schemas.openxmlformats.org/officeDocument/2006/relationships/image" Target="../media/image3640.png"/><Relationship Id="rId514" Type="http://schemas.openxmlformats.org/officeDocument/2006/relationships/image" Target="../media/image494.png"/><Relationship Id="rId556" Type="http://schemas.openxmlformats.org/officeDocument/2006/relationships/image" Target="../media/image514.png"/><Relationship Id="rId88" Type="http://schemas.openxmlformats.org/officeDocument/2006/relationships/customXml" Target="../ink/ink764.xml"/><Relationship Id="rId111" Type="http://schemas.openxmlformats.org/officeDocument/2006/relationships/image" Target="../media/image2551.png"/><Relationship Id="rId195" Type="http://schemas.openxmlformats.org/officeDocument/2006/relationships/image" Target="../media/image3400.png"/><Relationship Id="rId209" Type="http://schemas.openxmlformats.org/officeDocument/2006/relationships/image" Target="../media/image3830.png"/><Relationship Id="rId360" Type="http://schemas.openxmlformats.org/officeDocument/2006/relationships/customXml" Target="../ink/ink865.xml"/><Relationship Id="rId416" Type="http://schemas.openxmlformats.org/officeDocument/2006/relationships/image" Target="../media/image451.png"/><Relationship Id="rId598" Type="http://schemas.openxmlformats.org/officeDocument/2006/relationships/customXml" Target="../ink/ink986.xml"/><Relationship Id="rId220" Type="http://schemas.openxmlformats.org/officeDocument/2006/relationships/customXml" Target="../ink/ink809.xml"/><Relationship Id="rId458" Type="http://schemas.openxmlformats.org/officeDocument/2006/relationships/image" Target="../media/image470.png"/><Relationship Id="rId623" Type="http://schemas.openxmlformats.org/officeDocument/2006/relationships/image" Target="../media/image546.png"/><Relationship Id="rId665" Type="http://schemas.openxmlformats.org/officeDocument/2006/relationships/customXml" Target="../ink/ink1021.xml"/><Relationship Id="rId15" Type="http://schemas.openxmlformats.org/officeDocument/2006/relationships/image" Target="../media/image2661.png"/><Relationship Id="rId57" Type="http://schemas.openxmlformats.org/officeDocument/2006/relationships/image" Target="../media/image2870.png"/><Relationship Id="rId318" Type="http://schemas.openxmlformats.org/officeDocument/2006/relationships/customXml" Target="../ink/ink845.xml"/><Relationship Id="rId525" Type="http://schemas.openxmlformats.org/officeDocument/2006/relationships/customXml" Target="../ink/ink947.xml"/><Relationship Id="rId567" Type="http://schemas.openxmlformats.org/officeDocument/2006/relationships/image" Target="../media/image519.png"/><Relationship Id="rId99" Type="http://schemas.openxmlformats.org/officeDocument/2006/relationships/image" Target="../media/image2491.png"/><Relationship Id="rId164" Type="http://schemas.openxmlformats.org/officeDocument/2006/relationships/customXml" Target="../ink/ink781.xml"/><Relationship Id="rId371" Type="http://schemas.openxmlformats.org/officeDocument/2006/relationships/image" Target="../media/image427.png"/><Relationship Id="rId427" Type="http://schemas.openxmlformats.org/officeDocument/2006/relationships/customXml" Target="../ink/ink896.xml"/><Relationship Id="rId469" Type="http://schemas.openxmlformats.org/officeDocument/2006/relationships/customXml" Target="../ink/ink919.xml"/><Relationship Id="rId634" Type="http://schemas.openxmlformats.org/officeDocument/2006/relationships/customXml" Target="../ink/ink1004.xml"/><Relationship Id="rId676" Type="http://schemas.openxmlformats.org/officeDocument/2006/relationships/customXml" Target="../ink/ink1029.xml"/><Relationship Id="rId26" Type="http://schemas.openxmlformats.org/officeDocument/2006/relationships/customXml" Target="../ink/ink733.xml"/><Relationship Id="rId273" Type="http://schemas.openxmlformats.org/officeDocument/2006/relationships/customXml" Target="../ink/ink829.xml"/><Relationship Id="rId329" Type="http://schemas.openxmlformats.org/officeDocument/2006/relationships/image" Target="../media/image3540.png"/><Relationship Id="rId480" Type="http://schemas.openxmlformats.org/officeDocument/2006/relationships/image" Target="../media/image479.png"/><Relationship Id="rId536" Type="http://schemas.openxmlformats.org/officeDocument/2006/relationships/image" Target="../media/image505.png"/><Relationship Id="rId701" Type="http://schemas.openxmlformats.org/officeDocument/2006/relationships/image" Target="../media/image8710.png"/><Relationship Id="rId68" Type="http://schemas.openxmlformats.org/officeDocument/2006/relationships/customXml" Target="../ink/ink754.xml"/><Relationship Id="rId175" Type="http://schemas.openxmlformats.org/officeDocument/2006/relationships/image" Target="../media/image3300.png"/><Relationship Id="rId340" Type="http://schemas.openxmlformats.org/officeDocument/2006/relationships/customXml" Target="../ink/ink856.xml"/><Relationship Id="rId578" Type="http://schemas.openxmlformats.org/officeDocument/2006/relationships/image" Target="../media/image524.png"/><Relationship Id="rId133" Type="http://schemas.openxmlformats.org/officeDocument/2006/relationships/image" Target="../media/image2970.png"/><Relationship Id="rId200" Type="http://schemas.openxmlformats.org/officeDocument/2006/relationships/customXml" Target="../ink/ink799.xml"/><Relationship Id="rId382" Type="http://schemas.openxmlformats.org/officeDocument/2006/relationships/customXml" Target="../ink/ink876.xml"/><Relationship Id="rId438" Type="http://schemas.openxmlformats.org/officeDocument/2006/relationships/customXml" Target="../ink/ink902.xml"/><Relationship Id="rId603" Type="http://schemas.openxmlformats.org/officeDocument/2006/relationships/image" Target="../media/image536.png"/><Relationship Id="rId645" Type="http://schemas.openxmlformats.org/officeDocument/2006/relationships/image" Target="../media/image557.png"/><Relationship Id="rId687" Type="http://schemas.openxmlformats.org/officeDocument/2006/relationships/image" Target="../media/image7811.png"/><Relationship Id="rId242" Type="http://schemas.openxmlformats.org/officeDocument/2006/relationships/image" Target="../media/image3970.png"/><Relationship Id="rId491" Type="http://schemas.openxmlformats.org/officeDocument/2006/relationships/image" Target="../media/image483.png"/><Relationship Id="rId505" Type="http://schemas.openxmlformats.org/officeDocument/2006/relationships/customXml" Target="../ink/ink937.xml"/><Relationship Id="rId712" Type="http://schemas.openxmlformats.org/officeDocument/2006/relationships/customXml" Target="../ink/ink1047.xml"/><Relationship Id="rId37" Type="http://schemas.openxmlformats.org/officeDocument/2006/relationships/image" Target="../media/image2770.png"/><Relationship Id="rId79" Type="http://schemas.openxmlformats.org/officeDocument/2006/relationships/image" Target="../media/image2390.png"/><Relationship Id="rId102" Type="http://schemas.openxmlformats.org/officeDocument/2006/relationships/customXml" Target="../ink/ink771.xml"/><Relationship Id="rId547" Type="http://schemas.openxmlformats.org/officeDocument/2006/relationships/customXml" Target="../ink/ink959.xml"/><Relationship Id="rId589" Type="http://schemas.openxmlformats.org/officeDocument/2006/relationships/customXml" Target="../ink/ink981.xml"/><Relationship Id="rId90" Type="http://schemas.openxmlformats.org/officeDocument/2006/relationships/customXml" Target="../ink/ink765.xml"/><Relationship Id="rId186" Type="http://schemas.openxmlformats.org/officeDocument/2006/relationships/customXml" Target="../ink/ink792.xml"/><Relationship Id="rId351" Type="http://schemas.openxmlformats.org/officeDocument/2006/relationships/image" Target="../media/image3650.png"/><Relationship Id="rId393" Type="http://schemas.openxmlformats.org/officeDocument/2006/relationships/image" Target="../media/image438.png"/><Relationship Id="rId449" Type="http://schemas.openxmlformats.org/officeDocument/2006/relationships/image" Target="../media/image466.png"/><Relationship Id="rId614" Type="http://schemas.openxmlformats.org/officeDocument/2006/relationships/customXml" Target="../ink/ink994.xml"/><Relationship Id="rId656" Type="http://schemas.openxmlformats.org/officeDocument/2006/relationships/customXml" Target="../ink/ink1015.xml"/><Relationship Id="rId211" Type="http://schemas.openxmlformats.org/officeDocument/2006/relationships/image" Target="../media/image3840.png"/><Relationship Id="rId253" Type="http://schemas.openxmlformats.org/officeDocument/2006/relationships/customXml" Target="../ink/ink822.xml"/><Relationship Id="rId309" Type="http://schemas.openxmlformats.org/officeDocument/2006/relationships/image" Target="../media/image3440.png"/><Relationship Id="rId460" Type="http://schemas.openxmlformats.org/officeDocument/2006/relationships/image" Target="../media/image471.png"/><Relationship Id="rId516" Type="http://schemas.openxmlformats.org/officeDocument/2006/relationships/image" Target="../media/image495.png"/><Relationship Id="rId698" Type="http://schemas.openxmlformats.org/officeDocument/2006/relationships/customXml" Target="../ink/ink1040.xml"/><Relationship Id="rId48" Type="http://schemas.openxmlformats.org/officeDocument/2006/relationships/customXml" Target="../ink/ink744.xml"/><Relationship Id="rId113" Type="http://schemas.openxmlformats.org/officeDocument/2006/relationships/image" Target="../media/image2561.png"/><Relationship Id="rId320" Type="http://schemas.openxmlformats.org/officeDocument/2006/relationships/customXml" Target="../ink/ink846.xml"/><Relationship Id="rId558" Type="http://schemas.openxmlformats.org/officeDocument/2006/relationships/customXml" Target="../ink/ink965.xml"/><Relationship Id="rId197" Type="http://schemas.openxmlformats.org/officeDocument/2006/relationships/image" Target="../media/image3770.png"/><Relationship Id="rId362" Type="http://schemas.openxmlformats.org/officeDocument/2006/relationships/customXml" Target="../ink/ink866.xml"/><Relationship Id="rId418" Type="http://schemas.openxmlformats.org/officeDocument/2006/relationships/image" Target="../media/image452.png"/><Relationship Id="rId625" Type="http://schemas.openxmlformats.org/officeDocument/2006/relationships/image" Target="../media/image547.png"/><Relationship Id="rId222" Type="http://schemas.openxmlformats.org/officeDocument/2006/relationships/customXml" Target="../ink/ink810.xml"/><Relationship Id="rId471" Type="http://schemas.openxmlformats.org/officeDocument/2006/relationships/customXml" Target="../ink/ink920.xml"/><Relationship Id="rId667" Type="http://schemas.openxmlformats.org/officeDocument/2006/relationships/customXml" Target="../ink/ink1023.xml"/><Relationship Id="rId17" Type="http://schemas.openxmlformats.org/officeDocument/2006/relationships/image" Target="../media/image2670.png"/><Relationship Id="rId59" Type="http://schemas.openxmlformats.org/officeDocument/2006/relationships/image" Target="../media/image2880.png"/><Relationship Id="rId527" Type="http://schemas.openxmlformats.org/officeDocument/2006/relationships/customXml" Target="../ink/ink948.xml"/><Relationship Id="rId569" Type="http://schemas.openxmlformats.org/officeDocument/2006/relationships/customXml" Target="../ink/ink971.xml"/><Relationship Id="rId70" Type="http://schemas.openxmlformats.org/officeDocument/2006/relationships/customXml" Target="../ink/ink755.xml"/><Relationship Id="rId166" Type="http://schemas.openxmlformats.org/officeDocument/2006/relationships/customXml" Target="../ink/ink782.xml"/><Relationship Id="rId331" Type="http://schemas.openxmlformats.org/officeDocument/2006/relationships/image" Target="../media/image3550.png"/><Relationship Id="rId373" Type="http://schemas.openxmlformats.org/officeDocument/2006/relationships/image" Target="../media/image428.png"/><Relationship Id="rId429" Type="http://schemas.openxmlformats.org/officeDocument/2006/relationships/customXml" Target="../ink/ink897.xml"/><Relationship Id="rId580" Type="http://schemas.openxmlformats.org/officeDocument/2006/relationships/image" Target="../media/image525.png"/><Relationship Id="rId636" Type="http://schemas.openxmlformats.org/officeDocument/2006/relationships/customXml" Target="../ink/ink1005.xml"/><Relationship Id="rId1" Type="http://schemas.openxmlformats.org/officeDocument/2006/relationships/slideLayout" Target="../slideLayouts/slideLayout7.xml"/><Relationship Id="rId440" Type="http://schemas.openxmlformats.org/officeDocument/2006/relationships/customXml" Target="../ink/ink904.xml"/><Relationship Id="rId678" Type="http://schemas.openxmlformats.org/officeDocument/2006/relationships/customXml" Target="../ink/ink1030.xml"/><Relationship Id="rId28" Type="http://schemas.openxmlformats.org/officeDocument/2006/relationships/customXml" Target="../ink/ink734.xml"/><Relationship Id="rId275" Type="http://schemas.openxmlformats.org/officeDocument/2006/relationships/customXml" Target="../ink/ink830.xml"/><Relationship Id="rId482" Type="http://schemas.openxmlformats.org/officeDocument/2006/relationships/image" Target="../media/image480.png"/><Relationship Id="rId538" Type="http://schemas.openxmlformats.org/officeDocument/2006/relationships/image" Target="../media/image506.png"/><Relationship Id="rId703" Type="http://schemas.openxmlformats.org/officeDocument/2006/relationships/image" Target="../media/image8810.png"/><Relationship Id="rId81" Type="http://schemas.openxmlformats.org/officeDocument/2006/relationships/image" Target="../media/image2401.png"/><Relationship Id="rId177" Type="http://schemas.openxmlformats.org/officeDocument/2006/relationships/image" Target="../media/image3310.png"/><Relationship Id="rId342" Type="http://schemas.openxmlformats.org/officeDocument/2006/relationships/customXml" Target="../ink/ink857.xml"/><Relationship Id="rId384" Type="http://schemas.openxmlformats.org/officeDocument/2006/relationships/customXml" Target="../ink/ink877.xml"/><Relationship Id="rId591" Type="http://schemas.openxmlformats.org/officeDocument/2006/relationships/image" Target="../media/image530.png"/><Relationship Id="rId605" Type="http://schemas.openxmlformats.org/officeDocument/2006/relationships/image" Target="../media/image537.png"/><Relationship Id="rId202" Type="http://schemas.openxmlformats.org/officeDocument/2006/relationships/customXml" Target="../ink/ink800.xml"/><Relationship Id="rId244" Type="http://schemas.openxmlformats.org/officeDocument/2006/relationships/image" Target="../media/image3980.png"/><Relationship Id="rId647" Type="http://schemas.openxmlformats.org/officeDocument/2006/relationships/image" Target="../media/image558.png"/><Relationship Id="rId689" Type="http://schemas.openxmlformats.org/officeDocument/2006/relationships/image" Target="../media/image8110.png"/><Relationship Id="rId39" Type="http://schemas.openxmlformats.org/officeDocument/2006/relationships/image" Target="../media/image2780.png"/><Relationship Id="rId286" Type="http://schemas.openxmlformats.org/officeDocument/2006/relationships/customXml" Target="../ink/ink835.xml"/><Relationship Id="rId451" Type="http://schemas.openxmlformats.org/officeDocument/2006/relationships/customXml" Target="../ink/ink910.xml"/><Relationship Id="rId493" Type="http://schemas.openxmlformats.org/officeDocument/2006/relationships/image" Target="../media/image484.png"/><Relationship Id="rId507" Type="http://schemas.openxmlformats.org/officeDocument/2006/relationships/customXml" Target="../ink/ink938.xml"/><Relationship Id="rId549" Type="http://schemas.openxmlformats.org/officeDocument/2006/relationships/customXml" Target="../ink/ink960.xml"/><Relationship Id="rId714" Type="http://schemas.openxmlformats.org/officeDocument/2006/relationships/customXml" Target="../ink/ink1048.xml"/><Relationship Id="rId50" Type="http://schemas.openxmlformats.org/officeDocument/2006/relationships/customXml" Target="../ink/ink745.xml"/><Relationship Id="rId104" Type="http://schemas.openxmlformats.org/officeDocument/2006/relationships/customXml" Target="../ink/ink772.xml"/><Relationship Id="rId188" Type="http://schemas.openxmlformats.org/officeDocument/2006/relationships/customXml" Target="../ink/ink793.xml"/><Relationship Id="rId311" Type="http://schemas.openxmlformats.org/officeDocument/2006/relationships/image" Target="../media/image3450.png"/><Relationship Id="rId395" Type="http://schemas.openxmlformats.org/officeDocument/2006/relationships/image" Target="../media/image439.png"/><Relationship Id="rId560" Type="http://schemas.openxmlformats.org/officeDocument/2006/relationships/customXml" Target="../ink/ink966.xml"/><Relationship Id="rId92" Type="http://schemas.openxmlformats.org/officeDocument/2006/relationships/customXml" Target="../ink/ink766.xml"/><Relationship Id="rId213" Type="http://schemas.openxmlformats.org/officeDocument/2006/relationships/image" Target="../media/image3850.png"/><Relationship Id="rId420" Type="http://schemas.openxmlformats.org/officeDocument/2006/relationships/image" Target="../media/image453.png"/><Relationship Id="rId616" Type="http://schemas.openxmlformats.org/officeDocument/2006/relationships/customXml" Target="../ink/ink995.xml"/><Relationship Id="rId658" Type="http://schemas.openxmlformats.org/officeDocument/2006/relationships/customXml" Target="../ink/ink1016.xml"/><Relationship Id="rId255" Type="http://schemas.openxmlformats.org/officeDocument/2006/relationships/customXml" Target="../ink/ink823.xml"/><Relationship Id="rId462" Type="http://schemas.openxmlformats.org/officeDocument/2006/relationships/image" Target="../media/image472.png"/><Relationship Id="rId518" Type="http://schemas.openxmlformats.org/officeDocument/2006/relationships/image" Target="../media/image496.png"/><Relationship Id="rId115" Type="http://schemas.openxmlformats.org/officeDocument/2006/relationships/image" Target="../media/image2571.png"/><Relationship Id="rId322" Type="http://schemas.openxmlformats.org/officeDocument/2006/relationships/customXml" Target="../ink/ink847.xml"/><Relationship Id="rId364" Type="http://schemas.openxmlformats.org/officeDocument/2006/relationships/customXml" Target="../ink/ink867.xml"/><Relationship Id="rId61" Type="http://schemas.openxmlformats.org/officeDocument/2006/relationships/image" Target="../media/image2890.png"/><Relationship Id="rId199" Type="http://schemas.openxmlformats.org/officeDocument/2006/relationships/image" Target="../media/image3780.png"/><Relationship Id="rId571" Type="http://schemas.openxmlformats.org/officeDocument/2006/relationships/customXml" Target="../ink/ink972.xml"/><Relationship Id="rId627" Type="http://schemas.openxmlformats.org/officeDocument/2006/relationships/image" Target="../media/image548.png"/><Relationship Id="rId669" Type="http://schemas.openxmlformats.org/officeDocument/2006/relationships/customXml" Target="../ink/ink1025.xml"/><Relationship Id="rId19" Type="http://schemas.openxmlformats.org/officeDocument/2006/relationships/image" Target="../media/image2680.png"/><Relationship Id="rId224" Type="http://schemas.openxmlformats.org/officeDocument/2006/relationships/customXml" Target="../ink/ink811.xml"/><Relationship Id="rId431" Type="http://schemas.openxmlformats.org/officeDocument/2006/relationships/customXml" Target="../ink/ink898.xml"/><Relationship Id="rId473" Type="http://schemas.openxmlformats.org/officeDocument/2006/relationships/customXml" Target="../ink/ink921.xml"/><Relationship Id="rId529" Type="http://schemas.openxmlformats.org/officeDocument/2006/relationships/customXml" Target="../ink/ink949.xml"/><Relationship Id="rId680" Type="http://schemas.openxmlformats.org/officeDocument/2006/relationships/customXml" Target="../ink/ink1031.xml"/><Relationship Id="rId30" Type="http://schemas.openxmlformats.org/officeDocument/2006/relationships/customXml" Target="../ink/ink735.xml"/><Relationship Id="rId168" Type="http://schemas.openxmlformats.org/officeDocument/2006/relationships/customXml" Target="../ink/ink783.xml"/><Relationship Id="rId333" Type="http://schemas.openxmlformats.org/officeDocument/2006/relationships/image" Target="../media/image3560.png"/><Relationship Id="rId540" Type="http://schemas.openxmlformats.org/officeDocument/2006/relationships/image" Target="../media/image507.png"/><Relationship Id="rId72" Type="http://schemas.openxmlformats.org/officeDocument/2006/relationships/customXml" Target="../ink/ink756.xml"/><Relationship Id="rId375" Type="http://schemas.openxmlformats.org/officeDocument/2006/relationships/image" Target="../media/image429.png"/><Relationship Id="rId582" Type="http://schemas.openxmlformats.org/officeDocument/2006/relationships/image" Target="../media/image526.png"/><Relationship Id="rId638" Type="http://schemas.openxmlformats.org/officeDocument/2006/relationships/customXml" Target="../ink/ink1006.xml"/><Relationship Id="rId3" Type="http://schemas.openxmlformats.org/officeDocument/2006/relationships/customXml" Target="../ink/ink723.xml"/><Relationship Id="rId277" Type="http://schemas.openxmlformats.org/officeDocument/2006/relationships/customXml" Target="../ink/ink831.xml"/><Relationship Id="rId400" Type="http://schemas.openxmlformats.org/officeDocument/2006/relationships/customXml" Target="../ink/ink885.xml"/><Relationship Id="rId442" Type="http://schemas.openxmlformats.org/officeDocument/2006/relationships/customXml" Target="../ink/ink905.xml"/><Relationship Id="rId484" Type="http://schemas.openxmlformats.org/officeDocument/2006/relationships/image" Target="../media/image481.png"/><Relationship Id="rId705" Type="http://schemas.openxmlformats.org/officeDocument/2006/relationships/image" Target="../media/image892.png"/><Relationship Id="rId344" Type="http://schemas.openxmlformats.org/officeDocument/2006/relationships/customXml" Target="../ink/ink858.xml"/><Relationship Id="rId691" Type="http://schemas.openxmlformats.org/officeDocument/2006/relationships/image" Target="../media/image8210.png"/><Relationship Id="rId41" Type="http://schemas.openxmlformats.org/officeDocument/2006/relationships/image" Target="../media/image2790.png"/><Relationship Id="rId83" Type="http://schemas.openxmlformats.org/officeDocument/2006/relationships/image" Target="../media/image2410.png"/><Relationship Id="rId179" Type="http://schemas.openxmlformats.org/officeDocument/2006/relationships/image" Target="../media/image3320.png"/><Relationship Id="rId386" Type="http://schemas.openxmlformats.org/officeDocument/2006/relationships/customXml" Target="../ink/ink878.xml"/><Relationship Id="rId551" Type="http://schemas.openxmlformats.org/officeDocument/2006/relationships/customXml" Target="../ink/ink961.xml"/><Relationship Id="rId593" Type="http://schemas.openxmlformats.org/officeDocument/2006/relationships/image" Target="../media/image531.png"/><Relationship Id="rId607" Type="http://schemas.openxmlformats.org/officeDocument/2006/relationships/image" Target="../media/image538.png"/><Relationship Id="rId649" Type="http://schemas.openxmlformats.org/officeDocument/2006/relationships/image" Target="../media/image559.png"/><Relationship Id="rId190" Type="http://schemas.openxmlformats.org/officeDocument/2006/relationships/customXml" Target="../ink/ink794.xml"/><Relationship Id="rId204" Type="http://schemas.openxmlformats.org/officeDocument/2006/relationships/customXml" Target="../ink/ink801.xml"/><Relationship Id="rId246" Type="http://schemas.openxmlformats.org/officeDocument/2006/relationships/image" Target="../media/image3990.png"/><Relationship Id="rId288" Type="http://schemas.openxmlformats.org/officeDocument/2006/relationships/customXml" Target="../ink/ink836.xml"/><Relationship Id="rId453" Type="http://schemas.openxmlformats.org/officeDocument/2006/relationships/customXml" Target="../ink/ink911.xml"/><Relationship Id="rId509" Type="http://schemas.openxmlformats.org/officeDocument/2006/relationships/customXml" Target="../ink/ink939.xml"/><Relationship Id="rId660" Type="http://schemas.openxmlformats.org/officeDocument/2006/relationships/customXml" Target="../ink/ink1017.xml"/><Relationship Id="rId106" Type="http://schemas.openxmlformats.org/officeDocument/2006/relationships/customXml" Target="../ink/ink773.xml"/><Relationship Id="rId313" Type="http://schemas.openxmlformats.org/officeDocument/2006/relationships/image" Target="../media/image3460.png"/><Relationship Id="rId495" Type="http://schemas.openxmlformats.org/officeDocument/2006/relationships/image" Target="../media/image485.png"/><Relationship Id="rId716" Type="http://schemas.openxmlformats.org/officeDocument/2006/relationships/customXml" Target="../ink/ink1049.xml"/><Relationship Id="rId10" Type="http://schemas.openxmlformats.org/officeDocument/2006/relationships/customXml" Target="../ink/ink725.xml"/><Relationship Id="rId52" Type="http://schemas.openxmlformats.org/officeDocument/2006/relationships/customXml" Target="../ink/ink746.xml"/><Relationship Id="rId94" Type="http://schemas.openxmlformats.org/officeDocument/2006/relationships/customXml" Target="../ink/ink767.xml"/><Relationship Id="rId355" Type="http://schemas.openxmlformats.org/officeDocument/2006/relationships/image" Target="../media/image3670.png"/><Relationship Id="rId397" Type="http://schemas.openxmlformats.org/officeDocument/2006/relationships/image" Target="../media/image440.png"/><Relationship Id="rId520" Type="http://schemas.openxmlformats.org/officeDocument/2006/relationships/image" Target="../media/image497.png"/><Relationship Id="rId562" Type="http://schemas.openxmlformats.org/officeDocument/2006/relationships/customXml" Target="../ink/ink967.xml"/><Relationship Id="rId618" Type="http://schemas.openxmlformats.org/officeDocument/2006/relationships/customXml" Target="../ink/ink996.xml"/><Relationship Id="rId215" Type="http://schemas.openxmlformats.org/officeDocument/2006/relationships/image" Target="../media/image3860.png"/><Relationship Id="rId257" Type="http://schemas.openxmlformats.org/officeDocument/2006/relationships/customXml" Target="../ink/ink824.xml"/><Relationship Id="rId422" Type="http://schemas.openxmlformats.org/officeDocument/2006/relationships/image" Target="../media/image454.png"/><Relationship Id="rId464" Type="http://schemas.openxmlformats.org/officeDocument/2006/relationships/image" Target="../media/image473.png"/><Relationship Id="rId63" Type="http://schemas.openxmlformats.org/officeDocument/2006/relationships/image" Target="../media/image2900.png"/><Relationship Id="rId366" Type="http://schemas.openxmlformats.org/officeDocument/2006/relationships/customXml" Target="../ink/ink868.xml"/><Relationship Id="rId573" Type="http://schemas.openxmlformats.org/officeDocument/2006/relationships/customXml" Target="../ink/ink973.xml"/><Relationship Id="rId226" Type="http://schemas.openxmlformats.org/officeDocument/2006/relationships/customXml" Target="../ink/ink812.xml"/><Relationship Id="rId433" Type="http://schemas.openxmlformats.org/officeDocument/2006/relationships/customXml" Target="../ink/ink899.xml"/><Relationship Id="rId640" Type="http://schemas.openxmlformats.org/officeDocument/2006/relationships/customXml" Target="../ink/ink1007.xml"/><Relationship Id="rId74" Type="http://schemas.openxmlformats.org/officeDocument/2006/relationships/customXml" Target="../ink/ink757.xml"/><Relationship Id="rId377" Type="http://schemas.openxmlformats.org/officeDocument/2006/relationships/image" Target="../media/image430.png"/><Relationship Id="rId500" Type="http://schemas.openxmlformats.org/officeDocument/2006/relationships/customXml" Target="../ink/ink935.xml"/><Relationship Id="rId584" Type="http://schemas.openxmlformats.org/officeDocument/2006/relationships/image" Target="../media/image527.png"/><Relationship Id="rId444" Type="http://schemas.openxmlformats.org/officeDocument/2006/relationships/customXml" Target="../ink/ink906.xml"/><Relationship Id="rId651" Type="http://schemas.openxmlformats.org/officeDocument/2006/relationships/image" Target="../media/image560.png"/><Relationship Id="rId290" Type="http://schemas.openxmlformats.org/officeDocument/2006/relationships/customXml" Target="../ink/ink837.xml"/><Relationship Id="rId304" Type="http://schemas.openxmlformats.org/officeDocument/2006/relationships/customXml" Target="../ink/ink838.xml"/><Relationship Id="rId388" Type="http://schemas.openxmlformats.org/officeDocument/2006/relationships/customXml" Target="../ink/ink879.xml"/><Relationship Id="rId511" Type="http://schemas.openxmlformats.org/officeDocument/2006/relationships/customXml" Target="../ink/ink940.xml"/><Relationship Id="rId609" Type="http://schemas.openxmlformats.org/officeDocument/2006/relationships/image" Target="../media/image539.png"/><Relationship Id="rId85" Type="http://schemas.openxmlformats.org/officeDocument/2006/relationships/image" Target="../media/image2421.png"/><Relationship Id="rId595" Type="http://schemas.openxmlformats.org/officeDocument/2006/relationships/image" Target="../media/image532.png"/><Relationship Id="rId248" Type="http://schemas.openxmlformats.org/officeDocument/2006/relationships/image" Target="../media/image4000.png"/><Relationship Id="rId455" Type="http://schemas.openxmlformats.org/officeDocument/2006/relationships/customXml" Target="../ink/ink912.xml"/><Relationship Id="rId662" Type="http://schemas.openxmlformats.org/officeDocument/2006/relationships/image" Target="../media/image38.png"/><Relationship Id="rId12" Type="http://schemas.openxmlformats.org/officeDocument/2006/relationships/customXml" Target="../ink/ink726.xml"/><Relationship Id="rId108" Type="http://schemas.openxmlformats.org/officeDocument/2006/relationships/customXml" Target="../ink/ink774.xml"/><Relationship Id="rId315" Type="http://schemas.openxmlformats.org/officeDocument/2006/relationships/image" Target="../media/image3470.png"/><Relationship Id="rId522" Type="http://schemas.openxmlformats.org/officeDocument/2006/relationships/image" Target="../media/image498.png"/><Relationship Id="rId96" Type="http://schemas.openxmlformats.org/officeDocument/2006/relationships/customXml" Target="../ink/ink768.xml"/><Relationship Id="rId161" Type="http://schemas.openxmlformats.org/officeDocument/2006/relationships/image" Target="../media/image2602.png"/><Relationship Id="rId399" Type="http://schemas.openxmlformats.org/officeDocument/2006/relationships/image" Target="../media/image441.png"/><Relationship Id="rId259" Type="http://schemas.openxmlformats.org/officeDocument/2006/relationships/customXml" Target="../ink/ink825.xml"/><Relationship Id="rId466" Type="http://schemas.openxmlformats.org/officeDocument/2006/relationships/image" Target="../media/image474.png"/><Relationship Id="rId673" Type="http://schemas.openxmlformats.org/officeDocument/2006/relationships/image" Target="../media/image202.png"/><Relationship Id="rId23" Type="http://schemas.openxmlformats.org/officeDocument/2006/relationships/image" Target="../media/image2700.png"/><Relationship Id="rId119" Type="http://schemas.openxmlformats.org/officeDocument/2006/relationships/image" Target="../media/image2591.png"/><Relationship Id="rId326" Type="http://schemas.openxmlformats.org/officeDocument/2006/relationships/customXml" Target="../ink/ink849.xml"/><Relationship Id="rId533" Type="http://schemas.openxmlformats.org/officeDocument/2006/relationships/customXml" Target="../ink/ink951.xml"/><Relationship Id="rId172" Type="http://schemas.openxmlformats.org/officeDocument/2006/relationships/customXml" Target="../ink/ink785.xml"/><Relationship Id="rId477" Type="http://schemas.openxmlformats.org/officeDocument/2006/relationships/customXml" Target="../ink/ink923.xml"/><Relationship Id="rId600" Type="http://schemas.openxmlformats.org/officeDocument/2006/relationships/customXml" Target="../ink/ink987.xml"/><Relationship Id="rId684" Type="http://schemas.openxmlformats.org/officeDocument/2006/relationships/customXml" Target="../ink/ink1033.xml"/><Relationship Id="rId337" Type="http://schemas.openxmlformats.org/officeDocument/2006/relationships/image" Target="../media/image3580.png"/><Relationship Id="rId34" Type="http://schemas.openxmlformats.org/officeDocument/2006/relationships/customXml" Target="../ink/ink737.xml"/><Relationship Id="rId544" Type="http://schemas.openxmlformats.org/officeDocument/2006/relationships/customXml" Target="../ink/ink957.xml"/><Relationship Id="rId183" Type="http://schemas.openxmlformats.org/officeDocument/2006/relationships/image" Target="../media/image3340.png"/><Relationship Id="rId390" Type="http://schemas.openxmlformats.org/officeDocument/2006/relationships/customXml" Target="../ink/ink880.xml"/><Relationship Id="rId404" Type="http://schemas.openxmlformats.org/officeDocument/2006/relationships/image" Target="../media/image443.png"/><Relationship Id="rId611" Type="http://schemas.openxmlformats.org/officeDocument/2006/relationships/image" Target="../media/image540.png"/><Relationship Id="rId250" Type="http://schemas.openxmlformats.org/officeDocument/2006/relationships/image" Target="../media/image4010.png"/><Relationship Id="rId488" Type="http://schemas.openxmlformats.org/officeDocument/2006/relationships/customXml" Target="../ink/ink929.xml"/><Relationship Id="rId695" Type="http://schemas.openxmlformats.org/officeDocument/2006/relationships/image" Target="../media/image8410.png"/><Relationship Id="rId709" Type="http://schemas.openxmlformats.org/officeDocument/2006/relationships/image" Target="../media/image915.png"/><Relationship Id="rId45" Type="http://schemas.openxmlformats.org/officeDocument/2006/relationships/image" Target="../media/image2810.png"/><Relationship Id="rId110" Type="http://schemas.openxmlformats.org/officeDocument/2006/relationships/customXml" Target="../ink/ink775.xml"/><Relationship Id="rId348" Type="http://schemas.openxmlformats.org/officeDocument/2006/relationships/customXml" Target="../ink/ink860.xml"/><Relationship Id="rId555" Type="http://schemas.openxmlformats.org/officeDocument/2006/relationships/customXml" Target="../ink/ink963.xml"/><Relationship Id="rId194" Type="http://schemas.openxmlformats.org/officeDocument/2006/relationships/customXml" Target="../ink/ink796.xml"/><Relationship Id="rId208" Type="http://schemas.openxmlformats.org/officeDocument/2006/relationships/customXml" Target="../ink/ink803.xml"/><Relationship Id="rId415" Type="http://schemas.openxmlformats.org/officeDocument/2006/relationships/customXml" Target="../ink/ink890.xml"/><Relationship Id="rId622" Type="http://schemas.openxmlformats.org/officeDocument/2006/relationships/customXml" Target="../ink/ink998.xml"/><Relationship Id="rId261" Type="http://schemas.openxmlformats.org/officeDocument/2006/relationships/customXml" Target="../ink/ink826.xml"/><Relationship Id="rId499" Type="http://schemas.openxmlformats.org/officeDocument/2006/relationships/image" Target="../media/image487.png"/><Relationship Id="rId56" Type="http://schemas.openxmlformats.org/officeDocument/2006/relationships/customXml" Target="../ink/ink748.xml"/><Relationship Id="rId359" Type="http://schemas.openxmlformats.org/officeDocument/2006/relationships/image" Target="../media/image3690.png"/><Relationship Id="rId566" Type="http://schemas.openxmlformats.org/officeDocument/2006/relationships/customXml" Target="../ink/ink969.xml"/><Relationship Id="rId219" Type="http://schemas.openxmlformats.org/officeDocument/2006/relationships/image" Target="../media/image1140.png"/><Relationship Id="rId426" Type="http://schemas.openxmlformats.org/officeDocument/2006/relationships/image" Target="../media/image456.png"/><Relationship Id="rId633" Type="http://schemas.openxmlformats.org/officeDocument/2006/relationships/image" Target="../media/image551.png"/><Relationship Id="rId121" Type="http://schemas.openxmlformats.org/officeDocument/2006/relationships/image" Target="../media/image2910.png"/><Relationship Id="rId67" Type="http://schemas.openxmlformats.org/officeDocument/2006/relationships/image" Target="../media/image2330.png"/><Relationship Id="rId272" Type="http://schemas.openxmlformats.org/officeDocument/2006/relationships/image" Target="../media/image412.png"/><Relationship Id="rId577" Type="http://schemas.openxmlformats.org/officeDocument/2006/relationships/customXml" Target="../ink/ink975.xml"/><Relationship Id="rId700" Type="http://schemas.openxmlformats.org/officeDocument/2006/relationships/customXml" Target="../ink/ink1041.xml"/><Relationship Id="rId437" Type="http://schemas.openxmlformats.org/officeDocument/2006/relationships/image" Target="../media/image461.png"/><Relationship Id="rId644" Type="http://schemas.openxmlformats.org/officeDocument/2006/relationships/customXml" Target="../ink/ink1009.xml"/><Relationship Id="rId490" Type="http://schemas.openxmlformats.org/officeDocument/2006/relationships/customXml" Target="../ink/ink930.xml"/><Relationship Id="rId504" Type="http://schemas.openxmlformats.org/officeDocument/2006/relationships/image" Target="../media/image489.png"/><Relationship Id="rId711" Type="http://schemas.openxmlformats.org/officeDocument/2006/relationships/image" Target="../media/image920.png"/><Relationship Id="rId78" Type="http://schemas.openxmlformats.org/officeDocument/2006/relationships/customXml" Target="../ink/ink759.xml"/><Relationship Id="rId350" Type="http://schemas.openxmlformats.org/officeDocument/2006/relationships/customXml" Target="../ink/ink861.xml"/><Relationship Id="rId588" Type="http://schemas.openxmlformats.org/officeDocument/2006/relationships/image" Target="../media/image529.png"/><Relationship Id="rId9" Type="http://schemas.openxmlformats.org/officeDocument/2006/relationships/image" Target="../media/image2630.png"/><Relationship Id="rId210" Type="http://schemas.openxmlformats.org/officeDocument/2006/relationships/customXml" Target="../ink/ink804.xml"/><Relationship Id="rId448" Type="http://schemas.openxmlformats.org/officeDocument/2006/relationships/customXml" Target="../ink/ink908.xml"/><Relationship Id="rId655" Type="http://schemas.openxmlformats.org/officeDocument/2006/relationships/image" Target="../media/image562.png"/><Relationship Id="rId308" Type="http://schemas.openxmlformats.org/officeDocument/2006/relationships/customXml" Target="../ink/ink840.xml"/><Relationship Id="rId515" Type="http://schemas.openxmlformats.org/officeDocument/2006/relationships/customXml" Target="../ink/ink942.xml"/><Relationship Id="rId89" Type="http://schemas.openxmlformats.org/officeDocument/2006/relationships/image" Target="../media/image2440.png"/><Relationship Id="rId361" Type="http://schemas.openxmlformats.org/officeDocument/2006/relationships/image" Target="../media/image3700.png"/><Relationship Id="rId599" Type="http://schemas.openxmlformats.org/officeDocument/2006/relationships/image" Target="../media/image534.png"/><Relationship Id="rId459" Type="http://schemas.openxmlformats.org/officeDocument/2006/relationships/customXml" Target="../ink/ink914.xml"/><Relationship Id="rId666" Type="http://schemas.openxmlformats.org/officeDocument/2006/relationships/customXml" Target="../ink/ink1022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1.png"/><Relationship Id="rId671" Type="http://schemas.openxmlformats.org/officeDocument/2006/relationships/image" Target="../media/image8610.png"/><Relationship Id="rId21" Type="http://schemas.openxmlformats.org/officeDocument/2006/relationships/image" Target="../media/image2690.png"/><Relationship Id="rId324" Type="http://schemas.openxmlformats.org/officeDocument/2006/relationships/customXml" Target="../ink/ink1183.xml"/><Relationship Id="rId531" Type="http://schemas.openxmlformats.org/officeDocument/2006/relationships/customXml" Target="../ink/ink1288.xml"/><Relationship Id="rId629" Type="http://schemas.openxmlformats.org/officeDocument/2006/relationships/customXml" Target="../ink/ink1338.xml"/><Relationship Id="rId170" Type="http://schemas.openxmlformats.org/officeDocument/2006/relationships/customXml" Target="../ink/ink1119.xml"/><Relationship Id="rId268" Type="http://schemas.openxmlformats.org/officeDocument/2006/relationships/image" Target="../media/image410.png"/><Relationship Id="rId475" Type="http://schemas.openxmlformats.org/officeDocument/2006/relationships/customXml" Target="../ink/ink1260.xml"/><Relationship Id="rId682" Type="http://schemas.openxmlformats.org/officeDocument/2006/relationships/customXml" Target="../ink/ink1363.xml"/><Relationship Id="rId32" Type="http://schemas.openxmlformats.org/officeDocument/2006/relationships/customXml" Target="../ink/ink1064.xml"/><Relationship Id="rId128" Type="http://schemas.openxmlformats.org/officeDocument/2006/relationships/customXml" Target="../ink/ink1112.xml"/><Relationship Id="rId335" Type="http://schemas.openxmlformats.org/officeDocument/2006/relationships/image" Target="../media/image3570.png"/><Relationship Id="rId542" Type="http://schemas.openxmlformats.org/officeDocument/2006/relationships/image" Target="../media/image632.png"/><Relationship Id="rId181" Type="http://schemas.openxmlformats.org/officeDocument/2006/relationships/image" Target="../media/image3330.png"/><Relationship Id="rId402" Type="http://schemas.openxmlformats.org/officeDocument/2006/relationships/customXml" Target="../ink/ink1221.xml"/><Relationship Id="rId279" Type="http://schemas.openxmlformats.org/officeDocument/2006/relationships/customXml" Target="../ink/ink1167.xml"/><Relationship Id="rId486" Type="http://schemas.openxmlformats.org/officeDocument/2006/relationships/image" Target="../media/image603.png"/><Relationship Id="rId43" Type="http://schemas.openxmlformats.org/officeDocument/2006/relationships/image" Target="../media/image2800.png"/><Relationship Id="rId346" Type="http://schemas.openxmlformats.org/officeDocument/2006/relationships/customXml" Target="../ink/ink1194.xml"/><Relationship Id="rId553" Type="http://schemas.openxmlformats.org/officeDocument/2006/relationships/customXml" Target="../ink/ink1299.xml"/><Relationship Id="rId192" Type="http://schemas.openxmlformats.org/officeDocument/2006/relationships/customXml" Target="../ink/ink1130.xml"/><Relationship Id="rId206" Type="http://schemas.openxmlformats.org/officeDocument/2006/relationships/customXml" Target="../ink/ink1137.xml"/><Relationship Id="rId413" Type="http://schemas.openxmlformats.org/officeDocument/2006/relationships/customXml" Target="../ink/ink1227.xml"/><Relationship Id="rId497" Type="http://schemas.openxmlformats.org/officeDocument/2006/relationships/customXml" Target="../ink/ink1271.xml"/><Relationship Id="rId620" Type="http://schemas.openxmlformats.org/officeDocument/2006/relationships/image" Target="../media/image670.png"/><Relationship Id="rId357" Type="http://schemas.openxmlformats.org/officeDocument/2006/relationships/image" Target="../media/image3680.png"/><Relationship Id="rId54" Type="http://schemas.openxmlformats.org/officeDocument/2006/relationships/customXml" Target="../ink/ink1075.xml"/><Relationship Id="rId217" Type="http://schemas.openxmlformats.org/officeDocument/2006/relationships/image" Target="../media/image3870.png"/><Relationship Id="rId564" Type="http://schemas.openxmlformats.org/officeDocument/2006/relationships/customXml" Target="../ink/ink1305.xml"/><Relationship Id="rId424" Type="http://schemas.openxmlformats.org/officeDocument/2006/relationships/image" Target="../media/image573.png"/><Relationship Id="rId631" Type="http://schemas.openxmlformats.org/officeDocument/2006/relationships/customXml" Target="../ink/ink1339.xml"/><Relationship Id="rId270" Type="http://schemas.openxmlformats.org/officeDocument/2006/relationships/image" Target="../media/image411.png"/><Relationship Id="rId65" Type="http://schemas.openxmlformats.org/officeDocument/2006/relationships/image" Target="../media/image2320.png"/><Relationship Id="rId130" Type="http://schemas.openxmlformats.org/officeDocument/2006/relationships/customXml" Target="../ink/ink1113.xml"/><Relationship Id="rId368" Type="http://schemas.openxmlformats.org/officeDocument/2006/relationships/customXml" Target="../ink/ink1204.xml"/><Relationship Id="rId575" Type="http://schemas.openxmlformats.org/officeDocument/2006/relationships/image" Target="../media/image648.png"/><Relationship Id="rId228" Type="http://schemas.openxmlformats.org/officeDocument/2006/relationships/customXml" Target="../ink/ink1148.xml"/><Relationship Id="rId435" Type="http://schemas.openxmlformats.org/officeDocument/2006/relationships/customXml" Target="../ink/ink1238.xml"/><Relationship Id="rId642" Type="http://schemas.openxmlformats.org/officeDocument/2006/relationships/image" Target="../media/image681.png"/><Relationship Id="rId281" Type="http://schemas.openxmlformats.org/officeDocument/2006/relationships/image" Target="../media/image416.png"/><Relationship Id="rId502" Type="http://schemas.openxmlformats.org/officeDocument/2006/relationships/image" Target="../media/image612.png"/><Relationship Id="rId76" Type="http://schemas.openxmlformats.org/officeDocument/2006/relationships/customXml" Target="../ink/ink1086.xml"/><Relationship Id="rId379" Type="http://schemas.openxmlformats.org/officeDocument/2006/relationships/image" Target="../media/image431.png"/><Relationship Id="rId586" Type="http://schemas.openxmlformats.org/officeDocument/2006/relationships/image" Target="../media/image653.png"/><Relationship Id="rId7" Type="http://schemas.openxmlformats.org/officeDocument/2006/relationships/image" Target="../media/image2621.png"/><Relationship Id="rId239" Type="http://schemas.openxmlformats.org/officeDocument/2006/relationships/customXml" Target="../ink/ink1150.xml"/><Relationship Id="rId446" Type="http://schemas.openxmlformats.org/officeDocument/2006/relationships/customXml" Target="../ink/ink1245.xml"/><Relationship Id="rId653" Type="http://schemas.openxmlformats.org/officeDocument/2006/relationships/image" Target="../media/image753.png"/><Relationship Id="rId306" Type="http://schemas.openxmlformats.org/officeDocument/2006/relationships/customXml" Target="../ink/ink1174.xml"/><Relationship Id="rId87" Type="http://schemas.openxmlformats.org/officeDocument/2006/relationships/image" Target="../media/image2431.png"/><Relationship Id="rId513" Type="http://schemas.openxmlformats.org/officeDocument/2006/relationships/customXml" Target="../ink/ink1279.xml"/><Relationship Id="rId597" Type="http://schemas.openxmlformats.org/officeDocument/2006/relationships/customXml" Target="../ink/ink1322.xml"/><Relationship Id="rId457" Type="http://schemas.openxmlformats.org/officeDocument/2006/relationships/customXml" Target="../ink/ink1251.xml"/><Relationship Id="rId664" Type="http://schemas.openxmlformats.org/officeDocument/2006/relationships/customXml" Target="../ink/ink1354.xml"/><Relationship Id="rId14" Type="http://schemas.openxmlformats.org/officeDocument/2006/relationships/customXml" Target="../ink/ink1055.xml"/><Relationship Id="rId317" Type="http://schemas.openxmlformats.org/officeDocument/2006/relationships/image" Target="../media/image3480.png"/><Relationship Id="rId524" Type="http://schemas.openxmlformats.org/officeDocument/2006/relationships/image" Target="../media/image623.png"/><Relationship Id="rId98" Type="http://schemas.openxmlformats.org/officeDocument/2006/relationships/customXml" Target="../ink/ink1097.xml"/><Relationship Id="rId163" Type="http://schemas.openxmlformats.org/officeDocument/2006/relationships/image" Target="../media/image3250.png"/><Relationship Id="rId370" Type="http://schemas.openxmlformats.org/officeDocument/2006/relationships/customXml" Target="../ink/ink1205.xml"/><Relationship Id="rId230" Type="http://schemas.openxmlformats.org/officeDocument/2006/relationships/customXml" Target="../ink/ink1149.xml"/><Relationship Id="rId468" Type="http://schemas.openxmlformats.org/officeDocument/2006/relationships/image" Target="../media/image592.png"/><Relationship Id="rId675" Type="http://schemas.openxmlformats.org/officeDocument/2006/relationships/image" Target="../media/image8810.png"/><Relationship Id="rId25" Type="http://schemas.openxmlformats.org/officeDocument/2006/relationships/image" Target="../media/image2710.png"/><Relationship Id="rId328" Type="http://schemas.openxmlformats.org/officeDocument/2006/relationships/customXml" Target="../ink/ink1185.xml"/><Relationship Id="rId535" Type="http://schemas.openxmlformats.org/officeDocument/2006/relationships/customXml" Target="../ink/ink1290.xml"/><Relationship Id="rId174" Type="http://schemas.openxmlformats.org/officeDocument/2006/relationships/customXml" Target="../ink/ink1121.xml"/><Relationship Id="rId381" Type="http://schemas.openxmlformats.org/officeDocument/2006/relationships/image" Target="../media/image432.png"/><Relationship Id="rId602" Type="http://schemas.openxmlformats.org/officeDocument/2006/relationships/image" Target="../media/image661.png"/><Relationship Id="rId241" Type="http://schemas.openxmlformats.org/officeDocument/2006/relationships/customXml" Target="../ink/ink1151.xml"/><Relationship Id="rId479" Type="http://schemas.openxmlformats.org/officeDocument/2006/relationships/customXml" Target="../ink/ink1262.xml"/><Relationship Id="rId686" Type="http://schemas.openxmlformats.org/officeDocument/2006/relationships/customXml" Target="../ink/ink1365.xml"/><Relationship Id="rId36" Type="http://schemas.openxmlformats.org/officeDocument/2006/relationships/customXml" Target="../ink/ink1066.xml"/><Relationship Id="rId339" Type="http://schemas.openxmlformats.org/officeDocument/2006/relationships/image" Target="../media/image3590.png"/><Relationship Id="rId546" Type="http://schemas.openxmlformats.org/officeDocument/2006/relationships/image" Target="../media/image634.png"/><Relationship Id="rId78" Type="http://schemas.openxmlformats.org/officeDocument/2006/relationships/customXml" Target="../ink/ink1087.xml"/><Relationship Id="rId101" Type="http://schemas.openxmlformats.org/officeDocument/2006/relationships/image" Target="../media/image2501.png"/><Relationship Id="rId185" Type="http://schemas.openxmlformats.org/officeDocument/2006/relationships/image" Target="../media/image3350.png"/><Relationship Id="rId350" Type="http://schemas.openxmlformats.org/officeDocument/2006/relationships/customXml" Target="../ink/ink1196.xml"/><Relationship Id="rId406" Type="http://schemas.openxmlformats.org/officeDocument/2006/relationships/image" Target="../media/image565.png"/><Relationship Id="rId588" Type="http://schemas.openxmlformats.org/officeDocument/2006/relationships/image" Target="../media/image654.png"/><Relationship Id="rId9" Type="http://schemas.openxmlformats.org/officeDocument/2006/relationships/image" Target="../media/image2630.png"/><Relationship Id="rId210" Type="http://schemas.openxmlformats.org/officeDocument/2006/relationships/customXml" Target="../ink/ink1139.xml"/><Relationship Id="rId392" Type="http://schemas.openxmlformats.org/officeDocument/2006/relationships/customXml" Target="../ink/ink1216.xml"/><Relationship Id="rId448" Type="http://schemas.openxmlformats.org/officeDocument/2006/relationships/customXml" Target="../ink/ink1246.xml"/><Relationship Id="rId613" Type="http://schemas.openxmlformats.org/officeDocument/2006/relationships/customXml" Target="../ink/ink1330.xml"/><Relationship Id="rId655" Type="http://schemas.openxmlformats.org/officeDocument/2006/relationships/image" Target="../media/image7610.png"/><Relationship Id="rId252" Type="http://schemas.openxmlformats.org/officeDocument/2006/relationships/image" Target="../media/image4020.png"/><Relationship Id="rId308" Type="http://schemas.openxmlformats.org/officeDocument/2006/relationships/customXml" Target="../ink/ink1175.xml"/><Relationship Id="rId515" Type="http://schemas.openxmlformats.org/officeDocument/2006/relationships/customXml" Target="../ink/ink1280.xml"/><Relationship Id="rId47" Type="http://schemas.openxmlformats.org/officeDocument/2006/relationships/image" Target="../media/image2820.png"/><Relationship Id="rId89" Type="http://schemas.openxmlformats.org/officeDocument/2006/relationships/image" Target="../media/image2440.png"/><Relationship Id="rId112" Type="http://schemas.openxmlformats.org/officeDocument/2006/relationships/customXml" Target="../ink/ink1104.xml"/><Relationship Id="rId361" Type="http://schemas.openxmlformats.org/officeDocument/2006/relationships/image" Target="../media/image3700.png"/><Relationship Id="rId557" Type="http://schemas.openxmlformats.org/officeDocument/2006/relationships/customXml" Target="../ink/ink1301.xml"/><Relationship Id="rId599" Type="http://schemas.openxmlformats.org/officeDocument/2006/relationships/customXml" Target="../ink/ink1323.xml"/><Relationship Id="rId196" Type="http://schemas.openxmlformats.org/officeDocument/2006/relationships/customXml" Target="../ink/ink1132.xml"/><Relationship Id="rId417" Type="http://schemas.openxmlformats.org/officeDocument/2006/relationships/customXml" Target="../ink/ink1229.xml"/><Relationship Id="rId459" Type="http://schemas.openxmlformats.org/officeDocument/2006/relationships/customXml" Target="../ink/ink1252.xml"/><Relationship Id="rId624" Type="http://schemas.openxmlformats.org/officeDocument/2006/relationships/image" Target="../media/image672.png"/><Relationship Id="rId666" Type="http://schemas.openxmlformats.org/officeDocument/2006/relationships/customXml" Target="../ink/ink1355.xml"/><Relationship Id="rId16" Type="http://schemas.openxmlformats.org/officeDocument/2006/relationships/customXml" Target="../ink/ink1056.xml"/><Relationship Id="rId221" Type="http://schemas.openxmlformats.org/officeDocument/2006/relationships/image" Target="../media/image3880.png"/><Relationship Id="rId319" Type="http://schemas.openxmlformats.org/officeDocument/2006/relationships/image" Target="../media/image3490.png"/><Relationship Id="rId470" Type="http://schemas.openxmlformats.org/officeDocument/2006/relationships/image" Target="../media/image593.png"/><Relationship Id="rId526" Type="http://schemas.openxmlformats.org/officeDocument/2006/relationships/image" Target="../media/image624.png"/><Relationship Id="rId58" Type="http://schemas.openxmlformats.org/officeDocument/2006/relationships/customXml" Target="../ink/ink1077.xml"/><Relationship Id="rId123" Type="http://schemas.openxmlformats.org/officeDocument/2006/relationships/image" Target="../media/image2920.png"/><Relationship Id="rId330" Type="http://schemas.openxmlformats.org/officeDocument/2006/relationships/customXml" Target="../ink/ink1186.xml"/><Relationship Id="rId568" Type="http://schemas.openxmlformats.org/officeDocument/2006/relationships/customXml" Target="../ink/ink1307.xml"/><Relationship Id="rId165" Type="http://schemas.openxmlformats.org/officeDocument/2006/relationships/image" Target="../media/image3760.png"/><Relationship Id="rId372" Type="http://schemas.openxmlformats.org/officeDocument/2006/relationships/customXml" Target="../ink/ink1206.xml"/><Relationship Id="rId428" Type="http://schemas.openxmlformats.org/officeDocument/2006/relationships/image" Target="../media/image575.png"/><Relationship Id="rId635" Type="http://schemas.openxmlformats.org/officeDocument/2006/relationships/customXml" Target="../ink/ink1341.xml"/><Relationship Id="rId677" Type="http://schemas.openxmlformats.org/officeDocument/2006/relationships/image" Target="../media/image892.png"/><Relationship Id="rId274" Type="http://schemas.openxmlformats.org/officeDocument/2006/relationships/image" Target="../media/image413.png"/><Relationship Id="rId481" Type="http://schemas.openxmlformats.org/officeDocument/2006/relationships/customXml" Target="../ink/ink1263.xml"/><Relationship Id="rId27" Type="http://schemas.openxmlformats.org/officeDocument/2006/relationships/image" Target="../media/image2720.png"/><Relationship Id="rId69" Type="http://schemas.openxmlformats.org/officeDocument/2006/relationships/image" Target="../media/image2340.png"/><Relationship Id="rId537" Type="http://schemas.openxmlformats.org/officeDocument/2006/relationships/customXml" Target="../ink/ink1291.xml"/><Relationship Id="rId579" Type="http://schemas.openxmlformats.org/officeDocument/2006/relationships/image" Target="../media/image650.png"/><Relationship Id="rId80" Type="http://schemas.openxmlformats.org/officeDocument/2006/relationships/customXml" Target="../ink/ink1088.xml"/><Relationship Id="rId176" Type="http://schemas.openxmlformats.org/officeDocument/2006/relationships/customXml" Target="../ink/ink1122.xml"/><Relationship Id="rId341" Type="http://schemas.openxmlformats.org/officeDocument/2006/relationships/image" Target="../media/image3600.png"/><Relationship Id="rId383" Type="http://schemas.openxmlformats.org/officeDocument/2006/relationships/image" Target="../media/image433.png"/><Relationship Id="rId439" Type="http://schemas.openxmlformats.org/officeDocument/2006/relationships/customXml" Target="../ink/ink1241.xml"/><Relationship Id="rId590" Type="http://schemas.openxmlformats.org/officeDocument/2006/relationships/image" Target="../media/image655.png"/><Relationship Id="rId604" Type="http://schemas.openxmlformats.org/officeDocument/2006/relationships/image" Target="../media/image662.png"/><Relationship Id="rId646" Type="http://schemas.openxmlformats.org/officeDocument/2006/relationships/image" Target="../media/image201.png"/><Relationship Id="rId201" Type="http://schemas.openxmlformats.org/officeDocument/2006/relationships/image" Target="../media/image3790.png"/><Relationship Id="rId243" Type="http://schemas.openxmlformats.org/officeDocument/2006/relationships/customXml" Target="../ink/ink1152.xml"/><Relationship Id="rId285" Type="http://schemas.openxmlformats.org/officeDocument/2006/relationships/image" Target="../media/image418.png"/><Relationship Id="rId450" Type="http://schemas.openxmlformats.org/officeDocument/2006/relationships/customXml" Target="../ink/ink1247.xml"/><Relationship Id="rId506" Type="http://schemas.openxmlformats.org/officeDocument/2006/relationships/image" Target="../media/image614.png"/><Relationship Id="rId688" Type="http://schemas.openxmlformats.org/officeDocument/2006/relationships/customXml" Target="../ink/ink1366.xml"/><Relationship Id="rId38" Type="http://schemas.openxmlformats.org/officeDocument/2006/relationships/customXml" Target="../ink/ink1067.xml"/><Relationship Id="rId103" Type="http://schemas.openxmlformats.org/officeDocument/2006/relationships/image" Target="../media/image2511.png"/><Relationship Id="rId310" Type="http://schemas.openxmlformats.org/officeDocument/2006/relationships/customXml" Target="../ink/ink1176.xml"/><Relationship Id="rId492" Type="http://schemas.openxmlformats.org/officeDocument/2006/relationships/image" Target="../media/image606.png"/><Relationship Id="rId548" Type="http://schemas.openxmlformats.org/officeDocument/2006/relationships/image" Target="../media/image635.png"/><Relationship Id="rId91" Type="http://schemas.openxmlformats.org/officeDocument/2006/relationships/image" Target="../media/image2450.png"/><Relationship Id="rId187" Type="http://schemas.openxmlformats.org/officeDocument/2006/relationships/image" Target="../media/image3360.png"/><Relationship Id="rId352" Type="http://schemas.openxmlformats.org/officeDocument/2006/relationships/customXml" Target="../ink/ink1197.xml"/><Relationship Id="rId394" Type="http://schemas.openxmlformats.org/officeDocument/2006/relationships/customXml" Target="../ink/ink1217.xml"/><Relationship Id="rId408" Type="http://schemas.openxmlformats.org/officeDocument/2006/relationships/image" Target="../media/image566.png"/><Relationship Id="rId615" Type="http://schemas.openxmlformats.org/officeDocument/2006/relationships/customXml" Target="../ink/ink1331.xml"/><Relationship Id="rId212" Type="http://schemas.openxmlformats.org/officeDocument/2006/relationships/customXml" Target="../ink/ink1140.xml"/><Relationship Id="rId254" Type="http://schemas.openxmlformats.org/officeDocument/2006/relationships/image" Target="../media/image403.png"/><Relationship Id="rId657" Type="http://schemas.openxmlformats.org/officeDocument/2006/relationships/image" Target="../media/image772.png"/><Relationship Id="rId49" Type="http://schemas.openxmlformats.org/officeDocument/2006/relationships/image" Target="../media/image2831.png"/><Relationship Id="rId114" Type="http://schemas.openxmlformats.org/officeDocument/2006/relationships/customXml" Target="../ink/ink1105.xml"/><Relationship Id="rId461" Type="http://schemas.openxmlformats.org/officeDocument/2006/relationships/customXml" Target="../ink/ink1253.xml"/><Relationship Id="rId517" Type="http://schemas.openxmlformats.org/officeDocument/2006/relationships/customXml" Target="../ink/ink1281.xml"/><Relationship Id="rId559" Type="http://schemas.openxmlformats.org/officeDocument/2006/relationships/customXml" Target="../ink/ink1302.xml"/><Relationship Id="rId60" Type="http://schemas.openxmlformats.org/officeDocument/2006/relationships/customXml" Target="../ink/ink1078.xml"/><Relationship Id="rId198" Type="http://schemas.openxmlformats.org/officeDocument/2006/relationships/customXml" Target="../ink/ink1133.xml"/><Relationship Id="rId321" Type="http://schemas.openxmlformats.org/officeDocument/2006/relationships/image" Target="../media/image3500.png"/><Relationship Id="rId363" Type="http://schemas.openxmlformats.org/officeDocument/2006/relationships/image" Target="../media/image3710.png"/><Relationship Id="rId419" Type="http://schemas.openxmlformats.org/officeDocument/2006/relationships/customXml" Target="../ink/ink1230.xml"/><Relationship Id="rId570" Type="http://schemas.openxmlformats.org/officeDocument/2006/relationships/customXml" Target="../ink/ink1308.xml"/><Relationship Id="rId626" Type="http://schemas.openxmlformats.org/officeDocument/2006/relationships/image" Target="../media/image673.png"/><Relationship Id="rId223" Type="http://schemas.openxmlformats.org/officeDocument/2006/relationships/image" Target="../media/image3890.png"/><Relationship Id="rId430" Type="http://schemas.openxmlformats.org/officeDocument/2006/relationships/image" Target="../media/image576.png"/><Relationship Id="rId668" Type="http://schemas.openxmlformats.org/officeDocument/2006/relationships/customXml" Target="../ink/ink1356.xml"/><Relationship Id="rId18" Type="http://schemas.openxmlformats.org/officeDocument/2006/relationships/customXml" Target="../ink/ink1057.xml"/><Relationship Id="rId472" Type="http://schemas.openxmlformats.org/officeDocument/2006/relationships/image" Target="../media/image594.png"/><Relationship Id="rId528" Type="http://schemas.openxmlformats.org/officeDocument/2006/relationships/image" Target="../media/image625.png"/><Relationship Id="rId125" Type="http://schemas.openxmlformats.org/officeDocument/2006/relationships/image" Target="../media/image2930.png"/><Relationship Id="rId167" Type="http://schemas.openxmlformats.org/officeDocument/2006/relationships/image" Target="../media/image3260.png"/><Relationship Id="rId332" Type="http://schemas.openxmlformats.org/officeDocument/2006/relationships/customXml" Target="../ink/ink1187.xml"/><Relationship Id="rId374" Type="http://schemas.openxmlformats.org/officeDocument/2006/relationships/customXml" Target="../ink/ink1207.xml"/><Relationship Id="rId581" Type="http://schemas.openxmlformats.org/officeDocument/2006/relationships/image" Target="../media/image651.png"/><Relationship Id="rId71" Type="http://schemas.openxmlformats.org/officeDocument/2006/relationships/image" Target="../media/image2350.png"/><Relationship Id="rId637" Type="http://schemas.openxmlformats.org/officeDocument/2006/relationships/customXml" Target="../ink/ink1342.xml"/><Relationship Id="rId679" Type="http://schemas.openxmlformats.org/officeDocument/2006/relationships/image" Target="../media/image9010.png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2730.png"/><Relationship Id="rId276" Type="http://schemas.openxmlformats.org/officeDocument/2006/relationships/image" Target="../media/image414.png"/><Relationship Id="rId441" Type="http://schemas.openxmlformats.org/officeDocument/2006/relationships/image" Target="../media/image580.png"/><Relationship Id="rId483" Type="http://schemas.openxmlformats.org/officeDocument/2006/relationships/customXml" Target="../ink/ink1264.xml"/><Relationship Id="rId539" Type="http://schemas.openxmlformats.org/officeDocument/2006/relationships/customXml" Target="../ink/ink1292.xml"/><Relationship Id="rId690" Type="http://schemas.openxmlformats.org/officeDocument/2006/relationships/customXml" Target="../ink/ink1367.xml"/><Relationship Id="rId40" Type="http://schemas.openxmlformats.org/officeDocument/2006/relationships/customXml" Target="../ink/ink1068.xml"/><Relationship Id="rId178" Type="http://schemas.openxmlformats.org/officeDocument/2006/relationships/customXml" Target="../ink/ink1123.xml"/><Relationship Id="rId343" Type="http://schemas.openxmlformats.org/officeDocument/2006/relationships/image" Target="../media/image3610.png"/><Relationship Id="rId550" Type="http://schemas.openxmlformats.org/officeDocument/2006/relationships/image" Target="../media/image636.png"/><Relationship Id="rId82" Type="http://schemas.openxmlformats.org/officeDocument/2006/relationships/customXml" Target="../ink/ink1089.xml"/><Relationship Id="rId203" Type="http://schemas.openxmlformats.org/officeDocument/2006/relationships/image" Target="../media/image3800.png"/><Relationship Id="rId385" Type="http://schemas.openxmlformats.org/officeDocument/2006/relationships/image" Target="../media/image434.png"/><Relationship Id="rId592" Type="http://schemas.openxmlformats.org/officeDocument/2006/relationships/image" Target="../media/image656.png"/><Relationship Id="rId606" Type="http://schemas.openxmlformats.org/officeDocument/2006/relationships/image" Target="../media/image663.png"/><Relationship Id="rId648" Type="http://schemas.openxmlformats.org/officeDocument/2006/relationships/customXml" Target="../ink/ink1346.xml"/><Relationship Id="rId245" Type="http://schemas.openxmlformats.org/officeDocument/2006/relationships/customXml" Target="../ink/ink1153.xml"/><Relationship Id="rId287" Type="http://schemas.openxmlformats.org/officeDocument/2006/relationships/image" Target="../media/image419.png"/><Relationship Id="rId410" Type="http://schemas.openxmlformats.org/officeDocument/2006/relationships/image" Target="../media/image567.png"/><Relationship Id="rId452" Type="http://schemas.openxmlformats.org/officeDocument/2006/relationships/image" Target="../media/image585.png"/><Relationship Id="rId494" Type="http://schemas.openxmlformats.org/officeDocument/2006/relationships/image" Target="../media/image607.png"/><Relationship Id="rId508" Type="http://schemas.openxmlformats.org/officeDocument/2006/relationships/image" Target="../media/image615.png"/><Relationship Id="rId105" Type="http://schemas.openxmlformats.org/officeDocument/2006/relationships/image" Target="../media/image2521.png"/><Relationship Id="rId312" Type="http://schemas.openxmlformats.org/officeDocument/2006/relationships/customXml" Target="../ink/ink1177.xml"/><Relationship Id="rId51" Type="http://schemas.openxmlformats.org/officeDocument/2006/relationships/image" Target="../media/image2840.png"/><Relationship Id="rId93" Type="http://schemas.openxmlformats.org/officeDocument/2006/relationships/image" Target="../media/image2461.png"/><Relationship Id="rId189" Type="http://schemas.openxmlformats.org/officeDocument/2006/relationships/image" Target="../media/image3370.png"/><Relationship Id="rId396" Type="http://schemas.openxmlformats.org/officeDocument/2006/relationships/customXml" Target="../ink/ink1218.xml"/><Relationship Id="rId561" Type="http://schemas.openxmlformats.org/officeDocument/2006/relationships/image" Target="../media/image641.png"/><Relationship Id="rId617" Type="http://schemas.openxmlformats.org/officeDocument/2006/relationships/customXml" Target="../ink/ink1332.xml"/><Relationship Id="rId659" Type="http://schemas.openxmlformats.org/officeDocument/2006/relationships/image" Target="../media/image7811.png"/><Relationship Id="rId214" Type="http://schemas.openxmlformats.org/officeDocument/2006/relationships/customXml" Target="../ink/ink1141.xml"/><Relationship Id="rId256" Type="http://schemas.openxmlformats.org/officeDocument/2006/relationships/image" Target="../media/image404.png"/><Relationship Id="rId421" Type="http://schemas.openxmlformats.org/officeDocument/2006/relationships/customXml" Target="../ink/ink1231.xml"/><Relationship Id="rId463" Type="http://schemas.openxmlformats.org/officeDocument/2006/relationships/customXml" Target="../ink/ink1254.xml"/><Relationship Id="rId519" Type="http://schemas.openxmlformats.org/officeDocument/2006/relationships/customXml" Target="../ink/ink1282.xml"/><Relationship Id="rId670" Type="http://schemas.openxmlformats.org/officeDocument/2006/relationships/customXml" Target="../ink/ink1357.xml"/><Relationship Id="rId116" Type="http://schemas.openxmlformats.org/officeDocument/2006/relationships/customXml" Target="../ink/ink1106.xml"/><Relationship Id="rId323" Type="http://schemas.openxmlformats.org/officeDocument/2006/relationships/image" Target="../media/image3510.png"/><Relationship Id="rId530" Type="http://schemas.openxmlformats.org/officeDocument/2006/relationships/image" Target="../media/image626.png"/><Relationship Id="rId20" Type="http://schemas.openxmlformats.org/officeDocument/2006/relationships/customXml" Target="../ink/ink1058.xml"/><Relationship Id="rId62" Type="http://schemas.openxmlformats.org/officeDocument/2006/relationships/customXml" Target="../ink/ink1079.xml"/><Relationship Id="rId365" Type="http://schemas.openxmlformats.org/officeDocument/2006/relationships/image" Target="../media/image3720.png"/><Relationship Id="rId572" Type="http://schemas.openxmlformats.org/officeDocument/2006/relationships/customXml" Target="../ink/ink1309.xml"/><Relationship Id="rId628" Type="http://schemas.openxmlformats.org/officeDocument/2006/relationships/image" Target="../media/image674.png"/><Relationship Id="rId225" Type="http://schemas.openxmlformats.org/officeDocument/2006/relationships/image" Target="../media/image3900.png"/><Relationship Id="rId432" Type="http://schemas.openxmlformats.org/officeDocument/2006/relationships/image" Target="../media/image577.png"/><Relationship Id="rId474" Type="http://schemas.openxmlformats.org/officeDocument/2006/relationships/image" Target="../media/image595.png"/><Relationship Id="rId127" Type="http://schemas.openxmlformats.org/officeDocument/2006/relationships/image" Target="../media/image2940.png"/><Relationship Id="rId681" Type="http://schemas.openxmlformats.org/officeDocument/2006/relationships/image" Target="../media/image915.png"/><Relationship Id="rId31" Type="http://schemas.openxmlformats.org/officeDocument/2006/relationships/image" Target="../media/image2740.png"/><Relationship Id="rId73" Type="http://schemas.openxmlformats.org/officeDocument/2006/relationships/image" Target="../media/image2360.png"/><Relationship Id="rId169" Type="http://schemas.openxmlformats.org/officeDocument/2006/relationships/image" Target="../media/image3270.png"/><Relationship Id="rId334" Type="http://schemas.openxmlformats.org/officeDocument/2006/relationships/customXml" Target="../ink/ink1188.xml"/><Relationship Id="rId376" Type="http://schemas.openxmlformats.org/officeDocument/2006/relationships/customXml" Target="../ink/ink1208.xml"/><Relationship Id="rId541" Type="http://schemas.openxmlformats.org/officeDocument/2006/relationships/customXml" Target="../ink/ink1293.xml"/><Relationship Id="rId583" Type="http://schemas.openxmlformats.org/officeDocument/2006/relationships/customXml" Target="../ink/ink1315.xml"/><Relationship Id="rId639" Type="http://schemas.openxmlformats.org/officeDocument/2006/relationships/customXml" Target="../ink/ink1343.xml"/><Relationship Id="rId180" Type="http://schemas.openxmlformats.org/officeDocument/2006/relationships/customXml" Target="../ink/ink1124.xml"/><Relationship Id="rId278" Type="http://schemas.openxmlformats.org/officeDocument/2006/relationships/image" Target="../media/image415.png"/><Relationship Id="rId401" Type="http://schemas.openxmlformats.org/officeDocument/2006/relationships/image" Target="../media/image442.png"/><Relationship Id="rId443" Type="http://schemas.openxmlformats.org/officeDocument/2006/relationships/image" Target="../media/image581.png"/><Relationship Id="rId650" Type="http://schemas.openxmlformats.org/officeDocument/2006/relationships/customXml" Target="../ink/ink1347.xml"/><Relationship Id="rId303" Type="http://schemas.openxmlformats.org/officeDocument/2006/relationships/image" Target="../media/image3410.png"/><Relationship Id="rId485" Type="http://schemas.openxmlformats.org/officeDocument/2006/relationships/customXml" Target="../ink/ink1265.xml"/><Relationship Id="rId42" Type="http://schemas.openxmlformats.org/officeDocument/2006/relationships/customXml" Target="../ink/ink1069.xml"/><Relationship Id="rId84" Type="http://schemas.openxmlformats.org/officeDocument/2006/relationships/customXml" Target="../ink/ink1090.xml"/><Relationship Id="rId345" Type="http://schemas.openxmlformats.org/officeDocument/2006/relationships/image" Target="../media/image3620.png"/><Relationship Id="rId387" Type="http://schemas.openxmlformats.org/officeDocument/2006/relationships/image" Target="../media/image435.png"/><Relationship Id="rId510" Type="http://schemas.openxmlformats.org/officeDocument/2006/relationships/image" Target="../media/image616.png"/><Relationship Id="rId552" Type="http://schemas.openxmlformats.org/officeDocument/2006/relationships/image" Target="../media/image637.png"/><Relationship Id="rId594" Type="http://schemas.openxmlformats.org/officeDocument/2006/relationships/image" Target="../media/image657.png"/><Relationship Id="rId608" Type="http://schemas.openxmlformats.org/officeDocument/2006/relationships/image" Target="../media/image664.png"/><Relationship Id="rId191" Type="http://schemas.openxmlformats.org/officeDocument/2006/relationships/image" Target="../media/image3380.png"/><Relationship Id="rId205" Type="http://schemas.openxmlformats.org/officeDocument/2006/relationships/image" Target="../media/image3810.png"/><Relationship Id="rId247" Type="http://schemas.openxmlformats.org/officeDocument/2006/relationships/customXml" Target="../ink/ink1154.xml"/><Relationship Id="rId412" Type="http://schemas.openxmlformats.org/officeDocument/2006/relationships/image" Target="../media/image568.png"/><Relationship Id="rId107" Type="http://schemas.openxmlformats.org/officeDocument/2006/relationships/image" Target="../media/image2531.png"/><Relationship Id="rId289" Type="http://schemas.openxmlformats.org/officeDocument/2006/relationships/image" Target="../media/image420.png"/><Relationship Id="rId454" Type="http://schemas.openxmlformats.org/officeDocument/2006/relationships/image" Target="../media/image586.png"/><Relationship Id="rId496" Type="http://schemas.openxmlformats.org/officeDocument/2006/relationships/image" Target="../media/image608.png"/><Relationship Id="rId661" Type="http://schemas.openxmlformats.org/officeDocument/2006/relationships/image" Target="../media/image8110.png"/><Relationship Id="rId11" Type="http://schemas.openxmlformats.org/officeDocument/2006/relationships/image" Target="../media/image2641.png"/><Relationship Id="rId53" Type="http://schemas.openxmlformats.org/officeDocument/2006/relationships/image" Target="../media/image2850.png"/><Relationship Id="rId314" Type="http://schemas.openxmlformats.org/officeDocument/2006/relationships/customXml" Target="../ink/ink1178.xml"/><Relationship Id="rId356" Type="http://schemas.openxmlformats.org/officeDocument/2006/relationships/customXml" Target="../ink/ink1198.xml"/><Relationship Id="rId398" Type="http://schemas.openxmlformats.org/officeDocument/2006/relationships/customXml" Target="../ink/ink1219.xml"/><Relationship Id="rId521" Type="http://schemas.openxmlformats.org/officeDocument/2006/relationships/customXml" Target="../ink/ink1283.xml"/><Relationship Id="rId563" Type="http://schemas.openxmlformats.org/officeDocument/2006/relationships/image" Target="../media/image642.png"/><Relationship Id="rId619" Type="http://schemas.openxmlformats.org/officeDocument/2006/relationships/customXml" Target="../ink/ink1333.xml"/><Relationship Id="rId95" Type="http://schemas.openxmlformats.org/officeDocument/2006/relationships/image" Target="../media/image2471.png"/><Relationship Id="rId216" Type="http://schemas.openxmlformats.org/officeDocument/2006/relationships/customXml" Target="../ink/ink1142.xml"/><Relationship Id="rId423" Type="http://schemas.openxmlformats.org/officeDocument/2006/relationships/customXml" Target="../ink/ink1232.xml"/><Relationship Id="rId258" Type="http://schemas.openxmlformats.org/officeDocument/2006/relationships/image" Target="../media/image405.png"/><Relationship Id="rId465" Type="http://schemas.openxmlformats.org/officeDocument/2006/relationships/customXml" Target="../ink/ink1255.xml"/><Relationship Id="rId630" Type="http://schemas.openxmlformats.org/officeDocument/2006/relationships/image" Target="../media/image675.png"/><Relationship Id="rId672" Type="http://schemas.openxmlformats.org/officeDocument/2006/relationships/customXml" Target="../ink/ink1358.xml"/><Relationship Id="rId22" Type="http://schemas.openxmlformats.org/officeDocument/2006/relationships/customXml" Target="../ink/ink1059.xml"/><Relationship Id="rId64" Type="http://schemas.openxmlformats.org/officeDocument/2006/relationships/customXml" Target="../ink/ink1080.xml"/><Relationship Id="rId118" Type="http://schemas.openxmlformats.org/officeDocument/2006/relationships/customXml" Target="../ink/ink1107.xml"/><Relationship Id="rId325" Type="http://schemas.openxmlformats.org/officeDocument/2006/relationships/image" Target="../media/image3520.png"/><Relationship Id="rId367" Type="http://schemas.openxmlformats.org/officeDocument/2006/relationships/image" Target="../media/image3730.png"/><Relationship Id="rId532" Type="http://schemas.openxmlformats.org/officeDocument/2006/relationships/image" Target="../media/image627.png"/><Relationship Id="rId574" Type="http://schemas.openxmlformats.org/officeDocument/2006/relationships/customXml" Target="../ink/ink1310.xml"/><Relationship Id="rId171" Type="http://schemas.openxmlformats.org/officeDocument/2006/relationships/image" Target="../media/image3280.png"/><Relationship Id="rId227" Type="http://schemas.openxmlformats.org/officeDocument/2006/relationships/image" Target="../media/image3910.png"/><Relationship Id="rId269" Type="http://schemas.openxmlformats.org/officeDocument/2006/relationships/customXml" Target="../ink/ink1162.xml"/><Relationship Id="rId434" Type="http://schemas.openxmlformats.org/officeDocument/2006/relationships/image" Target="../media/image578.png"/><Relationship Id="rId476" Type="http://schemas.openxmlformats.org/officeDocument/2006/relationships/image" Target="../media/image596.png"/><Relationship Id="rId641" Type="http://schemas.openxmlformats.org/officeDocument/2006/relationships/customXml" Target="../ink/ink1344.xml"/><Relationship Id="rId683" Type="http://schemas.openxmlformats.org/officeDocument/2006/relationships/image" Target="../media/image920.png"/><Relationship Id="rId33" Type="http://schemas.openxmlformats.org/officeDocument/2006/relationships/image" Target="../media/image2750.png"/><Relationship Id="rId129" Type="http://schemas.openxmlformats.org/officeDocument/2006/relationships/image" Target="../media/image2950.png"/><Relationship Id="rId280" Type="http://schemas.openxmlformats.org/officeDocument/2006/relationships/customXml" Target="../ink/ink1168.xml"/><Relationship Id="rId336" Type="http://schemas.openxmlformats.org/officeDocument/2006/relationships/customXml" Target="../ink/ink1189.xml"/><Relationship Id="rId501" Type="http://schemas.openxmlformats.org/officeDocument/2006/relationships/customXml" Target="../ink/ink1273.xml"/><Relationship Id="rId543" Type="http://schemas.openxmlformats.org/officeDocument/2006/relationships/customXml" Target="../ink/ink1294.xml"/><Relationship Id="rId75" Type="http://schemas.openxmlformats.org/officeDocument/2006/relationships/image" Target="../media/image2370.png"/><Relationship Id="rId182" Type="http://schemas.openxmlformats.org/officeDocument/2006/relationships/customXml" Target="../ink/ink1125.xml"/><Relationship Id="rId378" Type="http://schemas.openxmlformats.org/officeDocument/2006/relationships/customXml" Target="../ink/ink1209.xml"/><Relationship Id="rId403" Type="http://schemas.openxmlformats.org/officeDocument/2006/relationships/customXml" Target="../ink/ink1222.xml"/><Relationship Id="rId585" Type="http://schemas.openxmlformats.org/officeDocument/2006/relationships/customXml" Target="../ink/ink1316.xml"/><Relationship Id="rId238" Type="http://schemas.openxmlformats.org/officeDocument/2006/relationships/image" Target="../media/image6910.png"/><Relationship Id="rId445" Type="http://schemas.openxmlformats.org/officeDocument/2006/relationships/image" Target="../media/image582.png"/><Relationship Id="rId487" Type="http://schemas.openxmlformats.org/officeDocument/2006/relationships/customXml" Target="../ink/ink1266.xml"/><Relationship Id="rId610" Type="http://schemas.openxmlformats.org/officeDocument/2006/relationships/image" Target="../media/image665.png"/><Relationship Id="rId652" Type="http://schemas.openxmlformats.org/officeDocument/2006/relationships/customXml" Target="../ink/ink1348.xml"/><Relationship Id="rId305" Type="http://schemas.openxmlformats.org/officeDocument/2006/relationships/image" Target="../media/image3420.png"/><Relationship Id="rId347" Type="http://schemas.openxmlformats.org/officeDocument/2006/relationships/image" Target="../media/image3630.png"/><Relationship Id="rId512" Type="http://schemas.openxmlformats.org/officeDocument/2006/relationships/image" Target="../media/image617.png"/><Relationship Id="rId44" Type="http://schemas.openxmlformats.org/officeDocument/2006/relationships/customXml" Target="../ink/ink1070.xml"/><Relationship Id="rId86" Type="http://schemas.openxmlformats.org/officeDocument/2006/relationships/customXml" Target="../ink/ink1091.xml"/><Relationship Id="rId389" Type="http://schemas.openxmlformats.org/officeDocument/2006/relationships/image" Target="../media/image436.png"/><Relationship Id="rId554" Type="http://schemas.openxmlformats.org/officeDocument/2006/relationships/image" Target="../media/image638.png"/><Relationship Id="rId596" Type="http://schemas.openxmlformats.org/officeDocument/2006/relationships/image" Target="../media/image658.png"/><Relationship Id="rId193" Type="http://schemas.openxmlformats.org/officeDocument/2006/relationships/image" Target="../media/image3390.png"/><Relationship Id="rId207" Type="http://schemas.openxmlformats.org/officeDocument/2006/relationships/image" Target="../media/image3820.png"/><Relationship Id="rId249" Type="http://schemas.openxmlformats.org/officeDocument/2006/relationships/customXml" Target="../ink/ink1155.xml"/><Relationship Id="rId414" Type="http://schemas.openxmlformats.org/officeDocument/2006/relationships/image" Target="../media/image569.png"/><Relationship Id="rId456" Type="http://schemas.openxmlformats.org/officeDocument/2006/relationships/image" Target="../media/image587.png"/><Relationship Id="rId498" Type="http://schemas.openxmlformats.org/officeDocument/2006/relationships/image" Target="../media/image609.png"/><Relationship Id="rId621" Type="http://schemas.openxmlformats.org/officeDocument/2006/relationships/customXml" Target="../ink/ink1334.xml"/><Relationship Id="rId663" Type="http://schemas.openxmlformats.org/officeDocument/2006/relationships/image" Target="../media/image8210.png"/><Relationship Id="rId13" Type="http://schemas.openxmlformats.org/officeDocument/2006/relationships/image" Target="../media/image2651.png"/><Relationship Id="rId109" Type="http://schemas.openxmlformats.org/officeDocument/2006/relationships/image" Target="../media/image2541.png"/><Relationship Id="rId260" Type="http://schemas.openxmlformats.org/officeDocument/2006/relationships/image" Target="../media/image406.png"/><Relationship Id="rId316" Type="http://schemas.openxmlformats.org/officeDocument/2006/relationships/customXml" Target="../ink/ink1179.xml"/><Relationship Id="rId523" Type="http://schemas.openxmlformats.org/officeDocument/2006/relationships/customXml" Target="../ink/ink1284.xml"/><Relationship Id="rId55" Type="http://schemas.openxmlformats.org/officeDocument/2006/relationships/image" Target="../media/image2860.png"/><Relationship Id="rId97" Type="http://schemas.openxmlformats.org/officeDocument/2006/relationships/image" Target="../media/image2482.png"/><Relationship Id="rId120" Type="http://schemas.openxmlformats.org/officeDocument/2006/relationships/customXml" Target="../ink/ink1108.xml"/><Relationship Id="rId358" Type="http://schemas.openxmlformats.org/officeDocument/2006/relationships/customXml" Target="../ink/ink1199.xml"/><Relationship Id="rId565" Type="http://schemas.openxmlformats.org/officeDocument/2006/relationships/image" Target="../media/image643.png"/><Relationship Id="rId162" Type="http://schemas.openxmlformats.org/officeDocument/2006/relationships/customXml" Target="../ink/ink1115.xml"/><Relationship Id="rId218" Type="http://schemas.openxmlformats.org/officeDocument/2006/relationships/customXml" Target="../ink/ink1143.xml"/><Relationship Id="rId425" Type="http://schemas.openxmlformats.org/officeDocument/2006/relationships/customXml" Target="../ink/ink1233.xml"/><Relationship Id="rId467" Type="http://schemas.openxmlformats.org/officeDocument/2006/relationships/customXml" Target="../ink/ink1256.xml"/><Relationship Id="rId632" Type="http://schemas.openxmlformats.org/officeDocument/2006/relationships/image" Target="../media/image676.png"/><Relationship Id="rId271" Type="http://schemas.openxmlformats.org/officeDocument/2006/relationships/customXml" Target="../ink/ink1163.xml"/><Relationship Id="rId674" Type="http://schemas.openxmlformats.org/officeDocument/2006/relationships/customXml" Target="../ink/ink1359.xml"/><Relationship Id="rId24" Type="http://schemas.openxmlformats.org/officeDocument/2006/relationships/customXml" Target="../ink/ink1060.xml"/><Relationship Id="rId66" Type="http://schemas.openxmlformats.org/officeDocument/2006/relationships/customXml" Target="../ink/ink1081.xml"/><Relationship Id="rId131" Type="http://schemas.openxmlformats.org/officeDocument/2006/relationships/image" Target="../media/image2960.png"/><Relationship Id="rId327" Type="http://schemas.openxmlformats.org/officeDocument/2006/relationships/image" Target="../media/image3530.png"/><Relationship Id="rId369" Type="http://schemas.openxmlformats.org/officeDocument/2006/relationships/image" Target="../media/image3740.png"/><Relationship Id="rId534" Type="http://schemas.openxmlformats.org/officeDocument/2006/relationships/image" Target="../media/image628.png"/><Relationship Id="rId576" Type="http://schemas.openxmlformats.org/officeDocument/2006/relationships/customXml" Target="../ink/ink1311.xml"/><Relationship Id="rId173" Type="http://schemas.openxmlformats.org/officeDocument/2006/relationships/image" Target="../media/image3290.png"/><Relationship Id="rId229" Type="http://schemas.openxmlformats.org/officeDocument/2006/relationships/image" Target="../media/image3920.png"/><Relationship Id="rId380" Type="http://schemas.openxmlformats.org/officeDocument/2006/relationships/customXml" Target="../ink/ink1210.xml"/><Relationship Id="rId436" Type="http://schemas.openxmlformats.org/officeDocument/2006/relationships/customXml" Target="../ink/ink1239.xml"/><Relationship Id="rId601" Type="http://schemas.openxmlformats.org/officeDocument/2006/relationships/customXml" Target="../ink/ink1324.xml"/><Relationship Id="rId643" Type="http://schemas.openxmlformats.org/officeDocument/2006/relationships/customXml" Target="../ink/ink1345.xml"/><Relationship Id="rId240" Type="http://schemas.openxmlformats.org/officeDocument/2006/relationships/image" Target="../media/image3960.png"/><Relationship Id="rId478" Type="http://schemas.openxmlformats.org/officeDocument/2006/relationships/image" Target="../media/image597.png"/><Relationship Id="rId685" Type="http://schemas.openxmlformats.org/officeDocument/2006/relationships/image" Target="../media/image930.png"/><Relationship Id="rId35" Type="http://schemas.openxmlformats.org/officeDocument/2006/relationships/image" Target="../media/image2760.png"/><Relationship Id="rId77" Type="http://schemas.openxmlformats.org/officeDocument/2006/relationships/image" Target="../media/image2380.png"/><Relationship Id="rId100" Type="http://schemas.openxmlformats.org/officeDocument/2006/relationships/customXml" Target="../ink/ink1098.xml"/><Relationship Id="rId282" Type="http://schemas.openxmlformats.org/officeDocument/2006/relationships/customXml" Target="../ink/ink1169.xml"/><Relationship Id="rId338" Type="http://schemas.openxmlformats.org/officeDocument/2006/relationships/customXml" Target="../ink/ink1190.xml"/><Relationship Id="rId503" Type="http://schemas.openxmlformats.org/officeDocument/2006/relationships/customXml" Target="../ink/ink1274.xml"/><Relationship Id="rId545" Type="http://schemas.openxmlformats.org/officeDocument/2006/relationships/customXml" Target="../ink/ink1295.xml"/><Relationship Id="rId587" Type="http://schemas.openxmlformats.org/officeDocument/2006/relationships/customXml" Target="../ink/ink1317.xml"/><Relationship Id="rId8" Type="http://schemas.openxmlformats.org/officeDocument/2006/relationships/customXml" Target="../ink/ink1052.xml"/><Relationship Id="rId184" Type="http://schemas.openxmlformats.org/officeDocument/2006/relationships/customXml" Target="../ink/ink1126.xml"/><Relationship Id="rId391" Type="http://schemas.openxmlformats.org/officeDocument/2006/relationships/image" Target="../media/image437.png"/><Relationship Id="rId405" Type="http://schemas.openxmlformats.org/officeDocument/2006/relationships/customXml" Target="../ink/ink1223.xml"/><Relationship Id="rId447" Type="http://schemas.openxmlformats.org/officeDocument/2006/relationships/image" Target="../media/image583.png"/><Relationship Id="rId612" Type="http://schemas.openxmlformats.org/officeDocument/2006/relationships/image" Target="../media/image666.png"/><Relationship Id="rId251" Type="http://schemas.openxmlformats.org/officeDocument/2006/relationships/customXml" Target="../ink/ink1156.xml"/><Relationship Id="rId489" Type="http://schemas.openxmlformats.org/officeDocument/2006/relationships/customXml" Target="../ink/ink1267.xml"/><Relationship Id="rId654" Type="http://schemas.openxmlformats.org/officeDocument/2006/relationships/customXml" Target="../ink/ink1349.xml"/><Relationship Id="rId46" Type="http://schemas.openxmlformats.org/officeDocument/2006/relationships/customXml" Target="../ink/ink1071.xml"/><Relationship Id="rId307" Type="http://schemas.openxmlformats.org/officeDocument/2006/relationships/image" Target="../media/image3430.png"/><Relationship Id="rId349" Type="http://schemas.openxmlformats.org/officeDocument/2006/relationships/image" Target="../media/image3640.png"/><Relationship Id="rId514" Type="http://schemas.openxmlformats.org/officeDocument/2006/relationships/image" Target="../media/image618.png"/><Relationship Id="rId556" Type="http://schemas.openxmlformats.org/officeDocument/2006/relationships/image" Target="../media/image639.png"/><Relationship Id="rId88" Type="http://schemas.openxmlformats.org/officeDocument/2006/relationships/customXml" Target="../ink/ink1092.xml"/><Relationship Id="rId111" Type="http://schemas.openxmlformats.org/officeDocument/2006/relationships/image" Target="../media/image2551.png"/><Relationship Id="rId195" Type="http://schemas.openxmlformats.org/officeDocument/2006/relationships/image" Target="../media/image3400.png"/><Relationship Id="rId209" Type="http://schemas.openxmlformats.org/officeDocument/2006/relationships/image" Target="../media/image3830.png"/><Relationship Id="rId360" Type="http://schemas.openxmlformats.org/officeDocument/2006/relationships/customXml" Target="../ink/ink1200.xml"/><Relationship Id="rId416" Type="http://schemas.openxmlformats.org/officeDocument/2006/relationships/image" Target="../media/image570.png"/><Relationship Id="rId598" Type="http://schemas.openxmlformats.org/officeDocument/2006/relationships/image" Target="../media/image659.png"/><Relationship Id="rId220" Type="http://schemas.openxmlformats.org/officeDocument/2006/relationships/customXml" Target="../ink/ink1144.xml"/><Relationship Id="rId458" Type="http://schemas.openxmlformats.org/officeDocument/2006/relationships/image" Target="../media/image588.png"/><Relationship Id="rId623" Type="http://schemas.openxmlformats.org/officeDocument/2006/relationships/customXml" Target="../ink/ink1335.xml"/><Relationship Id="rId665" Type="http://schemas.openxmlformats.org/officeDocument/2006/relationships/image" Target="../media/image8310.png"/><Relationship Id="rId15" Type="http://schemas.openxmlformats.org/officeDocument/2006/relationships/image" Target="../media/image2661.png"/><Relationship Id="rId57" Type="http://schemas.openxmlformats.org/officeDocument/2006/relationships/image" Target="../media/image2870.png"/><Relationship Id="rId318" Type="http://schemas.openxmlformats.org/officeDocument/2006/relationships/customXml" Target="../ink/ink1180.xml"/><Relationship Id="rId525" Type="http://schemas.openxmlformats.org/officeDocument/2006/relationships/customXml" Target="../ink/ink1285.xml"/><Relationship Id="rId567" Type="http://schemas.openxmlformats.org/officeDocument/2006/relationships/image" Target="../media/image446.png"/><Relationship Id="rId99" Type="http://schemas.openxmlformats.org/officeDocument/2006/relationships/image" Target="../media/image2491.png"/><Relationship Id="rId122" Type="http://schemas.openxmlformats.org/officeDocument/2006/relationships/customXml" Target="../ink/ink1109.xml"/><Relationship Id="rId164" Type="http://schemas.openxmlformats.org/officeDocument/2006/relationships/customXml" Target="../ink/ink1116.xml"/><Relationship Id="rId371" Type="http://schemas.openxmlformats.org/officeDocument/2006/relationships/image" Target="../media/image427.png"/><Relationship Id="rId427" Type="http://schemas.openxmlformats.org/officeDocument/2006/relationships/customXml" Target="../ink/ink1234.xml"/><Relationship Id="rId469" Type="http://schemas.openxmlformats.org/officeDocument/2006/relationships/customXml" Target="../ink/ink1257.xml"/><Relationship Id="rId634" Type="http://schemas.openxmlformats.org/officeDocument/2006/relationships/image" Target="../media/image677.png"/><Relationship Id="rId676" Type="http://schemas.openxmlformats.org/officeDocument/2006/relationships/customXml" Target="../ink/ink1360.xml"/><Relationship Id="rId26" Type="http://schemas.openxmlformats.org/officeDocument/2006/relationships/customXml" Target="../ink/ink1061.xml"/><Relationship Id="rId273" Type="http://schemas.openxmlformats.org/officeDocument/2006/relationships/customXml" Target="../ink/ink1164.xml"/><Relationship Id="rId329" Type="http://schemas.openxmlformats.org/officeDocument/2006/relationships/image" Target="../media/image3540.png"/><Relationship Id="rId480" Type="http://schemas.openxmlformats.org/officeDocument/2006/relationships/image" Target="../media/image598.png"/><Relationship Id="rId536" Type="http://schemas.openxmlformats.org/officeDocument/2006/relationships/image" Target="../media/image629.png"/><Relationship Id="rId68" Type="http://schemas.openxmlformats.org/officeDocument/2006/relationships/customXml" Target="../ink/ink1082.xml"/><Relationship Id="rId133" Type="http://schemas.openxmlformats.org/officeDocument/2006/relationships/image" Target="../media/image2970.png"/><Relationship Id="rId175" Type="http://schemas.openxmlformats.org/officeDocument/2006/relationships/image" Target="../media/image3300.png"/><Relationship Id="rId340" Type="http://schemas.openxmlformats.org/officeDocument/2006/relationships/customXml" Target="../ink/ink1191.xml"/><Relationship Id="rId578" Type="http://schemas.openxmlformats.org/officeDocument/2006/relationships/customXml" Target="../ink/ink1312.xml"/><Relationship Id="rId200" Type="http://schemas.openxmlformats.org/officeDocument/2006/relationships/customXml" Target="../ink/ink1134.xml"/><Relationship Id="rId382" Type="http://schemas.openxmlformats.org/officeDocument/2006/relationships/customXml" Target="../ink/ink1211.xml"/><Relationship Id="rId438" Type="http://schemas.openxmlformats.org/officeDocument/2006/relationships/customXml" Target="../ink/ink1240.xml"/><Relationship Id="rId603" Type="http://schemas.openxmlformats.org/officeDocument/2006/relationships/customXml" Target="../ink/ink1325.xml"/><Relationship Id="rId645" Type="http://schemas.openxmlformats.org/officeDocument/2006/relationships/image" Target="../media/image202.png"/><Relationship Id="rId687" Type="http://schemas.openxmlformats.org/officeDocument/2006/relationships/image" Target="../media/image940.png"/><Relationship Id="rId242" Type="http://schemas.openxmlformats.org/officeDocument/2006/relationships/image" Target="../media/image3970.png"/><Relationship Id="rId491" Type="http://schemas.openxmlformats.org/officeDocument/2006/relationships/customXml" Target="../ink/ink1268.xml"/><Relationship Id="rId505" Type="http://schemas.openxmlformats.org/officeDocument/2006/relationships/customXml" Target="../ink/ink1275.xml"/><Relationship Id="rId37" Type="http://schemas.openxmlformats.org/officeDocument/2006/relationships/image" Target="../media/image2770.png"/><Relationship Id="rId79" Type="http://schemas.openxmlformats.org/officeDocument/2006/relationships/image" Target="../media/image2390.png"/><Relationship Id="rId102" Type="http://schemas.openxmlformats.org/officeDocument/2006/relationships/customXml" Target="../ink/ink1099.xml"/><Relationship Id="rId547" Type="http://schemas.openxmlformats.org/officeDocument/2006/relationships/customXml" Target="../ink/ink1296.xml"/><Relationship Id="rId589" Type="http://schemas.openxmlformats.org/officeDocument/2006/relationships/customXml" Target="../ink/ink1318.xml"/><Relationship Id="rId90" Type="http://schemas.openxmlformats.org/officeDocument/2006/relationships/customXml" Target="../ink/ink1093.xml"/><Relationship Id="rId186" Type="http://schemas.openxmlformats.org/officeDocument/2006/relationships/customXml" Target="../ink/ink1127.xml"/><Relationship Id="rId351" Type="http://schemas.openxmlformats.org/officeDocument/2006/relationships/image" Target="../media/image3650.png"/><Relationship Id="rId393" Type="http://schemas.openxmlformats.org/officeDocument/2006/relationships/image" Target="../media/image438.png"/><Relationship Id="rId407" Type="http://schemas.openxmlformats.org/officeDocument/2006/relationships/customXml" Target="../ink/ink1224.xml"/><Relationship Id="rId449" Type="http://schemas.openxmlformats.org/officeDocument/2006/relationships/image" Target="../media/image584.png"/><Relationship Id="rId614" Type="http://schemas.openxmlformats.org/officeDocument/2006/relationships/image" Target="../media/image667.png"/><Relationship Id="rId656" Type="http://schemas.openxmlformats.org/officeDocument/2006/relationships/customXml" Target="../ink/ink1350.xml"/><Relationship Id="rId211" Type="http://schemas.openxmlformats.org/officeDocument/2006/relationships/image" Target="../media/image3840.png"/><Relationship Id="rId253" Type="http://schemas.openxmlformats.org/officeDocument/2006/relationships/customXml" Target="../ink/ink1157.xml"/><Relationship Id="rId309" Type="http://schemas.openxmlformats.org/officeDocument/2006/relationships/image" Target="../media/image3440.png"/><Relationship Id="rId460" Type="http://schemas.openxmlformats.org/officeDocument/2006/relationships/image" Target="../media/image471.png"/><Relationship Id="rId516" Type="http://schemas.openxmlformats.org/officeDocument/2006/relationships/image" Target="../media/image619.png"/><Relationship Id="rId48" Type="http://schemas.openxmlformats.org/officeDocument/2006/relationships/customXml" Target="../ink/ink1072.xml"/><Relationship Id="rId113" Type="http://schemas.openxmlformats.org/officeDocument/2006/relationships/image" Target="../media/image2561.png"/><Relationship Id="rId320" Type="http://schemas.openxmlformats.org/officeDocument/2006/relationships/customXml" Target="../ink/ink1181.xml"/><Relationship Id="rId558" Type="http://schemas.openxmlformats.org/officeDocument/2006/relationships/image" Target="../media/image640.png"/><Relationship Id="rId197" Type="http://schemas.openxmlformats.org/officeDocument/2006/relationships/image" Target="../media/image3770.png"/><Relationship Id="rId362" Type="http://schemas.openxmlformats.org/officeDocument/2006/relationships/customXml" Target="../ink/ink1201.xml"/><Relationship Id="rId418" Type="http://schemas.openxmlformats.org/officeDocument/2006/relationships/image" Target="../media/image571.png"/><Relationship Id="rId625" Type="http://schemas.openxmlformats.org/officeDocument/2006/relationships/customXml" Target="../ink/ink1336.xml"/><Relationship Id="rId222" Type="http://schemas.openxmlformats.org/officeDocument/2006/relationships/customXml" Target="../ink/ink1145.xml"/><Relationship Id="rId471" Type="http://schemas.openxmlformats.org/officeDocument/2006/relationships/customXml" Target="../ink/ink1258.xml"/><Relationship Id="rId667" Type="http://schemas.openxmlformats.org/officeDocument/2006/relationships/image" Target="../media/image8410.png"/><Relationship Id="rId17" Type="http://schemas.openxmlformats.org/officeDocument/2006/relationships/image" Target="../media/image2670.png"/><Relationship Id="rId59" Type="http://schemas.openxmlformats.org/officeDocument/2006/relationships/image" Target="../media/image2880.png"/><Relationship Id="rId124" Type="http://schemas.openxmlformats.org/officeDocument/2006/relationships/customXml" Target="../ink/ink1110.xml"/><Relationship Id="rId527" Type="http://schemas.openxmlformats.org/officeDocument/2006/relationships/customXml" Target="../ink/ink1286.xml"/><Relationship Id="rId569" Type="http://schemas.openxmlformats.org/officeDocument/2006/relationships/image" Target="../media/image645.png"/><Relationship Id="rId70" Type="http://schemas.openxmlformats.org/officeDocument/2006/relationships/customXml" Target="../ink/ink1083.xml"/><Relationship Id="rId166" Type="http://schemas.openxmlformats.org/officeDocument/2006/relationships/customXml" Target="../ink/ink1117.xml"/><Relationship Id="rId331" Type="http://schemas.openxmlformats.org/officeDocument/2006/relationships/image" Target="../media/image3550.png"/><Relationship Id="rId373" Type="http://schemas.openxmlformats.org/officeDocument/2006/relationships/image" Target="../media/image428.png"/><Relationship Id="rId429" Type="http://schemas.openxmlformats.org/officeDocument/2006/relationships/customXml" Target="../ink/ink1235.xml"/><Relationship Id="rId580" Type="http://schemas.openxmlformats.org/officeDocument/2006/relationships/customXml" Target="../ink/ink1313.xml"/><Relationship Id="rId636" Type="http://schemas.openxmlformats.org/officeDocument/2006/relationships/image" Target="../media/image678.png"/><Relationship Id="rId1" Type="http://schemas.openxmlformats.org/officeDocument/2006/relationships/slideLayout" Target="../slideLayouts/slideLayout7.xml"/><Relationship Id="rId440" Type="http://schemas.openxmlformats.org/officeDocument/2006/relationships/customXml" Target="../ink/ink1242.xml"/><Relationship Id="rId678" Type="http://schemas.openxmlformats.org/officeDocument/2006/relationships/customXml" Target="../ink/ink1361.xml"/><Relationship Id="rId28" Type="http://schemas.openxmlformats.org/officeDocument/2006/relationships/customXml" Target="../ink/ink1062.xml"/><Relationship Id="rId275" Type="http://schemas.openxmlformats.org/officeDocument/2006/relationships/customXml" Target="../ink/ink1165.xml"/><Relationship Id="rId482" Type="http://schemas.openxmlformats.org/officeDocument/2006/relationships/image" Target="../media/image601.png"/><Relationship Id="rId538" Type="http://schemas.openxmlformats.org/officeDocument/2006/relationships/image" Target="../media/image630.png"/><Relationship Id="rId81" Type="http://schemas.openxmlformats.org/officeDocument/2006/relationships/image" Target="../media/image2401.png"/><Relationship Id="rId177" Type="http://schemas.openxmlformats.org/officeDocument/2006/relationships/image" Target="../media/image3310.png"/><Relationship Id="rId342" Type="http://schemas.openxmlformats.org/officeDocument/2006/relationships/customXml" Target="../ink/ink1192.xml"/><Relationship Id="rId384" Type="http://schemas.openxmlformats.org/officeDocument/2006/relationships/customXml" Target="../ink/ink1212.xml"/><Relationship Id="rId591" Type="http://schemas.openxmlformats.org/officeDocument/2006/relationships/customXml" Target="../ink/ink1319.xml"/><Relationship Id="rId605" Type="http://schemas.openxmlformats.org/officeDocument/2006/relationships/customXml" Target="../ink/ink1326.xml"/><Relationship Id="rId202" Type="http://schemas.openxmlformats.org/officeDocument/2006/relationships/customXml" Target="../ink/ink1135.xml"/><Relationship Id="rId244" Type="http://schemas.openxmlformats.org/officeDocument/2006/relationships/image" Target="../media/image3980.png"/><Relationship Id="rId647" Type="http://schemas.openxmlformats.org/officeDocument/2006/relationships/image" Target="../media/image7410.png"/><Relationship Id="rId689" Type="http://schemas.openxmlformats.org/officeDocument/2006/relationships/image" Target="../media/image956.png"/><Relationship Id="rId39" Type="http://schemas.openxmlformats.org/officeDocument/2006/relationships/image" Target="../media/image2780.png"/><Relationship Id="rId286" Type="http://schemas.openxmlformats.org/officeDocument/2006/relationships/customXml" Target="../ink/ink1170.xml"/><Relationship Id="rId451" Type="http://schemas.openxmlformats.org/officeDocument/2006/relationships/customXml" Target="../ink/ink1248.xml"/><Relationship Id="rId493" Type="http://schemas.openxmlformats.org/officeDocument/2006/relationships/customXml" Target="../ink/ink1269.xml"/><Relationship Id="rId507" Type="http://schemas.openxmlformats.org/officeDocument/2006/relationships/customXml" Target="../ink/ink1276.xml"/><Relationship Id="rId549" Type="http://schemas.openxmlformats.org/officeDocument/2006/relationships/customXml" Target="../ink/ink1297.xml"/><Relationship Id="rId50" Type="http://schemas.openxmlformats.org/officeDocument/2006/relationships/customXml" Target="../ink/ink1073.xml"/><Relationship Id="rId104" Type="http://schemas.openxmlformats.org/officeDocument/2006/relationships/customXml" Target="../ink/ink1100.xml"/><Relationship Id="rId188" Type="http://schemas.openxmlformats.org/officeDocument/2006/relationships/customXml" Target="../ink/ink1128.xml"/><Relationship Id="rId311" Type="http://schemas.openxmlformats.org/officeDocument/2006/relationships/image" Target="../media/image3450.png"/><Relationship Id="rId395" Type="http://schemas.openxmlformats.org/officeDocument/2006/relationships/image" Target="../media/image439.png"/><Relationship Id="rId409" Type="http://schemas.openxmlformats.org/officeDocument/2006/relationships/customXml" Target="../ink/ink1225.xml"/><Relationship Id="rId560" Type="http://schemas.openxmlformats.org/officeDocument/2006/relationships/customXml" Target="../ink/ink1303.xml"/><Relationship Id="rId92" Type="http://schemas.openxmlformats.org/officeDocument/2006/relationships/customXml" Target="../ink/ink1094.xml"/><Relationship Id="rId213" Type="http://schemas.openxmlformats.org/officeDocument/2006/relationships/image" Target="../media/image3850.png"/><Relationship Id="rId420" Type="http://schemas.openxmlformats.org/officeDocument/2006/relationships/image" Target="../media/image572.png"/><Relationship Id="rId616" Type="http://schemas.openxmlformats.org/officeDocument/2006/relationships/image" Target="../media/image668.png"/><Relationship Id="rId658" Type="http://schemas.openxmlformats.org/officeDocument/2006/relationships/customXml" Target="../ink/ink1351.xml"/><Relationship Id="rId255" Type="http://schemas.openxmlformats.org/officeDocument/2006/relationships/customXml" Target="../ink/ink1158.xml"/><Relationship Id="rId462" Type="http://schemas.openxmlformats.org/officeDocument/2006/relationships/image" Target="../media/image589.png"/><Relationship Id="rId518" Type="http://schemas.openxmlformats.org/officeDocument/2006/relationships/image" Target="../media/image620.png"/><Relationship Id="rId115" Type="http://schemas.openxmlformats.org/officeDocument/2006/relationships/image" Target="../media/image2571.png"/><Relationship Id="rId322" Type="http://schemas.openxmlformats.org/officeDocument/2006/relationships/customXml" Target="../ink/ink1182.xml"/><Relationship Id="rId364" Type="http://schemas.openxmlformats.org/officeDocument/2006/relationships/customXml" Target="../ink/ink1202.xml"/><Relationship Id="rId61" Type="http://schemas.openxmlformats.org/officeDocument/2006/relationships/image" Target="../media/image2890.png"/><Relationship Id="rId199" Type="http://schemas.openxmlformats.org/officeDocument/2006/relationships/image" Target="../media/image3780.png"/><Relationship Id="rId571" Type="http://schemas.openxmlformats.org/officeDocument/2006/relationships/image" Target="../media/image646.png"/><Relationship Id="rId627" Type="http://schemas.openxmlformats.org/officeDocument/2006/relationships/customXml" Target="../ink/ink1337.xml"/><Relationship Id="rId669" Type="http://schemas.openxmlformats.org/officeDocument/2006/relationships/image" Target="../media/image8510.png"/><Relationship Id="rId19" Type="http://schemas.openxmlformats.org/officeDocument/2006/relationships/image" Target="../media/image2680.png"/><Relationship Id="rId224" Type="http://schemas.openxmlformats.org/officeDocument/2006/relationships/customXml" Target="../ink/ink1146.xml"/><Relationship Id="rId431" Type="http://schemas.openxmlformats.org/officeDocument/2006/relationships/customXml" Target="../ink/ink1236.xml"/><Relationship Id="rId473" Type="http://schemas.openxmlformats.org/officeDocument/2006/relationships/customXml" Target="../ink/ink1259.xml"/><Relationship Id="rId529" Type="http://schemas.openxmlformats.org/officeDocument/2006/relationships/customXml" Target="../ink/ink1287.xml"/><Relationship Id="rId680" Type="http://schemas.openxmlformats.org/officeDocument/2006/relationships/customXml" Target="../ink/ink1362.xml"/><Relationship Id="rId30" Type="http://schemas.openxmlformats.org/officeDocument/2006/relationships/customXml" Target="../ink/ink1063.xml"/><Relationship Id="rId126" Type="http://schemas.openxmlformats.org/officeDocument/2006/relationships/customXml" Target="../ink/ink1111.xml"/><Relationship Id="rId168" Type="http://schemas.openxmlformats.org/officeDocument/2006/relationships/customXml" Target="../ink/ink1118.xml"/><Relationship Id="rId333" Type="http://schemas.openxmlformats.org/officeDocument/2006/relationships/image" Target="../media/image3560.png"/><Relationship Id="rId540" Type="http://schemas.openxmlformats.org/officeDocument/2006/relationships/image" Target="../media/image631.png"/><Relationship Id="rId72" Type="http://schemas.openxmlformats.org/officeDocument/2006/relationships/customXml" Target="../ink/ink1084.xml"/><Relationship Id="rId375" Type="http://schemas.openxmlformats.org/officeDocument/2006/relationships/image" Target="../media/image429.png"/><Relationship Id="rId582" Type="http://schemas.openxmlformats.org/officeDocument/2006/relationships/customXml" Target="../ink/ink1314.xml"/><Relationship Id="rId638" Type="http://schemas.openxmlformats.org/officeDocument/2006/relationships/image" Target="../media/image679.png"/><Relationship Id="rId3" Type="http://schemas.openxmlformats.org/officeDocument/2006/relationships/customXml" Target="../ink/ink1051.xml"/><Relationship Id="rId277" Type="http://schemas.openxmlformats.org/officeDocument/2006/relationships/customXml" Target="../ink/ink1166.xml"/><Relationship Id="rId400" Type="http://schemas.openxmlformats.org/officeDocument/2006/relationships/customXml" Target="../ink/ink1220.xml"/><Relationship Id="rId442" Type="http://schemas.openxmlformats.org/officeDocument/2006/relationships/customXml" Target="../ink/ink1243.xml"/><Relationship Id="rId484" Type="http://schemas.openxmlformats.org/officeDocument/2006/relationships/image" Target="../media/image602.png"/><Relationship Id="rId344" Type="http://schemas.openxmlformats.org/officeDocument/2006/relationships/customXml" Target="../ink/ink1193.xml"/><Relationship Id="rId691" Type="http://schemas.openxmlformats.org/officeDocument/2006/relationships/image" Target="../media/image9610.png"/><Relationship Id="rId41" Type="http://schemas.openxmlformats.org/officeDocument/2006/relationships/image" Target="../media/image2790.png"/><Relationship Id="rId83" Type="http://schemas.openxmlformats.org/officeDocument/2006/relationships/image" Target="../media/image2410.png"/><Relationship Id="rId179" Type="http://schemas.openxmlformats.org/officeDocument/2006/relationships/image" Target="../media/image3320.png"/><Relationship Id="rId386" Type="http://schemas.openxmlformats.org/officeDocument/2006/relationships/customXml" Target="../ink/ink1213.xml"/><Relationship Id="rId551" Type="http://schemas.openxmlformats.org/officeDocument/2006/relationships/customXml" Target="../ink/ink1298.xml"/><Relationship Id="rId593" Type="http://schemas.openxmlformats.org/officeDocument/2006/relationships/customXml" Target="../ink/ink1320.xml"/><Relationship Id="rId607" Type="http://schemas.openxmlformats.org/officeDocument/2006/relationships/customXml" Target="../ink/ink1327.xml"/><Relationship Id="rId649" Type="http://schemas.openxmlformats.org/officeDocument/2006/relationships/image" Target="../media/image7910.png"/><Relationship Id="rId190" Type="http://schemas.openxmlformats.org/officeDocument/2006/relationships/customXml" Target="../ink/ink1129.xml"/><Relationship Id="rId204" Type="http://schemas.openxmlformats.org/officeDocument/2006/relationships/customXml" Target="../ink/ink1136.xml"/><Relationship Id="rId246" Type="http://schemas.openxmlformats.org/officeDocument/2006/relationships/image" Target="../media/image3990.png"/><Relationship Id="rId288" Type="http://schemas.openxmlformats.org/officeDocument/2006/relationships/customXml" Target="../ink/ink1171.xml"/><Relationship Id="rId411" Type="http://schemas.openxmlformats.org/officeDocument/2006/relationships/customXml" Target="../ink/ink1226.xml"/><Relationship Id="rId453" Type="http://schemas.openxmlformats.org/officeDocument/2006/relationships/customXml" Target="../ink/ink1249.xml"/><Relationship Id="rId509" Type="http://schemas.openxmlformats.org/officeDocument/2006/relationships/customXml" Target="../ink/ink1277.xml"/><Relationship Id="rId660" Type="http://schemas.openxmlformats.org/officeDocument/2006/relationships/customXml" Target="../ink/ink1352.xml"/><Relationship Id="rId106" Type="http://schemas.openxmlformats.org/officeDocument/2006/relationships/customXml" Target="../ink/ink1101.xml"/><Relationship Id="rId313" Type="http://schemas.openxmlformats.org/officeDocument/2006/relationships/image" Target="../media/image3460.png"/><Relationship Id="rId495" Type="http://schemas.openxmlformats.org/officeDocument/2006/relationships/customXml" Target="../ink/ink1270.xml"/><Relationship Id="rId10" Type="http://schemas.openxmlformats.org/officeDocument/2006/relationships/customXml" Target="../ink/ink1053.xml"/><Relationship Id="rId52" Type="http://schemas.openxmlformats.org/officeDocument/2006/relationships/customXml" Target="../ink/ink1074.xml"/><Relationship Id="rId94" Type="http://schemas.openxmlformats.org/officeDocument/2006/relationships/customXml" Target="../ink/ink1095.xml"/><Relationship Id="rId355" Type="http://schemas.openxmlformats.org/officeDocument/2006/relationships/image" Target="../media/image3670.png"/><Relationship Id="rId397" Type="http://schemas.openxmlformats.org/officeDocument/2006/relationships/image" Target="../media/image440.png"/><Relationship Id="rId520" Type="http://schemas.openxmlformats.org/officeDocument/2006/relationships/image" Target="../media/image621.png"/><Relationship Id="rId562" Type="http://schemas.openxmlformats.org/officeDocument/2006/relationships/customXml" Target="../ink/ink1304.xml"/><Relationship Id="rId618" Type="http://schemas.openxmlformats.org/officeDocument/2006/relationships/image" Target="../media/image669.png"/><Relationship Id="rId215" Type="http://schemas.openxmlformats.org/officeDocument/2006/relationships/image" Target="../media/image3860.png"/><Relationship Id="rId257" Type="http://schemas.openxmlformats.org/officeDocument/2006/relationships/customXml" Target="../ink/ink1159.xml"/><Relationship Id="rId422" Type="http://schemas.openxmlformats.org/officeDocument/2006/relationships/image" Target="../media/image454.png"/><Relationship Id="rId464" Type="http://schemas.openxmlformats.org/officeDocument/2006/relationships/image" Target="../media/image590.png"/><Relationship Id="rId63" Type="http://schemas.openxmlformats.org/officeDocument/2006/relationships/image" Target="../media/image2900.png"/><Relationship Id="rId366" Type="http://schemas.openxmlformats.org/officeDocument/2006/relationships/customXml" Target="../ink/ink1203.xml"/><Relationship Id="rId573" Type="http://schemas.openxmlformats.org/officeDocument/2006/relationships/image" Target="../media/image647.png"/><Relationship Id="rId226" Type="http://schemas.openxmlformats.org/officeDocument/2006/relationships/customXml" Target="../ink/ink1147.xml"/><Relationship Id="rId433" Type="http://schemas.openxmlformats.org/officeDocument/2006/relationships/customXml" Target="../ink/ink1237.xml"/><Relationship Id="rId640" Type="http://schemas.openxmlformats.org/officeDocument/2006/relationships/image" Target="../media/image680.png"/><Relationship Id="rId74" Type="http://schemas.openxmlformats.org/officeDocument/2006/relationships/customXml" Target="../ink/ink1085.xml"/><Relationship Id="rId377" Type="http://schemas.openxmlformats.org/officeDocument/2006/relationships/image" Target="../media/image430.png"/><Relationship Id="rId500" Type="http://schemas.openxmlformats.org/officeDocument/2006/relationships/image" Target="../media/image611.png"/><Relationship Id="rId584" Type="http://schemas.openxmlformats.org/officeDocument/2006/relationships/image" Target="../media/image447.png"/><Relationship Id="rId444" Type="http://schemas.openxmlformats.org/officeDocument/2006/relationships/customXml" Target="../ink/ink1244.xml"/><Relationship Id="rId651" Type="http://schemas.openxmlformats.org/officeDocument/2006/relationships/image" Target="../media/image8010.png"/><Relationship Id="rId290" Type="http://schemas.openxmlformats.org/officeDocument/2006/relationships/customXml" Target="../ink/ink1172.xml"/><Relationship Id="rId304" Type="http://schemas.openxmlformats.org/officeDocument/2006/relationships/customXml" Target="../ink/ink1173.xml"/><Relationship Id="rId388" Type="http://schemas.openxmlformats.org/officeDocument/2006/relationships/customXml" Target="../ink/ink1214.xml"/><Relationship Id="rId511" Type="http://schemas.openxmlformats.org/officeDocument/2006/relationships/customXml" Target="../ink/ink1278.xml"/><Relationship Id="rId609" Type="http://schemas.openxmlformats.org/officeDocument/2006/relationships/customXml" Target="../ink/ink1328.xml"/><Relationship Id="rId85" Type="http://schemas.openxmlformats.org/officeDocument/2006/relationships/image" Target="../media/image2421.png"/><Relationship Id="rId595" Type="http://schemas.openxmlformats.org/officeDocument/2006/relationships/customXml" Target="../ink/ink1321.xml"/><Relationship Id="rId248" Type="http://schemas.openxmlformats.org/officeDocument/2006/relationships/image" Target="../media/image4000.png"/><Relationship Id="rId455" Type="http://schemas.openxmlformats.org/officeDocument/2006/relationships/customXml" Target="../ink/ink1250.xml"/><Relationship Id="rId662" Type="http://schemas.openxmlformats.org/officeDocument/2006/relationships/customXml" Target="../ink/ink1353.xml"/><Relationship Id="rId12" Type="http://schemas.openxmlformats.org/officeDocument/2006/relationships/customXml" Target="../ink/ink1054.xml"/><Relationship Id="rId108" Type="http://schemas.openxmlformats.org/officeDocument/2006/relationships/customXml" Target="../ink/ink1102.xml"/><Relationship Id="rId315" Type="http://schemas.openxmlformats.org/officeDocument/2006/relationships/image" Target="../media/image3470.png"/><Relationship Id="rId522" Type="http://schemas.openxmlformats.org/officeDocument/2006/relationships/image" Target="../media/image622.png"/><Relationship Id="rId96" Type="http://schemas.openxmlformats.org/officeDocument/2006/relationships/customXml" Target="../ink/ink1096.xml"/><Relationship Id="rId161" Type="http://schemas.openxmlformats.org/officeDocument/2006/relationships/image" Target="../media/image2602.png"/><Relationship Id="rId399" Type="http://schemas.openxmlformats.org/officeDocument/2006/relationships/image" Target="../media/image441.png"/><Relationship Id="rId259" Type="http://schemas.openxmlformats.org/officeDocument/2006/relationships/customXml" Target="../ink/ink1160.xml"/><Relationship Id="rId466" Type="http://schemas.openxmlformats.org/officeDocument/2006/relationships/image" Target="../media/image591.png"/><Relationship Id="rId673" Type="http://schemas.openxmlformats.org/officeDocument/2006/relationships/image" Target="../media/image8710.png"/><Relationship Id="rId23" Type="http://schemas.openxmlformats.org/officeDocument/2006/relationships/image" Target="../media/image2700.png"/><Relationship Id="rId119" Type="http://schemas.openxmlformats.org/officeDocument/2006/relationships/image" Target="../media/image2591.png"/><Relationship Id="rId326" Type="http://schemas.openxmlformats.org/officeDocument/2006/relationships/customXml" Target="../ink/ink1184.xml"/><Relationship Id="rId533" Type="http://schemas.openxmlformats.org/officeDocument/2006/relationships/customXml" Target="../ink/ink1289.xml"/><Relationship Id="rId172" Type="http://schemas.openxmlformats.org/officeDocument/2006/relationships/customXml" Target="../ink/ink1120.xml"/><Relationship Id="rId477" Type="http://schemas.openxmlformats.org/officeDocument/2006/relationships/customXml" Target="../ink/ink1261.xml"/><Relationship Id="rId600" Type="http://schemas.openxmlformats.org/officeDocument/2006/relationships/image" Target="../media/image660.png"/><Relationship Id="rId684" Type="http://schemas.openxmlformats.org/officeDocument/2006/relationships/customXml" Target="../ink/ink1364.xml"/><Relationship Id="rId337" Type="http://schemas.openxmlformats.org/officeDocument/2006/relationships/image" Target="../media/image3580.png"/><Relationship Id="rId34" Type="http://schemas.openxmlformats.org/officeDocument/2006/relationships/customXml" Target="../ink/ink1065.xml"/><Relationship Id="rId544" Type="http://schemas.openxmlformats.org/officeDocument/2006/relationships/image" Target="../media/image633.png"/><Relationship Id="rId183" Type="http://schemas.openxmlformats.org/officeDocument/2006/relationships/image" Target="../media/image3340.png"/><Relationship Id="rId390" Type="http://schemas.openxmlformats.org/officeDocument/2006/relationships/customXml" Target="../ink/ink1215.xml"/><Relationship Id="rId404" Type="http://schemas.openxmlformats.org/officeDocument/2006/relationships/image" Target="../media/image443.png"/><Relationship Id="rId611" Type="http://schemas.openxmlformats.org/officeDocument/2006/relationships/customXml" Target="../ink/ink1329.xml"/><Relationship Id="rId250" Type="http://schemas.openxmlformats.org/officeDocument/2006/relationships/image" Target="../media/image4010.png"/><Relationship Id="rId488" Type="http://schemas.openxmlformats.org/officeDocument/2006/relationships/image" Target="../media/image604.png"/><Relationship Id="rId45" Type="http://schemas.openxmlformats.org/officeDocument/2006/relationships/image" Target="../media/image2810.png"/><Relationship Id="rId110" Type="http://schemas.openxmlformats.org/officeDocument/2006/relationships/customXml" Target="../ink/ink1103.xml"/><Relationship Id="rId348" Type="http://schemas.openxmlformats.org/officeDocument/2006/relationships/customXml" Target="../ink/ink1195.xml"/><Relationship Id="rId555" Type="http://schemas.openxmlformats.org/officeDocument/2006/relationships/customXml" Target="../ink/ink1300.xml"/><Relationship Id="rId194" Type="http://schemas.openxmlformats.org/officeDocument/2006/relationships/customXml" Target="../ink/ink1131.xml"/><Relationship Id="rId208" Type="http://schemas.openxmlformats.org/officeDocument/2006/relationships/customXml" Target="../ink/ink1138.xml"/><Relationship Id="rId415" Type="http://schemas.openxmlformats.org/officeDocument/2006/relationships/customXml" Target="../ink/ink1228.xml"/><Relationship Id="rId622" Type="http://schemas.openxmlformats.org/officeDocument/2006/relationships/image" Target="../media/image671.png"/><Relationship Id="rId261" Type="http://schemas.openxmlformats.org/officeDocument/2006/relationships/customXml" Target="../ink/ink1161.xml"/><Relationship Id="rId499" Type="http://schemas.openxmlformats.org/officeDocument/2006/relationships/customXml" Target="../ink/ink1272.xml"/><Relationship Id="rId56" Type="http://schemas.openxmlformats.org/officeDocument/2006/relationships/customXml" Target="../ink/ink1076.xml"/><Relationship Id="rId359" Type="http://schemas.openxmlformats.org/officeDocument/2006/relationships/image" Target="../media/image3690.png"/><Relationship Id="rId566" Type="http://schemas.openxmlformats.org/officeDocument/2006/relationships/customXml" Target="../ink/ink1306.xml"/><Relationship Id="rId121" Type="http://schemas.openxmlformats.org/officeDocument/2006/relationships/image" Target="../media/image2910.png"/><Relationship Id="rId219" Type="http://schemas.openxmlformats.org/officeDocument/2006/relationships/image" Target="../media/image1140.png"/><Relationship Id="rId426" Type="http://schemas.openxmlformats.org/officeDocument/2006/relationships/image" Target="../media/image574.png"/><Relationship Id="rId633" Type="http://schemas.openxmlformats.org/officeDocument/2006/relationships/customXml" Target="../ink/ink1340.xml"/><Relationship Id="rId67" Type="http://schemas.openxmlformats.org/officeDocument/2006/relationships/image" Target="../media/image2330.png"/><Relationship Id="rId272" Type="http://schemas.openxmlformats.org/officeDocument/2006/relationships/image" Target="../media/image412.png"/><Relationship Id="rId577" Type="http://schemas.openxmlformats.org/officeDocument/2006/relationships/image" Target="../media/image649.png"/><Relationship Id="rId132" Type="http://schemas.openxmlformats.org/officeDocument/2006/relationships/customXml" Target="../ink/ink1114.xml"/><Relationship Id="rId437" Type="http://schemas.openxmlformats.org/officeDocument/2006/relationships/image" Target="../media/image579.png"/><Relationship Id="rId644" Type="http://schemas.openxmlformats.org/officeDocument/2006/relationships/image" Target="../media/image682.png"/><Relationship Id="rId490" Type="http://schemas.openxmlformats.org/officeDocument/2006/relationships/image" Target="../media/image605.png"/><Relationship Id="rId504" Type="http://schemas.openxmlformats.org/officeDocument/2006/relationships/image" Target="../media/image6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0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3.png"/><Relationship Id="rId21" Type="http://schemas.openxmlformats.org/officeDocument/2006/relationships/customXml" Target="../ink/ink1375.xml"/><Relationship Id="rId42" Type="http://schemas.openxmlformats.org/officeDocument/2006/relationships/image" Target="../media/image701.png"/><Relationship Id="rId47" Type="http://schemas.openxmlformats.org/officeDocument/2006/relationships/customXml" Target="../ink/ink1388.xml"/><Relationship Id="rId63" Type="http://schemas.openxmlformats.org/officeDocument/2006/relationships/customXml" Target="../ink/ink1396.xml"/><Relationship Id="rId68" Type="http://schemas.openxmlformats.org/officeDocument/2006/relationships/image" Target="../media/image714.png"/><Relationship Id="rId84" Type="http://schemas.openxmlformats.org/officeDocument/2006/relationships/image" Target="../media/image721.png"/><Relationship Id="rId89" Type="http://schemas.openxmlformats.org/officeDocument/2006/relationships/customXml" Target="../ink/ink1409.xml"/><Relationship Id="rId16" Type="http://schemas.openxmlformats.org/officeDocument/2006/relationships/image" Target="../media/image688.png"/><Relationship Id="rId11" Type="http://schemas.openxmlformats.org/officeDocument/2006/relationships/customXml" Target="../ink/ink1370.xml"/><Relationship Id="rId32" Type="http://schemas.openxmlformats.org/officeDocument/2006/relationships/image" Target="../media/image696.png"/><Relationship Id="rId37" Type="http://schemas.openxmlformats.org/officeDocument/2006/relationships/customXml" Target="../ink/ink1383.xml"/><Relationship Id="rId53" Type="http://schemas.openxmlformats.org/officeDocument/2006/relationships/customXml" Target="../ink/ink1391.xml"/><Relationship Id="rId58" Type="http://schemas.openxmlformats.org/officeDocument/2006/relationships/image" Target="../media/image709.png"/><Relationship Id="rId74" Type="http://schemas.openxmlformats.org/officeDocument/2006/relationships/image" Target="../media/image717.png"/><Relationship Id="rId79" Type="http://schemas.openxmlformats.org/officeDocument/2006/relationships/customXml" Target="../ink/ink1404.xml"/><Relationship Id="rId102" Type="http://schemas.openxmlformats.org/officeDocument/2006/relationships/image" Target="../media/image730.png"/><Relationship Id="rId5" Type="http://schemas.openxmlformats.org/officeDocument/2006/relationships/image" Target="../media/image203.png"/><Relationship Id="rId90" Type="http://schemas.openxmlformats.org/officeDocument/2006/relationships/image" Target="../media/image724.png"/><Relationship Id="rId95" Type="http://schemas.openxmlformats.org/officeDocument/2006/relationships/customXml" Target="../ink/ink1412.xml"/><Relationship Id="rId22" Type="http://schemas.openxmlformats.org/officeDocument/2006/relationships/image" Target="../media/image691.png"/><Relationship Id="rId27" Type="http://schemas.openxmlformats.org/officeDocument/2006/relationships/customXml" Target="../ink/ink1378.xml"/><Relationship Id="rId43" Type="http://schemas.openxmlformats.org/officeDocument/2006/relationships/customXml" Target="../ink/ink1386.xml"/><Relationship Id="rId48" Type="http://schemas.openxmlformats.org/officeDocument/2006/relationships/image" Target="../media/image704.png"/><Relationship Id="rId64" Type="http://schemas.openxmlformats.org/officeDocument/2006/relationships/image" Target="../media/image712.png"/><Relationship Id="rId69" Type="http://schemas.openxmlformats.org/officeDocument/2006/relationships/customXml" Target="../ink/ink1399.xml"/><Relationship Id="rId80" Type="http://schemas.openxmlformats.org/officeDocument/2006/relationships/image" Target="../media/image719.png"/><Relationship Id="rId85" Type="http://schemas.openxmlformats.org/officeDocument/2006/relationships/customXml" Target="../ink/ink1407.xml"/><Relationship Id="rId12" Type="http://schemas.openxmlformats.org/officeDocument/2006/relationships/image" Target="../media/image686.png"/><Relationship Id="rId17" Type="http://schemas.openxmlformats.org/officeDocument/2006/relationships/customXml" Target="../ink/ink1373.xml"/><Relationship Id="rId25" Type="http://schemas.openxmlformats.org/officeDocument/2006/relationships/customXml" Target="../ink/ink1377.xml"/><Relationship Id="rId33" Type="http://schemas.openxmlformats.org/officeDocument/2006/relationships/customXml" Target="../ink/ink1381.xml"/><Relationship Id="rId38" Type="http://schemas.openxmlformats.org/officeDocument/2006/relationships/image" Target="../media/image699.png"/><Relationship Id="rId46" Type="http://schemas.openxmlformats.org/officeDocument/2006/relationships/image" Target="../media/image703.png"/><Relationship Id="rId59" Type="http://schemas.openxmlformats.org/officeDocument/2006/relationships/customXml" Target="../ink/ink1394.xml"/><Relationship Id="rId67" Type="http://schemas.openxmlformats.org/officeDocument/2006/relationships/customXml" Target="../ink/ink1398.xml"/><Relationship Id="rId103" Type="http://schemas.openxmlformats.org/officeDocument/2006/relationships/customXml" Target="../ink/ink1416.xml"/><Relationship Id="rId20" Type="http://schemas.openxmlformats.org/officeDocument/2006/relationships/image" Target="../media/image690.png"/><Relationship Id="rId41" Type="http://schemas.openxmlformats.org/officeDocument/2006/relationships/customXml" Target="../ink/ink1385.xml"/><Relationship Id="rId54" Type="http://schemas.openxmlformats.org/officeDocument/2006/relationships/image" Target="../media/image707.png"/><Relationship Id="rId62" Type="http://schemas.openxmlformats.org/officeDocument/2006/relationships/image" Target="../media/image711.png"/><Relationship Id="rId70" Type="http://schemas.openxmlformats.org/officeDocument/2006/relationships/image" Target="../media/image715.png"/><Relationship Id="rId75" Type="http://schemas.openxmlformats.org/officeDocument/2006/relationships/customXml" Target="../ink/ink1402.xml"/><Relationship Id="rId83" Type="http://schemas.openxmlformats.org/officeDocument/2006/relationships/customXml" Target="../ink/ink1406.xml"/><Relationship Id="rId88" Type="http://schemas.openxmlformats.org/officeDocument/2006/relationships/image" Target="../media/image723.png"/><Relationship Id="rId91" Type="http://schemas.openxmlformats.org/officeDocument/2006/relationships/customXml" Target="../ink/ink1410.xml"/><Relationship Id="rId96" Type="http://schemas.openxmlformats.org/officeDocument/2006/relationships/image" Target="../media/image7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0.png"/><Relationship Id="rId15" Type="http://schemas.openxmlformats.org/officeDocument/2006/relationships/customXml" Target="../ink/ink1372.xml"/><Relationship Id="rId23" Type="http://schemas.openxmlformats.org/officeDocument/2006/relationships/customXml" Target="../ink/ink1376.xml"/><Relationship Id="rId28" Type="http://schemas.openxmlformats.org/officeDocument/2006/relationships/image" Target="../media/image694.png"/><Relationship Id="rId36" Type="http://schemas.openxmlformats.org/officeDocument/2006/relationships/image" Target="../media/image698.png"/><Relationship Id="rId49" Type="http://schemas.openxmlformats.org/officeDocument/2006/relationships/customXml" Target="../ink/ink1389.xml"/><Relationship Id="rId57" Type="http://schemas.openxmlformats.org/officeDocument/2006/relationships/customXml" Target="../ink/ink1393.xml"/><Relationship Id="rId10" Type="http://schemas.openxmlformats.org/officeDocument/2006/relationships/image" Target="../media/image685.png"/><Relationship Id="rId31" Type="http://schemas.openxmlformats.org/officeDocument/2006/relationships/customXml" Target="../ink/ink1380.xml"/><Relationship Id="rId44" Type="http://schemas.openxmlformats.org/officeDocument/2006/relationships/image" Target="../media/image702.png"/><Relationship Id="rId52" Type="http://schemas.openxmlformats.org/officeDocument/2006/relationships/image" Target="../media/image706.png"/><Relationship Id="rId60" Type="http://schemas.openxmlformats.org/officeDocument/2006/relationships/image" Target="../media/image710.png"/><Relationship Id="rId65" Type="http://schemas.openxmlformats.org/officeDocument/2006/relationships/customXml" Target="../ink/ink1397.xml"/><Relationship Id="rId73" Type="http://schemas.openxmlformats.org/officeDocument/2006/relationships/customXml" Target="../ink/ink1401.xml"/><Relationship Id="rId78" Type="http://schemas.openxmlformats.org/officeDocument/2006/relationships/image" Target="../media/image718.png"/><Relationship Id="rId81" Type="http://schemas.openxmlformats.org/officeDocument/2006/relationships/customXml" Target="../ink/ink1405.xml"/><Relationship Id="rId86" Type="http://schemas.openxmlformats.org/officeDocument/2006/relationships/image" Target="../media/image722.png"/><Relationship Id="rId94" Type="http://schemas.openxmlformats.org/officeDocument/2006/relationships/image" Target="../media/image726.png"/><Relationship Id="rId99" Type="http://schemas.openxmlformats.org/officeDocument/2006/relationships/customXml" Target="../ink/ink1414.xml"/><Relationship Id="rId101" Type="http://schemas.openxmlformats.org/officeDocument/2006/relationships/customXml" Target="../ink/ink1415.xml"/><Relationship Id="rId4" Type="http://schemas.openxmlformats.org/officeDocument/2006/relationships/image" Target="../media/image202.png"/><Relationship Id="rId9" Type="http://schemas.openxmlformats.org/officeDocument/2006/relationships/customXml" Target="../ink/ink1369.xml"/><Relationship Id="rId13" Type="http://schemas.openxmlformats.org/officeDocument/2006/relationships/customXml" Target="../ink/ink1371.xml"/><Relationship Id="rId18" Type="http://schemas.openxmlformats.org/officeDocument/2006/relationships/image" Target="../media/image689.png"/><Relationship Id="rId39" Type="http://schemas.openxmlformats.org/officeDocument/2006/relationships/customXml" Target="../ink/ink1384.xml"/><Relationship Id="rId34" Type="http://schemas.openxmlformats.org/officeDocument/2006/relationships/image" Target="../media/image697.png"/><Relationship Id="rId50" Type="http://schemas.openxmlformats.org/officeDocument/2006/relationships/image" Target="../media/image705.png"/><Relationship Id="rId55" Type="http://schemas.openxmlformats.org/officeDocument/2006/relationships/customXml" Target="../ink/ink1392.xml"/><Relationship Id="rId76" Type="http://schemas.openxmlformats.org/officeDocument/2006/relationships/image" Target="../media/image454.png"/><Relationship Id="rId97" Type="http://schemas.openxmlformats.org/officeDocument/2006/relationships/customXml" Target="../ink/ink1413.xml"/><Relationship Id="rId104" Type="http://schemas.openxmlformats.org/officeDocument/2006/relationships/image" Target="../media/image731.png"/><Relationship Id="rId7" Type="http://schemas.openxmlformats.org/officeDocument/2006/relationships/customXml" Target="../ink/ink1368.xml"/><Relationship Id="rId71" Type="http://schemas.openxmlformats.org/officeDocument/2006/relationships/customXml" Target="../ink/ink1400.xml"/><Relationship Id="rId92" Type="http://schemas.openxmlformats.org/officeDocument/2006/relationships/image" Target="../media/image725.png"/><Relationship Id="rId2" Type="http://schemas.openxmlformats.org/officeDocument/2006/relationships/notesSlide" Target="../notesSlides/notesSlide35.xml"/><Relationship Id="rId29" Type="http://schemas.openxmlformats.org/officeDocument/2006/relationships/customXml" Target="../ink/ink1379.xml"/><Relationship Id="rId24" Type="http://schemas.openxmlformats.org/officeDocument/2006/relationships/image" Target="../media/image692.png"/><Relationship Id="rId40" Type="http://schemas.openxmlformats.org/officeDocument/2006/relationships/image" Target="../media/image700.png"/><Relationship Id="rId45" Type="http://schemas.openxmlformats.org/officeDocument/2006/relationships/customXml" Target="../ink/ink1387.xml"/><Relationship Id="rId66" Type="http://schemas.openxmlformats.org/officeDocument/2006/relationships/image" Target="../media/image713.png"/><Relationship Id="rId87" Type="http://schemas.openxmlformats.org/officeDocument/2006/relationships/customXml" Target="../ink/ink1408.xml"/><Relationship Id="rId61" Type="http://schemas.openxmlformats.org/officeDocument/2006/relationships/customXml" Target="../ink/ink1395.xml"/><Relationship Id="rId82" Type="http://schemas.openxmlformats.org/officeDocument/2006/relationships/image" Target="../media/image720.png"/><Relationship Id="rId19" Type="http://schemas.openxmlformats.org/officeDocument/2006/relationships/customXml" Target="../ink/ink1374.xml"/><Relationship Id="rId14" Type="http://schemas.openxmlformats.org/officeDocument/2006/relationships/image" Target="../media/image687.png"/><Relationship Id="rId30" Type="http://schemas.openxmlformats.org/officeDocument/2006/relationships/image" Target="../media/image695.png"/><Relationship Id="rId35" Type="http://schemas.openxmlformats.org/officeDocument/2006/relationships/customXml" Target="../ink/ink1382.xml"/><Relationship Id="rId56" Type="http://schemas.openxmlformats.org/officeDocument/2006/relationships/image" Target="../media/image708.png"/><Relationship Id="rId77" Type="http://schemas.openxmlformats.org/officeDocument/2006/relationships/customXml" Target="../ink/ink1403.xml"/><Relationship Id="rId100" Type="http://schemas.openxmlformats.org/officeDocument/2006/relationships/image" Target="../media/image729.png"/><Relationship Id="rId8" Type="http://schemas.openxmlformats.org/officeDocument/2006/relationships/image" Target="../media/image684.png"/><Relationship Id="rId51" Type="http://schemas.openxmlformats.org/officeDocument/2006/relationships/customXml" Target="../ink/ink1390.xml"/><Relationship Id="rId72" Type="http://schemas.openxmlformats.org/officeDocument/2006/relationships/image" Target="../media/image716.png"/><Relationship Id="rId93" Type="http://schemas.openxmlformats.org/officeDocument/2006/relationships/customXml" Target="../ink/ink1411.xml"/><Relationship Id="rId98" Type="http://schemas.openxmlformats.org/officeDocument/2006/relationships/image" Target="../media/image728.png"/><Relationship Id="rId3" Type="http://schemas.openxmlformats.org/officeDocument/2006/relationships/image" Target="../media/image2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0.png"/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00.png"/><Relationship Id="rId5" Type="http://schemas.openxmlformats.org/officeDocument/2006/relationships/image" Target="../media/image201.png"/><Relationship Id="rId4" Type="http://schemas.openxmlformats.org/officeDocument/2006/relationships/image" Target="../media/image20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17.xml"/><Relationship Id="rId11" Type="http://schemas.openxmlformats.org/officeDocument/2006/relationships/image" Target="../media/image212.png"/><Relationship Id="rId5" Type="http://schemas.openxmlformats.org/officeDocument/2006/relationships/image" Target="../media/image201.png"/><Relationship Id="rId10" Type="http://schemas.openxmlformats.org/officeDocument/2006/relationships/image" Target="../media/image211.png"/><Relationship Id="rId4" Type="http://schemas.openxmlformats.org/officeDocument/2006/relationships/image" Target="../media/image207.png"/><Relationship Id="rId9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5.png"/><Relationship Id="rId4" Type="http://schemas.openxmlformats.org/officeDocument/2006/relationships/image" Target="../media/image580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22.xml"/><Relationship Id="rId18" Type="http://schemas.openxmlformats.org/officeDocument/2006/relationships/image" Target="../media/image745.png"/><Relationship Id="rId26" Type="http://schemas.openxmlformats.org/officeDocument/2006/relationships/image" Target="../media/image748.png"/><Relationship Id="rId21" Type="http://schemas.openxmlformats.org/officeDocument/2006/relationships/customXml" Target="../ink/ink1426.xml"/><Relationship Id="rId34" Type="http://schemas.openxmlformats.org/officeDocument/2006/relationships/image" Target="../media/image734.png"/><Relationship Id="rId7" Type="http://schemas.openxmlformats.org/officeDocument/2006/relationships/customXml" Target="../ink/ink1419.xml"/><Relationship Id="rId12" Type="http://schemas.openxmlformats.org/officeDocument/2006/relationships/image" Target="../media/image742.png"/><Relationship Id="rId17" Type="http://schemas.openxmlformats.org/officeDocument/2006/relationships/customXml" Target="../ink/ink1424.xml"/><Relationship Id="rId25" Type="http://schemas.openxmlformats.org/officeDocument/2006/relationships/customXml" Target="../ink/ink1428.xml"/><Relationship Id="rId33" Type="http://schemas.openxmlformats.org/officeDocument/2006/relationships/customXml" Target="../ink/ink1432.xml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744.png"/><Relationship Id="rId20" Type="http://schemas.openxmlformats.org/officeDocument/2006/relationships/image" Target="../media/image746.png"/><Relationship Id="rId29" Type="http://schemas.openxmlformats.org/officeDocument/2006/relationships/customXml" Target="../ink/ink14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9.png"/><Relationship Id="rId11" Type="http://schemas.openxmlformats.org/officeDocument/2006/relationships/customXml" Target="../ink/ink1421.xml"/><Relationship Id="rId24" Type="http://schemas.openxmlformats.org/officeDocument/2006/relationships/image" Target="../media/image747.png"/><Relationship Id="rId32" Type="http://schemas.openxmlformats.org/officeDocument/2006/relationships/image" Target="../media/image751.png"/><Relationship Id="rId37" Type="http://schemas.openxmlformats.org/officeDocument/2006/relationships/image" Target="../media/image1035.png"/><Relationship Id="rId5" Type="http://schemas.openxmlformats.org/officeDocument/2006/relationships/customXml" Target="../ink/ink1418.xml"/><Relationship Id="rId15" Type="http://schemas.openxmlformats.org/officeDocument/2006/relationships/customXml" Target="../ink/ink1423.xml"/><Relationship Id="rId23" Type="http://schemas.openxmlformats.org/officeDocument/2006/relationships/customXml" Target="../ink/ink1427.xml"/><Relationship Id="rId28" Type="http://schemas.openxmlformats.org/officeDocument/2006/relationships/image" Target="../media/image749.png"/><Relationship Id="rId36" Type="http://schemas.openxmlformats.org/officeDocument/2006/relationships/image" Target="../media/image735.png"/><Relationship Id="rId10" Type="http://schemas.openxmlformats.org/officeDocument/2006/relationships/image" Target="../media/image741.png"/><Relationship Id="rId19" Type="http://schemas.openxmlformats.org/officeDocument/2006/relationships/customXml" Target="../ink/ink1425.xml"/><Relationship Id="rId31" Type="http://schemas.openxmlformats.org/officeDocument/2006/relationships/customXml" Target="../ink/ink1431.xml"/><Relationship Id="rId4" Type="http://schemas.openxmlformats.org/officeDocument/2006/relationships/image" Target="../media/image214.png"/><Relationship Id="rId9" Type="http://schemas.openxmlformats.org/officeDocument/2006/relationships/customXml" Target="../ink/ink1420.xml"/><Relationship Id="rId14" Type="http://schemas.openxmlformats.org/officeDocument/2006/relationships/image" Target="../media/image743.png"/><Relationship Id="rId22" Type="http://schemas.openxmlformats.org/officeDocument/2006/relationships/image" Target="../media/image2611.png"/><Relationship Id="rId27" Type="http://schemas.openxmlformats.org/officeDocument/2006/relationships/customXml" Target="../ink/ink1429.xml"/><Relationship Id="rId30" Type="http://schemas.openxmlformats.org/officeDocument/2006/relationships/image" Target="../media/image750.png"/><Relationship Id="rId35" Type="http://schemas.openxmlformats.org/officeDocument/2006/relationships/customXml" Target="../ink/ink1433.xml"/><Relationship Id="rId8" Type="http://schemas.openxmlformats.org/officeDocument/2006/relationships/image" Target="../media/image740.png"/><Relationship Id="rId3" Type="http://schemas.openxmlformats.org/officeDocument/2006/relationships/image" Target="../media/image736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8.xml"/><Relationship Id="rId18" Type="http://schemas.openxmlformats.org/officeDocument/2006/relationships/image" Target="../media/image760.png"/><Relationship Id="rId26" Type="http://schemas.openxmlformats.org/officeDocument/2006/relationships/image" Target="../media/image764.png"/><Relationship Id="rId39" Type="http://schemas.openxmlformats.org/officeDocument/2006/relationships/customXml" Target="../ink/ink1451.xml"/><Relationship Id="rId21" Type="http://schemas.openxmlformats.org/officeDocument/2006/relationships/customXml" Target="../ink/ink1442.xml"/><Relationship Id="rId34" Type="http://schemas.openxmlformats.org/officeDocument/2006/relationships/image" Target="../media/image768.png"/><Relationship Id="rId42" Type="http://schemas.openxmlformats.org/officeDocument/2006/relationships/image" Target="../media/image735.png"/><Relationship Id="rId7" Type="http://schemas.openxmlformats.org/officeDocument/2006/relationships/customXml" Target="../ink/ink1435.xml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759.png"/><Relationship Id="rId20" Type="http://schemas.openxmlformats.org/officeDocument/2006/relationships/image" Target="../media/image761.png"/><Relationship Id="rId29" Type="http://schemas.openxmlformats.org/officeDocument/2006/relationships/customXml" Target="../ink/ink1446.xml"/><Relationship Id="rId41" Type="http://schemas.openxmlformats.org/officeDocument/2006/relationships/customXml" Target="../ink/ink14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4.png"/><Relationship Id="rId11" Type="http://schemas.openxmlformats.org/officeDocument/2006/relationships/customXml" Target="../ink/ink1437.xml"/><Relationship Id="rId24" Type="http://schemas.openxmlformats.org/officeDocument/2006/relationships/image" Target="../media/image763.png"/><Relationship Id="rId32" Type="http://schemas.openxmlformats.org/officeDocument/2006/relationships/image" Target="../media/image767.png"/><Relationship Id="rId37" Type="http://schemas.openxmlformats.org/officeDocument/2006/relationships/customXml" Target="../ink/ink1450.xml"/><Relationship Id="rId40" Type="http://schemas.openxmlformats.org/officeDocument/2006/relationships/image" Target="../media/image771.png"/><Relationship Id="rId5" Type="http://schemas.openxmlformats.org/officeDocument/2006/relationships/customXml" Target="../ink/ink1434.xml"/><Relationship Id="rId15" Type="http://schemas.openxmlformats.org/officeDocument/2006/relationships/customXml" Target="../ink/ink1439.xml"/><Relationship Id="rId23" Type="http://schemas.openxmlformats.org/officeDocument/2006/relationships/customXml" Target="../ink/ink1443.xml"/><Relationship Id="rId28" Type="http://schemas.openxmlformats.org/officeDocument/2006/relationships/image" Target="../media/image765.png"/><Relationship Id="rId36" Type="http://schemas.openxmlformats.org/officeDocument/2006/relationships/image" Target="../media/image769.png"/><Relationship Id="rId10" Type="http://schemas.openxmlformats.org/officeDocument/2006/relationships/image" Target="../media/image756.png"/><Relationship Id="rId19" Type="http://schemas.openxmlformats.org/officeDocument/2006/relationships/customXml" Target="../ink/ink1441.xml"/><Relationship Id="rId31" Type="http://schemas.openxmlformats.org/officeDocument/2006/relationships/customXml" Target="../ink/ink1447.xml"/><Relationship Id="rId4" Type="http://schemas.openxmlformats.org/officeDocument/2006/relationships/image" Target="../media/image214.png"/><Relationship Id="rId9" Type="http://schemas.openxmlformats.org/officeDocument/2006/relationships/customXml" Target="../ink/ink1436.xml"/><Relationship Id="rId14" Type="http://schemas.openxmlformats.org/officeDocument/2006/relationships/image" Target="../media/image758.png"/><Relationship Id="rId22" Type="http://schemas.openxmlformats.org/officeDocument/2006/relationships/image" Target="../media/image762.png"/><Relationship Id="rId27" Type="http://schemas.openxmlformats.org/officeDocument/2006/relationships/customXml" Target="../ink/ink1445.xml"/><Relationship Id="rId30" Type="http://schemas.openxmlformats.org/officeDocument/2006/relationships/image" Target="../media/image766.png"/><Relationship Id="rId35" Type="http://schemas.openxmlformats.org/officeDocument/2006/relationships/customXml" Target="../ink/ink1449.xml"/><Relationship Id="rId43" Type="http://schemas.openxmlformats.org/officeDocument/2006/relationships/image" Target="../media/image1035.png"/><Relationship Id="rId8" Type="http://schemas.openxmlformats.org/officeDocument/2006/relationships/image" Target="../media/image755.png"/><Relationship Id="rId3" Type="http://schemas.openxmlformats.org/officeDocument/2006/relationships/image" Target="../media/image752.png"/><Relationship Id="rId12" Type="http://schemas.openxmlformats.org/officeDocument/2006/relationships/image" Target="../media/image757.png"/><Relationship Id="rId17" Type="http://schemas.openxmlformats.org/officeDocument/2006/relationships/customXml" Target="../ink/ink1440.xml"/><Relationship Id="rId25" Type="http://schemas.openxmlformats.org/officeDocument/2006/relationships/customXml" Target="../ink/ink1444.xml"/><Relationship Id="rId33" Type="http://schemas.openxmlformats.org/officeDocument/2006/relationships/customXml" Target="../ink/ink1448.xml"/><Relationship Id="rId38" Type="http://schemas.openxmlformats.org/officeDocument/2006/relationships/image" Target="../media/image770.png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4.png"/><Relationship Id="rId21" Type="http://schemas.openxmlformats.org/officeDocument/2006/relationships/customXml" Target="../ink/ink1461.xml"/><Relationship Id="rId42" Type="http://schemas.openxmlformats.org/officeDocument/2006/relationships/image" Target="../media/image773.png"/><Relationship Id="rId47" Type="http://schemas.openxmlformats.org/officeDocument/2006/relationships/customXml" Target="../ink/ink1474.xml"/><Relationship Id="rId63" Type="http://schemas.openxmlformats.org/officeDocument/2006/relationships/customXml" Target="../ink/ink1482.xml"/><Relationship Id="rId7" Type="http://schemas.openxmlformats.org/officeDocument/2006/relationships/customXml" Target="../ink/ink1454.xml"/><Relationship Id="rId71" Type="http://schemas.openxmlformats.org/officeDocument/2006/relationships/image" Target="../media/image787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59.png"/><Relationship Id="rId29" Type="http://schemas.openxmlformats.org/officeDocument/2006/relationships/customXml" Target="../ink/ink1465.xml"/><Relationship Id="rId11" Type="http://schemas.openxmlformats.org/officeDocument/2006/relationships/customXml" Target="../ink/ink1456.xml"/><Relationship Id="rId24" Type="http://schemas.openxmlformats.org/officeDocument/2006/relationships/image" Target="../media/image763.png"/><Relationship Id="rId32" Type="http://schemas.openxmlformats.org/officeDocument/2006/relationships/image" Target="../media/image767.png"/><Relationship Id="rId37" Type="http://schemas.openxmlformats.org/officeDocument/2006/relationships/customXml" Target="../ink/ink1469.xml"/><Relationship Id="rId40" Type="http://schemas.openxmlformats.org/officeDocument/2006/relationships/image" Target="../media/image771.png"/><Relationship Id="rId45" Type="http://schemas.openxmlformats.org/officeDocument/2006/relationships/customXml" Target="../ink/ink1473.xml"/><Relationship Id="rId53" Type="http://schemas.openxmlformats.org/officeDocument/2006/relationships/customXml" Target="../ink/ink1477.xml"/><Relationship Id="rId58" Type="http://schemas.openxmlformats.org/officeDocument/2006/relationships/image" Target="../media/image735.png"/><Relationship Id="rId66" Type="http://schemas.openxmlformats.org/officeDocument/2006/relationships/image" Target="../media/image784.png"/><Relationship Id="rId5" Type="http://schemas.openxmlformats.org/officeDocument/2006/relationships/customXml" Target="../ink/ink1453.xml"/><Relationship Id="rId61" Type="http://schemas.openxmlformats.org/officeDocument/2006/relationships/customXml" Target="../ink/ink1481.xml"/><Relationship Id="rId19" Type="http://schemas.openxmlformats.org/officeDocument/2006/relationships/customXml" Target="../ink/ink1460.xml"/><Relationship Id="rId14" Type="http://schemas.openxmlformats.org/officeDocument/2006/relationships/image" Target="../media/image758.png"/><Relationship Id="rId22" Type="http://schemas.openxmlformats.org/officeDocument/2006/relationships/image" Target="../media/image762.png"/><Relationship Id="rId27" Type="http://schemas.openxmlformats.org/officeDocument/2006/relationships/customXml" Target="../ink/ink1464.xml"/><Relationship Id="rId30" Type="http://schemas.openxmlformats.org/officeDocument/2006/relationships/image" Target="../media/image766.png"/><Relationship Id="rId35" Type="http://schemas.openxmlformats.org/officeDocument/2006/relationships/customXml" Target="../ink/ink1468.xml"/><Relationship Id="rId43" Type="http://schemas.openxmlformats.org/officeDocument/2006/relationships/customXml" Target="../ink/ink1472.xml"/><Relationship Id="rId48" Type="http://schemas.openxmlformats.org/officeDocument/2006/relationships/image" Target="../media/image776.png"/><Relationship Id="rId56" Type="http://schemas.openxmlformats.org/officeDocument/2006/relationships/image" Target="../media/image780.png"/><Relationship Id="rId64" Type="http://schemas.openxmlformats.org/officeDocument/2006/relationships/image" Target="../media/image783.png"/><Relationship Id="rId69" Type="http://schemas.openxmlformats.org/officeDocument/2006/relationships/image" Target="../media/image785.png"/><Relationship Id="rId8" Type="http://schemas.openxmlformats.org/officeDocument/2006/relationships/image" Target="../media/image755.png"/><Relationship Id="rId51" Type="http://schemas.openxmlformats.org/officeDocument/2006/relationships/customXml" Target="../ink/ink1476.xml"/><Relationship Id="rId72" Type="http://schemas.openxmlformats.org/officeDocument/2006/relationships/image" Target="../media/image788.png"/><Relationship Id="rId3" Type="http://schemas.openxmlformats.org/officeDocument/2006/relationships/image" Target="../media/image752.png"/><Relationship Id="rId12" Type="http://schemas.openxmlformats.org/officeDocument/2006/relationships/image" Target="../media/image757.png"/><Relationship Id="rId17" Type="http://schemas.openxmlformats.org/officeDocument/2006/relationships/customXml" Target="../ink/ink1459.xml"/><Relationship Id="rId25" Type="http://schemas.openxmlformats.org/officeDocument/2006/relationships/customXml" Target="../ink/ink1463.xml"/><Relationship Id="rId33" Type="http://schemas.openxmlformats.org/officeDocument/2006/relationships/customXml" Target="../ink/ink1467.xml"/><Relationship Id="rId38" Type="http://schemas.openxmlformats.org/officeDocument/2006/relationships/image" Target="../media/image770.png"/><Relationship Id="rId46" Type="http://schemas.openxmlformats.org/officeDocument/2006/relationships/image" Target="../media/image775.png"/><Relationship Id="rId59" Type="http://schemas.openxmlformats.org/officeDocument/2006/relationships/customXml" Target="../ink/ink1480.xml"/><Relationship Id="rId20" Type="http://schemas.openxmlformats.org/officeDocument/2006/relationships/image" Target="../media/image761.png"/><Relationship Id="rId41" Type="http://schemas.openxmlformats.org/officeDocument/2006/relationships/customXml" Target="../ink/ink1471.xml"/><Relationship Id="rId54" Type="http://schemas.openxmlformats.org/officeDocument/2006/relationships/image" Target="../media/image779.png"/><Relationship Id="rId62" Type="http://schemas.openxmlformats.org/officeDocument/2006/relationships/image" Target="../media/image782.png"/><Relationship Id="rId70" Type="http://schemas.openxmlformats.org/officeDocument/2006/relationships/image" Target="../media/image7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4.png"/><Relationship Id="rId15" Type="http://schemas.openxmlformats.org/officeDocument/2006/relationships/customXml" Target="../ink/ink1458.xml"/><Relationship Id="rId23" Type="http://schemas.openxmlformats.org/officeDocument/2006/relationships/customXml" Target="../ink/ink1462.xml"/><Relationship Id="rId28" Type="http://schemas.openxmlformats.org/officeDocument/2006/relationships/image" Target="../media/image765.png"/><Relationship Id="rId36" Type="http://schemas.openxmlformats.org/officeDocument/2006/relationships/image" Target="../media/image769.png"/><Relationship Id="rId49" Type="http://schemas.openxmlformats.org/officeDocument/2006/relationships/customXml" Target="../ink/ink1475.xml"/><Relationship Id="rId57" Type="http://schemas.openxmlformats.org/officeDocument/2006/relationships/customXml" Target="../ink/ink1479.xml"/><Relationship Id="rId10" Type="http://schemas.openxmlformats.org/officeDocument/2006/relationships/image" Target="../media/image756.png"/><Relationship Id="rId31" Type="http://schemas.openxmlformats.org/officeDocument/2006/relationships/customXml" Target="../ink/ink1466.xml"/><Relationship Id="rId44" Type="http://schemas.openxmlformats.org/officeDocument/2006/relationships/image" Target="../media/image774.png"/><Relationship Id="rId52" Type="http://schemas.openxmlformats.org/officeDocument/2006/relationships/image" Target="../media/image778.png"/><Relationship Id="rId60" Type="http://schemas.openxmlformats.org/officeDocument/2006/relationships/image" Target="../media/image781.png"/><Relationship Id="rId65" Type="http://schemas.openxmlformats.org/officeDocument/2006/relationships/customXml" Target="../ink/ink1483.xml"/><Relationship Id="rId73" Type="http://schemas.openxmlformats.org/officeDocument/2006/relationships/image" Target="../media/image1035.png"/><Relationship Id="rId4" Type="http://schemas.openxmlformats.org/officeDocument/2006/relationships/image" Target="../media/image214.png"/><Relationship Id="rId9" Type="http://schemas.openxmlformats.org/officeDocument/2006/relationships/customXml" Target="../ink/ink1455.xml"/><Relationship Id="rId13" Type="http://schemas.openxmlformats.org/officeDocument/2006/relationships/customXml" Target="../ink/ink1457.xml"/><Relationship Id="rId18" Type="http://schemas.openxmlformats.org/officeDocument/2006/relationships/image" Target="../media/image760.png"/><Relationship Id="rId39" Type="http://schemas.openxmlformats.org/officeDocument/2006/relationships/customXml" Target="../ink/ink1470.xml"/><Relationship Id="rId34" Type="http://schemas.openxmlformats.org/officeDocument/2006/relationships/image" Target="../media/image768.png"/><Relationship Id="rId50" Type="http://schemas.openxmlformats.org/officeDocument/2006/relationships/image" Target="../media/image777.png"/><Relationship Id="rId55" Type="http://schemas.openxmlformats.org/officeDocument/2006/relationships/customXml" Target="../ink/ink1478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4.png"/><Relationship Id="rId21" Type="http://schemas.openxmlformats.org/officeDocument/2006/relationships/customXml" Target="../ink/ink1492.xml"/><Relationship Id="rId42" Type="http://schemas.openxmlformats.org/officeDocument/2006/relationships/image" Target="../media/image773.png"/><Relationship Id="rId47" Type="http://schemas.openxmlformats.org/officeDocument/2006/relationships/customXml" Target="../ink/ink1505.xml"/><Relationship Id="rId63" Type="http://schemas.openxmlformats.org/officeDocument/2006/relationships/customXml" Target="../ink/ink1513.xml"/><Relationship Id="rId7" Type="http://schemas.openxmlformats.org/officeDocument/2006/relationships/customXml" Target="../ink/ink1485.xml"/><Relationship Id="rId71" Type="http://schemas.openxmlformats.org/officeDocument/2006/relationships/image" Target="../media/image787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759.png"/><Relationship Id="rId29" Type="http://schemas.openxmlformats.org/officeDocument/2006/relationships/customXml" Target="../ink/ink1496.xml"/><Relationship Id="rId11" Type="http://schemas.openxmlformats.org/officeDocument/2006/relationships/customXml" Target="../ink/ink1487.xml"/><Relationship Id="rId24" Type="http://schemas.openxmlformats.org/officeDocument/2006/relationships/image" Target="../media/image763.png"/><Relationship Id="rId32" Type="http://schemas.openxmlformats.org/officeDocument/2006/relationships/image" Target="../media/image767.png"/><Relationship Id="rId37" Type="http://schemas.openxmlformats.org/officeDocument/2006/relationships/customXml" Target="../ink/ink1500.xml"/><Relationship Id="rId40" Type="http://schemas.openxmlformats.org/officeDocument/2006/relationships/image" Target="../media/image771.png"/><Relationship Id="rId45" Type="http://schemas.openxmlformats.org/officeDocument/2006/relationships/customXml" Target="../ink/ink1504.xml"/><Relationship Id="rId53" Type="http://schemas.openxmlformats.org/officeDocument/2006/relationships/customXml" Target="../ink/ink1508.xml"/><Relationship Id="rId58" Type="http://schemas.openxmlformats.org/officeDocument/2006/relationships/image" Target="../media/image735.png"/><Relationship Id="rId66" Type="http://schemas.openxmlformats.org/officeDocument/2006/relationships/image" Target="../media/image784.png"/><Relationship Id="rId5" Type="http://schemas.openxmlformats.org/officeDocument/2006/relationships/customXml" Target="../ink/ink1484.xml"/><Relationship Id="rId61" Type="http://schemas.openxmlformats.org/officeDocument/2006/relationships/customXml" Target="../ink/ink1512.xml"/><Relationship Id="rId19" Type="http://schemas.openxmlformats.org/officeDocument/2006/relationships/customXml" Target="../ink/ink1491.xml"/><Relationship Id="rId14" Type="http://schemas.openxmlformats.org/officeDocument/2006/relationships/image" Target="../media/image758.png"/><Relationship Id="rId22" Type="http://schemas.openxmlformats.org/officeDocument/2006/relationships/image" Target="../media/image762.png"/><Relationship Id="rId27" Type="http://schemas.openxmlformats.org/officeDocument/2006/relationships/customXml" Target="../ink/ink1495.xml"/><Relationship Id="rId30" Type="http://schemas.openxmlformats.org/officeDocument/2006/relationships/image" Target="../media/image766.png"/><Relationship Id="rId35" Type="http://schemas.openxmlformats.org/officeDocument/2006/relationships/customXml" Target="../ink/ink1499.xml"/><Relationship Id="rId43" Type="http://schemas.openxmlformats.org/officeDocument/2006/relationships/customXml" Target="../ink/ink1503.xml"/><Relationship Id="rId48" Type="http://schemas.openxmlformats.org/officeDocument/2006/relationships/image" Target="../media/image776.png"/><Relationship Id="rId56" Type="http://schemas.openxmlformats.org/officeDocument/2006/relationships/image" Target="../media/image780.png"/><Relationship Id="rId64" Type="http://schemas.openxmlformats.org/officeDocument/2006/relationships/image" Target="../media/image783.png"/><Relationship Id="rId69" Type="http://schemas.openxmlformats.org/officeDocument/2006/relationships/image" Target="../media/image785.png"/><Relationship Id="rId8" Type="http://schemas.openxmlformats.org/officeDocument/2006/relationships/image" Target="../media/image755.png"/><Relationship Id="rId51" Type="http://schemas.openxmlformats.org/officeDocument/2006/relationships/customXml" Target="../ink/ink1507.xml"/><Relationship Id="rId72" Type="http://schemas.openxmlformats.org/officeDocument/2006/relationships/image" Target="../media/image788.png"/><Relationship Id="rId3" Type="http://schemas.openxmlformats.org/officeDocument/2006/relationships/image" Target="../media/image752.png"/><Relationship Id="rId12" Type="http://schemas.openxmlformats.org/officeDocument/2006/relationships/image" Target="../media/image757.png"/><Relationship Id="rId17" Type="http://schemas.openxmlformats.org/officeDocument/2006/relationships/customXml" Target="../ink/ink1490.xml"/><Relationship Id="rId25" Type="http://schemas.openxmlformats.org/officeDocument/2006/relationships/customXml" Target="../ink/ink1494.xml"/><Relationship Id="rId33" Type="http://schemas.openxmlformats.org/officeDocument/2006/relationships/customXml" Target="../ink/ink1498.xml"/><Relationship Id="rId38" Type="http://schemas.openxmlformats.org/officeDocument/2006/relationships/image" Target="../media/image770.png"/><Relationship Id="rId46" Type="http://schemas.openxmlformats.org/officeDocument/2006/relationships/image" Target="../media/image775.png"/><Relationship Id="rId59" Type="http://schemas.openxmlformats.org/officeDocument/2006/relationships/customXml" Target="../ink/ink1511.xml"/><Relationship Id="rId20" Type="http://schemas.openxmlformats.org/officeDocument/2006/relationships/image" Target="../media/image761.png"/><Relationship Id="rId41" Type="http://schemas.openxmlformats.org/officeDocument/2006/relationships/customXml" Target="../ink/ink1502.xml"/><Relationship Id="rId54" Type="http://schemas.openxmlformats.org/officeDocument/2006/relationships/image" Target="../media/image779.png"/><Relationship Id="rId62" Type="http://schemas.openxmlformats.org/officeDocument/2006/relationships/image" Target="../media/image782.png"/><Relationship Id="rId70" Type="http://schemas.openxmlformats.org/officeDocument/2006/relationships/image" Target="../media/image7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4.png"/><Relationship Id="rId15" Type="http://schemas.openxmlformats.org/officeDocument/2006/relationships/customXml" Target="../ink/ink1489.xml"/><Relationship Id="rId23" Type="http://schemas.openxmlformats.org/officeDocument/2006/relationships/customXml" Target="../ink/ink1493.xml"/><Relationship Id="rId28" Type="http://schemas.openxmlformats.org/officeDocument/2006/relationships/image" Target="../media/image765.png"/><Relationship Id="rId36" Type="http://schemas.openxmlformats.org/officeDocument/2006/relationships/image" Target="../media/image769.png"/><Relationship Id="rId49" Type="http://schemas.openxmlformats.org/officeDocument/2006/relationships/customXml" Target="../ink/ink1506.xml"/><Relationship Id="rId57" Type="http://schemas.openxmlformats.org/officeDocument/2006/relationships/customXml" Target="../ink/ink1510.xml"/><Relationship Id="rId10" Type="http://schemas.openxmlformats.org/officeDocument/2006/relationships/image" Target="../media/image756.png"/><Relationship Id="rId31" Type="http://schemas.openxmlformats.org/officeDocument/2006/relationships/customXml" Target="../ink/ink1497.xml"/><Relationship Id="rId44" Type="http://schemas.openxmlformats.org/officeDocument/2006/relationships/image" Target="../media/image774.png"/><Relationship Id="rId52" Type="http://schemas.openxmlformats.org/officeDocument/2006/relationships/image" Target="../media/image778.png"/><Relationship Id="rId60" Type="http://schemas.openxmlformats.org/officeDocument/2006/relationships/image" Target="../media/image781.png"/><Relationship Id="rId65" Type="http://schemas.openxmlformats.org/officeDocument/2006/relationships/customXml" Target="../ink/ink1514.xml"/><Relationship Id="rId73" Type="http://schemas.openxmlformats.org/officeDocument/2006/relationships/image" Target="../media/image1035.png"/><Relationship Id="rId4" Type="http://schemas.openxmlformats.org/officeDocument/2006/relationships/image" Target="../media/image214.png"/><Relationship Id="rId9" Type="http://schemas.openxmlformats.org/officeDocument/2006/relationships/customXml" Target="../ink/ink1486.xml"/><Relationship Id="rId13" Type="http://schemas.openxmlformats.org/officeDocument/2006/relationships/customXml" Target="../ink/ink1488.xml"/><Relationship Id="rId18" Type="http://schemas.openxmlformats.org/officeDocument/2006/relationships/image" Target="../media/image760.png"/><Relationship Id="rId39" Type="http://schemas.openxmlformats.org/officeDocument/2006/relationships/customXml" Target="../ink/ink1501.xml"/><Relationship Id="rId34" Type="http://schemas.openxmlformats.org/officeDocument/2006/relationships/image" Target="../media/image768.png"/><Relationship Id="rId50" Type="http://schemas.openxmlformats.org/officeDocument/2006/relationships/image" Target="../media/image777.png"/><Relationship Id="rId55" Type="http://schemas.openxmlformats.org/officeDocument/2006/relationships/customXml" Target="../ink/ink1509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5.png"/><Relationship Id="rId21" Type="http://schemas.openxmlformats.org/officeDocument/2006/relationships/image" Target="../media/image10711.png"/><Relationship Id="rId63" Type="http://schemas.openxmlformats.org/officeDocument/2006/relationships/image" Target="../media/image1058.png"/><Relationship Id="rId84" Type="http://schemas.openxmlformats.org/officeDocument/2006/relationships/customXml" Target="../ink/ink1541.xml"/><Relationship Id="rId138" Type="http://schemas.openxmlformats.org/officeDocument/2006/relationships/image" Target="../media/image1096.png"/><Relationship Id="rId170" Type="http://schemas.openxmlformats.org/officeDocument/2006/relationships/image" Target="../media/image1111.png"/><Relationship Id="rId191" Type="http://schemas.openxmlformats.org/officeDocument/2006/relationships/customXml" Target="../ink/ink1589.xml"/><Relationship Id="rId247" Type="http://schemas.openxmlformats.org/officeDocument/2006/relationships/customXml" Target="../ink/ink1603.xml"/><Relationship Id="rId107" Type="http://schemas.openxmlformats.org/officeDocument/2006/relationships/image" Target="../media/image1080.png"/><Relationship Id="rId268" Type="http://schemas.openxmlformats.org/officeDocument/2006/relationships/image" Target="../media/image2640.png"/><Relationship Id="rId11" Type="http://schemas.openxmlformats.org/officeDocument/2006/relationships/image" Target="../media/image1032.png"/><Relationship Id="rId32" Type="http://schemas.openxmlformats.org/officeDocument/2006/relationships/customXml" Target="../ink/ink1526.xml"/><Relationship Id="rId74" Type="http://schemas.openxmlformats.org/officeDocument/2006/relationships/customXml" Target="../ink/ink1536.xml"/><Relationship Id="rId128" Type="http://schemas.openxmlformats.org/officeDocument/2006/relationships/customXml" Target="../ink/ink1563.xml"/><Relationship Id="rId149" Type="http://schemas.openxmlformats.org/officeDocument/2006/relationships/customXml" Target="../ink/ink1574.xml"/><Relationship Id="rId5" Type="http://schemas.openxmlformats.org/officeDocument/2006/relationships/image" Target="../media/image1029.png"/><Relationship Id="rId95" Type="http://schemas.openxmlformats.org/officeDocument/2006/relationships/image" Target="../media/image1074.png"/><Relationship Id="rId181" Type="http://schemas.openxmlformats.org/officeDocument/2006/relationships/customXml" Target="../ink/ink1584.xml"/><Relationship Id="rId237" Type="http://schemas.openxmlformats.org/officeDocument/2006/relationships/customXml" Target="../ink/ink1598.xml"/><Relationship Id="rId258" Type="http://schemas.openxmlformats.org/officeDocument/2006/relationships/image" Target="../media/image2580.png"/><Relationship Id="rId279" Type="http://schemas.openxmlformats.org/officeDocument/2006/relationships/image" Target="../media/image11110.png"/><Relationship Id="rId22" Type="http://schemas.openxmlformats.org/officeDocument/2006/relationships/customXml" Target="../ink/ink1524.xml"/><Relationship Id="rId64" Type="http://schemas.openxmlformats.org/officeDocument/2006/relationships/customXml" Target="../ink/ink1531.xml"/><Relationship Id="rId118" Type="http://schemas.openxmlformats.org/officeDocument/2006/relationships/customXml" Target="../ink/ink1558.xml"/><Relationship Id="rId139" Type="http://schemas.openxmlformats.org/officeDocument/2006/relationships/customXml" Target="../ink/ink1569.xml"/><Relationship Id="rId85" Type="http://schemas.openxmlformats.org/officeDocument/2006/relationships/image" Target="../media/image1069.png"/><Relationship Id="rId150" Type="http://schemas.openxmlformats.org/officeDocument/2006/relationships/image" Target="../media/image1102.png"/><Relationship Id="rId171" Type="http://schemas.openxmlformats.org/officeDocument/2006/relationships/customXml" Target="../ink/ink1579.xml"/><Relationship Id="rId192" Type="http://schemas.openxmlformats.org/officeDocument/2006/relationships/image" Target="../media/image1122.png"/><Relationship Id="rId248" Type="http://schemas.openxmlformats.org/officeDocument/2006/relationships/image" Target="../media/image2570.png"/><Relationship Id="rId269" Type="http://schemas.openxmlformats.org/officeDocument/2006/relationships/customXml" Target="../ink/ink1613.xml"/><Relationship Id="rId12" Type="http://schemas.openxmlformats.org/officeDocument/2006/relationships/customXml" Target="../ink/ink1519.xml"/><Relationship Id="rId108" Type="http://schemas.openxmlformats.org/officeDocument/2006/relationships/customXml" Target="../ink/ink1553.xml"/><Relationship Id="rId129" Type="http://schemas.openxmlformats.org/officeDocument/2006/relationships/image" Target="../media/image1091.png"/><Relationship Id="rId75" Type="http://schemas.openxmlformats.org/officeDocument/2006/relationships/image" Target="../media/image1064.png"/><Relationship Id="rId96" Type="http://schemas.openxmlformats.org/officeDocument/2006/relationships/customXml" Target="../ink/ink1547.xml"/><Relationship Id="rId140" Type="http://schemas.openxmlformats.org/officeDocument/2006/relationships/image" Target="../media/image1097.png"/><Relationship Id="rId182" Type="http://schemas.openxmlformats.org/officeDocument/2006/relationships/image" Target="../media/image1117.png"/><Relationship Id="rId6" Type="http://schemas.openxmlformats.org/officeDocument/2006/relationships/customXml" Target="../ink/ink1516.xml"/><Relationship Id="rId238" Type="http://schemas.openxmlformats.org/officeDocument/2006/relationships/image" Target="../media/image2520.png"/><Relationship Id="rId259" Type="http://schemas.openxmlformats.org/officeDocument/2006/relationships/customXml" Target="../ink/ink1608.xml"/><Relationship Id="rId23" Type="http://schemas.openxmlformats.org/officeDocument/2006/relationships/image" Target="../media/image10811.png"/><Relationship Id="rId119" Type="http://schemas.openxmlformats.org/officeDocument/2006/relationships/image" Target="../media/image1086.png"/><Relationship Id="rId270" Type="http://schemas.openxmlformats.org/officeDocument/2006/relationships/image" Target="../media/image2650.png"/><Relationship Id="rId65" Type="http://schemas.openxmlformats.org/officeDocument/2006/relationships/image" Target="../media/image1059.png"/><Relationship Id="rId86" Type="http://schemas.openxmlformats.org/officeDocument/2006/relationships/customXml" Target="../ink/ink1542.xml"/><Relationship Id="rId130" Type="http://schemas.openxmlformats.org/officeDocument/2006/relationships/customXml" Target="../ink/ink1564.xml"/><Relationship Id="rId151" Type="http://schemas.openxmlformats.org/officeDocument/2006/relationships/customXml" Target="../ink/ink1575.xml"/><Relationship Id="rId172" Type="http://schemas.openxmlformats.org/officeDocument/2006/relationships/image" Target="../media/image1112.png"/><Relationship Id="rId193" Type="http://schemas.openxmlformats.org/officeDocument/2006/relationships/customXml" Target="../ink/ink1590.xml"/><Relationship Id="rId249" Type="http://schemas.openxmlformats.org/officeDocument/2006/relationships/customXml" Target="../ink/ink1604.xml"/><Relationship Id="rId13" Type="http://schemas.openxmlformats.org/officeDocument/2006/relationships/image" Target="../media/image1033.png"/><Relationship Id="rId109" Type="http://schemas.openxmlformats.org/officeDocument/2006/relationships/image" Target="../media/image1081.png"/><Relationship Id="rId260" Type="http://schemas.openxmlformats.org/officeDocument/2006/relationships/image" Target="../media/image2590.png"/><Relationship Id="rId55" Type="http://schemas.openxmlformats.org/officeDocument/2006/relationships/image" Target="../media/image1054.png"/><Relationship Id="rId76" Type="http://schemas.openxmlformats.org/officeDocument/2006/relationships/customXml" Target="../ink/ink1537.xml"/><Relationship Id="rId97" Type="http://schemas.openxmlformats.org/officeDocument/2006/relationships/image" Target="../media/image1075.png"/><Relationship Id="rId120" Type="http://schemas.openxmlformats.org/officeDocument/2006/relationships/customXml" Target="../ink/ink1559.xml"/><Relationship Id="rId141" Type="http://schemas.openxmlformats.org/officeDocument/2006/relationships/customXml" Target="../ink/ink1570.xml"/><Relationship Id="rId7" Type="http://schemas.openxmlformats.org/officeDocument/2006/relationships/image" Target="../media/image1030.png"/><Relationship Id="rId183" Type="http://schemas.openxmlformats.org/officeDocument/2006/relationships/customXml" Target="../ink/ink1585.xml"/><Relationship Id="rId239" Type="http://schemas.openxmlformats.org/officeDocument/2006/relationships/customXml" Target="../ink/ink1599.xml"/><Relationship Id="rId271" Type="http://schemas.openxmlformats.org/officeDocument/2006/relationships/customXml" Target="../ink/ink1614.xml"/><Relationship Id="rId24" Type="http://schemas.openxmlformats.org/officeDocument/2006/relationships/customXml" Target="../ink/ink1525.xml"/><Relationship Id="rId66" Type="http://schemas.openxmlformats.org/officeDocument/2006/relationships/customXml" Target="../ink/ink1532.xml"/><Relationship Id="rId87" Type="http://schemas.openxmlformats.org/officeDocument/2006/relationships/image" Target="../media/image1070.png"/><Relationship Id="rId110" Type="http://schemas.openxmlformats.org/officeDocument/2006/relationships/customXml" Target="../ink/ink1554.xml"/><Relationship Id="rId131" Type="http://schemas.openxmlformats.org/officeDocument/2006/relationships/customXml" Target="../ink/ink1565.xml"/><Relationship Id="rId61" Type="http://schemas.openxmlformats.org/officeDocument/2006/relationships/image" Target="../media/image1057.png"/><Relationship Id="rId82" Type="http://schemas.openxmlformats.org/officeDocument/2006/relationships/customXml" Target="../ink/ink1540.xml"/><Relationship Id="rId152" Type="http://schemas.openxmlformats.org/officeDocument/2006/relationships/image" Target="../media/image1103.png"/><Relationship Id="rId173" Type="http://schemas.openxmlformats.org/officeDocument/2006/relationships/customXml" Target="../ink/ink1580.xml"/><Relationship Id="rId194" Type="http://schemas.openxmlformats.org/officeDocument/2006/relationships/image" Target="../media/image1123.png"/><Relationship Id="rId199" Type="http://schemas.openxmlformats.org/officeDocument/2006/relationships/customXml" Target="../ink/ink1593.xml"/><Relationship Id="rId19" Type="http://schemas.openxmlformats.org/officeDocument/2006/relationships/image" Target="../media/image10611.png"/><Relationship Id="rId240" Type="http://schemas.openxmlformats.org/officeDocument/2006/relationships/image" Target="../media/image2530.png"/><Relationship Id="rId245" Type="http://schemas.openxmlformats.org/officeDocument/2006/relationships/customXml" Target="../ink/ink1602.xml"/><Relationship Id="rId261" Type="http://schemas.openxmlformats.org/officeDocument/2006/relationships/customXml" Target="../ink/ink1609.xml"/><Relationship Id="rId266" Type="http://schemas.openxmlformats.org/officeDocument/2006/relationships/image" Target="../media/image2620.png"/><Relationship Id="rId14" Type="http://schemas.openxmlformats.org/officeDocument/2006/relationships/customXml" Target="../ink/ink1520.xml"/><Relationship Id="rId56" Type="http://schemas.openxmlformats.org/officeDocument/2006/relationships/customXml" Target="../ink/ink1527.xml"/><Relationship Id="rId77" Type="http://schemas.openxmlformats.org/officeDocument/2006/relationships/image" Target="../media/image1065.png"/><Relationship Id="rId100" Type="http://schemas.openxmlformats.org/officeDocument/2006/relationships/customXml" Target="../ink/ink1549.xml"/><Relationship Id="rId105" Type="http://schemas.openxmlformats.org/officeDocument/2006/relationships/image" Target="../media/image1079.png"/><Relationship Id="rId126" Type="http://schemas.openxmlformats.org/officeDocument/2006/relationships/customXml" Target="../ink/ink1562.xml"/><Relationship Id="rId147" Type="http://schemas.openxmlformats.org/officeDocument/2006/relationships/customXml" Target="../ink/ink1573.xml"/><Relationship Id="rId8" Type="http://schemas.openxmlformats.org/officeDocument/2006/relationships/customXml" Target="../ink/ink1517.xml"/><Relationship Id="rId72" Type="http://schemas.openxmlformats.org/officeDocument/2006/relationships/customXml" Target="../ink/ink1535.xml"/><Relationship Id="rId93" Type="http://schemas.openxmlformats.org/officeDocument/2006/relationships/image" Target="../media/image1073.png"/><Relationship Id="rId98" Type="http://schemas.openxmlformats.org/officeDocument/2006/relationships/customXml" Target="../ink/ink1548.xml"/><Relationship Id="rId121" Type="http://schemas.openxmlformats.org/officeDocument/2006/relationships/image" Target="../media/image1087.png"/><Relationship Id="rId142" Type="http://schemas.openxmlformats.org/officeDocument/2006/relationships/image" Target="../media/image1098.png"/><Relationship Id="rId184" Type="http://schemas.openxmlformats.org/officeDocument/2006/relationships/image" Target="../media/image1118.png"/><Relationship Id="rId189" Type="http://schemas.openxmlformats.org/officeDocument/2006/relationships/customXml" Target="../ink/ink1588.xml"/><Relationship Id="rId3" Type="http://schemas.openxmlformats.org/officeDocument/2006/relationships/image" Target="../media/image870.png"/><Relationship Id="rId230" Type="http://schemas.openxmlformats.org/officeDocument/2006/relationships/image" Target="../media/image2481.png"/><Relationship Id="rId235" Type="http://schemas.openxmlformats.org/officeDocument/2006/relationships/customXml" Target="../ink/ink1597.xml"/><Relationship Id="rId256" Type="http://schemas.openxmlformats.org/officeDocument/2006/relationships/image" Target="../media/image2480.png"/><Relationship Id="rId277" Type="http://schemas.openxmlformats.org/officeDocument/2006/relationships/image" Target="../media/image11010.png"/><Relationship Id="rId67" Type="http://schemas.openxmlformats.org/officeDocument/2006/relationships/image" Target="../media/image1060.png"/><Relationship Id="rId116" Type="http://schemas.openxmlformats.org/officeDocument/2006/relationships/customXml" Target="../ink/ink1557.xml"/><Relationship Id="rId137" Type="http://schemas.openxmlformats.org/officeDocument/2006/relationships/customXml" Target="../ink/ink1568.xml"/><Relationship Id="rId272" Type="http://schemas.openxmlformats.org/officeDocument/2006/relationships/image" Target="../media/image2660.png"/><Relationship Id="rId20" Type="http://schemas.openxmlformats.org/officeDocument/2006/relationships/customXml" Target="../ink/ink1523.xml"/><Relationship Id="rId62" Type="http://schemas.openxmlformats.org/officeDocument/2006/relationships/customXml" Target="../ink/ink1530.xml"/><Relationship Id="rId83" Type="http://schemas.openxmlformats.org/officeDocument/2006/relationships/image" Target="../media/image1068.png"/><Relationship Id="rId88" Type="http://schemas.openxmlformats.org/officeDocument/2006/relationships/customXml" Target="../ink/ink1543.xml"/><Relationship Id="rId111" Type="http://schemas.openxmlformats.org/officeDocument/2006/relationships/image" Target="../media/image1082.png"/><Relationship Id="rId132" Type="http://schemas.openxmlformats.org/officeDocument/2006/relationships/image" Target="../media/image1092.png"/><Relationship Id="rId153" Type="http://schemas.openxmlformats.org/officeDocument/2006/relationships/customXml" Target="../ink/ink1576.xml"/><Relationship Id="rId174" Type="http://schemas.openxmlformats.org/officeDocument/2006/relationships/image" Target="../media/image1113.png"/><Relationship Id="rId179" Type="http://schemas.openxmlformats.org/officeDocument/2006/relationships/customXml" Target="../ink/ink1583.xml"/><Relationship Id="rId195" Type="http://schemas.openxmlformats.org/officeDocument/2006/relationships/customXml" Target="../ink/ink1591.xml"/><Relationship Id="rId190" Type="http://schemas.openxmlformats.org/officeDocument/2006/relationships/image" Target="../media/image1121.png"/><Relationship Id="rId241" Type="http://schemas.openxmlformats.org/officeDocument/2006/relationships/customXml" Target="../ink/ink1600.xml"/><Relationship Id="rId246" Type="http://schemas.openxmlformats.org/officeDocument/2006/relationships/image" Target="../media/image2560.png"/><Relationship Id="rId267" Type="http://schemas.openxmlformats.org/officeDocument/2006/relationships/customXml" Target="../ink/ink1612.xml"/><Relationship Id="rId15" Type="http://schemas.openxmlformats.org/officeDocument/2006/relationships/image" Target="../media/image1034.png"/><Relationship Id="rId57" Type="http://schemas.openxmlformats.org/officeDocument/2006/relationships/image" Target="../media/image1055.png"/><Relationship Id="rId106" Type="http://schemas.openxmlformats.org/officeDocument/2006/relationships/customXml" Target="../ink/ink1552.xml"/><Relationship Id="rId127" Type="http://schemas.openxmlformats.org/officeDocument/2006/relationships/image" Target="../media/image1090.png"/><Relationship Id="rId262" Type="http://schemas.openxmlformats.org/officeDocument/2006/relationships/image" Target="../media/image2601.png"/><Relationship Id="rId10" Type="http://schemas.openxmlformats.org/officeDocument/2006/relationships/customXml" Target="../ink/ink1518.xml"/><Relationship Id="rId31" Type="http://schemas.openxmlformats.org/officeDocument/2006/relationships/image" Target="../media/image1042.png"/><Relationship Id="rId73" Type="http://schemas.openxmlformats.org/officeDocument/2006/relationships/image" Target="../media/image1063.png"/><Relationship Id="rId78" Type="http://schemas.openxmlformats.org/officeDocument/2006/relationships/customXml" Target="../ink/ink1538.xml"/><Relationship Id="rId94" Type="http://schemas.openxmlformats.org/officeDocument/2006/relationships/customXml" Target="../ink/ink1546.xml"/><Relationship Id="rId99" Type="http://schemas.openxmlformats.org/officeDocument/2006/relationships/image" Target="../media/image1076.png"/><Relationship Id="rId101" Type="http://schemas.openxmlformats.org/officeDocument/2006/relationships/image" Target="../media/image1077.png"/><Relationship Id="rId122" Type="http://schemas.openxmlformats.org/officeDocument/2006/relationships/customXml" Target="../ink/ink1560.xml"/><Relationship Id="rId143" Type="http://schemas.openxmlformats.org/officeDocument/2006/relationships/customXml" Target="../ink/ink1571.xml"/><Relationship Id="rId148" Type="http://schemas.openxmlformats.org/officeDocument/2006/relationships/image" Target="../media/image1101.png"/><Relationship Id="rId185" Type="http://schemas.openxmlformats.org/officeDocument/2006/relationships/customXml" Target="../ink/ink1586.xml"/><Relationship Id="rId4" Type="http://schemas.openxmlformats.org/officeDocument/2006/relationships/customXml" Target="../ink/ink1515.xml"/><Relationship Id="rId9" Type="http://schemas.openxmlformats.org/officeDocument/2006/relationships/image" Target="../media/image1031.png"/><Relationship Id="rId180" Type="http://schemas.openxmlformats.org/officeDocument/2006/relationships/image" Target="../media/image1116.png"/><Relationship Id="rId236" Type="http://schemas.openxmlformats.org/officeDocument/2006/relationships/image" Target="../media/image2510.png"/><Relationship Id="rId257" Type="http://schemas.openxmlformats.org/officeDocument/2006/relationships/customXml" Target="../ink/ink1607.xml"/><Relationship Id="rId278" Type="http://schemas.openxmlformats.org/officeDocument/2006/relationships/customXml" Target="../ink/ink1617.xml"/><Relationship Id="rId231" Type="http://schemas.openxmlformats.org/officeDocument/2006/relationships/customXml" Target="../ink/ink1595.xml"/><Relationship Id="rId252" Type="http://schemas.openxmlformats.org/officeDocument/2006/relationships/image" Target="../media/image2430.png"/><Relationship Id="rId273" Type="http://schemas.openxmlformats.org/officeDocument/2006/relationships/image" Target="../media/image1035.png"/><Relationship Id="rId68" Type="http://schemas.openxmlformats.org/officeDocument/2006/relationships/customXml" Target="../ink/ink1533.xml"/><Relationship Id="rId89" Type="http://schemas.openxmlformats.org/officeDocument/2006/relationships/image" Target="../media/image1071.png"/><Relationship Id="rId112" Type="http://schemas.openxmlformats.org/officeDocument/2006/relationships/customXml" Target="../ink/ink1555.xml"/><Relationship Id="rId133" Type="http://schemas.openxmlformats.org/officeDocument/2006/relationships/customXml" Target="../ink/ink1566.xml"/><Relationship Id="rId154" Type="http://schemas.openxmlformats.org/officeDocument/2006/relationships/image" Target="../media/image1104.png"/><Relationship Id="rId175" Type="http://schemas.openxmlformats.org/officeDocument/2006/relationships/customXml" Target="../ink/ink1581.xml"/><Relationship Id="rId196" Type="http://schemas.openxmlformats.org/officeDocument/2006/relationships/image" Target="../media/image1124.png"/><Relationship Id="rId200" Type="http://schemas.openxmlformats.org/officeDocument/2006/relationships/image" Target="../media/image1126.png"/><Relationship Id="rId16" Type="http://schemas.openxmlformats.org/officeDocument/2006/relationships/customXml" Target="../ink/ink1521.xml"/><Relationship Id="rId242" Type="http://schemas.openxmlformats.org/officeDocument/2006/relationships/image" Target="../media/image2540.png"/><Relationship Id="rId263" Type="http://schemas.openxmlformats.org/officeDocument/2006/relationships/customXml" Target="../ink/ink1610.xml"/><Relationship Id="rId58" Type="http://schemas.openxmlformats.org/officeDocument/2006/relationships/customXml" Target="../ink/ink1528.xml"/><Relationship Id="rId79" Type="http://schemas.openxmlformats.org/officeDocument/2006/relationships/image" Target="../media/image1066.png"/><Relationship Id="rId102" Type="http://schemas.openxmlformats.org/officeDocument/2006/relationships/customXml" Target="../ink/ink1550.xml"/><Relationship Id="rId123" Type="http://schemas.openxmlformats.org/officeDocument/2006/relationships/image" Target="../media/image1088.png"/><Relationship Id="rId144" Type="http://schemas.openxmlformats.org/officeDocument/2006/relationships/image" Target="../media/image1099.png"/><Relationship Id="rId90" Type="http://schemas.openxmlformats.org/officeDocument/2006/relationships/customXml" Target="../ink/ink1544.xml"/><Relationship Id="rId186" Type="http://schemas.openxmlformats.org/officeDocument/2006/relationships/image" Target="../media/image1119.png"/><Relationship Id="rId232" Type="http://schemas.openxmlformats.org/officeDocument/2006/relationships/image" Target="../media/image2490.png"/><Relationship Id="rId253" Type="http://schemas.openxmlformats.org/officeDocument/2006/relationships/customXml" Target="../ink/ink1605.xml"/><Relationship Id="rId274" Type="http://schemas.openxmlformats.org/officeDocument/2006/relationships/customXml" Target="../ink/ink1615.xml"/><Relationship Id="rId69" Type="http://schemas.openxmlformats.org/officeDocument/2006/relationships/image" Target="../media/image1061.png"/><Relationship Id="rId113" Type="http://schemas.openxmlformats.org/officeDocument/2006/relationships/image" Target="../media/image1083.png"/><Relationship Id="rId134" Type="http://schemas.openxmlformats.org/officeDocument/2006/relationships/image" Target="../media/image1093.png"/><Relationship Id="rId80" Type="http://schemas.openxmlformats.org/officeDocument/2006/relationships/customXml" Target="../ink/ink1539.xml"/><Relationship Id="rId155" Type="http://schemas.openxmlformats.org/officeDocument/2006/relationships/customXml" Target="../ink/ink1577.xml"/><Relationship Id="rId176" Type="http://schemas.openxmlformats.org/officeDocument/2006/relationships/image" Target="../media/image1114.png"/><Relationship Id="rId197" Type="http://schemas.openxmlformats.org/officeDocument/2006/relationships/customXml" Target="../ink/ink1592.xml"/><Relationship Id="rId201" Type="http://schemas.openxmlformats.org/officeDocument/2006/relationships/customXml" Target="../ink/ink1594.xml"/><Relationship Id="rId243" Type="http://schemas.openxmlformats.org/officeDocument/2006/relationships/customXml" Target="../ink/ink1601.xml"/><Relationship Id="rId264" Type="http://schemas.openxmlformats.org/officeDocument/2006/relationships/image" Target="../media/image2610.png"/><Relationship Id="rId17" Type="http://schemas.openxmlformats.org/officeDocument/2006/relationships/image" Target="../media/image10511.png"/><Relationship Id="rId59" Type="http://schemas.openxmlformats.org/officeDocument/2006/relationships/image" Target="../media/image1056.png"/><Relationship Id="rId103" Type="http://schemas.openxmlformats.org/officeDocument/2006/relationships/image" Target="../media/image1078.png"/><Relationship Id="rId124" Type="http://schemas.openxmlformats.org/officeDocument/2006/relationships/customXml" Target="../ink/ink1561.xml"/><Relationship Id="rId70" Type="http://schemas.openxmlformats.org/officeDocument/2006/relationships/customXml" Target="../ink/ink1534.xml"/><Relationship Id="rId91" Type="http://schemas.openxmlformats.org/officeDocument/2006/relationships/image" Target="../media/image1072.png"/><Relationship Id="rId145" Type="http://schemas.openxmlformats.org/officeDocument/2006/relationships/customXml" Target="../ink/ink1572.xml"/><Relationship Id="rId187" Type="http://schemas.openxmlformats.org/officeDocument/2006/relationships/customXml" Target="../ink/ink158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96.xml"/><Relationship Id="rId254" Type="http://schemas.openxmlformats.org/officeDocument/2006/relationships/image" Target="../media/image2460.png"/><Relationship Id="rId114" Type="http://schemas.openxmlformats.org/officeDocument/2006/relationships/customXml" Target="../ink/ink1556.xml"/><Relationship Id="rId275" Type="http://schemas.openxmlformats.org/officeDocument/2006/relationships/image" Target="../media/image10911.png"/><Relationship Id="rId60" Type="http://schemas.openxmlformats.org/officeDocument/2006/relationships/customXml" Target="../ink/ink1529.xml"/><Relationship Id="rId81" Type="http://schemas.openxmlformats.org/officeDocument/2006/relationships/image" Target="../media/image1067.png"/><Relationship Id="rId135" Type="http://schemas.openxmlformats.org/officeDocument/2006/relationships/customXml" Target="../ink/ink1567.xml"/><Relationship Id="rId156" Type="http://schemas.openxmlformats.org/officeDocument/2006/relationships/image" Target="../media/image39.png"/><Relationship Id="rId177" Type="http://schemas.openxmlformats.org/officeDocument/2006/relationships/customXml" Target="../ink/ink1582.xml"/><Relationship Id="rId198" Type="http://schemas.openxmlformats.org/officeDocument/2006/relationships/image" Target="../media/image1125.png"/><Relationship Id="rId244" Type="http://schemas.openxmlformats.org/officeDocument/2006/relationships/image" Target="../media/image2550.png"/><Relationship Id="rId18" Type="http://schemas.openxmlformats.org/officeDocument/2006/relationships/customXml" Target="../ink/ink1522.xml"/><Relationship Id="rId265" Type="http://schemas.openxmlformats.org/officeDocument/2006/relationships/customXml" Target="../ink/ink1611.xml"/><Relationship Id="rId104" Type="http://schemas.openxmlformats.org/officeDocument/2006/relationships/customXml" Target="../ink/ink1551.xml"/><Relationship Id="rId125" Type="http://schemas.openxmlformats.org/officeDocument/2006/relationships/image" Target="../media/image1089.png"/><Relationship Id="rId146" Type="http://schemas.openxmlformats.org/officeDocument/2006/relationships/image" Target="../media/image1100.png"/><Relationship Id="rId188" Type="http://schemas.openxmlformats.org/officeDocument/2006/relationships/image" Target="../media/image1120.png"/><Relationship Id="rId71" Type="http://schemas.openxmlformats.org/officeDocument/2006/relationships/image" Target="../media/image1062.png"/><Relationship Id="rId92" Type="http://schemas.openxmlformats.org/officeDocument/2006/relationships/customXml" Target="../ink/ink1545.xml"/><Relationship Id="rId234" Type="http://schemas.openxmlformats.org/officeDocument/2006/relationships/image" Target="../media/image2500.png"/><Relationship Id="rId2" Type="http://schemas.openxmlformats.org/officeDocument/2006/relationships/notesSlide" Target="../notesSlides/notesSlide46.xml"/><Relationship Id="rId255" Type="http://schemas.openxmlformats.org/officeDocument/2006/relationships/customXml" Target="../ink/ink1606.xml"/><Relationship Id="rId276" Type="http://schemas.openxmlformats.org/officeDocument/2006/relationships/customXml" Target="../ink/ink1616.xml"/><Relationship Id="rId115" Type="http://schemas.openxmlformats.org/officeDocument/2006/relationships/image" Target="../media/image1084.png"/><Relationship Id="rId136" Type="http://schemas.openxmlformats.org/officeDocument/2006/relationships/image" Target="../media/image1095.png"/><Relationship Id="rId157" Type="http://schemas.openxmlformats.org/officeDocument/2006/relationships/customXml" Target="../ink/ink1578.xml"/><Relationship Id="rId178" Type="http://schemas.openxmlformats.org/officeDocument/2006/relationships/image" Target="../media/image1115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68.xml"/><Relationship Id="rId299" Type="http://schemas.openxmlformats.org/officeDocument/2006/relationships/customXml" Target="../ink/ink1759.xml"/><Relationship Id="rId63" Type="http://schemas.openxmlformats.org/officeDocument/2006/relationships/customXml" Target="../ink/ink1641.xml"/><Relationship Id="rId159" Type="http://schemas.openxmlformats.org/officeDocument/2006/relationships/image" Target="../media/image828.png"/><Relationship Id="rId324" Type="http://schemas.openxmlformats.org/officeDocument/2006/relationships/image" Target="../media/image907.png"/><Relationship Id="rId170" Type="http://schemas.openxmlformats.org/officeDocument/2006/relationships/customXml" Target="../ink/ink1695.xml"/><Relationship Id="rId433" Type="http://schemas.openxmlformats.org/officeDocument/2006/relationships/customXml" Target="../ink/ink1818.xml"/><Relationship Id="rId268" Type="http://schemas.openxmlformats.org/officeDocument/2006/relationships/image" Target="../media/image880.png"/><Relationship Id="rId475" Type="http://schemas.openxmlformats.org/officeDocument/2006/relationships/image" Target="../media/image2200.png"/><Relationship Id="rId32" Type="http://schemas.openxmlformats.org/officeDocument/2006/relationships/image" Target="../media/image7660.png"/><Relationship Id="rId74" Type="http://schemas.openxmlformats.org/officeDocument/2006/relationships/image" Target="../media/image7870.png"/><Relationship Id="rId128" Type="http://schemas.openxmlformats.org/officeDocument/2006/relationships/image" Target="../media/image814.png"/><Relationship Id="rId335" Type="http://schemas.openxmlformats.org/officeDocument/2006/relationships/image" Target="../media/image10911.png"/><Relationship Id="rId377" Type="http://schemas.openxmlformats.org/officeDocument/2006/relationships/image" Target="../media/image1320.png"/><Relationship Id="rId5" Type="http://schemas.openxmlformats.org/officeDocument/2006/relationships/image" Target="../media/image7520.png"/><Relationship Id="rId181" Type="http://schemas.openxmlformats.org/officeDocument/2006/relationships/image" Target="../media/image839.png"/><Relationship Id="rId237" Type="http://schemas.openxmlformats.org/officeDocument/2006/relationships/customXml" Target="../ink/ink1728.xml"/><Relationship Id="rId402" Type="http://schemas.openxmlformats.org/officeDocument/2006/relationships/customXml" Target="../ink/ink1801.xml"/><Relationship Id="rId279" Type="http://schemas.openxmlformats.org/officeDocument/2006/relationships/customXml" Target="../ink/ink1750.xml"/><Relationship Id="rId444" Type="http://schemas.openxmlformats.org/officeDocument/2006/relationships/customXml" Target="../ink/ink1829.xml"/><Relationship Id="rId43" Type="http://schemas.openxmlformats.org/officeDocument/2006/relationships/customXml" Target="../ink/ink1631.xml"/><Relationship Id="rId139" Type="http://schemas.openxmlformats.org/officeDocument/2006/relationships/customXml" Target="../ink/ink1679.xml"/><Relationship Id="rId290" Type="http://schemas.openxmlformats.org/officeDocument/2006/relationships/image" Target="../media/image891.png"/><Relationship Id="rId304" Type="http://schemas.openxmlformats.org/officeDocument/2006/relationships/image" Target="../media/image898.png"/><Relationship Id="rId388" Type="http://schemas.openxmlformats.org/officeDocument/2006/relationships/customXml" Target="../ink/ink1794.xml"/><Relationship Id="rId85" Type="http://schemas.openxmlformats.org/officeDocument/2006/relationships/customXml" Target="../ink/ink1652.xml"/><Relationship Id="rId150" Type="http://schemas.openxmlformats.org/officeDocument/2006/relationships/image" Target="../media/image825.png"/><Relationship Id="rId192" Type="http://schemas.openxmlformats.org/officeDocument/2006/relationships/customXml" Target="../ink/ink1706.xml"/><Relationship Id="rId206" Type="http://schemas.openxmlformats.org/officeDocument/2006/relationships/customXml" Target="../ink/ink1713.xml"/><Relationship Id="rId413" Type="http://schemas.openxmlformats.org/officeDocument/2006/relationships/image" Target="../media/image1500.png"/><Relationship Id="rId248" Type="http://schemas.openxmlformats.org/officeDocument/2006/relationships/customXml" Target="../ink/ink1734.xml"/><Relationship Id="rId455" Type="http://schemas.openxmlformats.org/officeDocument/2006/relationships/customXml" Target="../ink/ink1840.xml"/><Relationship Id="rId12" Type="http://schemas.openxmlformats.org/officeDocument/2006/relationships/customXml" Target="../ink/ink1622.xml"/><Relationship Id="rId108" Type="http://schemas.openxmlformats.org/officeDocument/2006/relationships/image" Target="../media/image804.png"/><Relationship Id="rId315" Type="http://schemas.openxmlformats.org/officeDocument/2006/relationships/image" Target="../media/image903.png"/><Relationship Id="rId357" Type="http://schemas.openxmlformats.org/officeDocument/2006/relationships/image" Target="../media/image2090.png"/><Relationship Id="rId54" Type="http://schemas.openxmlformats.org/officeDocument/2006/relationships/image" Target="../media/image7770.png"/><Relationship Id="rId96" Type="http://schemas.openxmlformats.org/officeDocument/2006/relationships/image" Target="../media/image798.png"/><Relationship Id="rId161" Type="http://schemas.openxmlformats.org/officeDocument/2006/relationships/image" Target="../media/image829.png"/><Relationship Id="rId217" Type="http://schemas.openxmlformats.org/officeDocument/2006/relationships/image" Target="../media/image855.png"/><Relationship Id="rId399" Type="http://schemas.openxmlformats.org/officeDocument/2006/relationships/image" Target="../media/image216.png"/><Relationship Id="rId259" Type="http://schemas.openxmlformats.org/officeDocument/2006/relationships/customXml" Target="../ink/ink1740.xml"/><Relationship Id="rId424" Type="http://schemas.openxmlformats.org/officeDocument/2006/relationships/customXml" Target="../ink/ink1812.xml"/><Relationship Id="rId466" Type="http://schemas.openxmlformats.org/officeDocument/2006/relationships/customXml" Target="../ink/ink1851.xml"/><Relationship Id="rId119" Type="http://schemas.openxmlformats.org/officeDocument/2006/relationships/customXml" Target="../ink/ink1669.xml"/><Relationship Id="rId270" Type="http://schemas.openxmlformats.org/officeDocument/2006/relationships/image" Target="../media/image881.png"/><Relationship Id="rId326" Type="http://schemas.openxmlformats.org/officeDocument/2006/relationships/customXml" Target="../ink/ink1771.xml"/><Relationship Id="rId65" Type="http://schemas.openxmlformats.org/officeDocument/2006/relationships/customXml" Target="../ink/ink1642.xml"/><Relationship Id="rId130" Type="http://schemas.openxmlformats.org/officeDocument/2006/relationships/image" Target="../media/image815.png"/><Relationship Id="rId172" Type="http://schemas.openxmlformats.org/officeDocument/2006/relationships/customXml" Target="../ink/ink1696.xml"/><Relationship Id="rId228" Type="http://schemas.openxmlformats.org/officeDocument/2006/relationships/customXml" Target="../ink/ink1723.xml"/><Relationship Id="rId435" Type="http://schemas.openxmlformats.org/officeDocument/2006/relationships/customXml" Target="../ink/ink1820.xml"/><Relationship Id="rId477" Type="http://schemas.openxmlformats.org/officeDocument/2006/relationships/image" Target="../media/image2210.png"/><Relationship Id="rId281" Type="http://schemas.openxmlformats.org/officeDocument/2006/relationships/customXml" Target="../ink/ink1751.xml"/><Relationship Id="rId337" Type="http://schemas.openxmlformats.org/officeDocument/2006/relationships/image" Target="../media/image11010.png"/><Relationship Id="rId34" Type="http://schemas.openxmlformats.org/officeDocument/2006/relationships/image" Target="../media/image7670.png"/><Relationship Id="rId76" Type="http://schemas.openxmlformats.org/officeDocument/2006/relationships/image" Target="../media/image7880.png"/><Relationship Id="rId141" Type="http://schemas.openxmlformats.org/officeDocument/2006/relationships/customXml" Target="../ink/ink1680.xml"/><Relationship Id="rId379" Type="http://schemas.openxmlformats.org/officeDocument/2006/relationships/image" Target="../media/image2120.png"/><Relationship Id="rId7" Type="http://schemas.openxmlformats.org/officeDocument/2006/relationships/image" Target="../media/image7530.png"/><Relationship Id="rId183" Type="http://schemas.openxmlformats.org/officeDocument/2006/relationships/image" Target="../media/image39.png"/><Relationship Id="rId239" Type="http://schemas.openxmlformats.org/officeDocument/2006/relationships/customXml" Target="../ink/ink1729.xml"/><Relationship Id="rId390" Type="http://schemas.openxmlformats.org/officeDocument/2006/relationships/customXml" Target="../ink/ink1795.xml"/><Relationship Id="rId404" Type="http://schemas.openxmlformats.org/officeDocument/2006/relationships/customXml" Target="../ink/ink1802.xml"/><Relationship Id="rId446" Type="http://schemas.openxmlformats.org/officeDocument/2006/relationships/customXml" Target="../ink/ink1831.xml"/><Relationship Id="rId250" Type="http://schemas.openxmlformats.org/officeDocument/2006/relationships/customXml" Target="../ink/ink1735.xml"/><Relationship Id="rId306" Type="http://schemas.openxmlformats.org/officeDocument/2006/relationships/image" Target="../media/image899.png"/><Relationship Id="rId45" Type="http://schemas.openxmlformats.org/officeDocument/2006/relationships/customXml" Target="../ink/ink1632.xml"/><Relationship Id="rId87" Type="http://schemas.openxmlformats.org/officeDocument/2006/relationships/customXml" Target="../ink/ink1653.xml"/><Relationship Id="rId110" Type="http://schemas.openxmlformats.org/officeDocument/2006/relationships/image" Target="../media/image805.png"/><Relationship Id="rId152" Type="http://schemas.openxmlformats.org/officeDocument/2006/relationships/image" Target="../media/image3250.png"/><Relationship Id="rId194" Type="http://schemas.openxmlformats.org/officeDocument/2006/relationships/customXml" Target="../ink/ink1707.xml"/><Relationship Id="rId208" Type="http://schemas.openxmlformats.org/officeDocument/2006/relationships/customXml" Target="../ink/ink1714.xml"/><Relationship Id="rId415" Type="http://schemas.openxmlformats.org/officeDocument/2006/relationships/image" Target="../media/image1510.png"/><Relationship Id="rId457" Type="http://schemas.openxmlformats.org/officeDocument/2006/relationships/customXml" Target="../ink/ink1842.xml"/><Relationship Id="rId261" Type="http://schemas.openxmlformats.org/officeDocument/2006/relationships/customXml" Target="../ink/ink1741.xml"/><Relationship Id="rId14" Type="http://schemas.openxmlformats.org/officeDocument/2006/relationships/customXml" Target="../ink/ink1623.xml"/><Relationship Id="rId56" Type="http://schemas.openxmlformats.org/officeDocument/2006/relationships/image" Target="../media/image7780.png"/><Relationship Id="rId317" Type="http://schemas.openxmlformats.org/officeDocument/2006/relationships/image" Target="../media/image904.png"/><Relationship Id="rId359" Type="http://schemas.openxmlformats.org/officeDocument/2006/relationships/image" Target="../media/image1230.png"/><Relationship Id="rId98" Type="http://schemas.openxmlformats.org/officeDocument/2006/relationships/image" Target="../media/image799.png"/><Relationship Id="rId121" Type="http://schemas.openxmlformats.org/officeDocument/2006/relationships/customXml" Target="../ink/ink1670.xml"/><Relationship Id="rId163" Type="http://schemas.openxmlformats.org/officeDocument/2006/relationships/image" Target="../media/image830.png"/><Relationship Id="rId219" Type="http://schemas.openxmlformats.org/officeDocument/2006/relationships/image" Target="../media/image856.png"/><Relationship Id="rId426" Type="http://schemas.openxmlformats.org/officeDocument/2006/relationships/customXml" Target="../ink/ink1813.xml"/><Relationship Id="rId230" Type="http://schemas.openxmlformats.org/officeDocument/2006/relationships/customXml" Target="../ink/ink1724.xml"/><Relationship Id="rId468" Type="http://schemas.openxmlformats.org/officeDocument/2006/relationships/customXml" Target="../ink/ink1852.xml"/><Relationship Id="rId67" Type="http://schemas.openxmlformats.org/officeDocument/2006/relationships/customXml" Target="../ink/ink1643.xml"/><Relationship Id="rId272" Type="http://schemas.openxmlformats.org/officeDocument/2006/relationships/image" Target="../media/image882.png"/><Relationship Id="rId328" Type="http://schemas.openxmlformats.org/officeDocument/2006/relationships/customXml" Target="../ink/ink1772.xml"/><Relationship Id="rId132" Type="http://schemas.openxmlformats.org/officeDocument/2006/relationships/image" Target="../media/image816.png"/><Relationship Id="rId174" Type="http://schemas.openxmlformats.org/officeDocument/2006/relationships/customXml" Target="../ink/ink1697.xml"/><Relationship Id="rId381" Type="http://schemas.openxmlformats.org/officeDocument/2006/relationships/image" Target="../media/image2130.png"/><Relationship Id="rId241" Type="http://schemas.openxmlformats.org/officeDocument/2006/relationships/customXml" Target="../ink/ink1730.xml"/><Relationship Id="rId437" Type="http://schemas.openxmlformats.org/officeDocument/2006/relationships/customXml" Target="../ink/ink1822.xml"/><Relationship Id="rId479" Type="http://schemas.openxmlformats.org/officeDocument/2006/relationships/image" Target="../media/image2220.png"/><Relationship Id="rId36" Type="http://schemas.openxmlformats.org/officeDocument/2006/relationships/image" Target="../media/image7680.png"/><Relationship Id="rId283" Type="http://schemas.openxmlformats.org/officeDocument/2006/relationships/customXml" Target="../ink/ink1752.xml"/><Relationship Id="rId339" Type="http://schemas.openxmlformats.org/officeDocument/2006/relationships/image" Target="../media/image11110.png"/><Relationship Id="rId78" Type="http://schemas.openxmlformats.org/officeDocument/2006/relationships/image" Target="../media/image789.png"/><Relationship Id="rId101" Type="http://schemas.openxmlformats.org/officeDocument/2006/relationships/customXml" Target="../ink/ink1660.xml"/><Relationship Id="rId143" Type="http://schemas.openxmlformats.org/officeDocument/2006/relationships/customXml" Target="../ink/ink1681.xml"/><Relationship Id="rId185" Type="http://schemas.openxmlformats.org/officeDocument/2006/relationships/image" Target="../media/image840.png"/><Relationship Id="rId350" Type="http://schemas.openxmlformats.org/officeDocument/2006/relationships/customXml" Target="../ink/ink1780.xml"/><Relationship Id="rId406" Type="http://schemas.openxmlformats.org/officeDocument/2006/relationships/customXml" Target="../ink/ink1803.xml"/><Relationship Id="rId9" Type="http://schemas.openxmlformats.org/officeDocument/2006/relationships/image" Target="../media/image7540.png"/><Relationship Id="rId210" Type="http://schemas.openxmlformats.org/officeDocument/2006/relationships/customXml" Target="../ink/ink1715.xml"/><Relationship Id="rId392" Type="http://schemas.openxmlformats.org/officeDocument/2006/relationships/customXml" Target="../ink/ink1796.xml"/><Relationship Id="rId448" Type="http://schemas.openxmlformats.org/officeDocument/2006/relationships/customXml" Target="../ink/ink1833.xml"/><Relationship Id="rId252" Type="http://schemas.openxmlformats.org/officeDocument/2006/relationships/customXml" Target="../ink/ink1736.xml"/><Relationship Id="rId294" Type="http://schemas.openxmlformats.org/officeDocument/2006/relationships/image" Target="../media/image893.png"/><Relationship Id="rId308" Type="http://schemas.openxmlformats.org/officeDocument/2006/relationships/image" Target="../media/image900.png"/><Relationship Id="rId47" Type="http://schemas.openxmlformats.org/officeDocument/2006/relationships/customXml" Target="../ink/ink1633.xml"/><Relationship Id="rId89" Type="http://schemas.openxmlformats.org/officeDocument/2006/relationships/customXml" Target="../ink/ink1654.xml"/><Relationship Id="rId112" Type="http://schemas.openxmlformats.org/officeDocument/2006/relationships/image" Target="../media/image806.png"/><Relationship Id="rId154" Type="http://schemas.openxmlformats.org/officeDocument/2006/relationships/image" Target="../media/image826.png"/><Relationship Id="rId361" Type="http://schemas.openxmlformats.org/officeDocument/2006/relationships/image" Target="../media/image2100.png"/><Relationship Id="rId196" Type="http://schemas.openxmlformats.org/officeDocument/2006/relationships/customXml" Target="../ink/ink1708.xml"/><Relationship Id="rId417" Type="http://schemas.openxmlformats.org/officeDocument/2006/relationships/image" Target="../media/image1520.png"/><Relationship Id="rId459" Type="http://schemas.openxmlformats.org/officeDocument/2006/relationships/customXml" Target="../ink/ink1844.xml"/><Relationship Id="rId16" Type="http://schemas.openxmlformats.org/officeDocument/2006/relationships/customXml" Target="../ink/ink1624.xml"/><Relationship Id="rId221" Type="http://schemas.openxmlformats.org/officeDocument/2006/relationships/image" Target="../media/image857.png"/><Relationship Id="rId263" Type="http://schemas.openxmlformats.org/officeDocument/2006/relationships/customXml" Target="../ink/ink1742.xml"/><Relationship Id="rId319" Type="http://schemas.openxmlformats.org/officeDocument/2006/relationships/image" Target="../media/image905.png"/><Relationship Id="rId470" Type="http://schemas.openxmlformats.org/officeDocument/2006/relationships/customXml" Target="../ink/ink1853.xml"/><Relationship Id="rId58" Type="http://schemas.openxmlformats.org/officeDocument/2006/relationships/image" Target="../media/image7790.png"/><Relationship Id="rId123" Type="http://schemas.openxmlformats.org/officeDocument/2006/relationships/customXml" Target="../ink/ink1671.xml"/><Relationship Id="rId330" Type="http://schemas.openxmlformats.org/officeDocument/2006/relationships/customXml" Target="../ink/ink1773.xml"/><Relationship Id="rId165" Type="http://schemas.openxmlformats.org/officeDocument/2006/relationships/image" Target="../media/image831.png"/><Relationship Id="rId428" Type="http://schemas.openxmlformats.org/officeDocument/2006/relationships/customXml" Target="../ink/ink1814.xml"/><Relationship Id="rId232" Type="http://schemas.openxmlformats.org/officeDocument/2006/relationships/customXml" Target="../ink/ink1725.xml"/><Relationship Id="rId274" Type="http://schemas.openxmlformats.org/officeDocument/2006/relationships/image" Target="../media/image883.png"/><Relationship Id="rId481" Type="http://schemas.openxmlformats.org/officeDocument/2006/relationships/image" Target="../media/image2230.png"/><Relationship Id="rId69" Type="http://schemas.openxmlformats.org/officeDocument/2006/relationships/customXml" Target="../ink/ink1644.xml"/><Relationship Id="rId134" Type="http://schemas.openxmlformats.org/officeDocument/2006/relationships/image" Target="../media/image817.png"/><Relationship Id="rId80" Type="http://schemas.openxmlformats.org/officeDocument/2006/relationships/image" Target="../media/image790.png"/><Relationship Id="rId176" Type="http://schemas.openxmlformats.org/officeDocument/2006/relationships/customXml" Target="../ink/ink1698.xml"/><Relationship Id="rId341" Type="http://schemas.openxmlformats.org/officeDocument/2006/relationships/image" Target="../media/image1136.png"/><Relationship Id="rId383" Type="http://schemas.openxmlformats.org/officeDocument/2006/relationships/image" Target="../media/image1350.png"/><Relationship Id="rId439" Type="http://schemas.openxmlformats.org/officeDocument/2006/relationships/customXml" Target="../ink/ink1824.xml"/><Relationship Id="rId201" Type="http://schemas.openxmlformats.org/officeDocument/2006/relationships/image" Target="../media/image848.png"/><Relationship Id="rId243" Type="http://schemas.openxmlformats.org/officeDocument/2006/relationships/image" Target="../media/image867.png"/><Relationship Id="rId285" Type="http://schemas.openxmlformats.org/officeDocument/2006/relationships/customXml" Target="../ink/ink1753.xml"/><Relationship Id="rId450" Type="http://schemas.openxmlformats.org/officeDocument/2006/relationships/customXml" Target="../ink/ink1835.xml"/><Relationship Id="rId38" Type="http://schemas.openxmlformats.org/officeDocument/2006/relationships/image" Target="../media/image7690.png"/><Relationship Id="rId103" Type="http://schemas.openxmlformats.org/officeDocument/2006/relationships/customXml" Target="../ink/ink1661.xml"/><Relationship Id="rId310" Type="http://schemas.openxmlformats.org/officeDocument/2006/relationships/image" Target="../media/image901.png"/><Relationship Id="rId91" Type="http://schemas.openxmlformats.org/officeDocument/2006/relationships/customXml" Target="../ink/ink1655.xml"/><Relationship Id="rId145" Type="http://schemas.openxmlformats.org/officeDocument/2006/relationships/customXml" Target="../ink/ink1682.xml"/><Relationship Id="rId187" Type="http://schemas.openxmlformats.org/officeDocument/2006/relationships/image" Target="../media/image841.png"/><Relationship Id="rId352" Type="http://schemas.openxmlformats.org/officeDocument/2006/relationships/customXml" Target="../ink/ink1781.xml"/><Relationship Id="rId394" Type="http://schemas.openxmlformats.org/officeDocument/2006/relationships/customXml" Target="../ink/ink1797.xml"/><Relationship Id="rId408" Type="http://schemas.openxmlformats.org/officeDocument/2006/relationships/customXml" Target="../ink/ink1804.xml"/><Relationship Id="rId212" Type="http://schemas.openxmlformats.org/officeDocument/2006/relationships/customXml" Target="../ink/ink1716.xml"/><Relationship Id="rId254" Type="http://schemas.openxmlformats.org/officeDocument/2006/relationships/customXml" Target="../ink/ink1737.xml"/><Relationship Id="rId49" Type="http://schemas.openxmlformats.org/officeDocument/2006/relationships/customXml" Target="../ink/ink1634.xml"/><Relationship Id="rId114" Type="http://schemas.openxmlformats.org/officeDocument/2006/relationships/image" Target="../media/image807.png"/><Relationship Id="rId296" Type="http://schemas.openxmlformats.org/officeDocument/2006/relationships/image" Target="../media/image894.png"/><Relationship Id="rId461" Type="http://schemas.openxmlformats.org/officeDocument/2006/relationships/customXml" Target="../ink/ink1846.xml"/><Relationship Id="rId60" Type="http://schemas.openxmlformats.org/officeDocument/2006/relationships/image" Target="../media/image7800.png"/><Relationship Id="rId156" Type="http://schemas.openxmlformats.org/officeDocument/2006/relationships/image" Target="../media/image827.png"/><Relationship Id="rId198" Type="http://schemas.openxmlformats.org/officeDocument/2006/relationships/customXml" Target="../ink/ink1709.xml"/><Relationship Id="rId363" Type="http://schemas.openxmlformats.org/officeDocument/2006/relationships/image" Target="../media/image2110.png"/><Relationship Id="rId419" Type="http://schemas.openxmlformats.org/officeDocument/2006/relationships/image" Target="../media/image1530.png"/><Relationship Id="rId223" Type="http://schemas.openxmlformats.org/officeDocument/2006/relationships/image" Target="../media/image858.png"/><Relationship Id="rId430" Type="http://schemas.openxmlformats.org/officeDocument/2006/relationships/customXml" Target="../ink/ink1815.xml"/><Relationship Id="rId39" Type="http://schemas.openxmlformats.org/officeDocument/2006/relationships/customXml" Target="../ink/ink1629.xml"/><Relationship Id="rId265" Type="http://schemas.openxmlformats.org/officeDocument/2006/relationships/customXml" Target="../ink/ink1743.xml"/><Relationship Id="rId286" Type="http://schemas.openxmlformats.org/officeDocument/2006/relationships/image" Target="../media/image889.png"/><Relationship Id="rId451" Type="http://schemas.openxmlformats.org/officeDocument/2006/relationships/customXml" Target="../ink/ink1836.xml"/><Relationship Id="rId472" Type="http://schemas.openxmlformats.org/officeDocument/2006/relationships/customXml" Target="../ink/ink1854.xml"/><Relationship Id="rId50" Type="http://schemas.openxmlformats.org/officeDocument/2006/relationships/image" Target="../media/image7750.png"/><Relationship Id="rId104" Type="http://schemas.openxmlformats.org/officeDocument/2006/relationships/image" Target="../media/image802.png"/><Relationship Id="rId125" Type="http://schemas.openxmlformats.org/officeDocument/2006/relationships/customXml" Target="../ink/ink1672.xml"/><Relationship Id="rId146" Type="http://schemas.openxmlformats.org/officeDocument/2006/relationships/image" Target="../media/image823.png"/><Relationship Id="rId167" Type="http://schemas.openxmlformats.org/officeDocument/2006/relationships/image" Target="../media/image832.png"/><Relationship Id="rId188" Type="http://schemas.openxmlformats.org/officeDocument/2006/relationships/customXml" Target="../ink/ink1704.xml"/><Relationship Id="rId311" Type="http://schemas.openxmlformats.org/officeDocument/2006/relationships/customXml" Target="../ink/ink1765.xml"/><Relationship Id="rId332" Type="http://schemas.openxmlformats.org/officeDocument/2006/relationships/customXml" Target="../ink/ink1774.xml"/><Relationship Id="rId353" Type="http://schemas.openxmlformats.org/officeDocument/2006/relationships/image" Target="../media/image1200.png"/><Relationship Id="rId395" Type="http://schemas.openxmlformats.org/officeDocument/2006/relationships/image" Target="../media/image1410.png"/><Relationship Id="rId409" Type="http://schemas.openxmlformats.org/officeDocument/2006/relationships/image" Target="../media/image221.png"/><Relationship Id="rId71" Type="http://schemas.openxmlformats.org/officeDocument/2006/relationships/customXml" Target="../ink/ink1645.xml"/><Relationship Id="rId92" Type="http://schemas.openxmlformats.org/officeDocument/2006/relationships/image" Target="../media/image796.png"/><Relationship Id="rId213" Type="http://schemas.openxmlformats.org/officeDocument/2006/relationships/image" Target="../media/image853.png"/><Relationship Id="rId234" Type="http://schemas.openxmlformats.org/officeDocument/2006/relationships/customXml" Target="../ink/ink1726.xml"/><Relationship Id="rId420" Type="http://schemas.openxmlformats.org/officeDocument/2006/relationships/customXml" Target="../ink/ink1810.xml"/><Relationship Id="rId2" Type="http://schemas.openxmlformats.org/officeDocument/2006/relationships/notesSlide" Target="../notesSlides/notesSlide47.xml"/><Relationship Id="rId255" Type="http://schemas.openxmlformats.org/officeDocument/2006/relationships/image" Target="../media/image874.png"/><Relationship Id="rId276" Type="http://schemas.openxmlformats.org/officeDocument/2006/relationships/image" Target="../media/image884.png"/><Relationship Id="rId297" Type="http://schemas.openxmlformats.org/officeDocument/2006/relationships/customXml" Target="../ink/ink1758.xml"/><Relationship Id="rId441" Type="http://schemas.openxmlformats.org/officeDocument/2006/relationships/customXml" Target="../ink/ink1826.xml"/><Relationship Id="rId462" Type="http://schemas.openxmlformats.org/officeDocument/2006/relationships/customXml" Target="../ink/ink1847.xml"/><Relationship Id="rId40" Type="http://schemas.openxmlformats.org/officeDocument/2006/relationships/image" Target="../media/image7700.png"/><Relationship Id="rId115" Type="http://schemas.openxmlformats.org/officeDocument/2006/relationships/customXml" Target="../ink/ink1667.xml"/><Relationship Id="rId136" Type="http://schemas.openxmlformats.org/officeDocument/2006/relationships/image" Target="../media/image818.png"/><Relationship Id="rId157" Type="http://schemas.openxmlformats.org/officeDocument/2006/relationships/customXml" Target="../ink/ink1688.xml"/><Relationship Id="rId178" Type="http://schemas.openxmlformats.org/officeDocument/2006/relationships/customXml" Target="../ink/ink1699.xml"/><Relationship Id="rId301" Type="http://schemas.openxmlformats.org/officeDocument/2006/relationships/customXml" Target="../ink/ink1760.xml"/><Relationship Id="rId322" Type="http://schemas.openxmlformats.org/officeDocument/2006/relationships/image" Target="../media/image906.png"/><Relationship Id="rId364" Type="http://schemas.openxmlformats.org/officeDocument/2006/relationships/customXml" Target="../ink/ink1787.xml"/><Relationship Id="rId61" Type="http://schemas.openxmlformats.org/officeDocument/2006/relationships/customXml" Target="../ink/ink1640.xml"/><Relationship Id="rId82" Type="http://schemas.openxmlformats.org/officeDocument/2006/relationships/image" Target="../media/image791.png"/><Relationship Id="rId199" Type="http://schemas.openxmlformats.org/officeDocument/2006/relationships/image" Target="../media/image847.png"/><Relationship Id="rId203" Type="http://schemas.openxmlformats.org/officeDocument/2006/relationships/image" Target="../media/image849.png"/><Relationship Id="rId385" Type="http://schemas.openxmlformats.org/officeDocument/2006/relationships/image" Target="../media/image2140.png"/><Relationship Id="rId224" Type="http://schemas.openxmlformats.org/officeDocument/2006/relationships/customXml" Target="../ink/ink1722.xml"/><Relationship Id="rId245" Type="http://schemas.openxmlformats.org/officeDocument/2006/relationships/image" Target="../media/image868.png"/><Relationship Id="rId266" Type="http://schemas.openxmlformats.org/officeDocument/2006/relationships/image" Target="../media/image879.png"/><Relationship Id="rId287" Type="http://schemas.openxmlformats.org/officeDocument/2006/relationships/customXml" Target="../ink/ink1754.xml"/><Relationship Id="rId410" Type="http://schemas.openxmlformats.org/officeDocument/2006/relationships/customXml" Target="../ink/ink1805.xml"/><Relationship Id="rId431" Type="http://schemas.openxmlformats.org/officeDocument/2006/relationships/customXml" Target="../ink/ink1816.xml"/><Relationship Id="rId452" Type="http://schemas.openxmlformats.org/officeDocument/2006/relationships/customXml" Target="../ink/ink1837.xml"/><Relationship Id="rId473" Type="http://schemas.openxmlformats.org/officeDocument/2006/relationships/image" Target="../media/image2190.png"/><Relationship Id="rId30" Type="http://schemas.openxmlformats.org/officeDocument/2006/relationships/image" Target="../media/image7650.png"/><Relationship Id="rId105" Type="http://schemas.openxmlformats.org/officeDocument/2006/relationships/customXml" Target="../ink/ink1662.xml"/><Relationship Id="rId126" Type="http://schemas.openxmlformats.org/officeDocument/2006/relationships/image" Target="../media/image813.png"/><Relationship Id="rId147" Type="http://schemas.openxmlformats.org/officeDocument/2006/relationships/customXml" Target="../ink/ink1683.xml"/><Relationship Id="rId168" Type="http://schemas.openxmlformats.org/officeDocument/2006/relationships/customXml" Target="../ink/ink1694.xml"/><Relationship Id="rId312" Type="http://schemas.openxmlformats.org/officeDocument/2006/relationships/image" Target="../media/image902.png"/><Relationship Id="rId333" Type="http://schemas.openxmlformats.org/officeDocument/2006/relationships/image" Target="../media/image10811.png"/><Relationship Id="rId354" Type="http://schemas.openxmlformats.org/officeDocument/2006/relationships/customXml" Target="../ink/ink1782.xml"/><Relationship Id="rId51" Type="http://schemas.openxmlformats.org/officeDocument/2006/relationships/customXml" Target="../ink/ink1635.xml"/><Relationship Id="rId72" Type="http://schemas.openxmlformats.org/officeDocument/2006/relationships/image" Target="../media/image7860.png"/><Relationship Id="rId93" Type="http://schemas.openxmlformats.org/officeDocument/2006/relationships/customXml" Target="../ink/ink1656.xml"/><Relationship Id="rId189" Type="http://schemas.openxmlformats.org/officeDocument/2006/relationships/image" Target="../media/image842.png"/><Relationship Id="rId375" Type="http://schemas.openxmlformats.org/officeDocument/2006/relationships/image" Target="../media/image1310.png"/><Relationship Id="rId396" Type="http://schemas.openxmlformats.org/officeDocument/2006/relationships/customXml" Target="../ink/ink1798.xml"/><Relationship Id="rId3" Type="http://schemas.openxmlformats.org/officeDocument/2006/relationships/image" Target="../media/image736.png"/><Relationship Id="rId214" Type="http://schemas.openxmlformats.org/officeDocument/2006/relationships/customXml" Target="../ink/ink1717.xml"/><Relationship Id="rId235" Type="http://schemas.openxmlformats.org/officeDocument/2006/relationships/customXml" Target="../ink/ink1727.xml"/><Relationship Id="rId256" Type="http://schemas.openxmlformats.org/officeDocument/2006/relationships/customXml" Target="../ink/ink1738.xml"/><Relationship Id="rId277" Type="http://schemas.openxmlformats.org/officeDocument/2006/relationships/customXml" Target="../ink/ink1749.xml"/><Relationship Id="rId298" Type="http://schemas.openxmlformats.org/officeDocument/2006/relationships/image" Target="../media/image895.png"/><Relationship Id="rId400" Type="http://schemas.openxmlformats.org/officeDocument/2006/relationships/customXml" Target="../ink/ink1800.xml"/><Relationship Id="rId421" Type="http://schemas.openxmlformats.org/officeDocument/2006/relationships/image" Target="../media/image223.png"/><Relationship Id="rId442" Type="http://schemas.openxmlformats.org/officeDocument/2006/relationships/customXml" Target="../ink/ink1827.xml"/><Relationship Id="rId463" Type="http://schemas.openxmlformats.org/officeDocument/2006/relationships/customXml" Target="../ink/ink1848.xml"/><Relationship Id="rId116" Type="http://schemas.openxmlformats.org/officeDocument/2006/relationships/image" Target="../media/image808.png"/><Relationship Id="rId137" Type="http://schemas.openxmlformats.org/officeDocument/2006/relationships/customXml" Target="../ink/ink1678.xml"/><Relationship Id="rId158" Type="http://schemas.openxmlformats.org/officeDocument/2006/relationships/customXml" Target="../ink/ink1689.xml"/><Relationship Id="rId302" Type="http://schemas.openxmlformats.org/officeDocument/2006/relationships/image" Target="../media/image897.png"/><Relationship Id="rId323" Type="http://schemas.openxmlformats.org/officeDocument/2006/relationships/customXml" Target="../ink/ink1770.xml"/><Relationship Id="rId41" Type="http://schemas.openxmlformats.org/officeDocument/2006/relationships/customXml" Target="../ink/ink1630.xml"/><Relationship Id="rId62" Type="http://schemas.openxmlformats.org/officeDocument/2006/relationships/image" Target="../media/image7810.png"/><Relationship Id="rId83" Type="http://schemas.openxmlformats.org/officeDocument/2006/relationships/customXml" Target="../ink/ink1651.xml"/><Relationship Id="rId179" Type="http://schemas.openxmlformats.org/officeDocument/2006/relationships/image" Target="../media/image838.png"/><Relationship Id="rId386" Type="http://schemas.openxmlformats.org/officeDocument/2006/relationships/customXml" Target="../ink/ink1793.xml"/><Relationship Id="rId190" Type="http://schemas.openxmlformats.org/officeDocument/2006/relationships/customXml" Target="../ink/ink1705.xml"/><Relationship Id="rId204" Type="http://schemas.openxmlformats.org/officeDocument/2006/relationships/customXml" Target="../ink/ink1712.xml"/><Relationship Id="rId246" Type="http://schemas.openxmlformats.org/officeDocument/2006/relationships/customXml" Target="../ink/ink1733.xml"/><Relationship Id="rId267" Type="http://schemas.openxmlformats.org/officeDocument/2006/relationships/customXml" Target="../ink/ink1744.xml"/><Relationship Id="rId288" Type="http://schemas.openxmlformats.org/officeDocument/2006/relationships/image" Target="../media/image890.png"/><Relationship Id="rId411" Type="http://schemas.openxmlformats.org/officeDocument/2006/relationships/image" Target="../media/image222.png"/><Relationship Id="rId432" Type="http://schemas.openxmlformats.org/officeDocument/2006/relationships/customXml" Target="../ink/ink1817.xml"/><Relationship Id="rId453" Type="http://schemas.openxmlformats.org/officeDocument/2006/relationships/customXml" Target="../ink/ink1838.xml"/><Relationship Id="rId474" Type="http://schemas.openxmlformats.org/officeDocument/2006/relationships/customXml" Target="../ink/ink1855.xml"/><Relationship Id="rId106" Type="http://schemas.openxmlformats.org/officeDocument/2006/relationships/image" Target="../media/image803.png"/><Relationship Id="rId127" Type="http://schemas.openxmlformats.org/officeDocument/2006/relationships/customXml" Target="../ink/ink1673.xml"/><Relationship Id="rId313" Type="http://schemas.openxmlformats.org/officeDocument/2006/relationships/customXml" Target="../ink/ink1766.xml"/><Relationship Id="rId10" Type="http://schemas.openxmlformats.org/officeDocument/2006/relationships/customXml" Target="../ink/ink1621.xml"/><Relationship Id="rId31" Type="http://schemas.openxmlformats.org/officeDocument/2006/relationships/customXml" Target="../ink/ink1625.xml"/><Relationship Id="rId52" Type="http://schemas.openxmlformats.org/officeDocument/2006/relationships/image" Target="../media/image7760.png"/><Relationship Id="rId73" Type="http://schemas.openxmlformats.org/officeDocument/2006/relationships/customXml" Target="../ink/ink1646.xml"/><Relationship Id="rId94" Type="http://schemas.openxmlformats.org/officeDocument/2006/relationships/image" Target="../media/image797.png"/><Relationship Id="rId148" Type="http://schemas.openxmlformats.org/officeDocument/2006/relationships/image" Target="../media/image824.png"/><Relationship Id="rId169" Type="http://schemas.openxmlformats.org/officeDocument/2006/relationships/image" Target="../media/image833.png"/><Relationship Id="rId334" Type="http://schemas.openxmlformats.org/officeDocument/2006/relationships/customXml" Target="../ink/ink1775.xml"/><Relationship Id="rId355" Type="http://schemas.openxmlformats.org/officeDocument/2006/relationships/image" Target="../media/image1210.png"/><Relationship Id="rId376" Type="http://schemas.openxmlformats.org/officeDocument/2006/relationships/customXml" Target="../ink/ink1788.xml"/><Relationship Id="rId397" Type="http://schemas.openxmlformats.org/officeDocument/2006/relationships/image" Target="../media/image1420.png"/><Relationship Id="rId4" Type="http://schemas.openxmlformats.org/officeDocument/2006/relationships/customXml" Target="../ink/ink1618.xml"/><Relationship Id="rId180" Type="http://schemas.openxmlformats.org/officeDocument/2006/relationships/customXml" Target="../ink/ink1700.xml"/><Relationship Id="rId215" Type="http://schemas.openxmlformats.org/officeDocument/2006/relationships/image" Target="../media/image854.png"/><Relationship Id="rId236" Type="http://schemas.openxmlformats.org/officeDocument/2006/relationships/image" Target="../media/image864.png"/><Relationship Id="rId257" Type="http://schemas.openxmlformats.org/officeDocument/2006/relationships/customXml" Target="../ink/ink1739.xml"/><Relationship Id="rId278" Type="http://schemas.openxmlformats.org/officeDocument/2006/relationships/image" Target="../media/image885.png"/><Relationship Id="rId401" Type="http://schemas.openxmlformats.org/officeDocument/2006/relationships/image" Target="../media/image217.png"/><Relationship Id="rId422" Type="http://schemas.openxmlformats.org/officeDocument/2006/relationships/customXml" Target="../ink/ink1811.xml"/><Relationship Id="rId443" Type="http://schemas.openxmlformats.org/officeDocument/2006/relationships/customXml" Target="../ink/ink1828.xml"/><Relationship Id="rId464" Type="http://schemas.openxmlformats.org/officeDocument/2006/relationships/customXml" Target="../ink/ink1849.xml"/><Relationship Id="rId303" Type="http://schemas.openxmlformats.org/officeDocument/2006/relationships/customXml" Target="../ink/ink1761.xml"/><Relationship Id="rId42" Type="http://schemas.openxmlformats.org/officeDocument/2006/relationships/image" Target="../media/image11210.png"/><Relationship Id="rId84" Type="http://schemas.openxmlformats.org/officeDocument/2006/relationships/image" Target="../media/image792.png"/><Relationship Id="rId138" Type="http://schemas.openxmlformats.org/officeDocument/2006/relationships/image" Target="../media/image819.png"/><Relationship Id="rId387" Type="http://schemas.openxmlformats.org/officeDocument/2006/relationships/image" Target="../media/image1370.png"/><Relationship Id="rId191" Type="http://schemas.openxmlformats.org/officeDocument/2006/relationships/image" Target="../media/image843.png"/><Relationship Id="rId205" Type="http://schemas.openxmlformats.org/officeDocument/2006/relationships/image" Target="../media/image850.png"/><Relationship Id="rId247" Type="http://schemas.openxmlformats.org/officeDocument/2006/relationships/image" Target="../media/image869.png"/><Relationship Id="rId412" Type="http://schemas.openxmlformats.org/officeDocument/2006/relationships/customXml" Target="../ink/ink1806.xml"/><Relationship Id="rId107" Type="http://schemas.openxmlformats.org/officeDocument/2006/relationships/customXml" Target="../ink/ink1663.xml"/><Relationship Id="rId289" Type="http://schemas.openxmlformats.org/officeDocument/2006/relationships/customXml" Target="../ink/ink1755.xml"/><Relationship Id="rId454" Type="http://schemas.openxmlformats.org/officeDocument/2006/relationships/customXml" Target="../ink/ink1839.xml"/><Relationship Id="rId11" Type="http://schemas.openxmlformats.org/officeDocument/2006/relationships/image" Target="../media/image7550.png"/><Relationship Id="rId53" Type="http://schemas.openxmlformats.org/officeDocument/2006/relationships/customXml" Target="../ink/ink1636.xml"/><Relationship Id="rId149" Type="http://schemas.openxmlformats.org/officeDocument/2006/relationships/customXml" Target="../ink/ink1684.xml"/><Relationship Id="rId356" Type="http://schemas.openxmlformats.org/officeDocument/2006/relationships/customXml" Target="../ink/ink1783.xml"/><Relationship Id="rId398" Type="http://schemas.openxmlformats.org/officeDocument/2006/relationships/customXml" Target="../ink/ink1799.xml"/><Relationship Id="rId95" Type="http://schemas.openxmlformats.org/officeDocument/2006/relationships/customXml" Target="../ink/ink1657.xml"/><Relationship Id="rId160" Type="http://schemas.openxmlformats.org/officeDocument/2006/relationships/customXml" Target="../ink/ink1690.xml"/><Relationship Id="rId216" Type="http://schemas.openxmlformats.org/officeDocument/2006/relationships/customXml" Target="../ink/ink1718.xml"/><Relationship Id="rId423" Type="http://schemas.openxmlformats.org/officeDocument/2006/relationships/image" Target="../media/image1550.png"/><Relationship Id="rId258" Type="http://schemas.openxmlformats.org/officeDocument/2006/relationships/image" Target="../media/image875.png"/><Relationship Id="rId465" Type="http://schemas.openxmlformats.org/officeDocument/2006/relationships/customXml" Target="../ink/ink1850.xml"/><Relationship Id="rId64" Type="http://schemas.openxmlformats.org/officeDocument/2006/relationships/image" Target="../media/image7820.png"/><Relationship Id="rId118" Type="http://schemas.openxmlformats.org/officeDocument/2006/relationships/image" Target="../media/image809.png"/><Relationship Id="rId325" Type="http://schemas.openxmlformats.org/officeDocument/2006/relationships/image" Target="../media/image1035.png"/><Relationship Id="rId171" Type="http://schemas.openxmlformats.org/officeDocument/2006/relationships/image" Target="../media/image834.png"/><Relationship Id="rId227" Type="http://schemas.openxmlformats.org/officeDocument/2006/relationships/image" Target="../media/image860.png"/><Relationship Id="rId269" Type="http://schemas.openxmlformats.org/officeDocument/2006/relationships/customXml" Target="../ink/ink1745.xml"/><Relationship Id="rId434" Type="http://schemas.openxmlformats.org/officeDocument/2006/relationships/customXml" Target="../ink/ink1819.xml"/><Relationship Id="rId476" Type="http://schemas.openxmlformats.org/officeDocument/2006/relationships/customXml" Target="../ink/ink1856.xml"/><Relationship Id="rId33" Type="http://schemas.openxmlformats.org/officeDocument/2006/relationships/customXml" Target="../ink/ink1626.xml"/><Relationship Id="rId129" Type="http://schemas.openxmlformats.org/officeDocument/2006/relationships/customXml" Target="../ink/ink1674.xml"/><Relationship Id="rId280" Type="http://schemas.openxmlformats.org/officeDocument/2006/relationships/image" Target="../media/image886.png"/><Relationship Id="rId336" Type="http://schemas.openxmlformats.org/officeDocument/2006/relationships/customXml" Target="../ink/ink1776.xml"/><Relationship Id="rId75" Type="http://schemas.openxmlformats.org/officeDocument/2006/relationships/customXml" Target="../ink/ink1647.xml"/><Relationship Id="rId140" Type="http://schemas.openxmlformats.org/officeDocument/2006/relationships/image" Target="../media/image820.png"/><Relationship Id="rId182" Type="http://schemas.openxmlformats.org/officeDocument/2006/relationships/customXml" Target="../ink/ink1701.xml"/><Relationship Id="rId378" Type="http://schemas.openxmlformats.org/officeDocument/2006/relationships/customXml" Target="../ink/ink1789.xml"/><Relationship Id="rId403" Type="http://schemas.openxmlformats.org/officeDocument/2006/relationships/image" Target="../media/image218.png"/><Relationship Id="rId6" Type="http://schemas.openxmlformats.org/officeDocument/2006/relationships/customXml" Target="../ink/ink1619.xml"/><Relationship Id="rId238" Type="http://schemas.openxmlformats.org/officeDocument/2006/relationships/image" Target="../media/image865.png"/><Relationship Id="rId445" Type="http://schemas.openxmlformats.org/officeDocument/2006/relationships/customXml" Target="../ink/ink1830.xml"/><Relationship Id="rId291" Type="http://schemas.openxmlformats.org/officeDocument/2006/relationships/customXml" Target="../ink/ink1756.xml"/><Relationship Id="rId305" Type="http://schemas.openxmlformats.org/officeDocument/2006/relationships/customXml" Target="../ink/ink1762.xml"/><Relationship Id="rId44" Type="http://schemas.openxmlformats.org/officeDocument/2006/relationships/image" Target="../media/image7720.png"/><Relationship Id="rId86" Type="http://schemas.openxmlformats.org/officeDocument/2006/relationships/image" Target="../media/image793.png"/><Relationship Id="rId151" Type="http://schemas.openxmlformats.org/officeDocument/2006/relationships/customXml" Target="../ink/ink1685.xml"/><Relationship Id="rId389" Type="http://schemas.openxmlformats.org/officeDocument/2006/relationships/image" Target="../media/image215.png"/><Relationship Id="rId193" Type="http://schemas.openxmlformats.org/officeDocument/2006/relationships/image" Target="../media/image844.png"/><Relationship Id="rId207" Type="http://schemas.openxmlformats.org/officeDocument/2006/relationships/image" Target="../media/image454.png"/><Relationship Id="rId249" Type="http://schemas.openxmlformats.org/officeDocument/2006/relationships/image" Target="../media/image871.png"/><Relationship Id="rId414" Type="http://schemas.openxmlformats.org/officeDocument/2006/relationships/customXml" Target="../ink/ink1807.xml"/><Relationship Id="rId456" Type="http://schemas.openxmlformats.org/officeDocument/2006/relationships/customXml" Target="../ink/ink1841.xml"/><Relationship Id="rId13" Type="http://schemas.openxmlformats.org/officeDocument/2006/relationships/image" Target="../media/image7560.png"/><Relationship Id="rId109" Type="http://schemas.openxmlformats.org/officeDocument/2006/relationships/customXml" Target="../ink/ink1664.xml"/><Relationship Id="rId260" Type="http://schemas.openxmlformats.org/officeDocument/2006/relationships/image" Target="../media/image876.png"/><Relationship Id="rId316" Type="http://schemas.openxmlformats.org/officeDocument/2006/relationships/customXml" Target="../ink/ink1767.xml"/><Relationship Id="rId55" Type="http://schemas.openxmlformats.org/officeDocument/2006/relationships/customXml" Target="../ink/ink1637.xml"/><Relationship Id="rId97" Type="http://schemas.openxmlformats.org/officeDocument/2006/relationships/customXml" Target="../ink/ink1658.xml"/><Relationship Id="rId120" Type="http://schemas.openxmlformats.org/officeDocument/2006/relationships/image" Target="../media/image810.png"/><Relationship Id="rId358" Type="http://schemas.openxmlformats.org/officeDocument/2006/relationships/customXml" Target="../ink/ink1784.xml"/><Relationship Id="rId162" Type="http://schemas.openxmlformats.org/officeDocument/2006/relationships/customXml" Target="../ink/ink1691.xml"/><Relationship Id="rId218" Type="http://schemas.openxmlformats.org/officeDocument/2006/relationships/customXml" Target="../ink/ink1719.xml"/><Relationship Id="rId425" Type="http://schemas.openxmlformats.org/officeDocument/2006/relationships/image" Target="../media/image224.png"/><Relationship Id="rId467" Type="http://schemas.openxmlformats.org/officeDocument/2006/relationships/image" Target="../media/image2160.png"/><Relationship Id="rId271" Type="http://schemas.openxmlformats.org/officeDocument/2006/relationships/customXml" Target="../ink/ink1746.xml"/><Relationship Id="rId66" Type="http://schemas.openxmlformats.org/officeDocument/2006/relationships/image" Target="../media/image7830.png"/><Relationship Id="rId131" Type="http://schemas.openxmlformats.org/officeDocument/2006/relationships/customXml" Target="../ink/ink1675.xml"/><Relationship Id="rId327" Type="http://schemas.openxmlformats.org/officeDocument/2006/relationships/image" Target="../media/image10511.png"/><Relationship Id="rId173" Type="http://schemas.openxmlformats.org/officeDocument/2006/relationships/image" Target="../media/image835.png"/><Relationship Id="rId229" Type="http://schemas.openxmlformats.org/officeDocument/2006/relationships/image" Target="../media/image861.png"/><Relationship Id="rId380" Type="http://schemas.openxmlformats.org/officeDocument/2006/relationships/customXml" Target="../ink/ink1790.xml"/><Relationship Id="rId436" Type="http://schemas.openxmlformats.org/officeDocument/2006/relationships/customXml" Target="../ink/ink1821.xml"/><Relationship Id="rId240" Type="http://schemas.openxmlformats.org/officeDocument/2006/relationships/image" Target="../media/image866.png"/><Relationship Id="rId478" Type="http://schemas.openxmlformats.org/officeDocument/2006/relationships/customXml" Target="../ink/ink1857.xml"/><Relationship Id="rId35" Type="http://schemas.openxmlformats.org/officeDocument/2006/relationships/customXml" Target="../ink/ink1627.xml"/><Relationship Id="rId77" Type="http://schemas.openxmlformats.org/officeDocument/2006/relationships/customXml" Target="../ink/ink1648.xml"/><Relationship Id="rId100" Type="http://schemas.openxmlformats.org/officeDocument/2006/relationships/image" Target="../media/image800.png"/><Relationship Id="rId282" Type="http://schemas.openxmlformats.org/officeDocument/2006/relationships/image" Target="../media/image887.png"/><Relationship Id="rId338" Type="http://schemas.openxmlformats.org/officeDocument/2006/relationships/customXml" Target="../ink/ink1777.xml"/><Relationship Id="rId8" Type="http://schemas.openxmlformats.org/officeDocument/2006/relationships/customXml" Target="../ink/ink1620.xml"/><Relationship Id="rId142" Type="http://schemas.openxmlformats.org/officeDocument/2006/relationships/image" Target="../media/image821.png"/><Relationship Id="rId184" Type="http://schemas.openxmlformats.org/officeDocument/2006/relationships/customXml" Target="../ink/ink1702.xml"/><Relationship Id="rId391" Type="http://schemas.openxmlformats.org/officeDocument/2006/relationships/image" Target="../media/image1390.png"/><Relationship Id="rId405" Type="http://schemas.openxmlformats.org/officeDocument/2006/relationships/image" Target="../media/image219.png"/><Relationship Id="rId447" Type="http://schemas.openxmlformats.org/officeDocument/2006/relationships/customXml" Target="../ink/ink1832.xml"/><Relationship Id="rId251" Type="http://schemas.openxmlformats.org/officeDocument/2006/relationships/image" Target="../media/image872.png"/><Relationship Id="rId46" Type="http://schemas.openxmlformats.org/officeDocument/2006/relationships/image" Target="../media/image7730.png"/><Relationship Id="rId307" Type="http://schemas.openxmlformats.org/officeDocument/2006/relationships/customXml" Target="../ink/ink1763.xml"/><Relationship Id="rId349" Type="http://schemas.openxmlformats.org/officeDocument/2006/relationships/image" Target="../media/image1180.png"/><Relationship Id="rId88" Type="http://schemas.openxmlformats.org/officeDocument/2006/relationships/image" Target="../media/image794.png"/><Relationship Id="rId111" Type="http://schemas.openxmlformats.org/officeDocument/2006/relationships/customXml" Target="../ink/ink1665.xml"/><Relationship Id="rId153" Type="http://schemas.openxmlformats.org/officeDocument/2006/relationships/customXml" Target="../ink/ink1686.xml"/><Relationship Id="rId195" Type="http://schemas.openxmlformats.org/officeDocument/2006/relationships/image" Target="../media/image845.png"/><Relationship Id="rId209" Type="http://schemas.openxmlformats.org/officeDocument/2006/relationships/image" Target="../media/image851.png"/><Relationship Id="rId360" Type="http://schemas.openxmlformats.org/officeDocument/2006/relationships/customXml" Target="../ink/ink1785.xml"/><Relationship Id="rId416" Type="http://schemas.openxmlformats.org/officeDocument/2006/relationships/customXml" Target="../ink/ink1808.xml"/><Relationship Id="rId220" Type="http://schemas.openxmlformats.org/officeDocument/2006/relationships/customXml" Target="../ink/ink1720.xml"/><Relationship Id="rId458" Type="http://schemas.openxmlformats.org/officeDocument/2006/relationships/customXml" Target="../ink/ink1843.xml"/><Relationship Id="rId15" Type="http://schemas.openxmlformats.org/officeDocument/2006/relationships/image" Target="../media/image7570.png"/><Relationship Id="rId57" Type="http://schemas.openxmlformats.org/officeDocument/2006/relationships/customXml" Target="../ink/ink1638.xml"/><Relationship Id="rId262" Type="http://schemas.openxmlformats.org/officeDocument/2006/relationships/image" Target="../media/image877.png"/><Relationship Id="rId318" Type="http://schemas.openxmlformats.org/officeDocument/2006/relationships/customXml" Target="../ink/ink1768.xml"/><Relationship Id="rId99" Type="http://schemas.openxmlformats.org/officeDocument/2006/relationships/customXml" Target="../ink/ink1659.xml"/><Relationship Id="rId122" Type="http://schemas.openxmlformats.org/officeDocument/2006/relationships/image" Target="../media/image811.png"/><Relationship Id="rId164" Type="http://schemas.openxmlformats.org/officeDocument/2006/relationships/customXml" Target="../ink/ink1692.xml"/><Relationship Id="rId427" Type="http://schemas.openxmlformats.org/officeDocument/2006/relationships/image" Target="../media/image226.png"/><Relationship Id="rId469" Type="http://schemas.openxmlformats.org/officeDocument/2006/relationships/image" Target="../media/image2170.png"/><Relationship Id="rId231" Type="http://schemas.openxmlformats.org/officeDocument/2006/relationships/image" Target="../media/image862.png"/><Relationship Id="rId273" Type="http://schemas.openxmlformats.org/officeDocument/2006/relationships/customXml" Target="../ink/ink1747.xml"/><Relationship Id="rId329" Type="http://schemas.openxmlformats.org/officeDocument/2006/relationships/image" Target="../media/image10611.png"/><Relationship Id="rId480" Type="http://schemas.openxmlformats.org/officeDocument/2006/relationships/customXml" Target="../ink/ink1858.xml"/><Relationship Id="rId68" Type="http://schemas.openxmlformats.org/officeDocument/2006/relationships/image" Target="../media/image7840.png"/><Relationship Id="rId133" Type="http://schemas.openxmlformats.org/officeDocument/2006/relationships/customXml" Target="../ink/ink1676.xml"/><Relationship Id="rId175" Type="http://schemas.openxmlformats.org/officeDocument/2006/relationships/image" Target="../media/image836.png"/><Relationship Id="rId340" Type="http://schemas.openxmlformats.org/officeDocument/2006/relationships/customXml" Target="../ink/ink1778.xml"/><Relationship Id="rId200" Type="http://schemas.openxmlformats.org/officeDocument/2006/relationships/customXml" Target="../ink/ink1710.xml"/><Relationship Id="rId382" Type="http://schemas.openxmlformats.org/officeDocument/2006/relationships/customXml" Target="../ink/ink1791.xml"/><Relationship Id="rId438" Type="http://schemas.openxmlformats.org/officeDocument/2006/relationships/customXml" Target="../ink/ink1823.xml"/><Relationship Id="rId242" Type="http://schemas.openxmlformats.org/officeDocument/2006/relationships/customXml" Target="../ink/ink1731.xml"/><Relationship Id="rId284" Type="http://schemas.openxmlformats.org/officeDocument/2006/relationships/image" Target="../media/image888.png"/><Relationship Id="rId37" Type="http://schemas.openxmlformats.org/officeDocument/2006/relationships/customXml" Target="../ink/ink1628.xml"/><Relationship Id="rId79" Type="http://schemas.openxmlformats.org/officeDocument/2006/relationships/customXml" Target="../ink/ink1649.xml"/><Relationship Id="rId102" Type="http://schemas.openxmlformats.org/officeDocument/2006/relationships/image" Target="../media/image801.png"/><Relationship Id="rId144" Type="http://schemas.openxmlformats.org/officeDocument/2006/relationships/image" Target="../media/image822.png"/><Relationship Id="rId90" Type="http://schemas.openxmlformats.org/officeDocument/2006/relationships/image" Target="../media/image795.png"/><Relationship Id="rId186" Type="http://schemas.openxmlformats.org/officeDocument/2006/relationships/customXml" Target="../ink/ink1703.xml"/><Relationship Id="rId351" Type="http://schemas.openxmlformats.org/officeDocument/2006/relationships/image" Target="../media/image1190.png"/><Relationship Id="rId393" Type="http://schemas.openxmlformats.org/officeDocument/2006/relationships/image" Target="../media/image1400.png"/><Relationship Id="rId407" Type="http://schemas.openxmlformats.org/officeDocument/2006/relationships/image" Target="../media/image220.png"/><Relationship Id="rId449" Type="http://schemas.openxmlformats.org/officeDocument/2006/relationships/customXml" Target="../ink/ink1834.xml"/><Relationship Id="rId211" Type="http://schemas.openxmlformats.org/officeDocument/2006/relationships/image" Target="../media/image852.png"/><Relationship Id="rId253" Type="http://schemas.openxmlformats.org/officeDocument/2006/relationships/image" Target="../media/image873.png"/><Relationship Id="rId295" Type="http://schemas.openxmlformats.org/officeDocument/2006/relationships/customXml" Target="../ink/ink1757.xml"/><Relationship Id="rId309" Type="http://schemas.openxmlformats.org/officeDocument/2006/relationships/customXml" Target="../ink/ink1764.xml"/><Relationship Id="rId460" Type="http://schemas.openxmlformats.org/officeDocument/2006/relationships/customXml" Target="../ink/ink1845.xml"/><Relationship Id="rId48" Type="http://schemas.openxmlformats.org/officeDocument/2006/relationships/image" Target="../media/image7740.png"/><Relationship Id="rId113" Type="http://schemas.openxmlformats.org/officeDocument/2006/relationships/customXml" Target="../ink/ink1666.xml"/><Relationship Id="rId320" Type="http://schemas.openxmlformats.org/officeDocument/2006/relationships/customXml" Target="../ink/ink1769.xml"/><Relationship Id="rId155" Type="http://schemas.openxmlformats.org/officeDocument/2006/relationships/customXml" Target="../ink/ink1687.xml"/><Relationship Id="rId197" Type="http://schemas.openxmlformats.org/officeDocument/2006/relationships/image" Target="../media/image846.png"/><Relationship Id="rId362" Type="http://schemas.openxmlformats.org/officeDocument/2006/relationships/customXml" Target="../ink/ink1786.xml"/><Relationship Id="rId418" Type="http://schemas.openxmlformats.org/officeDocument/2006/relationships/customXml" Target="../ink/ink1809.xml"/><Relationship Id="rId222" Type="http://schemas.openxmlformats.org/officeDocument/2006/relationships/customXml" Target="../ink/ink1721.xml"/><Relationship Id="rId264" Type="http://schemas.openxmlformats.org/officeDocument/2006/relationships/image" Target="../media/image878.png"/><Relationship Id="rId471" Type="http://schemas.openxmlformats.org/officeDocument/2006/relationships/image" Target="../media/image2180.png"/><Relationship Id="rId59" Type="http://schemas.openxmlformats.org/officeDocument/2006/relationships/customXml" Target="../ink/ink1639.xml"/><Relationship Id="rId124" Type="http://schemas.openxmlformats.org/officeDocument/2006/relationships/image" Target="../media/image812.png"/><Relationship Id="rId70" Type="http://schemas.openxmlformats.org/officeDocument/2006/relationships/image" Target="../media/image7850.png"/><Relationship Id="rId166" Type="http://schemas.openxmlformats.org/officeDocument/2006/relationships/customXml" Target="../ink/ink1693.xml"/><Relationship Id="rId331" Type="http://schemas.openxmlformats.org/officeDocument/2006/relationships/image" Target="../media/image10711.png"/><Relationship Id="rId429" Type="http://schemas.openxmlformats.org/officeDocument/2006/relationships/image" Target="../media/image158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63.png"/><Relationship Id="rId440" Type="http://schemas.openxmlformats.org/officeDocument/2006/relationships/customXml" Target="../ink/ink1825.xml"/><Relationship Id="rId275" Type="http://schemas.openxmlformats.org/officeDocument/2006/relationships/customXml" Target="../ink/ink1748.xml"/><Relationship Id="rId300" Type="http://schemas.openxmlformats.org/officeDocument/2006/relationships/image" Target="../media/image896.png"/><Relationship Id="rId81" Type="http://schemas.openxmlformats.org/officeDocument/2006/relationships/customXml" Target="../ink/ink1650.xml"/><Relationship Id="rId135" Type="http://schemas.openxmlformats.org/officeDocument/2006/relationships/customXml" Target="../ink/ink1677.xml"/><Relationship Id="rId177" Type="http://schemas.openxmlformats.org/officeDocument/2006/relationships/image" Target="../media/image837.png"/><Relationship Id="rId342" Type="http://schemas.openxmlformats.org/officeDocument/2006/relationships/customXml" Target="../ink/ink1779.xml"/><Relationship Id="rId384" Type="http://schemas.openxmlformats.org/officeDocument/2006/relationships/customXml" Target="../ink/ink1792.xml"/><Relationship Id="rId202" Type="http://schemas.openxmlformats.org/officeDocument/2006/relationships/customXml" Target="../ink/ink1711.xml"/><Relationship Id="rId244" Type="http://schemas.openxmlformats.org/officeDocument/2006/relationships/customXml" Target="../ink/ink1732.xml"/></Relationships>
</file>

<file path=ppt/slides/_rels/slide48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1059.png"/><Relationship Id="rId934" Type="http://schemas.openxmlformats.org/officeDocument/2006/relationships/customXml" Target="../ink/ink2048.xml"/><Relationship Id="rId63" Type="http://schemas.openxmlformats.org/officeDocument/2006/relationships/image" Target="../media/image1610.png"/><Relationship Id="rId324" Type="http://schemas.openxmlformats.org/officeDocument/2006/relationships/customXml" Target="../ink/ink1923.xml"/><Relationship Id="rId366" Type="http://schemas.openxmlformats.org/officeDocument/2006/relationships/image" Target="../media/image1092.png"/><Relationship Id="rId903" Type="http://schemas.openxmlformats.org/officeDocument/2006/relationships/image" Target="../media/image7740.png"/><Relationship Id="rId945" Type="http://schemas.openxmlformats.org/officeDocument/2006/relationships/image" Target="../media/image10911.png"/><Relationship Id="rId32" Type="http://schemas.openxmlformats.org/officeDocument/2006/relationships/customXml" Target="../ink/ink1866.xml"/><Relationship Id="rId74" Type="http://schemas.openxmlformats.org/officeDocument/2006/relationships/image" Target="../media/image1660.png"/><Relationship Id="rId335" Type="http://schemas.openxmlformats.org/officeDocument/2006/relationships/image" Target="../media/image1077.png"/><Relationship Id="rId377" Type="http://schemas.openxmlformats.org/officeDocument/2006/relationships/customXml" Target="../ink/ink1950.xml"/><Relationship Id="rId805" Type="http://schemas.openxmlformats.org/officeDocument/2006/relationships/customXml" Target="../ink/ink2000.xml"/><Relationship Id="rId5" Type="http://schemas.openxmlformats.org/officeDocument/2006/relationships/image" Target="../media/image1029.png"/><Relationship Id="rId402" Type="http://schemas.openxmlformats.org/officeDocument/2006/relationships/image" Target="../media/image845.png"/><Relationship Id="rId889" Type="http://schemas.openxmlformats.org/officeDocument/2006/relationships/image" Target="../media/image942.png"/><Relationship Id="rId444" Type="http://schemas.openxmlformats.org/officeDocument/2006/relationships/customXml" Target="../ink/ink1983.xml"/><Relationship Id="rId914" Type="http://schemas.openxmlformats.org/officeDocument/2006/relationships/customXml" Target="../ink/ink2038.xml"/><Relationship Id="rId290" Type="http://schemas.openxmlformats.org/officeDocument/2006/relationships/customXml" Target="../ink/ink1906.xml"/><Relationship Id="rId304" Type="http://schemas.openxmlformats.org/officeDocument/2006/relationships/customXml" Target="../ink/ink1913.xml"/><Relationship Id="rId346" Type="http://schemas.openxmlformats.org/officeDocument/2006/relationships/customXml" Target="../ink/ink1934.xml"/><Relationship Id="rId388" Type="http://schemas.openxmlformats.org/officeDocument/2006/relationships/image" Target="../media/image1104.png"/><Relationship Id="rId85" Type="http://schemas.openxmlformats.org/officeDocument/2006/relationships/customXml" Target="../ink/ink1892.xml"/><Relationship Id="rId413" Type="http://schemas.openxmlformats.org/officeDocument/2006/relationships/customXml" Target="../ink/ink1968.xml"/><Relationship Id="rId816" Type="http://schemas.openxmlformats.org/officeDocument/2006/relationships/image" Target="../media/image1121.png"/><Relationship Id="rId858" Type="http://schemas.openxmlformats.org/officeDocument/2006/relationships/image" Target="../media/image2481.png"/><Relationship Id="rId455" Type="http://schemas.openxmlformats.org/officeDocument/2006/relationships/customXml" Target="../ink/ink1989.xml"/><Relationship Id="rId925" Type="http://schemas.openxmlformats.org/officeDocument/2006/relationships/image" Target="../media/image7850.png"/><Relationship Id="rId12" Type="http://schemas.openxmlformats.org/officeDocument/2006/relationships/customXml" Target="../ink/ink1863.xml"/><Relationship Id="rId108" Type="http://schemas.openxmlformats.org/officeDocument/2006/relationships/image" Target="../media/image1830.png"/><Relationship Id="rId315" Type="http://schemas.openxmlformats.org/officeDocument/2006/relationships/image" Target="../media/image1067.png"/><Relationship Id="rId357" Type="http://schemas.openxmlformats.org/officeDocument/2006/relationships/image" Target="../media/image1088.png"/><Relationship Id="rId54" Type="http://schemas.openxmlformats.org/officeDocument/2006/relationships/customXml" Target="../ink/ink1876.xml"/><Relationship Id="rId96" Type="http://schemas.openxmlformats.org/officeDocument/2006/relationships/image" Target="../media/image1770.png"/><Relationship Id="rId399" Type="http://schemas.openxmlformats.org/officeDocument/2006/relationships/customXml" Target="../ink/ink1961.xml"/><Relationship Id="rId827" Type="http://schemas.openxmlformats.org/officeDocument/2006/relationships/customXml" Target="../ink/ink2011.xml"/><Relationship Id="rId869" Type="http://schemas.openxmlformats.org/officeDocument/2006/relationships/customXml" Target="../ink/ink2017.xml"/><Relationship Id="rId424" Type="http://schemas.openxmlformats.org/officeDocument/2006/relationships/image" Target="../media/image855.png"/><Relationship Id="rId466" Type="http://schemas.openxmlformats.org/officeDocument/2006/relationships/customXml" Target="../ink/ink1995.xml"/><Relationship Id="rId880" Type="http://schemas.openxmlformats.org/officeDocument/2006/relationships/image" Target="../media/image2610.png"/><Relationship Id="rId326" Type="http://schemas.openxmlformats.org/officeDocument/2006/relationships/customXml" Target="../ink/ink1924.xml"/><Relationship Id="rId936" Type="http://schemas.openxmlformats.org/officeDocument/2006/relationships/customXml" Target="../ink/ink2049.xml"/><Relationship Id="rId65" Type="http://schemas.openxmlformats.org/officeDocument/2006/relationships/image" Target="../media/image1620.png"/><Relationship Id="rId368" Type="http://schemas.openxmlformats.org/officeDocument/2006/relationships/image" Target="../media/image1093.png"/><Relationship Id="rId435" Type="http://schemas.openxmlformats.org/officeDocument/2006/relationships/customXml" Target="../ink/ink1978.xml"/><Relationship Id="rId337" Type="http://schemas.openxmlformats.org/officeDocument/2006/relationships/image" Target="../media/image1078.png"/><Relationship Id="rId891" Type="http://schemas.openxmlformats.org/officeDocument/2006/relationships/image" Target="../media/image943.png"/><Relationship Id="rId905" Type="http://schemas.openxmlformats.org/officeDocument/2006/relationships/image" Target="../media/image7750.png"/><Relationship Id="rId947" Type="http://schemas.openxmlformats.org/officeDocument/2006/relationships/image" Target="../media/image11010.png"/><Relationship Id="rId34" Type="http://schemas.openxmlformats.org/officeDocument/2006/relationships/customXml" Target="../ink/ink1867.xml"/><Relationship Id="rId76" Type="http://schemas.openxmlformats.org/officeDocument/2006/relationships/image" Target="../media/image1670.png"/><Relationship Id="rId379" Type="http://schemas.openxmlformats.org/officeDocument/2006/relationships/customXml" Target="../ink/ink1951.xml"/><Relationship Id="rId807" Type="http://schemas.openxmlformats.org/officeDocument/2006/relationships/customXml" Target="../ink/ink2001.xml"/><Relationship Id="rId7" Type="http://schemas.openxmlformats.org/officeDocument/2006/relationships/image" Target="../media/image1030.png"/><Relationship Id="rId390" Type="http://schemas.openxmlformats.org/officeDocument/2006/relationships/image" Target="../media/image39.png"/><Relationship Id="rId404" Type="http://schemas.openxmlformats.org/officeDocument/2006/relationships/image" Target="../media/image846.png"/><Relationship Id="rId446" Type="http://schemas.openxmlformats.org/officeDocument/2006/relationships/customXml" Target="../ink/ink1984.xml"/><Relationship Id="rId292" Type="http://schemas.openxmlformats.org/officeDocument/2006/relationships/customXml" Target="../ink/ink1907.xml"/><Relationship Id="rId306" Type="http://schemas.openxmlformats.org/officeDocument/2006/relationships/customXml" Target="../ink/ink1914.xml"/><Relationship Id="rId860" Type="http://schemas.openxmlformats.org/officeDocument/2006/relationships/image" Target="../media/image2490.png"/><Relationship Id="rId916" Type="http://schemas.openxmlformats.org/officeDocument/2006/relationships/customXml" Target="../ink/ink2039.xml"/><Relationship Id="rId45" Type="http://schemas.openxmlformats.org/officeDocument/2006/relationships/image" Target="../media/image908.png"/><Relationship Id="rId87" Type="http://schemas.openxmlformats.org/officeDocument/2006/relationships/customXml" Target="../ink/ink1893.xml"/><Relationship Id="rId110" Type="http://schemas.openxmlformats.org/officeDocument/2006/relationships/image" Target="../media/image1841.png"/><Relationship Id="rId348" Type="http://schemas.openxmlformats.org/officeDocument/2006/relationships/customXml" Target="../ink/ink1935.xml"/><Relationship Id="rId818" Type="http://schemas.openxmlformats.org/officeDocument/2006/relationships/image" Target="../media/image1122.png"/><Relationship Id="rId415" Type="http://schemas.openxmlformats.org/officeDocument/2006/relationships/customXml" Target="../ink/ink1969.xml"/><Relationship Id="rId457" Type="http://schemas.openxmlformats.org/officeDocument/2006/relationships/customXml" Target="../ink/ink1990.xml"/><Relationship Id="rId871" Type="http://schemas.openxmlformats.org/officeDocument/2006/relationships/customXml" Target="../ink/ink2018.xml"/><Relationship Id="rId927" Type="http://schemas.openxmlformats.org/officeDocument/2006/relationships/image" Target="../media/image7860.png"/><Relationship Id="rId14" Type="http://schemas.openxmlformats.org/officeDocument/2006/relationships/customXml" Target="../ink/ink1864.xml"/><Relationship Id="rId56" Type="http://schemas.openxmlformats.org/officeDocument/2006/relationships/customXml" Target="../ink/ink1877.xml"/><Relationship Id="rId317" Type="http://schemas.openxmlformats.org/officeDocument/2006/relationships/image" Target="../media/image1068.png"/><Relationship Id="rId359" Type="http://schemas.openxmlformats.org/officeDocument/2006/relationships/image" Target="../media/image1089.png"/><Relationship Id="rId98" Type="http://schemas.openxmlformats.org/officeDocument/2006/relationships/image" Target="../media/image1780.png"/><Relationship Id="rId370" Type="http://schemas.openxmlformats.org/officeDocument/2006/relationships/image" Target="../media/image1095.png"/><Relationship Id="rId426" Type="http://schemas.openxmlformats.org/officeDocument/2006/relationships/image" Target="../media/image856.png"/><Relationship Id="rId882" Type="http://schemas.openxmlformats.org/officeDocument/2006/relationships/image" Target="../media/image2620.png"/><Relationship Id="rId938" Type="http://schemas.openxmlformats.org/officeDocument/2006/relationships/customXml" Target="../ink/ink2050.xml"/><Relationship Id="rId67" Type="http://schemas.openxmlformats.org/officeDocument/2006/relationships/customXml" Target="../ink/ink1883.xml"/><Relationship Id="rId328" Type="http://schemas.openxmlformats.org/officeDocument/2006/relationships/customXml" Target="../ink/ink1925.xml"/><Relationship Id="rId381" Type="http://schemas.openxmlformats.org/officeDocument/2006/relationships/customXml" Target="../ink/ink1952.xml"/><Relationship Id="rId437" Type="http://schemas.openxmlformats.org/officeDocument/2006/relationships/customXml" Target="../ink/ink1979.xml"/><Relationship Id="rId893" Type="http://schemas.openxmlformats.org/officeDocument/2006/relationships/image" Target="../media/image944.png"/><Relationship Id="rId907" Type="http://schemas.openxmlformats.org/officeDocument/2006/relationships/image" Target="../media/image7760.png"/><Relationship Id="rId36" Type="http://schemas.openxmlformats.org/officeDocument/2006/relationships/customXml" Target="../ink/ink1868.xml"/><Relationship Id="rId339" Type="http://schemas.openxmlformats.org/officeDocument/2006/relationships/image" Target="../media/image1079.png"/><Relationship Id="rId949" Type="http://schemas.openxmlformats.org/officeDocument/2006/relationships/image" Target="../media/image11110.png"/><Relationship Id="rId78" Type="http://schemas.openxmlformats.org/officeDocument/2006/relationships/image" Target="../media/image1681.png"/><Relationship Id="rId101" Type="http://schemas.openxmlformats.org/officeDocument/2006/relationships/customXml" Target="../ink/ink1900.xml"/><Relationship Id="rId350" Type="http://schemas.openxmlformats.org/officeDocument/2006/relationships/customXml" Target="../ink/ink1936.xml"/><Relationship Id="rId406" Type="http://schemas.openxmlformats.org/officeDocument/2006/relationships/image" Target="../media/image847.png"/><Relationship Id="rId809" Type="http://schemas.openxmlformats.org/officeDocument/2006/relationships/customXml" Target="../ink/ink2002.xml"/><Relationship Id="rId9" Type="http://schemas.openxmlformats.org/officeDocument/2006/relationships/image" Target="../media/image1031.png"/><Relationship Id="rId392" Type="http://schemas.openxmlformats.org/officeDocument/2006/relationships/image" Target="../media/image1105.png"/><Relationship Id="rId448" Type="http://schemas.openxmlformats.org/officeDocument/2006/relationships/customXml" Target="../ink/ink1985.xml"/><Relationship Id="rId820" Type="http://schemas.openxmlformats.org/officeDocument/2006/relationships/image" Target="../media/image1123.png"/><Relationship Id="rId862" Type="http://schemas.openxmlformats.org/officeDocument/2006/relationships/image" Target="../media/image2500.png"/><Relationship Id="rId918" Type="http://schemas.openxmlformats.org/officeDocument/2006/relationships/customXml" Target="../ink/ink2040.xml"/><Relationship Id="rId294" Type="http://schemas.openxmlformats.org/officeDocument/2006/relationships/customXml" Target="../ink/ink1908.xml"/><Relationship Id="rId308" Type="http://schemas.openxmlformats.org/officeDocument/2006/relationships/customXml" Target="../ink/ink1915.xml"/><Relationship Id="rId47" Type="http://schemas.openxmlformats.org/officeDocument/2006/relationships/image" Target="../media/image909.png"/><Relationship Id="rId89" Type="http://schemas.openxmlformats.org/officeDocument/2006/relationships/customXml" Target="../ink/ink1894.xml"/><Relationship Id="rId361" Type="http://schemas.openxmlformats.org/officeDocument/2006/relationships/image" Target="../media/image1090.png"/><Relationship Id="rId417" Type="http://schemas.openxmlformats.org/officeDocument/2006/relationships/customXml" Target="../ink/ink1970.xml"/><Relationship Id="rId459" Type="http://schemas.openxmlformats.org/officeDocument/2006/relationships/customXml" Target="../ink/ink1991.xml"/><Relationship Id="rId873" Type="http://schemas.openxmlformats.org/officeDocument/2006/relationships/customXml" Target="../ink/ink2019.xml"/><Relationship Id="rId16" Type="http://schemas.openxmlformats.org/officeDocument/2006/relationships/customXml" Target="../ink/ink1865.xml"/><Relationship Id="rId319" Type="http://schemas.openxmlformats.org/officeDocument/2006/relationships/image" Target="../media/image1069.png"/><Relationship Id="rId894" Type="http://schemas.openxmlformats.org/officeDocument/2006/relationships/customXml" Target="../ink/ink2028.xml"/><Relationship Id="rId929" Type="http://schemas.openxmlformats.org/officeDocument/2006/relationships/image" Target="../media/image7870.png"/><Relationship Id="rId37" Type="http://schemas.openxmlformats.org/officeDocument/2006/relationships/image" Target="../media/image1045.png"/><Relationship Id="rId58" Type="http://schemas.openxmlformats.org/officeDocument/2006/relationships/customXml" Target="../ink/ink1878.xml"/><Relationship Id="rId79" Type="http://schemas.openxmlformats.org/officeDocument/2006/relationships/customXml" Target="../ink/ink1889.xml"/><Relationship Id="rId102" Type="http://schemas.openxmlformats.org/officeDocument/2006/relationships/image" Target="../media/image1800.png"/><Relationship Id="rId330" Type="http://schemas.openxmlformats.org/officeDocument/2006/relationships/customXml" Target="../ink/ink1926.xml"/><Relationship Id="rId796" Type="http://schemas.openxmlformats.org/officeDocument/2006/relationships/image" Target="../media/image1111.png"/><Relationship Id="rId940" Type="http://schemas.openxmlformats.org/officeDocument/2006/relationships/customXml" Target="../ink/ink2051.xml"/><Relationship Id="rId90" Type="http://schemas.openxmlformats.org/officeDocument/2006/relationships/image" Target="../media/image1740.png"/><Relationship Id="rId351" Type="http://schemas.openxmlformats.org/officeDocument/2006/relationships/image" Target="../media/image1085.png"/><Relationship Id="rId372" Type="http://schemas.openxmlformats.org/officeDocument/2006/relationships/image" Target="../media/image1096.png"/><Relationship Id="rId393" Type="http://schemas.openxmlformats.org/officeDocument/2006/relationships/customXml" Target="../ink/ink1958.xml"/><Relationship Id="rId407" Type="http://schemas.openxmlformats.org/officeDocument/2006/relationships/customXml" Target="../ink/ink1965.xml"/><Relationship Id="rId428" Type="http://schemas.openxmlformats.org/officeDocument/2006/relationships/image" Target="../media/image857.png"/><Relationship Id="rId449" Type="http://schemas.openxmlformats.org/officeDocument/2006/relationships/customXml" Target="../ink/ink1986.xml"/><Relationship Id="rId800" Type="http://schemas.openxmlformats.org/officeDocument/2006/relationships/image" Target="../media/image1113.png"/><Relationship Id="rId821" Type="http://schemas.openxmlformats.org/officeDocument/2006/relationships/customXml" Target="../ink/ink2008.xml"/><Relationship Id="rId863" Type="http://schemas.openxmlformats.org/officeDocument/2006/relationships/customXml" Target="../ink/ink2014.xml"/><Relationship Id="rId295" Type="http://schemas.openxmlformats.org/officeDocument/2006/relationships/image" Target="../media/image1057.png"/><Relationship Id="rId309" Type="http://schemas.openxmlformats.org/officeDocument/2006/relationships/image" Target="../media/image1064.png"/><Relationship Id="rId460" Type="http://schemas.openxmlformats.org/officeDocument/2006/relationships/image" Target="../media/image873.png"/><Relationship Id="rId884" Type="http://schemas.openxmlformats.org/officeDocument/2006/relationships/image" Target="../media/image2640.png"/><Relationship Id="rId919" Type="http://schemas.openxmlformats.org/officeDocument/2006/relationships/image" Target="../media/image7820.png"/><Relationship Id="rId48" Type="http://schemas.openxmlformats.org/officeDocument/2006/relationships/customXml" Target="../ink/ink1873.xml"/><Relationship Id="rId69" Type="http://schemas.openxmlformats.org/officeDocument/2006/relationships/customXml" Target="../ink/ink1884.xml"/><Relationship Id="rId320" Type="http://schemas.openxmlformats.org/officeDocument/2006/relationships/customXml" Target="../ink/ink1921.xml"/><Relationship Id="rId930" Type="http://schemas.openxmlformats.org/officeDocument/2006/relationships/customXml" Target="../ink/ink2046.xml"/><Relationship Id="rId951" Type="http://schemas.openxmlformats.org/officeDocument/2006/relationships/image" Target="../media/image227.png"/><Relationship Id="rId80" Type="http://schemas.openxmlformats.org/officeDocument/2006/relationships/image" Target="../media/image1691.png"/><Relationship Id="rId341" Type="http://schemas.openxmlformats.org/officeDocument/2006/relationships/image" Target="../media/image1080.png"/><Relationship Id="rId362" Type="http://schemas.openxmlformats.org/officeDocument/2006/relationships/customXml" Target="../ink/ink1942.xml"/><Relationship Id="rId383" Type="http://schemas.openxmlformats.org/officeDocument/2006/relationships/customXml" Target="../ink/ink1953.xml"/><Relationship Id="rId418" Type="http://schemas.openxmlformats.org/officeDocument/2006/relationships/image" Target="../media/image852.png"/><Relationship Id="rId439" Type="http://schemas.openxmlformats.org/officeDocument/2006/relationships/customXml" Target="../ink/ink1980.xml"/><Relationship Id="rId811" Type="http://schemas.openxmlformats.org/officeDocument/2006/relationships/customXml" Target="../ink/ink2003.xml"/><Relationship Id="rId450" Type="http://schemas.openxmlformats.org/officeDocument/2006/relationships/image" Target="../media/image867.png"/><Relationship Id="rId874" Type="http://schemas.openxmlformats.org/officeDocument/2006/relationships/image" Target="../media/image2560.png"/><Relationship Id="rId895" Type="http://schemas.openxmlformats.org/officeDocument/2006/relationships/image" Target="../media/image945.png"/><Relationship Id="rId909" Type="http://schemas.openxmlformats.org/officeDocument/2006/relationships/image" Target="../media/image7770.png"/><Relationship Id="rId38" Type="http://schemas.openxmlformats.org/officeDocument/2006/relationships/customXml" Target="../ink/ink1869.xml"/><Relationship Id="rId59" Type="http://schemas.openxmlformats.org/officeDocument/2006/relationships/image" Target="../media/image1590.png"/><Relationship Id="rId103" Type="http://schemas.openxmlformats.org/officeDocument/2006/relationships/customXml" Target="../ink/ink1901.xml"/><Relationship Id="rId310" Type="http://schemas.openxmlformats.org/officeDocument/2006/relationships/customXml" Target="../ink/ink1916.xml"/><Relationship Id="rId797" Type="http://schemas.openxmlformats.org/officeDocument/2006/relationships/customXml" Target="../ink/ink1996.xml"/><Relationship Id="rId920" Type="http://schemas.openxmlformats.org/officeDocument/2006/relationships/customXml" Target="../ink/ink2041.xml"/><Relationship Id="rId941" Type="http://schemas.openxmlformats.org/officeDocument/2006/relationships/image" Target="../media/image10711.png"/><Relationship Id="rId70" Type="http://schemas.openxmlformats.org/officeDocument/2006/relationships/image" Target="../media/image1640.png"/><Relationship Id="rId91" Type="http://schemas.openxmlformats.org/officeDocument/2006/relationships/customXml" Target="../ink/ink1895.xml"/><Relationship Id="rId331" Type="http://schemas.openxmlformats.org/officeDocument/2006/relationships/image" Target="../media/image1075.png"/><Relationship Id="rId352" Type="http://schemas.openxmlformats.org/officeDocument/2006/relationships/customXml" Target="../ink/ink1937.xml"/><Relationship Id="rId373" Type="http://schemas.openxmlformats.org/officeDocument/2006/relationships/customXml" Target="../ink/ink1948.xml"/><Relationship Id="rId394" Type="http://schemas.openxmlformats.org/officeDocument/2006/relationships/image" Target="../media/image1106.png"/><Relationship Id="rId408" Type="http://schemas.openxmlformats.org/officeDocument/2006/relationships/image" Target="../media/image848.png"/><Relationship Id="rId429" Type="http://schemas.openxmlformats.org/officeDocument/2006/relationships/customXml" Target="../ink/ink1976.xml"/><Relationship Id="rId801" Type="http://schemas.openxmlformats.org/officeDocument/2006/relationships/customXml" Target="../ink/ink1998.xml"/><Relationship Id="rId822" Type="http://schemas.openxmlformats.org/officeDocument/2006/relationships/image" Target="../media/image1124.png"/><Relationship Id="rId1" Type="http://schemas.openxmlformats.org/officeDocument/2006/relationships/slideLayout" Target="../slideLayouts/slideLayout7.xml"/><Relationship Id="rId440" Type="http://schemas.openxmlformats.org/officeDocument/2006/relationships/image" Target="../media/image863.png"/><Relationship Id="rId864" Type="http://schemas.openxmlformats.org/officeDocument/2006/relationships/image" Target="../media/image2510.png"/><Relationship Id="rId885" Type="http://schemas.openxmlformats.org/officeDocument/2006/relationships/customXml" Target="../ink/ink2024.xml"/><Relationship Id="rId49" Type="http://schemas.openxmlformats.org/officeDocument/2006/relationships/image" Target="../media/image910.png"/><Relationship Id="rId296" Type="http://schemas.openxmlformats.org/officeDocument/2006/relationships/customXml" Target="../ink/ink1909.xml"/><Relationship Id="rId300" Type="http://schemas.openxmlformats.org/officeDocument/2006/relationships/customXml" Target="../ink/ink1911.xml"/><Relationship Id="rId461" Type="http://schemas.openxmlformats.org/officeDocument/2006/relationships/customXml" Target="../ink/ink1992.xml"/><Relationship Id="rId910" Type="http://schemas.openxmlformats.org/officeDocument/2006/relationships/customXml" Target="../ink/ink2036.xml"/><Relationship Id="rId931" Type="http://schemas.openxmlformats.org/officeDocument/2006/relationships/image" Target="../media/image7880.png"/><Relationship Id="rId60" Type="http://schemas.openxmlformats.org/officeDocument/2006/relationships/customXml" Target="../ink/ink1879.xml"/><Relationship Id="rId81" Type="http://schemas.openxmlformats.org/officeDocument/2006/relationships/customXml" Target="../ink/ink1890.xml"/><Relationship Id="rId321" Type="http://schemas.openxmlformats.org/officeDocument/2006/relationships/image" Target="../media/image1070.png"/><Relationship Id="rId342" Type="http://schemas.openxmlformats.org/officeDocument/2006/relationships/customXml" Target="../ink/ink1932.xml"/><Relationship Id="rId363" Type="http://schemas.openxmlformats.org/officeDocument/2006/relationships/image" Target="../media/image1091.png"/><Relationship Id="rId384" Type="http://schemas.openxmlformats.org/officeDocument/2006/relationships/image" Target="../media/image1102.png"/><Relationship Id="rId419" Type="http://schemas.openxmlformats.org/officeDocument/2006/relationships/customXml" Target="../ink/ink1971.xml"/><Relationship Id="rId812" Type="http://schemas.openxmlformats.org/officeDocument/2006/relationships/image" Target="../media/image1119.png"/><Relationship Id="rId430" Type="http://schemas.openxmlformats.org/officeDocument/2006/relationships/image" Target="../media/image858.png"/><Relationship Id="rId875" Type="http://schemas.openxmlformats.org/officeDocument/2006/relationships/customXml" Target="../ink/ink2020.xml"/><Relationship Id="rId896" Type="http://schemas.openxmlformats.org/officeDocument/2006/relationships/image" Target="../media/image1035.png"/><Relationship Id="rId39" Type="http://schemas.openxmlformats.org/officeDocument/2006/relationships/image" Target="../media/image1046.png"/><Relationship Id="rId451" Type="http://schemas.openxmlformats.org/officeDocument/2006/relationships/customXml" Target="../ink/ink1987.xml"/><Relationship Id="rId900" Type="http://schemas.openxmlformats.org/officeDocument/2006/relationships/customXml" Target="../ink/ink2031.xml"/><Relationship Id="rId921" Type="http://schemas.openxmlformats.org/officeDocument/2006/relationships/image" Target="../media/image7830.png"/><Relationship Id="rId942" Type="http://schemas.openxmlformats.org/officeDocument/2006/relationships/customXml" Target="../ink/ink2052.xml"/><Relationship Id="rId50" Type="http://schemas.openxmlformats.org/officeDocument/2006/relationships/customXml" Target="../ink/ink1874.xml"/><Relationship Id="rId104" Type="http://schemas.openxmlformats.org/officeDocument/2006/relationships/image" Target="../media/image1810.png"/><Relationship Id="rId311" Type="http://schemas.openxmlformats.org/officeDocument/2006/relationships/image" Target="../media/image1065.png"/><Relationship Id="rId332" Type="http://schemas.openxmlformats.org/officeDocument/2006/relationships/customXml" Target="../ink/ink1927.xml"/><Relationship Id="rId353" Type="http://schemas.openxmlformats.org/officeDocument/2006/relationships/image" Target="../media/image1086.png"/><Relationship Id="rId374" Type="http://schemas.openxmlformats.org/officeDocument/2006/relationships/image" Target="../media/image1097.png"/><Relationship Id="rId395" Type="http://schemas.openxmlformats.org/officeDocument/2006/relationships/customXml" Target="../ink/ink1959.xml"/><Relationship Id="rId409" Type="http://schemas.openxmlformats.org/officeDocument/2006/relationships/customXml" Target="../ink/ink1966.xml"/><Relationship Id="rId798" Type="http://schemas.openxmlformats.org/officeDocument/2006/relationships/image" Target="../media/image1112.png"/><Relationship Id="rId71" Type="http://schemas.openxmlformats.org/officeDocument/2006/relationships/customXml" Target="../ink/ink1885.xml"/><Relationship Id="rId92" Type="http://schemas.openxmlformats.org/officeDocument/2006/relationships/image" Target="../media/image1750.png"/><Relationship Id="rId420" Type="http://schemas.openxmlformats.org/officeDocument/2006/relationships/image" Target="../media/image853.png"/><Relationship Id="rId802" Type="http://schemas.openxmlformats.org/officeDocument/2006/relationships/image" Target="../media/image1114.png"/><Relationship Id="rId823" Type="http://schemas.openxmlformats.org/officeDocument/2006/relationships/customXml" Target="../ink/ink2009.xml"/><Relationship Id="rId865" Type="http://schemas.openxmlformats.org/officeDocument/2006/relationships/customXml" Target="../ink/ink2015.xml"/><Relationship Id="rId2" Type="http://schemas.openxmlformats.org/officeDocument/2006/relationships/notesSlide" Target="../notesSlides/notesSlide48.xml"/><Relationship Id="rId297" Type="http://schemas.openxmlformats.org/officeDocument/2006/relationships/image" Target="../media/image1058.png"/><Relationship Id="rId441" Type="http://schemas.openxmlformats.org/officeDocument/2006/relationships/customXml" Target="../ink/ink1981.xml"/><Relationship Id="rId462" Type="http://schemas.openxmlformats.org/officeDocument/2006/relationships/image" Target="../media/image874.png"/><Relationship Id="rId911" Type="http://schemas.openxmlformats.org/officeDocument/2006/relationships/image" Target="../media/image7780.png"/><Relationship Id="rId932" Type="http://schemas.openxmlformats.org/officeDocument/2006/relationships/customXml" Target="../ink/ink2047.xml"/><Relationship Id="rId40" Type="http://schemas.openxmlformats.org/officeDocument/2006/relationships/customXml" Target="../ink/ink1870.xml"/><Relationship Id="rId301" Type="http://schemas.openxmlformats.org/officeDocument/2006/relationships/image" Target="../media/image1060.png"/><Relationship Id="rId322" Type="http://schemas.openxmlformats.org/officeDocument/2006/relationships/customXml" Target="../ink/ink1922.xml"/><Relationship Id="rId343" Type="http://schemas.openxmlformats.org/officeDocument/2006/relationships/image" Target="../media/image1081.png"/><Relationship Id="rId364" Type="http://schemas.openxmlformats.org/officeDocument/2006/relationships/customXml" Target="../ink/ink1943.xml"/><Relationship Id="rId61" Type="http://schemas.openxmlformats.org/officeDocument/2006/relationships/image" Target="../media/image1600.png"/><Relationship Id="rId82" Type="http://schemas.openxmlformats.org/officeDocument/2006/relationships/image" Target="../media/image1700.png"/><Relationship Id="rId385" Type="http://schemas.openxmlformats.org/officeDocument/2006/relationships/customXml" Target="../ink/ink1954.xml"/><Relationship Id="rId813" Type="http://schemas.openxmlformats.org/officeDocument/2006/relationships/customXml" Target="../ink/ink2004.xml"/><Relationship Id="rId876" Type="http://schemas.openxmlformats.org/officeDocument/2006/relationships/image" Target="../media/image2570.png"/><Relationship Id="rId410" Type="http://schemas.openxmlformats.org/officeDocument/2006/relationships/image" Target="../media/image849.png"/><Relationship Id="rId431" Type="http://schemas.openxmlformats.org/officeDocument/2006/relationships/customXml" Target="../ink/ink1977.xml"/><Relationship Id="rId452" Type="http://schemas.openxmlformats.org/officeDocument/2006/relationships/image" Target="../media/image868.png"/><Relationship Id="rId897" Type="http://schemas.openxmlformats.org/officeDocument/2006/relationships/customXml" Target="../ink/ink2029.xml"/><Relationship Id="rId901" Type="http://schemas.openxmlformats.org/officeDocument/2006/relationships/image" Target="../media/image7730.png"/><Relationship Id="rId922" Type="http://schemas.openxmlformats.org/officeDocument/2006/relationships/customXml" Target="../ink/ink2042.xml"/><Relationship Id="rId105" Type="http://schemas.openxmlformats.org/officeDocument/2006/relationships/customXml" Target="../ink/ink1902.xml"/><Relationship Id="rId312" Type="http://schemas.openxmlformats.org/officeDocument/2006/relationships/customXml" Target="../ink/ink1917.xml"/><Relationship Id="rId333" Type="http://schemas.openxmlformats.org/officeDocument/2006/relationships/image" Target="../media/image1076.png"/><Relationship Id="rId354" Type="http://schemas.openxmlformats.org/officeDocument/2006/relationships/customXml" Target="../ink/ink1938.xml"/><Relationship Id="rId799" Type="http://schemas.openxmlformats.org/officeDocument/2006/relationships/customXml" Target="../ink/ink1997.xml"/><Relationship Id="rId943" Type="http://schemas.openxmlformats.org/officeDocument/2006/relationships/image" Target="../media/image10811.png"/><Relationship Id="rId51" Type="http://schemas.openxmlformats.org/officeDocument/2006/relationships/image" Target="../media/image911.png"/><Relationship Id="rId72" Type="http://schemas.openxmlformats.org/officeDocument/2006/relationships/image" Target="../media/image1650.png"/><Relationship Id="rId93" Type="http://schemas.openxmlformats.org/officeDocument/2006/relationships/customXml" Target="../ink/ink1896.xml"/><Relationship Id="rId375" Type="http://schemas.openxmlformats.org/officeDocument/2006/relationships/customXml" Target="../ink/ink1949.xml"/><Relationship Id="rId396" Type="http://schemas.openxmlformats.org/officeDocument/2006/relationships/image" Target="../media/image1107.png"/><Relationship Id="rId803" Type="http://schemas.openxmlformats.org/officeDocument/2006/relationships/customXml" Target="../ink/ink1999.xml"/><Relationship Id="rId824" Type="http://schemas.openxmlformats.org/officeDocument/2006/relationships/image" Target="../media/image1125.png"/><Relationship Id="rId866" Type="http://schemas.openxmlformats.org/officeDocument/2006/relationships/image" Target="../media/image2520.png"/><Relationship Id="rId3" Type="http://schemas.openxmlformats.org/officeDocument/2006/relationships/image" Target="../media/image870.png"/><Relationship Id="rId298" Type="http://schemas.openxmlformats.org/officeDocument/2006/relationships/customXml" Target="../ink/ink1910.xml"/><Relationship Id="rId400" Type="http://schemas.openxmlformats.org/officeDocument/2006/relationships/image" Target="../media/image844.png"/><Relationship Id="rId421" Type="http://schemas.openxmlformats.org/officeDocument/2006/relationships/customXml" Target="../ink/ink1972.xml"/><Relationship Id="rId442" Type="http://schemas.openxmlformats.org/officeDocument/2006/relationships/customXml" Target="../ink/ink1982.xml"/><Relationship Id="rId463" Type="http://schemas.openxmlformats.org/officeDocument/2006/relationships/customXml" Target="../ink/ink1993.xml"/><Relationship Id="rId887" Type="http://schemas.openxmlformats.org/officeDocument/2006/relationships/image" Target="../media/image941.png"/><Relationship Id="rId302" Type="http://schemas.openxmlformats.org/officeDocument/2006/relationships/customXml" Target="../ink/ink1912.xml"/><Relationship Id="rId323" Type="http://schemas.openxmlformats.org/officeDocument/2006/relationships/image" Target="../media/image1071.png"/><Relationship Id="rId344" Type="http://schemas.openxmlformats.org/officeDocument/2006/relationships/customXml" Target="../ink/ink1933.xml"/><Relationship Id="rId912" Type="http://schemas.openxmlformats.org/officeDocument/2006/relationships/customXml" Target="../ink/ink2037.xml"/><Relationship Id="rId933" Type="http://schemas.openxmlformats.org/officeDocument/2006/relationships/image" Target="../media/image789.png"/><Relationship Id="rId41" Type="http://schemas.openxmlformats.org/officeDocument/2006/relationships/image" Target="../media/image1047.png"/><Relationship Id="rId62" Type="http://schemas.openxmlformats.org/officeDocument/2006/relationships/customXml" Target="../ink/ink1880.xml"/><Relationship Id="rId83" Type="http://schemas.openxmlformats.org/officeDocument/2006/relationships/customXml" Target="../ink/ink1891.xml"/><Relationship Id="rId365" Type="http://schemas.openxmlformats.org/officeDocument/2006/relationships/customXml" Target="../ink/ink1944.xml"/><Relationship Id="rId386" Type="http://schemas.openxmlformats.org/officeDocument/2006/relationships/image" Target="../media/image1103.png"/><Relationship Id="rId814" Type="http://schemas.openxmlformats.org/officeDocument/2006/relationships/image" Target="../media/image1120.png"/><Relationship Id="rId411" Type="http://schemas.openxmlformats.org/officeDocument/2006/relationships/customXml" Target="../ink/ink1967.xml"/><Relationship Id="rId453" Type="http://schemas.openxmlformats.org/officeDocument/2006/relationships/customXml" Target="../ink/ink1988.xml"/><Relationship Id="rId877" Type="http://schemas.openxmlformats.org/officeDocument/2006/relationships/customXml" Target="../ink/ink2021.xml"/><Relationship Id="rId898" Type="http://schemas.openxmlformats.org/officeDocument/2006/relationships/image" Target="../media/image11210.png"/><Relationship Id="rId106" Type="http://schemas.openxmlformats.org/officeDocument/2006/relationships/image" Target="../media/image1820.png"/><Relationship Id="rId313" Type="http://schemas.openxmlformats.org/officeDocument/2006/relationships/image" Target="../media/image1066.png"/><Relationship Id="rId902" Type="http://schemas.openxmlformats.org/officeDocument/2006/relationships/customXml" Target="../ink/ink2032.xml"/><Relationship Id="rId923" Type="http://schemas.openxmlformats.org/officeDocument/2006/relationships/image" Target="../media/image7840.png"/><Relationship Id="rId944" Type="http://schemas.openxmlformats.org/officeDocument/2006/relationships/customXml" Target="../ink/ink2053.xml"/><Relationship Id="rId10" Type="http://schemas.openxmlformats.org/officeDocument/2006/relationships/customXml" Target="../ink/ink1862.xml"/><Relationship Id="rId31" Type="http://schemas.openxmlformats.org/officeDocument/2006/relationships/image" Target="../media/image1042.png"/><Relationship Id="rId52" Type="http://schemas.openxmlformats.org/officeDocument/2006/relationships/customXml" Target="../ink/ink1875.xml"/><Relationship Id="rId73" Type="http://schemas.openxmlformats.org/officeDocument/2006/relationships/customXml" Target="../ink/ink1886.xml"/><Relationship Id="rId94" Type="http://schemas.openxmlformats.org/officeDocument/2006/relationships/image" Target="../media/image1760.png"/><Relationship Id="rId334" Type="http://schemas.openxmlformats.org/officeDocument/2006/relationships/customXml" Target="../ink/ink1928.xml"/><Relationship Id="rId355" Type="http://schemas.openxmlformats.org/officeDocument/2006/relationships/image" Target="../media/image1087.png"/><Relationship Id="rId376" Type="http://schemas.openxmlformats.org/officeDocument/2006/relationships/image" Target="../media/image1098.png"/><Relationship Id="rId397" Type="http://schemas.openxmlformats.org/officeDocument/2006/relationships/customXml" Target="../ink/ink1960.xml"/><Relationship Id="rId804" Type="http://schemas.openxmlformats.org/officeDocument/2006/relationships/image" Target="../media/image1115.png"/><Relationship Id="rId825" Type="http://schemas.openxmlformats.org/officeDocument/2006/relationships/customXml" Target="../ink/ink2010.xml"/><Relationship Id="rId4" Type="http://schemas.openxmlformats.org/officeDocument/2006/relationships/customXml" Target="../ink/ink1859.xml"/><Relationship Id="rId401" Type="http://schemas.openxmlformats.org/officeDocument/2006/relationships/customXml" Target="../ink/ink1962.xml"/><Relationship Id="rId422" Type="http://schemas.openxmlformats.org/officeDocument/2006/relationships/image" Target="../media/image854.png"/><Relationship Id="rId443" Type="http://schemas.openxmlformats.org/officeDocument/2006/relationships/image" Target="../media/image864.png"/><Relationship Id="rId464" Type="http://schemas.openxmlformats.org/officeDocument/2006/relationships/customXml" Target="../ink/ink1994.xml"/><Relationship Id="rId867" Type="http://schemas.openxmlformats.org/officeDocument/2006/relationships/customXml" Target="../ink/ink2016.xml"/><Relationship Id="rId888" Type="http://schemas.openxmlformats.org/officeDocument/2006/relationships/customXml" Target="../ink/ink2025.xml"/><Relationship Id="rId303" Type="http://schemas.openxmlformats.org/officeDocument/2006/relationships/image" Target="../media/image1061.png"/><Relationship Id="rId913" Type="http://schemas.openxmlformats.org/officeDocument/2006/relationships/image" Target="../media/image7790.png"/><Relationship Id="rId42" Type="http://schemas.openxmlformats.org/officeDocument/2006/relationships/customXml" Target="../ink/ink1871.xml"/><Relationship Id="rId84" Type="http://schemas.openxmlformats.org/officeDocument/2006/relationships/image" Target="../media/image1710.png"/><Relationship Id="rId345" Type="http://schemas.openxmlformats.org/officeDocument/2006/relationships/image" Target="../media/image1082.png"/><Relationship Id="rId387" Type="http://schemas.openxmlformats.org/officeDocument/2006/relationships/customXml" Target="../ink/ink1955.xml"/><Relationship Id="rId815" Type="http://schemas.openxmlformats.org/officeDocument/2006/relationships/customXml" Target="../ink/ink2005.xml"/><Relationship Id="rId412" Type="http://schemas.openxmlformats.org/officeDocument/2006/relationships/image" Target="../media/image850.png"/><Relationship Id="rId899" Type="http://schemas.openxmlformats.org/officeDocument/2006/relationships/customXml" Target="../ink/ink2030.xml"/><Relationship Id="rId107" Type="http://schemas.openxmlformats.org/officeDocument/2006/relationships/customXml" Target="../ink/ink1903.xml"/><Relationship Id="rId289" Type="http://schemas.openxmlformats.org/officeDocument/2006/relationships/image" Target="../media/image1054.png"/><Relationship Id="rId454" Type="http://schemas.openxmlformats.org/officeDocument/2006/relationships/image" Target="../media/image869.png"/><Relationship Id="rId924" Type="http://schemas.openxmlformats.org/officeDocument/2006/relationships/customXml" Target="../ink/ink2043.xml"/><Relationship Id="rId11" Type="http://schemas.openxmlformats.org/officeDocument/2006/relationships/image" Target="../media/image1032.png"/><Relationship Id="rId53" Type="http://schemas.openxmlformats.org/officeDocument/2006/relationships/image" Target="../media/image912.png"/><Relationship Id="rId314" Type="http://schemas.openxmlformats.org/officeDocument/2006/relationships/customXml" Target="../ink/ink1918.xml"/><Relationship Id="rId356" Type="http://schemas.openxmlformats.org/officeDocument/2006/relationships/customXml" Target="../ink/ink1939.xml"/><Relationship Id="rId398" Type="http://schemas.openxmlformats.org/officeDocument/2006/relationships/image" Target="../media/image843.png"/><Relationship Id="rId95" Type="http://schemas.openxmlformats.org/officeDocument/2006/relationships/customXml" Target="../ink/ink1897.xml"/><Relationship Id="rId423" Type="http://schemas.openxmlformats.org/officeDocument/2006/relationships/customXml" Target="../ink/ink1973.xml"/><Relationship Id="rId826" Type="http://schemas.openxmlformats.org/officeDocument/2006/relationships/image" Target="../media/image1126.png"/><Relationship Id="rId868" Type="http://schemas.openxmlformats.org/officeDocument/2006/relationships/image" Target="../media/image2530.png"/><Relationship Id="rId465" Type="http://schemas.openxmlformats.org/officeDocument/2006/relationships/image" Target="../media/image875.png"/><Relationship Id="rId935" Type="http://schemas.openxmlformats.org/officeDocument/2006/relationships/image" Target="../media/image790.png"/><Relationship Id="rId64" Type="http://schemas.openxmlformats.org/officeDocument/2006/relationships/customXml" Target="../ink/ink1881.xml"/><Relationship Id="rId325" Type="http://schemas.openxmlformats.org/officeDocument/2006/relationships/image" Target="../media/image1072.png"/><Relationship Id="rId367" Type="http://schemas.openxmlformats.org/officeDocument/2006/relationships/customXml" Target="../ink/ink1945.xml"/><Relationship Id="rId434" Type="http://schemas.openxmlformats.org/officeDocument/2006/relationships/image" Target="../media/image860.png"/><Relationship Id="rId890" Type="http://schemas.openxmlformats.org/officeDocument/2006/relationships/customXml" Target="../ink/ink2026.xml"/><Relationship Id="rId904" Type="http://schemas.openxmlformats.org/officeDocument/2006/relationships/customXml" Target="../ink/ink2033.xml"/><Relationship Id="rId33" Type="http://schemas.openxmlformats.org/officeDocument/2006/relationships/image" Target="../media/image1043.png"/><Relationship Id="rId336" Type="http://schemas.openxmlformats.org/officeDocument/2006/relationships/customXml" Target="../ink/ink1929.xml"/><Relationship Id="rId946" Type="http://schemas.openxmlformats.org/officeDocument/2006/relationships/customXml" Target="../ink/ink2054.xml"/><Relationship Id="rId75" Type="http://schemas.openxmlformats.org/officeDocument/2006/relationships/customXml" Target="../ink/ink1887.xml"/><Relationship Id="rId378" Type="http://schemas.openxmlformats.org/officeDocument/2006/relationships/image" Target="../media/image1099.png"/><Relationship Id="rId403" Type="http://schemas.openxmlformats.org/officeDocument/2006/relationships/customXml" Target="../ink/ink1963.xml"/><Relationship Id="rId806" Type="http://schemas.openxmlformats.org/officeDocument/2006/relationships/image" Target="../media/image1116.png"/><Relationship Id="rId6" Type="http://schemas.openxmlformats.org/officeDocument/2006/relationships/customXml" Target="../ink/ink1860.xml"/><Relationship Id="rId445" Type="http://schemas.openxmlformats.org/officeDocument/2006/relationships/image" Target="../media/image865.png"/><Relationship Id="rId915" Type="http://schemas.openxmlformats.org/officeDocument/2006/relationships/image" Target="../media/image7800.png"/><Relationship Id="rId291" Type="http://schemas.openxmlformats.org/officeDocument/2006/relationships/image" Target="../media/image1055.png"/><Relationship Id="rId305" Type="http://schemas.openxmlformats.org/officeDocument/2006/relationships/image" Target="../media/image1062.png"/><Relationship Id="rId347" Type="http://schemas.openxmlformats.org/officeDocument/2006/relationships/image" Target="../media/image1083.png"/><Relationship Id="rId86" Type="http://schemas.openxmlformats.org/officeDocument/2006/relationships/image" Target="../media/image1720.png"/><Relationship Id="rId389" Type="http://schemas.openxmlformats.org/officeDocument/2006/relationships/customXml" Target="../ink/ink1956.xml"/><Relationship Id="rId817" Type="http://schemas.openxmlformats.org/officeDocument/2006/relationships/customXml" Target="../ink/ink2006.xml"/><Relationship Id="rId859" Type="http://schemas.openxmlformats.org/officeDocument/2006/relationships/customXml" Target="../ink/ink2012.xml"/><Relationship Id="rId44" Type="http://schemas.openxmlformats.org/officeDocument/2006/relationships/image" Target="../media/image7720.png"/><Relationship Id="rId414" Type="http://schemas.openxmlformats.org/officeDocument/2006/relationships/image" Target="../media/image454.png"/><Relationship Id="rId456" Type="http://schemas.openxmlformats.org/officeDocument/2006/relationships/image" Target="../media/image871.png"/><Relationship Id="rId870" Type="http://schemas.openxmlformats.org/officeDocument/2006/relationships/image" Target="../media/image2540.png"/><Relationship Id="rId13" Type="http://schemas.openxmlformats.org/officeDocument/2006/relationships/image" Target="../media/image1033.png"/><Relationship Id="rId109" Type="http://schemas.openxmlformats.org/officeDocument/2006/relationships/customXml" Target="../ink/ink1904.xml"/><Relationship Id="rId316" Type="http://schemas.openxmlformats.org/officeDocument/2006/relationships/customXml" Target="../ink/ink1919.xml"/><Relationship Id="rId926" Type="http://schemas.openxmlformats.org/officeDocument/2006/relationships/customXml" Target="../ink/ink2044.xml"/><Relationship Id="rId55" Type="http://schemas.openxmlformats.org/officeDocument/2006/relationships/image" Target="../media/image913.png"/><Relationship Id="rId97" Type="http://schemas.openxmlformats.org/officeDocument/2006/relationships/customXml" Target="../ink/ink1898.xml"/><Relationship Id="rId358" Type="http://schemas.openxmlformats.org/officeDocument/2006/relationships/customXml" Target="../ink/ink1940.xml"/><Relationship Id="rId425" Type="http://schemas.openxmlformats.org/officeDocument/2006/relationships/customXml" Target="../ink/ink1974.xml"/><Relationship Id="rId881" Type="http://schemas.openxmlformats.org/officeDocument/2006/relationships/customXml" Target="../ink/ink2022.xml"/><Relationship Id="rId937" Type="http://schemas.openxmlformats.org/officeDocument/2006/relationships/image" Target="../media/image10511.png"/><Relationship Id="rId66" Type="http://schemas.openxmlformats.org/officeDocument/2006/relationships/customXml" Target="../ink/ink1882.xml"/><Relationship Id="rId327" Type="http://schemas.openxmlformats.org/officeDocument/2006/relationships/image" Target="../media/image1073.png"/><Relationship Id="rId369" Type="http://schemas.openxmlformats.org/officeDocument/2006/relationships/customXml" Target="../ink/ink1946.xml"/><Relationship Id="rId380" Type="http://schemas.openxmlformats.org/officeDocument/2006/relationships/image" Target="../media/image1100.png"/><Relationship Id="rId436" Type="http://schemas.openxmlformats.org/officeDocument/2006/relationships/image" Target="../media/image861.png"/><Relationship Id="rId892" Type="http://schemas.openxmlformats.org/officeDocument/2006/relationships/customXml" Target="../ink/ink2027.xml"/><Relationship Id="rId906" Type="http://schemas.openxmlformats.org/officeDocument/2006/relationships/customXml" Target="../ink/ink2034.xml"/><Relationship Id="rId948" Type="http://schemas.openxmlformats.org/officeDocument/2006/relationships/customXml" Target="../ink/ink2055.xml"/><Relationship Id="rId35" Type="http://schemas.openxmlformats.org/officeDocument/2006/relationships/image" Target="../media/image1044.png"/><Relationship Id="rId77" Type="http://schemas.openxmlformats.org/officeDocument/2006/relationships/customXml" Target="../ink/ink1888.xml"/><Relationship Id="rId100" Type="http://schemas.openxmlformats.org/officeDocument/2006/relationships/image" Target="../media/image1790.png"/><Relationship Id="rId338" Type="http://schemas.openxmlformats.org/officeDocument/2006/relationships/customXml" Target="../ink/ink1930.xml"/><Relationship Id="rId808" Type="http://schemas.openxmlformats.org/officeDocument/2006/relationships/image" Target="../media/image1117.png"/><Relationship Id="rId8" Type="http://schemas.openxmlformats.org/officeDocument/2006/relationships/customXml" Target="../ink/ink1861.xml"/><Relationship Id="rId391" Type="http://schemas.openxmlformats.org/officeDocument/2006/relationships/customXml" Target="../ink/ink1957.xml"/><Relationship Id="rId405" Type="http://schemas.openxmlformats.org/officeDocument/2006/relationships/customXml" Target="../ink/ink1964.xml"/><Relationship Id="rId447" Type="http://schemas.openxmlformats.org/officeDocument/2006/relationships/image" Target="../media/image866.png"/><Relationship Id="rId861" Type="http://schemas.openxmlformats.org/officeDocument/2006/relationships/customXml" Target="../ink/ink2013.xml"/><Relationship Id="rId917" Type="http://schemas.openxmlformats.org/officeDocument/2006/relationships/image" Target="../media/image7810.png"/><Relationship Id="rId46" Type="http://schemas.openxmlformats.org/officeDocument/2006/relationships/customXml" Target="../ink/ink1872.xml"/><Relationship Id="rId293" Type="http://schemas.openxmlformats.org/officeDocument/2006/relationships/image" Target="../media/image1056.png"/><Relationship Id="rId307" Type="http://schemas.openxmlformats.org/officeDocument/2006/relationships/image" Target="../media/image1063.png"/><Relationship Id="rId349" Type="http://schemas.openxmlformats.org/officeDocument/2006/relationships/image" Target="../media/image1084.png"/><Relationship Id="rId88" Type="http://schemas.openxmlformats.org/officeDocument/2006/relationships/image" Target="../media/image1730.png"/><Relationship Id="rId111" Type="http://schemas.openxmlformats.org/officeDocument/2006/relationships/customXml" Target="../ink/ink1905.xml"/><Relationship Id="rId360" Type="http://schemas.openxmlformats.org/officeDocument/2006/relationships/customXml" Target="../ink/ink1941.xml"/><Relationship Id="rId416" Type="http://schemas.openxmlformats.org/officeDocument/2006/relationships/image" Target="../media/image851.png"/><Relationship Id="rId819" Type="http://schemas.openxmlformats.org/officeDocument/2006/relationships/customXml" Target="../ink/ink2007.xml"/><Relationship Id="rId458" Type="http://schemas.openxmlformats.org/officeDocument/2006/relationships/image" Target="../media/image872.png"/><Relationship Id="rId872" Type="http://schemas.openxmlformats.org/officeDocument/2006/relationships/image" Target="../media/image2550.png"/><Relationship Id="rId928" Type="http://schemas.openxmlformats.org/officeDocument/2006/relationships/customXml" Target="../ink/ink2045.xml"/><Relationship Id="rId15" Type="http://schemas.openxmlformats.org/officeDocument/2006/relationships/image" Target="../media/image1034.png"/><Relationship Id="rId57" Type="http://schemas.openxmlformats.org/officeDocument/2006/relationships/image" Target="../media/image914.png"/><Relationship Id="rId318" Type="http://schemas.openxmlformats.org/officeDocument/2006/relationships/customXml" Target="../ink/ink1920.xml"/><Relationship Id="rId99" Type="http://schemas.openxmlformats.org/officeDocument/2006/relationships/customXml" Target="../ink/ink1899.xml"/><Relationship Id="rId371" Type="http://schemas.openxmlformats.org/officeDocument/2006/relationships/customXml" Target="../ink/ink1947.xml"/><Relationship Id="rId427" Type="http://schemas.openxmlformats.org/officeDocument/2006/relationships/customXml" Target="../ink/ink1975.xml"/><Relationship Id="rId883" Type="http://schemas.openxmlformats.org/officeDocument/2006/relationships/customXml" Target="../ink/ink2023.xml"/><Relationship Id="rId329" Type="http://schemas.openxmlformats.org/officeDocument/2006/relationships/image" Target="../media/image1074.png"/><Relationship Id="rId939" Type="http://schemas.openxmlformats.org/officeDocument/2006/relationships/image" Target="../media/image10611.png"/><Relationship Id="rId68" Type="http://schemas.openxmlformats.org/officeDocument/2006/relationships/image" Target="../media/image1630.png"/><Relationship Id="rId340" Type="http://schemas.openxmlformats.org/officeDocument/2006/relationships/customXml" Target="../ink/ink1931.xml"/><Relationship Id="rId950" Type="http://schemas.openxmlformats.org/officeDocument/2006/relationships/customXml" Target="../ink/ink2056.xml"/><Relationship Id="rId382" Type="http://schemas.openxmlformats.org/officeDocument/2006/relationships/image" Target="../media/image1101.png"/><Relationship Id="rId438" Type="http://schemas.openxmlformats.org/officeDocument/2006/relationships/image" Target="../media/image862.png"/><Relationship Id="rId810" Type="http://schemas.openxmlformats.org/officeDocument/2006/relationships/image" Target="../media/image1118.png"/><Relationship Id="rId908" Type="http://schemas.openxmlformats.org/officeDocument/2006/relationships/customXml" Target="../ink/ink2035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9.png"/><Relationship Id="rId299" Type="http://schemas.openxmlformats.org/officeDocument/2006/relationships/customXml" Target="../ink/ink2144.xml"/><Relationship Id="rId324" Type="http://schemas.openxmlformats.org/officeDocument/2006/relationships/image" Target="../media/image854.png"/><Relationship Id="rId366" Type="http://schemas.openxmlformats.org/officeDocument/2006/relationships/customXml" Target="../ink/ink2178.xml"/><Relationship Id="rId531" Type="http://schemas.openxmlformats.org/officeDocument/2006/relationships/image" Target="../media/image10511.png"/><Relationship Id="rId226" Type="http://schemas.openxmlformats.org/officeDocument/2006/relationships/customXml" Target="../ink/ink2107.xml"/><Relationship Id="rId433" Type="http://schemas.openxmlformats.org/officeDocument/2006/relationships/image" Target="../media/image907.png"/><Relationship Id="rId268" Type="http://schemas.openxmlformats.org/officeDocument/2006/relationships/image" Target="../media/image828.png"/><Relationship Id="rId475" Type="http://schemas.openxmlformats.org/officeDocument/2006/relationships/customXml" Target="../ink/ink2234.xml"/><Relationship Id="rId32" Type="http://schemas.openxmlformats.org/officeDocument/2006/relationships/image" Target="../media/image7660.png"/><Relationship Id="rId128" Type="http://schemas.openxmlformats.org/officeDocument/2006/relationships/image" Target="../media/image954.png"/><Relationship Id="rId377" Type="http://schemas.openxmlformats.org/officeDocument/2006/relationships/image" Target="../media/image880.png"/><Relationship Id="rId500" Type="http://schemas.openxmlformats.org/officeDocument/2006/relationships/image" Target="../media/image1820.png"/><Relationship Id="rId74" Type="http://schemas.openxmlformats.org/officeDocument/2006/relationships/image" Target="../media/image7870.png"/><Relationship Id="rId542" Type="http://schemas.openxmlformats.org/officeDocument/2006/relationships/customXml" Target="../ink/ink2277.xml"/><Relationship Id="rId5" Type="http://schemas.openxmlformats.org/officeDocument/2006/relationships/image" Target="../media/image7520.png"/><Relationship Id="rId237" Type="http://schemas.openxmlformats.org/officeDocument/2006/relationships/image" Target="../media/image814.png"/><Relationship Id="rId279" Type="http://schemas.openxmlformats.org/officeDocument/2006/relationships/customXml" Target="../ink/ink2134.xml"/><Relationship Id="rId444" Type="http://schemas.openxmlformats.org/officeDocument/2006/relationships/image" Target="../media/image1035.png"/><Relationship Id="rId486" Type="http://schemas.openxmlformats.org/officeDocument/2006/relationships/image" Target="../media/image1750.png"/><Relationship Id="rId139" Type="http://schemas.openxmlformats.org/officeDocument/2006/relationships/image" Target="../media/image959.png"/><Relationship Id="rId290" Type="http://schemas.openxmlformats.org/officeDocument/2006/relationships/image" Target="../media/image839.png"/><Relationship Id="rId304" Type="http://schemas.openxmlformats.org/officeDocument/2006/relationships/image" Target="../media/image845.png"/><Relationship Id="rId346" Type="http://schemas.openxmlformats.org/officeDocument/2006/relationships/customXml" Target="../ink/ink2167.xml"/><Relationship Id="rId388" Type="http://schemas.openxmlformats.org/officeDocument/2006/relationships/customXml" Target="../ink/ink2189.xml"/><Relationship Id="rId511" Type="http://schemas.openxmlformats.org/officeDocument/2006/relationships/customXml" Target="../ink/ink2254.xml"/><Relationship Id="rId150" Type="http://schemas.openxmlformats.org/officeDocument/2006/relationships/customXml" Target="../ink/ink2088.xml"/><Relationship Id="rId192" Type="http://schemas.openxmlformats.org/officeDocument/2006/relationships/customXml" Target="../ink/ink2090.xml"/><Relationship Id="rId206" Type="http://schemas.openxmlformats.org/officeDocument/2006/relationships/customXml" Target="../ink/ink2097.xml"/><Relationship Id="rId413" Type="http://schemas.openxmlformats.org/officeDocument/2006/relationships/image" Target="../media/image898.png"/><Relationship Id="rId248" Type="http://schemas.openxmlformats.org/officeDocument/2006/relationships/customXml" Target="../ink/ink2118.xml"/><Relationship Id="rId455" Type="http://schemas.openxmlformats.org/officeDocument/2006/relationships/image" Target="../media/image1600.png"/><Relationship Id="rId497" Type="http://schemas.openxmlformats.org/officeDocument/2006/relationships/customXml" Target="../ink/ink2245.xml"/><Relationship Id="rId12" Type="http://schemas.openxmlformats.org/officeDocument/2006/relationships/customXml" Target="../ink/ink2061.xml"/><Relationship Id="rId315" Type="http://schemas.openxmlformats.org/officeDocument/2006/relationships/customXml" Target="../ink/ink2152.xml"/><Relationship Id="rId357" Type="http://schemas.openxmlformats.org/officeDocument/2006/relationships/customXml" Target="../ink/ink2173.xml"/><Relationship Id="rId522" Type="http://schemas.openxmlformats.org/officeDocument/2006/relationships/customXml" Target="../ink/ink2265.xml"/><Relationship Id="rId217" Type="http://schemas.openxmlformats.org/officeDocument/2006/relationships/image" Target="../media/image804.png"/><Relationship Id="rId399" Type="http://schemas.openxmlformats.org/officeDocument/2006/relationships/image" Target="../media/image891.png"/><Relationship Id="rId54" Type="http://schemas.openxmlformats.org/officeDocument/2006/relationships/image" Target="../media/image7770.png"/><Relationship Id="rId259" Type="http://schemas.openxmlformats.org/officeDocument/2006/relationships/image" Target="../media/image825.png"/><Relationship Id="rId424" Type="http://schemas.openxmlformats.org/officeDocument/2006/relationships/image" Target="../media/image903.png"/><Relationship Id="rId466" Type="http://schemas.openxmlformats.org/officeDocument/2006/relationships/image" Target="../media/image1650.png"/><Relationship Id="rId119" Type="http://schemas.openxmlformats.org/officeDocument/2006/relationships/image" Target="../media/image950.png"/><Relationship Id="rId270" Type="http://schemas.openxmlformats.org/officeDocument/2006/relationships/image" Target="../media/image829.png"/><Relationship Id="rId326" Type="http://schemas.openxmlformats.org/officeDocument/2006/relationships/image" Target="../media/image855.png"/><Relationship Id="rId533" Type="http://schemas.openxmlformats.org/officeDocument/2006/relationships/image" Target="../media/image10611.png"/><Relationship Id="rId130" Type="http://schemas.openxmlformats.org/officeDocument/2006/relationships/image" Target="../media/image955.png"/><Relationship Id="rId368" Type="http://schemas.openxmlformats.org/officeDocument/2006/relationships/customXml" Target="../ink/ink2179.xml"/><Relationship Id="rId228" Type="http://schemas.openxmlformats.org/officeDocument/2006/relationships/customXml" Target="../ink/ink2108.xml"/><Relationship Id="rId435" Type="http://schemas.openxmlformats.org/officeDocument/2006/relationships/image" Target="../media/image966.png"/><Relationship Id="rId477" Type="http://schemas.openxmlformats.org/officeDocument/2006/relationships/customXml" Target="../ink/ink2235.xml"/><Relationship Id="rId281" Type="http://schemas.openxmlformats.org/officeDocument/2006/relationships/customXml" Target="../ink/ink2135.xml"/><Relationship Id="rId337" Type="http://schemas.openxmlformats.org/officeDocument/2006/relationships/customXml" Target="../ink/ink2162.xml"/><Relationship Id="rId502" Type="http://schemas.openxmlformats.org/officeDocument/2006/relationships/image" Target="../media/image1830.png"/><Relationship Id="rId34" Type="http://schemas.openxmlformats.org/officeDocument/2006/relationships/image" Target="../media/image7670.png"/><Relationship Id="rId141" Type="http://schemas.openxmlformats.org/officeDocument/2006/relationships/image" Target="../media/image960.png"/><Relationship Id="rId379" Type="http://schemas.openxmlformats.org/officeDocument/2006/relationships/image" Target="../media/image881.png"/><Relationship Id="rId76" Type="http://schemas.openxmlformats.org/officeDocument/2006/relationships/image" Target="../media/image7880.png"/><Relationship Id="rId544" Type="http://schemas.openxmlformats.org/officeDocument/2006/relationships/customXml" Target="../ink/ink2278.xml"/><Relationship Id="rId7" Type="http://schemas.openxmlformats.org/officeDocument/2006/relationships/image" Target="../media/image7530.png"/><Relationship Id="rId239" Type="http://schemas.openxmlformats.org/officeDocument/2006/relationships/image" Target="../media/image815.png"/><Relationship Id="rId390" Type="http://schemas.openxmlformats.org/officeDocument/2006/relationships/customXml" Target="../ink/ink2190.xml"/><Relationship Id="rId404" Type="http://schemas.openxmlformats.org/officeDocument/2006/relationships/customXml" Target="../ink/ink2196.xml"/><Relationship Id="rId446" Type="http://schemas.openxmlformats.org/officeDocument/2006/relationships/customXml" Target="../ink/ink2216.xml"/><Relationship Id="rId250" Type="http://schemas.openxmlformats.org/officeDocument/2006/relationships/customXml" Target="../ink/ink2119.xml"/><Relationship Id="rId292" Type="http://schemas.openxmlformats.org/officeDocument/2006/relationships/image" Target="../media/image39.png"/><Relationship Id="rId306" Type="http://schemas.openxmlformats.org/officeDocument/2006/relationships/image" Target="../media/image846.png"/><Relationship Id="rId488" Type="http://schemas.openxmlformats.org/officeDocument/2006/relationships/image" Target="../media/image1760.png"/><Relationship Id="rId348" Type="http://schemas.openxmlformats.org/officeDocument/2006/relationships/customXml" Target="../ink/ink2168.xml"/><Relationship Id="rId45" Type="http://schemas.openxmlformats.org/officeDocument/2006/relationships/image" Target="../media/image908.png"/><Relationship Id="rId513" Type="http://schemas.openxmlformats.org/officeDocument/2006/relationships/customXml" Target="../ink/ink2256.xml"/><Relationship Id="rId152" Type="http://schemas.openxmlformats.org/officeDocument/2006/relationships/customXml" Target="../ink/ink2089.xml"/><Relationship Id="rId194" Type="http://schemas.openxmlformats.org/officeDocument/2006/relationships/customXml" Target="../ink/ink2091.xml"/><Relationship Id="rId208" Type="http://schemas.openxmlformats.org/officeDocument/2006/relationships/customXml" Target="../ink/ink2098.xml"/><Relationship Id="rId415" Type="http://schemas.openxmlformats.org/officeDocument/2006/relationships/image" Target="../media/image899.png"/><Relationship Id="rId457" Type="http://schemas.openxmlformats.org/officeDocument/2006/relationships/image" Target="../media/image1610.png"/><Relationship Id="rId261" Type="http://schemas.openxmlformats.org/officeDocument/2006/relationships/image" Target="../media/image3250.png"/><Relationship Id="rId499" Type="http://schemas.openxmlformats.org/officeDocument/2006/relationships/customXml" Target="../ink/ink2246.xml"/><Relationship Id="rId14" Type="http://schemas.openxmlformats.org/officeDocument/2006/relationships/customXml" Target="../ink/ink2062.xml"/><Relationship Id="rId317" Type="http://schemas.openxmlformats.org/officeDocument/2006/relationships/customXml" Target="../ink/ink2153.xml"/><Relationship Id="rId359" Type="http://schemas.openxmlformats.org/officeDocument/2006/relationships/customXml" Target="../ink/ink2174.xml"/><Relationship Id="rId56" Type="http://schemas.openxmlformats.org/officeDocument/2006/relationships/image" Target="../media/image7780.png"/><Relationship Id="rId524" Type="http://schemas.openxmlformats.org/officeDocument/2006/relationships/customXml" Target="../ink/ink2267.xml"/><Relationship Id="rId121" Type="http://schemas.openxmlformats.org/officeDocument/2006/relationships/image" Target="../media/image951.png"/><Relationship Id="rId219" Type="http://schemas.openxmlformats.org/officeDocument/2006/relationships/image" Target="../media/image805.png"/><Relationship Id="rId370" Type="http://schemas.openxmlformats.org/officeDocument/2006/relationships/customXml" Target="../ink/ink2180.xml"/><Relationship Id="rId426" Type="http://schemas.openxmlformats.org/officeDocument/2006/relationships/image" Target="../media/image904.png"/><Relationship Id="rId230" Type="http://schemas.openxmlformats.org/officeDocument/2006/relationships/customXml" Target="../ink/ink2109.xml"/><Relationship Id="rId468" Type="http://schemas.openxmlformats.org/officeDocument/2006/relationships/image" Target="../media/image1660.png"/><Relationship Id="rId272" Type="http://schemas.openxmlformats.org/officeDocument/2006/relationships/image" Target="../media/image830.png"/><Relationship Id="rId328" Type="http://schemas.openxmlformats.org/officeDocument/2006/relationships/image" Target="../media/image856.png"/><Relationship Id="rId535" Type="http://schemas.openxmlformats.org/officeDocument/2006/relationships/image" Target="../media/image10711.png"/><Relationship Id="rId381" Type="http://schemas.openxmlformats.org/officeDocument/2006/relationships/image" Target="../media/image882.png"/><Relationship Id="rId241" Type="http://schemas.openxmlformats.org/officeDocument/2006/relationships/image" Target="../media/image816.png"/><Relationship Id="rId437" Type="http://schemas.openxmlformats.org/officeDocument/2006/relationships/image" Target="../media/image967.png"/><Relationship Id="rId479" Type="http://schemas.openxmlformats.org/officeDocument/2006/relationships/customXml" Target="../ink/ink2236.xml"/><Relationship Id="rId36" Type="http://schemas.openxmlformats.org/officeDocument/2006/relationships/image" Target="../media/image7680.png"/><Relationship Id="rId283" Type="http://schemas.openxmlformats.org/officeDocument/2006/relationships/customXml" Target="../ink/ink2136.xml"/><Relationship Id="rId339" Type="http://schemas.openxmlformats.org/officeDocument/2006/relationships/customXml" Target="../ink/ink2163.xml"/><Relationship Id="rId490" Type="http://schemas.openxmlformats.org/officeDocument/2006/relationships/image" Target="../media/image1770.png"/><Relationship Id="rId504" Type="http://schemas.openxmlformats.org/officeDocument/2006/relationships/image" Target="../media/image1841.png"/><Relationship Id="rId143" Type="http://schemas.openxmlformats.org/officeDocument/2006/relationships/image" Target="../media/image961.png"/><Relationship Id="rId350" Type="http://schemas.openxmlformats.org/officeDocument/2006/relationships/customXml" Target="../ink/ink2169.xml"/><Relationship Id="rId406" Type="http://schemas.openxmlformats.org/officeDocument/2006/relationships/customXml" Target="../ink/ink2197.xml"/><Relationship Id="rId78" Type="http://schemas.openxmlformats.org/officeDocument/2006/relationships/image" Target="../media/image789.png"/><Relationship Id="rId9" Type="http://schemas.openxmlformats.org/officeDocument/2006/relationships/image" Target="../media/image7540.png"/><Relationship Id="rId210" Type="http://schemas.openxmlformats.org/officeDocument/2006/relationships/customXml" Target="../ink/ink2099.xml"/><Relationship Id="rId392" Type="http://schemas.openxmlformats.org/officeDocument/2006/relationships/customXml" Target="../ink/ink2191.xml"/><Relationship Id="rId448" Type="http://schemas.openxmlformats.org/officeDocument/2006/relationships/customXml" Target="../ink/ink2218.xml"/><Relationship Id="rId252" Type="http://schemas.openxmlformats.org/officeDocument/2006/relationships/customXml" Target="../ink/ink2120.xml"/><Relationship Id="rId294" Type="http://schemas.openxmlformats.org/officeDocument/2006/relationships/image" Target="../media/image840.png"/><Relationship Id="rId308" Type="http://schemas.openxmlformats.org/officeDocument/2006/relationships/image" Target="../media/image847.png"/><Relationship Id="rId515" Type="http://schemas.openxmlformats.org/officeDocument/2006/relationships/customXml" Target="../ink/ink2258.xml"/><Relationship Id="rId112" Type="http://schemas.openxmlformats.org/officeDocument/2006/relationships/customXml" Target="../ink/ink2070.xml"/><Relationship Id="rId361" Type="http://schemas.openxmlformats.org/officeDocument/2006/relationships/customXml" Target="../ink/ink2175.xml"/><Relationship Id="rId47" Type="http://schemas.openxmlformats.org/officeDocument/2006/relationships/image" Target="../media/image909.png"/><Relationship Id="rId196" Type="http://schemas.openxmlformats.org/officeDocument/2006/relationships/customXml" Target="../ink/ink2092.xml"/><Relationship Id="rId417" Type="http://schemas.openxmlformats.org/officeDocument/2006/relationships/image" Target="../media/image900.png"/><Relationship Id="rId459" Type="http://schemas.openxmlformats.org/officeDocument/2006/relationships/image" Target="../media/image1620.png"/><Relationship Id="rId16" Type="http://schemas.openxmlformats.org/officeDocument/2006/relationships/customXml" Target="../ink/ink2063.xml"/><Relationship Id="rId221" Type="http://schemas.openxmlformats.org/officeDocument/2006/relationships/image" Target="../media/image806.png"/><Relationship Id="rId263" Type="http://schemas.openxmlformats.org/officeDocument/2006/relationships/image" Target="../media/image826.png"/><Relationship Id="rId319" Type="http://schemas.openxmlformats.org/officeDocument/2006/relationships/customXml" Target="../ink/ink2154.xml"/><Relationship Id="rId470" Type="http://schemas.openxmlformats.org/officeDocument/2006/relationships/image" Target="../media/image1670.png"/><Relationship Id="rId526" Type="http://schemas.openxmlformats.org/officeDocument/2006/relationships/customXml" Target="../ink/ink2269.xml"/><Relationship Id="rId123" Type="http://schemas.openxmlformats.org/officeDocument/2006/relationships/image" Target="../media/image952.png"/><Relationship Id="rId330" Type="http://schemas.openxmlformats.org/officeDocument/2006/relationships/image" Target="../media/image857.png"/><Relationship Id="rId58" Type="http://schemas.openxmlformats.org/officeDocument/2006/relationships/image" Target="../media/image7790.png"/><Relationship Id="rId372" Type="http://schemas.openxmlformats.org/officeDocument/2006/relationships/customXml" Target="../ink/ink2181.xml"/><Relationship Id="rId428" Type="http://schemas.openxmlformats.org/officeDocument/2006/relationships/image" Target="../media/image905.png"/><Relationship Id="rId232" Type="http://schemas.openxmlformats.org/officeDocument/2006/relationships/customXml" Target="../ink/ink2110.xml"/><Relationship Id="rId274" Type="http://schemas.openxmlformats.org/officeDocument/2006/relationships/image" Target="../media/image831.png"/><Relationship Id="rId481" Type="http://schemas.openxmlformats.org/officeDocument/2006/relationships/customXml" Target="../ink/ink2237.xml"/><Relationship Id="rId537" Type="http://schemas.openxmlformats.org/officeDocument/2006/relationships/image" Target="../media/image10811.png"/><Relationship Id="rId341" Type="http://schemas.openxmlformats.org/officeDocument/2006/relationships/customXml" Target="../ink/ink2164.xml"/><Relationship Id="rId383" Type="http://schemas.openxmlformats.org/officeDocument/2006/relationships/image" Target="../media/image883.png"/><Relationship Id="rId439" Type="http://schemas.openxmlformats.org/officeDocument/2006/relationships/image" Target="../media/image968.png"/><Relationship Id="rId80" Type="http://schemas.openxmlformats.org/officeDocument/2006/relationships/image" Target="../media/image790.png"/><Relationship Id="rId201" Type="http://schemas.openxmlformats.org/officeDocument/2006/relationships/image" Target="../media/image796.png"/><Relationship Id="rId243" Type="http://schemas.openxmlformats.org/officeDocument/2006/relationships/image" Target="../media/image817.png"/><Relationship Id="rId285" Type="http://schemas.openxmlformats.org/officeDocument/2006/relationships/customXml" Target="../ink/ink2137.xml"/><Relationship Id="rId450" Type="http://schemas.openxmlformats.org/officeDocument/2006/relationships/customXml" Target="../ink/ink2220.xml"/><Relationship Id="rId506" Type="http://schemas.openxmlformats.org/officeDocument/2006/relationships/image" Target="../media/image11210.png"/><Relationship Id="rId38" Type="http://schemas.openxmlformats.org/officeDocument/2006/relationships/image" Target="../media/image7690.png"/><Relationship Id="rId310" Type="http://schemas.openxmlformats.org/officeDocument/2006/relationships/image" Target="../media/image848.png"/><Relationship Id="rId492" Type="http://schemas.openxmlformats.org/officeDocument/2006/relationships/image" Target="../media/image1780.png"/><Relationship Id="rId145" Type="http://schemas.openxmlformats.org/officeDocument/2006/relationships/image" Target="../media/image962.png"/><Relationship Id="rId352" Type="http://schemas.openxmlformats.org/officeDocument/2006/relationships/image" Target="../media/image867.png"/><Relationship Id="rId394" Type="http://schemas.openxmlformats.org/officeDocument/2006/relationships/customXml" Target="../ink/ink2192.xml"/><Relationship Id="rId408" Type="http://schemas.openxmlformats.org/officeDocument/2006/relationships/customXml" Target="../ink/ink2198.xml"/><Relationship Id="rId212" Type="http://schemas.openxmlformats.org/officeDocument/2006/relationships/customXml" Target="../ink/ink2100.xml"/><Relationship Id="rId254" Type="http://schemas.openxmlformats.org/officeDocument/2006/relationships/customXml" Target="../ink/ink2121.xml"/><Relationship Id="rId114" Type="http://schemas.openxmlformats.org/officeDocument/2006/relationships/customXml" Target="../ink/ink2071.xml"/><Relationship Id="rId296" Type="http://schemas.openxmlformats.org/officeDocument/2006/relationships/image" Target="../media/image841.png"/><Relationship Id="rId49" Type="http://schemas.openxmlformats.org/officeDocument/2006/relationships/image" Target="../media/image910.png"/><Relationship Id="rId461" Type="http://schemas.openxmlformats.org/officeDocument/2006/relationships/customXml" Target="../ink/ink2227.xml"/><Relationship Id="rId517" Type="http://schemas.openxmlformats.org/officeDocument/2006/relationships/customXml" Target="../ink/ink2260.xml"/><Relationship Id="rId198" Type="http://schemas.openxmlformats.org/officeDocument/2006/relationships/customXml" Target="../ink/ink2093.xml"/><Relationship Id="rId321" Type="http://schemas.openxmlformats.org/officeDocument/2006/relationships/customXml" Target="../ink/ink2155.xml"/><Relationship Id="rId363" Type="http://schemas.openxmlformats.org/officeDocument/2006/relationships/customXml" Target="../ink/ink2176.xml"/><Relationship Id="rId419" Type="http://schemas.openxmlformats.org/officeDocument/2006/relationships/image" Target="../media/image901.png"/><Relationship Id="rId60" Type="http://schemas.openxmlformats.org/officeDocument/2006/relationships/image" Target="../media/image7800.png"/><Relationship Id="rId202" Type="http://schemas.openxmlformats.org/officeDocument/2006/relationships/customXml" Target="../ink/ink2095.xml"/><Relationship Id="rId223" Type="http://schemas.openxmlformats.org/officeDocument/2006/relationships/image" Target="../media/image807.png"/><Relationship Id="rId244" Type="http://schemas.openxmlformats.org/officeDocument/2006/relationships/customXml" Target="../ink/ink2116.xml"/><Relationship Id="rId39" Type="http://schemas.openxmlformats.org/officeDocument/2006/relationships/customXml" Target="../ink/ink2068.xml"/><Relationship Id="rId265" Type="http://schemas.openxmlformats.org/officeDocument/2006/relationships/image" Target="../media/image827.png"/><Relationship Id="rId286" Type="http://schemas.openxmlformats.org/officeDocument/2006/relationships/image" Target="../media/image837.png"/><Relationship Id="rId451" Type="http://schemas.openxmlformats.org/officeDocument/2006/relationships/customXml" Target="../ink/ink2221.xml"/><Relationship Id="rId472" Type="http://schemas.openxmlformats.org/officeDocument/2006/relationships/image" Target="../media/image1681.png"/><Relationship Id="rId493" Type="http://schemas.openxmlformats.org/officeDocument/2006/relationships/customXml" Target="../ink/ink2243.xml"/><Relationship Id="rId507" Type="http://schemas.openxmlformats.org/officeDocument/2006/relationships/customXml" Target="../ink/ink2250.xml"/><Relationship Id="rId528" Type="http://schemas.openxmlformats.org/officeDocument/2006/relationships/customXml" Target="../ink/ink2270.xml"/><Relationship Id="rId125" Type="http://schemas.openxmlformats.org/officeDocument/2006/relationships/customXml" Target="../ink/ink2077.xml"/><Relationship Id="rId146" Type="http://schemas.openxmlformats.org/officeDocument/2006/relationships/customXml" Target="../ink/ink2086.xml"/><Relationship Id="rId311" Type="http://schemas.openxmlformats.org/officeDocument/2006/relationships/customXml" Target="../ink/ink2150.xml"/><Relationship Id="rId332" Type="http://schemas.openxmlformats.org/officeDocument/2006/relationships/image" Target="../media/image858.png"/><Relationship Id="rId353" Type="http://schemas.openxmlformats.org/officeDocument/2006/relationships/customXml" Target="../ink/ink2171.xml"/><Relationship Id="rId374" Type="http://schemas.openxmlformats.org/officeDocument/2006/relationships/customXml" Target="../ink/ink2182.xml"/><Relationship Id="rId395" Type="http://schemas.openxmlformats.org/officeDocument/2006/relationships/image" Target="../media/image889.png"/><Relationship Id="rId409" Type="http://schemas.openxmlformats.org/officeDocument/2006/relationships/image" Target="../media/image896.png"/><Relationship Id="rId50" Type="http://schemas.openxmlformats.org/officeDocument/2006/relationships/image" Target="../media/image7750.png"/><Relationship Id="rId213" Type="http://schemas.openxmlformats.org/officeDocument/2006/relationships/image" Target="../media/image802.png"/><Relationship Id="rId234" Type="http://schemas.openxmlformats.org/officeDocument/2006/relationships/customXml" Target="../ink/ink2111.xml"/><Relationship Id="rId420" Type="http://schemas.openxmlformats.org/officeDocument/2006/relationships/customXml" Target="../ink/ink2204.xml"/><Relationship Id="rId2" Type="http://schemas.openxmlformats.org/officeDocument/2006/relationships/notesSlide" Target="../notesSlides/notesSlide49.xml"/><Relationship Id="rId255" Type="http://schemas.openxmlformats.org/officeDocument/2006/relationships/image" Target="../media/image823.png"/><Relationship Id="rId276" Type="http://schemas.openxmlformats.org/officeDocument/2006/relationships/image" Target="../media/image832.png"/><Relationship Id="rId297" Type="http://schemas.openxmlformats.org/officeDocument/2006/relationships/customXml" Target="../ink/ink2143.xml"/><Relationship Id="rId441" Type="http://schemas.openxmlformats.org/officeDocument/2006/relationships/image" Target="../media/image969.png"/><Relationship Id="rId462" Type="http://schemas.openxmlformats.org/officeDocument/2006/relationships/image" Target="../media/image1630.png"/><Relationship Id="rId483" Type="http://schemas.openxmlformats.org/officeDocument/2006/relationships/customXml" Target="../ink/ink2238.xml"/><Relationship Id="rId518" Type="http://schemas.openxmlformats.org/officeDocument/2006/relationships/customXml" Target="../ink/ink2261.xml"/><Relationship Id="rId539" Type="http://schemas.openxmlformats.org/officeDocument/2006/relationships/image" Target="../media/image10911.png"/><Relationship Id="rId40" Type="http://schemas.openxmlformats.org/officeDocument/2006/relationships/image" Target="../media/image7700.png"/><Relationship Id="rId115" Type="http://schemas.openxmlformats.org/officeDocument/2006/relationships/image" Target="../media/image948.png"/><Relationship Id="rId136" Type="http://schemas.openxmlformats.org/officeDocument/2006/relationships/image" Target="../media/image958.png"/><Relationship Id="rId301" Type="http://schemas.openxmlformats.org/officeDocument/2006/relationships/customXml" Target="../ink/ink2145.xml"/><Relationship Id="rId322" Type="http://schemas.openxmlformats.org/officeDocument/2006/relationships/image" Target="../media/image853.png"/><Relationship Id="rId343" Type="http://schemas.openxmlformats.org/officeDocument/2006/relationships/customXml" Target="../ink/ink2165.xml"/><Relationship Id="rId364" Type="http://schemas.openxmlformats.org/officeDocument/2006/relationships/image" Target="../media/image874.png"/><Relationship Id="rId199" Type="http://schemas.openxmlformats.org/officeDocument/2006/relationships/image" Target="../media/image795.png"/><Relationship Id="rId203" Type="http://schemas.openxmlformats.org/officeDocument/2006/relationships/image" Target="../media/image797.png"/><Relationship Id="rId385" Type="http://schemas.openxmlformats.org/officeDocument/2006/relationships/image" Target="../media/image884.png"/><Relationship Id="rId224" Type="http://schemas.openxmlformats.org/officeDocument/2006/relationships/customXml" Target="../ink/ink2106.xml"/><Relationship Id="rId245" Type="http://schemas.openxmlformats.org/officeDocument/2006/relationships/image" Target="../media/image818.png"/><Relationship Id="rId266" Type="http://schemas.openxmlformats.org/officeDocument/2006/relationships/customXml" Target="../ink/ink2127.xml"/><Relationship Id="rId287" Type="http://schemas.openxmlformats.org/officeDocument/2006/relationships/customXml" Target="../ink/ink2138.xml"/><Relationship Id="rId410" Type="http://schemas.openxmlformats.org/officeDocument/2006/relationships/customXml" Target="../ink/ink2199.xml"/><Relationship Id="rId431" Type="http://schemas.openxmlformats.org/officeDocument/2006/relationships/image" Target="../media/image906.png"/><Relationship Id="rId452" Type="http://schemas.openxmlformats.org/officeDocument/2006/relationships/customXml" Target="../ink/ink2222.xml"/><Relationship Id="rId473" Type="http://schemas.openxmlformats.org/officeDocument/2006/relationships/customXml" Target="../ink/ink2233.xml"/><Relationship Id="rId494" Type="http://schemas.openxmlformats.org/officeDocument/2006/relationships/image" Target="../media/image1790.png"/><Relationship Id="rId508" Type="http://schemas.openxmlformats.org/officeDocument/2006/relationships/customXml" Target="../ink/ink2251.xml"/><Relationship Id="rId529" Type="http://schemas.openxmlformats.org/officeDocument/2006/relationships/image" Target="../media/image1861.png"/><Relationship Id="rId30" Type="http://schemas.openxmlformats.org/officeDocument/2006/relationships/image" Target="../media/image7650.png"/><Relationship Id="rId126" Type="http://schemas.openxmlformats.org/officeDocument/2006/relationships/image" Target="../media/image953.png"/><Relationship Id="rId147" Type="http://schemas.openxmlformats.org/officeDocument/2006/relationships/image" Target="../media/image963.png"/><Relationship Id="rId312" Type="http://schemas.openxmlformats.org/officeDocument/2006/relationships/image" Target="../media/image849.png"/><Relationship Id="rId333" Type="http://schemas.openxmlformats.org/officeDocument/2006/relationships/customXml" Target="../ink/ink2161.xml"/><Relationship Id="rId354" Type="http://schemas.openxmlformats.org/officeDocument/2006/relationships/image" Target="../media/image868.png"/><Relationship Id="rId540" Type="http://schemas.openxmlformats.org/officeDocument/2006/relationships/customXml" Target="../ink/ink2276.xml"/><Relationship Id="rId375" Type="http://schemas.openxmlformats.org/officeDocument/2006/relationships/image" Target="../media/image879.png"/><Relationship Id="rId396" Type="http://schemas.openxmlformats.org/officeDocument/2006/relationships/customXml" Target="../ink/ink2193.xml"/><Relationship Id="rId51" Type="http://schemas.openxmlformats.org/officeDocument/2006/relationships/image" Target="../media/image911.png"/><Relationship Id="rId72" Type="http://schemas.openxmlformats.org/officeDocument/2006/relationships/image" Target="../media/image7860.png"/><Relationship Id="rId3" Type="http://schemas.openxmlformats.org/officeDocument/2006/relationships/image" Target="../media/image736.png"/><Relationship Id="rId214" Type="http://schemas.openxmlformats.org/officeDocument/2006/relationships/customXml" Target="../ink/ink2101.xml"/><Relationship Id="rId235" Type="http://schemas.openxmlformats.org/officeDocument/2006/relationships/image" Target="../media/image813.png"/><Relationship Id="rId256" Type="http://schemas.openxmlformats.org/officeDocument/2006/relationships/customXml" Target="../ink/ink2122.xml"/><Relationship Id="rId277" Type="http://schemas.openxmlformats.org/officeDocument/2006/relationships/customXml" Target="../ink/ink2133.xml"/><Relationship Id="rId298" Type="http://schemas.openxmlformats.org/officeDocument/2006/relationships/image" Target="../media/image842.png"/><Relationship Id="rId400" Type="http://schemas.openxmlformats.org/officeDocument/2006/relationships/customXml" Target="../ink/ink2195.xml"/><Relationship Id="rId421" Type="http://schemas.openxmlformats.org/officeDocument/2006/relationships/image" Target="../media/image902.png"/><Relationship Id="rId442" Type="http://schemas.openxmlformats.org/officeDocument/2006/relationships/customXml" Target="../ink/ink2214.xml"/><Relationship Id="rId463" Type="http://schemas.openxmlformats.org/officeDocument/2006/relationships/customXml" Target="../ink/ink2228.xml"/><Relationship Id="rId484" Type="http://schemas.openxmlformats.org/officeDocument/2006/relationships/image" Target="../media/image1740.png"/><Relationship Id="rId519" Type="http://schemas.openxmlformats.org/officeDocument/2006/relationships/customXml" Target="../ink/ink2262.xml"/><Relationship Id="rId116" Type="http://schemas.openxmlformats.org/officeDocument/2006/relationships/customXml" Target="../ink/ink2072.xml"/><Relationship Id="rId137" Type="http://schemas.openxmlformats.org/officeDocument/2006/relationships/customXml" Target="../ink/ink2081.xml"/><Relationship Id="rId302" Type="http://schemas.openxmlformats.org/officeDocument/2006/relationships/image" Target="../media/image844.png"/><Relationship Id="rId323" Type="http://schemas.openxmlformats.org/officeDocument/2006/relationships/customXml" Target="../ink/ink2156.xml"/><Relationship Id="rId344" Type="http://schemas.openxmlformats.org/officeDocument/2006/relationships/customXml" Target="../ink/ink2166.xml"/><Relationship Id="rId530" Type="http://schemas.openxmlformats.org/officeDocument/2006/relationships/customXml" Target="../ink/ink2271.xml"/><Relationship Id="rId41" Type="http://schemas.openxmlformats.org/officeDocument/2006/relationships/customXml" Target="../ink/ink2069.xml"/><Relationship Id="rId365" Type="http://schemas.openxmlformats.org/officeDocument/2006/relationships/customXml" Target="../ink/ink2177.xml"/><Relationship Id="rId386" Type="http://schemas.openxmlformats.org/officeDocument/2006/relationships/customXml" Target="../ink/ink2188.xml"/><Relationship Id="rId62" Type="http://schemas.openxmlformats.org/officeDocument/2006/relationships/image" Target="../media/image7810.png"/><Relationship Id="rId204" Type="http://schemas.openxmlformats.org/officeDocument/2006/relationships/customXml" Target="../ink/ink2096.xml"/><Relationship Id="rId225" Type="http://schemas.openxmlformats.org/officeDocument/2006/relationships/image" Target="../media/image808.png"/><Relationship Id="rId246" Type="http://schemas.openxmlformats.org/officeDocument/2006/relationships/customXml" Target="../ink/ink2117.xml"/><Relationship Id="rId267" Type="http://schemas.openxmlformats.org/officeDocument/2006/relationships/customXml" Target="../ink/ink2128.xml"/><Relationship Id="rId288" Type="http://schemas.openxmlformats.org/officeDocument/2006/relationships/image" Target="../media/image838.png"/><Relationship Id="rId411" Type="http://schemas.openxmlformats.org/officeDocument/2006/relationships/image" Target="../media/image897.png"/><Relationship Id="rId432" Type="http://schemas.openxmlformats.org/officeDocument/2006/relationships/customXml" Target="../ink/ink2209.xml"/><Relationship Id="rId453" Type="http://schemas.openxmlformats.org/officeDocument/2006/relationships/image" Target="../media/image1590.png"/><Relationship Id="rId474" Type="http://schemas.openxmlformats.org/officeDocument/2006/relationships/image" Target="../media/image1691.png"/><Relationship Id="rId509" Type="http://schemas.openxmlformats.org/officeDocument/2006/relationships/customXml" Target="../ink/ink2252.xml"/><Relationship Id="rId127" Type="http://schemas.openxmlformats.org/officeDocument/2006/relationships/customXml" Target="../ink/ink2078.xml"/><Relationship Id="rId313" Type="http://schemas.openxmlformats.org/officeDocument/2006/relationships/customXml" Target="../ink/ink2151.xml"/><Relationship Id="rId495" Type="http://schemas.openxmlformats.org/officeDocument/2006/relationships/customXml" Target="../ink/ink2244.xml"/><Relationship Id="rId10" Type="http://schemas.openxmlformats.org/officeDocument/2006/relationships/customXml" Target="../ink/ink2060.xml"/><Relationship Id="rId31" Type="http://schemas.openxmlformats.org/officeDocument/2006/relationships/customXml" Target="../ink/ink2064.xml"/><Relationship Id="rId148" Type="http://schemas.openxmlformats.org/officeDocument/2006/relationships/customXml" Target="../ink/ink2087.xml"/><Relationship Id="rId355" Type="http://schemas.openxmlformats.org/officeDocument/2006/relationships/customXml" Target="../ink/ink2172.xml"/><Relationship Id="rId376" Type="http://schemas.openxmlformats.org/officeDocument/2006/relationships/customXml" Target="../ink/ink2183.xml"/><Relationship Id="rId397" Type="http://schemas.openxmlformats.org/officeDocument/2006/relationships/image" Target="../media/image890.png"/><Relationship Id="rId52" Type="http://schemas.openxmlformats.org/officeDocument/2006/relationships/image" Target="../media/image7760.png"/><Relationship Id="rId520" Type="http://schemas.openxmlformats.org/officeDocument/2006/relationships/customXml" Target="../ink/ink2263.xml"/><Relationship Id="rId541" Type="http://schemas.openxmlformats.org/officeDocument/2006/relationships/image" Target="../media/image11010.png"/><Relationship Id="rId4" Type="http://schemas.openxmlformats.org/officeDocument/2006/relationships/customXml" Target="../ink/ink2057.xml"/><Relationship Id="rId215" Type="http://schemas.openxmlformats.org/officeDocument/2006/relationships/image" Target="../media/image803.png"/><Relationship Id="rId236" Type="http://schemas.openxmlformats.org/officeDocument/2006/relationships/customXml" Target="../ink/ink2112.xml"/><Relationship Id="rId257" Type="http://schemas.openxmlformats.org/officeDocument/2006/relationships/image" Target="../media/image824.png"/><Relationship Id="rId278" Type="http://schemas.openxmlformats.org/officeDocument/2006/relationships/image" Target="../media/image833.png"/><Relationship Id="rId422" Type="http://schemas.openxmlformats.org/officeDocument/2006/relationships/customXml" Target="../ink/ink2205.xml"/><Relationship Id="rId443" Type="http://schemas.openxmlformats.org/officeDocument/2006/relationships/image" Target="../media/image970.png"/><Relationship Id="rId464" Type="http://schemas.openxmlformats.org/officeDocument/2006/relationships/image" Target="../media/image1640.png"/><Relationship Id="rId303" Type="http://schemas.openxmlformats.org/officeDocument/2006/relationships/customXml" Target="../ink/ink2146.xml"/><Relationship Id="rId485" Type="http://schemas.openxmlformats.org/officeDocument/2006/relationships/customXml" Target="../ink/ink2239.xml"/><Relationship Id="rId138" Type="http://schemas.openxmlformats.org/officeDocument/2006/relationships/customXml" Target="../ink/ink2082.xml"/><Relationship Id="rId345" Type="http://schemas.openxmlformats.org/officeDocument/2006/relationships/image" Target="../media/image864.png"/><Relationship Id="rId387" Type="http://schemas.openxmlformats.org/officeDocument/2006/relationships/image" Target="../media/image885.png"/><Relationship Id="rId510" Type="http://schemas.openxmlformats.org/officeDocument/2006/relationships/customXml" Target="../ink/ink2253.xml"/><Relationship Id="rId191" Type="http://schemas.openxmlformats.org/officeDocument/2006/relationships/image" Target="../media/image791.png"/><Relationship Id="rId205" Type="http://schemas.openxmlformats.org/officeDocument/2006/relationships/image" Target="../media/image798.png"/><Relationship Id="rId247" Type="http://schemas.openxmlformats.org/officeDocument/2006/relationships/image" Target="../media/image819.png"/><Relationship Id="rId412" Type="http://schemas.openxmlformats.org/officeDocument/2006/relationships/customXml" Target="../ink/ink2200.xml"/><Relationship Id="rId289" Type="http://schemas.openxmlformats.org/officeDocument/2006/relationships/customXml" Target="../ink/ink2139.xml"/><Relationship Id="rId454" Type="http://schemas.openxmlformats.org/officeDocument/2006/relationships/customXml" Target="../ink/ink2223.xml"/><Relationship Id="rId496" Type="http://schemas.openxmlformats.org/officeDocument/2006/relationships/image" Target="../media/image1800.png"/><Relationship Id="rId11" Type="http://schemas.openxmlformats.org/officeDocument/2006/relationships/image" Target="../media/image7550.png"/><Relationship Id="rId149" Type="http://schemas.openxmlformats.org/officeDocument/2006/relationships/image" Target="../media/image964.png"/><Relationship Id="rId314" Type="http://schemas.openxmlformats.org/officeDocument/2006/relationships/image" Target="../media/image850.png"/><Relationship Id="rId356" Type="http://schemas.openxmlformats.org/officeDocument/2006/relationships/image" Target="../media/image869.png"/><Relationship Id="rId398" Type="http://schemas.openxmlformats.org/officeDocument/2006/relationships/customXml" Target="../ink/ink2194.xml"/><Relationship Id="rId53" Type="http://schemas.openxmlformats.org/officeDocument/2006/relationships/image" Target="../media/image912.png"/><Relationship Id="rId521" Type="http://schemas.openxmlformats.org/officeDocument/2006/relationships/customXml" Target="../ink/ink2264.xml"/><Relationship Id="rId216" Type="http://schemas.openxmlformats.org/officeDocument/2006/relationships/customXml" Target="../ink/ink2102.xml"/><Relationship Id="rId258" Type="http://schemas.openxmlformats.org/officeDocument/2006/relationships/customXml" Target="../ink/ink2123.xml"/><Relationship Id="rId465" Type="http://schemas.openxmlformats.org/officeDocument/2006/relationships/customXml" Target="../ink/ink2229.xml"/><Relationship Id="rId118" Type="http://schemas.openxmlformats.org/officeDocument/2006/relationships/customXml" Target="../ink/ink2073.xml"/><Relationship Id="rId325" Type="http://schemas.openxmlformats.org/officeDocument/2006/relationships/customXml" Target="../ink/ink2157.xml"/><Relationship Id="rId367" Type="http://schemas.openxmlformats.org/officeDocument/2006/relationships/image" Target="../media/image875.png"/><Relationship Id="rId64" Type="http://schemas.openxmlformats.org/officeDocument/2006/relationships/image" Target="../media/image7820.png"/><Relationship Id="rId532" Type="http://schemas.openxmlformats.org/officeDocument/2006/relationships/customXml" Target="../ink/ink2272.xml"/><Relationship Id="rId227" Type="http://schemas.openxmlformats.org/officeDocument/2006/relationships/image" Target="../media/image809.png"/><Relationship Id="rId269" Type="http://schemas.openxmlformats.org/officeDocument/2006/relationships/customXml" Target="../ink/ink2129.xml"/><Relationship Id="rId434" Type="http://schemas.openxmlformats.org/officeDocument/2006/relationships/customXml" Target="../ink/ink2210.xml"/><Relationship Id="rId476" Type="http://schemas.openxmlformats.org/officeDocument/2006/relationships/image" Target="../media/image1700.png"/><Relationship Id="rId33" Type="http://schemas.openxmlformats.org/officeDocument/2006/relationships/customXml" Target="../ink/ink2065.xml"/><Relationship Id="rId129" Type="http://schemas.openxmlformats.org/officeDocument/2006/relationships/customXml" Target="../ink/ink2079.xml"/><Relationship Id="rId280" Type="http://schemas.openxmlformats.org/officeDocument/2006/relationships/image" Target="../media/image834.png"/><Relationship Id="rId336" Type="http://schemas.openxmlformats.org/officeDocument/2006/relationships/image" Target="../media/image860.png"/><Relationship Id="rId501" Type="http://schemas.openxmlformats.org/officeDocument/2006/relationships/customXml" Target="../ink/ink2247.xml"/><Relationship Id="rId543" Type="http://schemas.openxmlformats.org/officeDocument/2006/relationships/image" Target="../media/image11110.png"/><Relationship Id="rId140" Type="http://schemas.openxmlformats.org/officeDocument/2006/relationships/customXml" Target="../ink/ink2083.xml"/><Relationship Id="rId378" Type="http://schemas.openxmlformats.org/officeDocument/2006/relationships/customXml" Target="../ink/ink2184.xml"/><Relationship Id="rId403" Type="http://schemas.openxmlformats.org/officeDocument/2006/relationships/image" Target="../media/image893.png"/><Relationship Id="rId6" Type="http://schemas.openxmlformats.org/officeDocument/2006/relationships/customXml" Target="../ink/ink2058.xml"/><Relationship Id="rId238" Type="http://schemas.openxmlformats.org/officeDocument/2006/relationships/customXml" Target="../ink/ink2113.xml"/><Relationship Id="rId445" Type="http://schemas.openxmlformats.org/officeDocument/2006/relationships/customXml" Target="../ink/ink2215.xml"/><Relationship Id="rId487" Type="http://schemas.openxmlformats.org/officeDocument/2006/relationships/customXml" Target="../ink/ink2240.xml"/><Relationship Id="rId291" Type="http://schemas.openxmlformats.org/officeDocument/2006/relationships/customXml" Target="../ink/ink2140.xml"/><Relationship Id="rId305" Type="http://schemas.openxmlformats.org/officeDocument/2006/relationships/customXml" Target="../ink/ink2147.xml"/><Relationship Id="rId347" Type="http://schemas.openxmlformats.org/officeDocument/2006/relationships/image" Target="../media/image865.png"/><Relationship Id="rId512" Type="http://schemas.openxmlformats.org/officeDocument/2006/relationships/customXml" Target="../ink/ink2255.xml"/><Relationship Id="rId151" Type="http://schemas.openxmlformats.org/officeDocument/2006/relationships/image" Target="../media/image965.png"/><Relationship Id="rId389" Type="http://schemas.openxmlformats.org/officeDocument/2006/relationships/image" Target="../media/image886.png"/><Relationship Id="rId44" Type="http://schemas.openxmlformats.org/officeDocument/2006/relationships/image" Target="../media/image7720.png"/><Relationship Id="rId193" Type="http://schemas.openxmlformats.org/officeDocument/2006/relationships/image" Target="../media/image792.png"/><Relationship Id="rId207" Type="http://schemas.openxmlformats.org/officeDocument/2006/relationships/image" Target="../media/image799.png"/><Relationship Id="rId249" Type="http://schemas.openxmlformats.org/officeDocument/2006/relationships/image" Target="../media/image820.png"/><Relationship Id="rId414" Type="http://schemas.openxmlformats.org/officeDocument/2006/relationships/customXml" Target="../ink/ink2201.xml"/><Relationship Id="rId456" Type="http://schemas.openxmlformats.org/officeDocument/2006/relationships/customXml" Target="../ink/ink2224.xml"/><Relationship Id="rId498" Type="http://schemas.openxmlformats.org/officeDocument/2006/relationships/image" Target="../media/image1810.png"/><Relationship Id="rId13" Type="http://schemas.openxmlformats.org/officeDocument/2006/relationships/image" Target="../media/image7560.png"/><Relationship Id="rId260" Type="http://schemas.openxmlformats.org/officeDocument/2006/relationships/customXml" Target="../ink/ink2124.xml"/><Relationship Id="rId316" Type="http://schemas.openxmlformats.org/officeDocument/2006/relationships/image" Target="../media/image454.png"/><Relationship Id="rId523" Type="http://schemas.openxmlformats.org/officeDocument/2006/relationships/customXml" Target="../ink/ink2266.xml"/><Relationship Id="rId120" Type="http://schemas.openxmlformats.org/officeDocument/2006/relationships/customXml" Target="../ink/ink2074.xml"/><Relationship Id="rId358" Type="http://schemas.openxmlformats.org/officeDocument/2006/relationships/image" Target="../media/image871.png"/><Relationship Id="rId55" Type="http://schemas.openxmlformats.org/officeDocument/2006/relationships/image" Target="../media/image913.png"/><Relationship Id="rId218" Type="http://schemas.openxmlformats.org/officeDocument/2006/relationships/customXml" Target="../ink/ink2103.xml"/><Relationship Id="rId425" Type="http://schemas.openxmlformats.org/officeDocument/2006/relationships/customXml" Target="../ink/ink2206.xml"/><Relationship Id="rId467" Type="http://schemas.openxmlformats.org/officeDocument/2006/relationships/customXml" Target="../ink/ink2230.xml"/><Relationship Id="rId271" Type="http://schemas.openxmlformats.org/officeDocument/2006/relationships/customXml" Target="../ink/ink2130.xml"/><Relationship Id="rId131" Type="http://schemas.openxmlformats.org/officeDocument/2006/relationships/customXml" Target="../ink/ink2080.xml"/><Relationship Id="rId327" Type="http://schemas.openxmlformats.org/officeDocument/2006/relationships/customXml" Target="../ink/ink2158.xml"/><Relationship Id="rId369" Type="http://schemas.openxmlformats.org/officeDocument/2006/relationships/image" Target="../media/image876.png"/><Relationship Id="rId66" Type="http://schemas.openxmlformats.org/officeDocument/2006/relationships/image" Target="../media/image7830.png"/><Relationship Id="rId534" Type="http://schemas.openxmlformats.org/officeDocument/2006/relationships/customXml" Target="../ink/ink2273.xml"/><Relationship Id="rId229" Type="http://schemas.openxmlformats.org/officeDocument/2006/relationships/image" Target="../media/image810.png"/><Relationship Id="rId380" Type="http://schemas.openxmlformats.org/officeDocument/2006/relationships/customXml" Target="../ink/ink2185.xml"/><Relationship Id="rId436" Type="http://schemas.openxmlformats.org/officeDocument/2006/relationships/customXml" Target="../ink/ink2211.xml"/><Relationship Id="rId240" Type="http://schemas.openxmlformats.org/officeDocument/2006/relationships/customXml" Target="../ink/ink2114.xml"/><Relationship Id="rId478" Type="http://schemas.openxmlformats.org/officeDocument/2006/relationships/image" Target="../media/image1710.png"/><Relationship Id="rId35" Type="http://schemas.openxmlformats.org/officeDocument/2006/relationships/customXml" Target="../ink/ink2066.xml"/><Relationship Id="rId282" Type="http://schemas.openxmlformats.org/officeDocument/2006/relationships/image" Target="../media/image835.png"/><Relationship Id="rId338" Type="http://schemas.openxmlformats.org/officeDocument/2006/relationships/image" Target="../media/image861.png"/><Relationship Id="rId503" Type="http://schemas.openxmlformats.org/officeDocument/2006/relationships/customXml" Target="../ink/ink2248.xml"/><Relationship Id="rId545" Type="http://schemas.openxmlformats.org/officeDocument/2006/relationships/image" Target="../media/image227.png"/><Relationship Id="rId8" Type="http://schemas.openxmlformats.org/officeDocument/2006/relationships/customXml" Target="../ink/ink2059.xml"/><Relationship Id="rId142" Type="http://schemas.openxmlformats.org/officeDocument/2006/relationships/customXml" Target="../ink/ink2084.xml"/><Relationship Id="rId391" Type="http://schemas.openxmlformats.org/officeDocument/2006/relationships/image" Target="../media/image887.png"/><Relationship Id="rId405" Type="http://schemas.openxmlformats.org/officeDocument/2006/relationships/image" Target="../media/image894.png"/><Relationship Id="rId447" Type="http://schemas.openxmlformats.org/officeDocument/2006/relationships/customXml" Target="../ink/ink2217.xml"/><Relationship Id="rId251" Type="http://schemas.openxmlformats.org/officeDocument/2006/relationships/image" Target="../media/image821.png"/><Relationship Id="rId489" Type="http://schemas.openxmlformats.org/officeDocument/2006/relationships/customXml" Target="../ink/ink2241.xml"/><Relationship Id="rId293" Type="http://schemas.openxmlformats.org/officeDocument/2006/relationships/customXml" Target="../ink/ink2141.xml"/><Relationship Id="rId307" Type="http://schemas.openxmlformats.org/officeDocument/2006/relationships/customXml" Target="../ink/ink2148.xml"/><Relationship Id="rId349" Type="http://schemas.openxmlformats.org/officeDocument/2006/relationships/image" Target="../media/image866.png"/><Relationship Id="rId46" Type="http://schemas.openxmlformats.org/officeDocument/2006/relationships/image" Target="../media/image7730.png"/><Relationship Id="rId514" Type="http://schemas.openxmlformats.org/officeDocument/2006/relationships/customXml" Target="../ink/ink2257.xml"/><Relationship Id="rId111" Type="http://schemas.openxmlformats.org/officeDocument/2006/relationships/image" Target="../media/image946.png"/><Relationship Id="rId195" Type="http://schemas.openxmlformats.org/officeDocument/2006/relationships/image" Target="../media/image793.png"/><Relationship Id="rId209" Type="http://schemas.openxmlformats.org/officeDocument/2006/relationships/image" Target="../media/image800.png"/><Relationship Id="rId360" Type="http://schemas.openxmlformats.org/officeDocument/2006/relationships/image" Target="../media/image872.png"/><Relationship Id="rId416" Type="http://schemas.openxmlformats.org/officeDocument/2006/relationships/customXml" Target="../ink/ink2202.xml"/><Relationship Id="rId220" Type="http://schemas.openxmlformats.org/officeDocument/2006/relationships/customXml" Target="../ink/ink2104.xml"/><Relationship Id="rId458" Type="http://schemas.openxmlformats.org/officeDocument/2006/relationships/customXml" Target="../ink/ink2225.xml"/><Relationship Id="rId15" Type="http://schemas.openxmlformats.org/officeDocument/2006/relationships/image" Target="../media/image7570.png"/><Relationship Id="rId262" Type="http://schemas.openxmlformats.org/officeDocument/2006/relationships/customXml" Target="../ink/ink2125.xml"/><Relationship Id="rId318" Type="http://schemas.openxmlformats.org/officeDocument/2006/relationships/image" Target="../media/image851.png"/><Relationship Id="rId57" Type="http://schemas.openxmlformats.org/officeDocument/2006/relationships/image" Target="../media/image914.png"/><Relationship Id="rId525" Type="http://schemas.openxmlformats.org/officeDocument/2006/relationships/customXml" Target="../ink/ink2268.xml"/><Relationship Id="rId122" Type="http://schemas.openxmlformats.org/officeDocument/2006/relationships/customXml" Target="../ink/ink2075.xml"/><Relationship Id="rId371" Type="http://schemas.openxmlformats.org/officeDocument/2006/relationships/image" Target="../media/image877.png"/><Relationship Id="rId427" Type="http://schemas.openxmlformats.org/officeDocument/2006/relationships/customXml" Target="../ink/ink2207.xml"/><Relationship Id="rId469" Type="http://schemas.openxmlformats.org/officeDocument/2006/relationships/customXml" Target="../ink/ink2231.xml"/><Relationship Id="rId231" Type="http://schemas.openxmlformats.org/officeDocument/2006/relationships/image" Target="../media/image811.png"/><Relationship Id="rId273" Type="http://schemas.openxmlformats.org/officeDocument/2006/relationships/customXml" Target="../ink/ink2131.xml"/><Relationship Id="rId329" Type="http://schemas.openxmlformats.org/officeDocument/2006/relationships/customXml" Target="../ink/ink2159.xml"/><Relationship Id="rId480" Type="http://schemas.openxmlformats.org/officeDocument/2006/relationships/image" Target="../media/image1720.png"/><Relationship Id="rId536" Type="http://schemas.openxmlformats.org/officeDocument/2006/relationships/customXml" Target="../ink/ink2274.xml"/><Relationship Id="rId340" Type="http://schemas.openxmlformats.org/officeDocument/2006/relationships/image" Target="../media/image862.png"/><Relationship Id="rId68" Type="http://schemas.openxmlformats.org/officeDocument/2006/relationships/image" Target="../media/image7840.png"/><Relationship Id="rId200" Type="http://schemas.openxmlformats.org/officeDocument/2006/relationships/customXml" Target="../ink/ink2094.xml"/><Relationship Id="rId382" Type="http://schemas.openxmlformats.org/officeDocument/2006/relationships/customXml" Target="../ink/ink2186.xml"/><Relationship Id="rId438" Type="http://schemas.openxmlformats.org/officeDocument/2006/relationships/customXml" Target="../ink/ink2212.xml"/><Relationship Id="rId242" Type="http://schemas.openxmlformats.org/officeDocument/2006/relationships/customXml" Target="../ink/ink2115.xml"/><Relationship Id="rId284" Type="http://schemas.openxmlformats.org/officeDocument/2006/relationships/image" Target="../media/image836.png"/><Relationship Id="rId491" Type="http://schemas.openxmlformats.org/officeDocument/2006/relationships/customXml" Target="../ink/ink2242.xml"/><Relationship Id="rId505" Type="http://schemas.openxmlformats.org/officeDocument/2006/relationships/customXml" Target="../ink/ink2249.xml"/><Relationship Id="rId37" Type="http://schemas.openxmlformats.org/officeDocument/2006/relationships/customXml" Target="../ink/ink2067.xml"/><Relationship Id="rId144" Type="http://schemas.openxmlformats.org/officeDocument/2006/relationships/customXml" Target="../ink/ink2085.xml"/><Relationship Id="rId351" Type="http://schemas.openxmlformats.org/officeDocument/2006/relationships/customXml" Target="../ink/ink2170.xml"/><Relationship Id="rId393" Type="http://schemas.openxmlformats.org/officeDocument/2006/relationships/image" Target="../media/image888.png"/><Relationship Id="rId407" Type="http://schemas.openxmlformats.org/officeDocument/2006/relationships/image" Target="../media/image895.png"/><Relationship Id="rId449" Type="http://schemas.openxmlformats.org/officeDocument/2006/relationships/customXml" Target="../ink/ink2219.xml"/><Relationship Id="rId211" Type="http://schemas.openxmlformats.org/officeDocument/2006/relationships/image" Target="../media/image801.png"/><Relationship Id="rId253" Type="http://schemas.openxmlformats.org/officeDocument/2006/relationships/image" Target="../media/image822.png"/><Relationship Id="rId295" Type="http://schemas.openxmlformats.org/officeDocument/2006/relationships/customXml" Target="../ink/ink2142.xml"/><Relationship Id="rId309" Type="http://schemas.openxmlformats.org/officeDocument/2006/relationships/customXml" Target="../ink/ink2149.xml"/><Relationship Id="rId460" Type="http://schemas.openxmlformats.org/officeDocument/2006/relationships/customXml" Target="../ink/ink2226.xml"/><Relationship Id="rId516" Type="http://schemas.openxmlformats.org/officeDocument/2006/relationships/customXml" Target="../ink/ink2259.xml"/><Relationship Id="rId113" Type="http://schemas.openxmlformats.org/officeDocument/2006/relationships/image" Target="../media/image947.png"/><Relationship Id="rId320" Type="http://schemas.openxmlformats.org/officeDocument/2006/relationships/image" Target="../media/image852.png"/><Relationship Id="rId48" Type="http://schemas.openxmlformats.org/officeDocument/2006/relationships/image" Target="../media/image7740.png"/><Relationship Id="rId197" Type="http://schemas.openxmlformats.org/officeDocument/2006/relationships/image" Target="../media/image794.png"/><Relationship Id="rId362" Type="http://schemas.openxmlformats.org/officeDocument/2006/relationships/image" Target="../media/image873.png"/><Relationship Id="rId418" Type="http://schemas.openxmlformats.org/officeDocument/2006/relationships/customXml" Target="../ink/ink2203.xml"/><Relationship Id="rId222" Type="http://schemas.openxmlformats.org/officeDocument/2006/relationships/customXml" Target="../ink/ink2105.xml"/><Relationship Id="rId264" Type="http://schemas.openxmlformats.org/officeDocument/2006/relationships/customXml" Target="../ink/ink2126.xml"/><Relationship Id="rId471" Type="http://schemas.openxmlformats.org/officeDocument/2006/relationships/customXml" Target="../ink/ink2232.xml"/><Relationship Id="rId124" Type="http://schemas.openxmlformats.org/officeDocument/2006/relationships/customXml" Target="../ink/ink2076.xml"/><Relationship Id="rId527" Type="http://schemas.openxmlformats.org/officeDocument/2006/relationships/image" Target="../media/image1851.png"/><Relationship Id="rId331" Type="http://schemas.openxmlformats.org/officeDocument/2006/relationships/customXml" Target="../ink/ink2160.xml"/><Relationship Id="rId373" Type="http://schemas.openxmlformats.org/officeDocument/2006/relationships/image" Target="../media/image878.png"/><Relationship Id="rId429" Type="http://schemas.openxmlformats.org/officeDocument/2006/relationships/customXml" Target="../ink/ink2208.xml"/><Relationship Id="rId70" Type="http://schemas.openxmlformats.org/officeDocument/2006/relationships/image" Target="../media/image785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2.png"/><Relationship Id="rId440" Type="http://schemas.openxmlformats.org/officeDocument/2006/relationships/customXml" Target="../ink/ink2213.xml"/><Relationship Id="rId275" Type="http://schemas.openxmlformats.org/officeDocument/2006/relationships/customXml" Target="../ink/ink2132.xml"/><Relationship Id="rId300" Type="http://schemas.openxmlformats.org/officeDocument/2006/relationships/image" Target="../media/image843.png"/><Relationship Id="rId482" Type="http://schemas.openxmlformats.org/officeDocument/2006/relationships/image" Target="../media/image1730.png"/><Relationship Id="rId538" Type="http://schemas.openxmlformats.org/officeDocument/2006/relationships/customXml" Target="../ink/ink2275.xml"/><Relationship Id="rId342" Type="http://schemas.openxmlformats.org/officeDocument/2006/relationships/image" Target="../media/image863.png"/><Relationship Id="rId384" Type="http://schemas.openxmlformats.org/officeDocument/2006/relationships/customXml" Target="../ink/ink21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9.png"/><Relationship Id="rId324" Type="http://schemas.openxmlformats.org/officeDocument/2006/relationships/customXml" Target="../ink/ink2378.xml"/><Relationship Id="rId366" Type="http://schemas.openxmlformats.org/officeDocument/2006/relationships/image" Target="../media/image842.png"/><Relationship Id="rId531" Type="http://schemas.openxmlformats.org/officeDocument/2006/relationships/image" Target="../media/image1610.png"/><Relationship Id="rId573" Type="http://schemas.openxmlformats.org/officeDocument/2006/relationships/customXml" Target="../ink/ink2505.xml"/><Relationship Id="rId226" Type="http://schemas.openxmlformats.org/officeDocument/2006/relationships/customXml" Target="../ink/ink2329.xml"/><Relationship Id="rId433" Type="http://schemas.openxmlformats.org/officeDocument/2006/relationships/customXml" Target="../ink/ink2433.xml"/><Relationship Id="rId268" Type="http://schemas.openxmlformats.org/officeDocument/2006/relationships/customXml" Target="../ink/ink2350.xml"/><Relationship Id="rId475" Type="http://schemas.openxmlformats.org/officeDocument/2006/relationships/image" Target="../media/image895.png"/><Relationship Id="rId32" Type="http://schemas.openxmlformats.org/officeDocument/2006/relationships/image" Target="../media/image7660.png"/><Relationship Id="rId128" Type="http://schemas.openxmlformats.org/officeDocument/2006/relationships/image" Target="../media/image954.png"/><Relationship Id="rId335" Type="http://schemas.openxmlformats.org/officeDocument/2006/relationships/customXml" Target="../ink/ink2384.xml"/><Relationship Id="rId377" Type="http://schemas.openxmlformats.org/officeDocument/2006/relationships/customXml" Target="../ink/ink2405.xml"/><Relationship Id="rId500" Type="http://schemas.openxmlformats.org/officeDocument/2006/relationships/customXml" Target="../ink/ink2465.xml"/><Relationship Id="rId542" Type="http://schemas.openxmlformats.org/officeDocument/2006/relationships/image" Target="../media/image1660.png"/><Relationship Id="rId584" Type="http://schemas.openxmlformats.org/officeDocument/2006/relationships/customXml" Target="../ink/ink2512.xml"/><Relationship Id="rId74" Type="http://schemas.openxmlformats.org/officeDocument/2006/relationships/image" Target="../media/image7870.png"/><Relationship Id="rId5" Type="http://schemas.openxmlformats.org/officeDocument/2006/relationships/image" Target="../media/image7520.png"/><Relationship Id="rId237" Type="http://schemas.openxmlformats.org/officeDocument/2006/relationships/image" Target="../media/image994.png"/><Relationship Id="rId279" Type="http://schemas.openxmlformats.org/officeDocument/2006/relationships/image" Target="../media/image801.png"/><Relationship Id="rId444" Type="http://schemas.openxmlformats.org/officeDocument/2006/relationships/customXml" Target="../ink/ink2439.xml"/><Relationship Id="rId486" Type="http://schemas.openxmlformats.org/officeDocument/2006/relationships/customXml" Target="../ink/ink2459.xml"/><Relationship Id="rId139" Type="http://schemas.openxmlformats.org/officeDocument/2006/relationships/image" Target="../media/image959.png"/><Relationship Id="rId290" Type="http://schemas.openxmlformats.org/officeDocument/2006/relationships/customXml" Target="../ink/ink2361.xml"/><Relationship Id="rId304" Type="http://schemas.openxmlformats.org/officeDocument/2006/relationships/customXml" Target="../ink/ink2368.xml"/><Relationship Id="rId346" Type="http://schemas.openxmlformats.org/officeDocument/2006/relationships/image" Target="../media/image833.png"/><Relationship Id="rId388" Type="http://schemas.openxmlformats.org/officeDocument/2006/relationships/image" Target="../media/image852.png"/><Relationship Id="rId511" Type="http://schemas.openxmlformats.org/officeDocument/2006/relationships/image" Target="../media/image970.png"/><Relationship Id="rId553" Type="http://schemas.openxmlformats.org/officeDocument/2006/relationships/customXml" Target="../ink/ink2495.xml"/><Relationship Id="rId609" Type="http://schemas.openxmlformats.org/officeDocument/2006/relationships/image" Target="../media/image10711.png"/><Relationship Id="rId150" Type="http://schemas.openxmlformats.org/officeDocument/2006/relationships/customXml" Target="../ink/ink2310.xml"/><Relationship Id="rId192" Type="http://schemas.openxmlformats.org/officeDocument/2006/relationships/customXml" Target="../ink/ink2312.xml"/><Relationship Id="rId206" Type="http://schemas.openxmlformats.org/officeDocument/2006/relationships/customXml" Target="../ink/ink2319.xml"/><Relationship Id="rId413" Type="http://schemas.openxmlformats.org/officeDocument/2006/relationships/image" Target="../media/image864.png"/><Relationship Id="rId595" Type="http://schemas.openxmlformats.org/officeDocument/2006/relationships/customXml" Target="../ink/ink2523.xml"/><Relationship Id="rId248" Type="http://schemas.openxmlformats.org/officeDocument/2006/relationships/customXml" Target="../ink/ink2340.xml"/><Relationship Id="rId455" Type="http://schemas.openxmlformats.org/officeDocument/2006/relationships/image" Target="../media/image885.png"/><Relationship Id="rId497" Type="http://schemas.openxmlformats.org/officeDocument/2006/relationships/customXml" Target="../ink/ink2464.xml"/><Relationship Id="rId12" Type="http://schemas.openxmlformats.org/officeDocument/2006/relationships/customXml" Target="../ink/ink2283.xml"/><Relationship Id="rId315" Type="http://schemas.openxmlformats.org/officeDocument/2006/relationships/image" Target="../media/image819.png"/><Relationship Id="rId357" Type="http://schemas.openxmlformats.org/officeDocument/2006/relationships/customXml" Target="../ink/ink2395.xml"/><Relationship Id="rId522" Type="http://schemas.openxmlformats.org/officeDocument/2006/relationships/customXml" Target="../ink/ink2477.xml"/><Relationship Id="rId217" Type="http://schemas.openxmlformats.org/officeDocument/2006/relationships/image" Target="../media/image984.png"/><Relationship Id="rId399" Type="http://schemas.openxmlformats.org/officeDocument/2006/relationships/customXml" Target="../ink/ink2416.xml"/><Relationship Id="rId564" Type="http://schemas.openxmlformats.org/officeDocument/2006/relationships/image" Target="../media/image1770.png"/><Relationship Id="rId54" Type="http://schemas.openxmlformats.org/officeDocument/2006/relationships/image" Target="../media/image7770.png"/><Relationship Id="rId259" Type="http://schemas.openxmlformats.org/officeDocument/2006/relationships/image" Target="../media/image791.png"/><Relationship Id="rId424" Type="http://schemas.openxmlformats.org/officeDocument/2006/relationships/image" Target="../media/image869.png"/><Relationship Id="rId466" Type="http://schemas.openxmlformats.org/officeDocument/2006/relationships/customXml" Target="../ink/ink2450.xml"/><Relationship Id="rId119" Type="http://schemas.openxmlformats.org/officeDocument/2006/relationships/image" Target="../media/image950.png"/><Relationship Id="rId270" Type="http://schemas.openxmlformats.org/officeDocument/2006/relationships/customXml" Target="../ink/ink2351.xml"/><Relationship Id="rId326" Type="http://schemas.openxmlformats.org/officeDocument/2006/relationships/customXml" Target="../ink/ink2379.xml"/><Relationship Id="rId533" Type="http://schemas.openxmlformats.org/officeDocument/2006/relationships/image" Target="../media/image1620.png"/><Relationship Id="rId130" Type="http://schemas.openxmlformats.org/officeDocument/2006/relationships/image" Target="../media/image955.png"/><Relationship Id="rId368" Type="http://schemas.openxmlformats.org/officeDocument/2006/relationships/image" Target="../media/image843.png"/><Relationship Id="rId575" Type="http://schemas.openxmlformats.org/officeDocument/2006/relationships/customXml" Target="../ink/ink2506.xml"/><Relationship Id="rId228" Type="http://schemas.openxmlformats.org/officeDocument/2006/relationships/customXml" Target="../ink/ink2330.xml"/><Relationship Id="rId435" Type="http://schemas.openxmlformats.org/officeDocument/2006/relationships/image" Target="../media/image875.png"/><Relationship Id="rId477" Type="http://schemas.openxmlformats.org/officeDocument/2006/relationships/image" Target="../media/image896.png"/><Relationship Id="rId600" Type="http://schemas.openxmlformats.org/officeDocument/2006/relationships/customXml" Target="../ink/ink2528.xml"/><Relationship Id="rId281" Type="http://schemas.openxmlformats.org/officeDocument/2006/relationships/image" Target="../media/image802.png"/><Relationship Id="rId337" Type="http://schemas.openxmlformats.org/officeDocument/2006/relationships/customXml" Target="../ink/ink2385.xml"/><Relationship Id="rId502" Type="http://schemas.openxmlformats.org/officeDocument/2006/relationships/customXml" Target="../ink/ink2466.xml"/><Relationship Id="rId34" Type="http://schemas.openxmlformats.org/officeDocument/2006/relationships/image" Target="../media/image7670.png"/><Relationship Id="rId141" Type="http://schemas.openxmlformats.org/officeDocument/2006/relationships/image" Target="../media/image960.png"/><Relationship Id="rId379" Type="http://schemas.openxmlformats.org/officeDocument/2006/relationships/customXml" Target="../ink/ink2406.xml"/><Relationship Id="rId544" Type="http://schemas.openxmlformats.org/officeDocument/2006/relationships/image" Target="../media/image1670.png"/><Relationship Id="rId586" Type="http://schemas.openxmlformats.org/officeDocument/2006/relationships/customXml" Target="../ink/ink2514.xml"/><Relationship Id="rId76" Type="http://schemas.openxmlformats.org/officeDocument/2006/relationships/image" Target="../media/image7880.png"/><Relationship Id="rId7" Type="http://schemas.openxmlformats.org/officeDocument/2006/relationships/image" Target="../media/image7530.png"/><Relationship Id="rId239" Type="http://schemas.openxmlformats.org/officeDocument/2006/relationships/image" Target="../media/image995.png"/><Relationship Id="rId390" Type="http://schemas.openxmlformats.org/officeDocument/2006/relationships/image" Target="../media/image853.png"/><Relationship Id="rId404" Type="http://schemas.openxmlformats.org/officeDocument/2006/relationships/image" Target="../media/image860.png"/><Relationship Id="rId446" Type="http://schemas.openxmlformats.org/officeDocument/2006/relationships/customXml" Target="../ink/ink2440.xml"/><Relationship Id="rId611" Type="http://schemas.openxmlformats.org/officeDocument/2006/relationships/image" Target="../media/image10811.png"/><Relationship Id="rId250" Type="http://schemas.openxmlformats.org/officeDocument/2006/relationships/customXml" Target="../ink/ink2341.xml"/><Relationship Id="rId292" Type="http://schemas.openxmlformats.org/officeDocument/2006/relationships/customXml" Target="../ink/ink2362.xml"/><Relationship Id="rId306" Type="http://schemas.openxmlformats.org/officeDocument/2006/relationships/customXml" Target="../ink/ink2369.xml"/><Relationship Id="rId488" Type="http://schemas.openxmlformats.org/officeDocument/2006/relationships/customXml" Target="../ink/ink2460.xml"/><Relationship Id="rId348" Type="http://schemas.openxmlformats.org/officeDocument/2006/relationships/image" Target="../media/image834.png"/><Relationship Id="rId513" Type="http://schemas.openxmlformats.org/officeDocument/2006/relationships/image" Target="../media/image1005.png"/><Relationship Id="rId45" Type="http://schemas.openxmlformats.org/officeDocument/2006/relationships/image" Target="../media/image908.png"/><Relationship Id="rId555" Type="http://schemas.openxmlformats.org/officeDocument/2006/relationships/customXml" Target="../ink/ink2496.xml"/><Relationship Id="rId597" Type="http://schemas.openxmlformats.org/officeDocument/2006/relationships/customXml" Target="../ink/ink2525.xml"/><Relationship Id="rId152" Type="http://schemas.openxmlformats.org/officeDocument/2006/relationships/customXml" Target="../ink/ink2311.xml"/><Relationship Id="rId194" Type="http://schemas.openxmlformats.org/officeDocument/2006/relationships/customXml" Target="../ink/ink2313.xml"/><Relationship Id="rId208" Type="http://schemas.openxmlformats.org/officeDocument/2006/relationships/customXml" Target="../ink/ink2320.xml"/><Relationship Id="rId415" Type="http://schemas.openxmlformats.org/officeDocument/2006/relationships/image" Target="../media/image865.png"/><Relationship Id="rId457" Type="http://schemas.openxmlformats.org/officeDocument/2006/relationships/image" Target="../media/image886.png"/><Relationship Id="rId261" Type="http://schemas.openxmlformats.org/officeDocument/2006/relationships/image" Target="../media/image792.png"/><Relationship Id="rId499" Type="http://schemas.openxmlformats.org/officeDocument/2006/relationships/image" Target="../media/image906.png"/><Relationship Id="rId14" Type="http://schemas.openxmlformats.org/officeDocument/2006/relationships/customXml" Target="../ink/ink2284.xml"/><Relationship Id="rId317" Type="http://schemas.openxmlformats.org/officeDocument/2006/relationships/image" Target="../media/image820.png"/><Relationship Id="rId359" Type="http://schemas.openxmlformats.org/officeDocument/2006/relationships/customXml" Target="../ink/ink2396.xml"/><Relationship Id="rId524" Type="http://schemas.openxmlformats.org/officeDocument/2006/relationships/customXml" Target="../ink/ink2479.xml"/><Relationship Id="rId566" Type="http://schemas.openxmlformats.org/officeDocument/2006/relationships/image" Target="../media/image1780.png"/><Relationship Id="rId56" Type="http://schemas.openxmlformats.org/officeDocument/2006/relationships/image" Target="../media/image7780.png"/><Relationship Id="rId121" Type="http://schemas.openxmlformats.org/officeDocument/2006/relationships/image" Target="../media/image951.png"/><Relationship Id="rId219" Type="http://schemas.openxmlformats.org/officeDocument/2006/relationships/image" Target="../media/image985.png"/><Relationship Id="rId370" Type="http://schemas.openxmlformats.org/officeDocument/2006/relationships/image" Target="../media/image844.png"/><Relationship Id="rId426" Type="http://schemas.openxmlformats.org/officeDocument/2006/relationships/image" Target="../media/image871.png"/><Relationship Id="rId230" Type="http://schemas.openxmlformats.org/officeDocument/2006/relationships/customXml" Target="../ink/ink2331.xml"/><Relationship Id="rId468" Type="http://schemas.openxmlformats.org/officeDocument/2006/relationships/customXml" Target="../ink/ink2451.xml"/><Relationship Id="rId272" Type="http://schemas.openxmlformats.org/officeDocument/2006/relationships/customXml" Target="../ink/ink2352.xml"/><Relationship Id="rId328" Type="http://schemas.openxmlformats.org/officeDocument/2006/relationships/customXml" Target="../ink/ink2380.xml"/><Relationship Id="rId535" Type="http://schemas.openxmlformats.org/officeDocument/2006/relationships/customXml" Target="../ink/ink2486.xml"/><Relationship Id="rId577" Type="http://schemas.openxmlformats.org/officeDocument/2006/relationships/customXml" Target="../ink/ink2507.xml"/><Relationship Id="rId381" Type="http://schemas.openxmlformats.org/officeDocument/2006/relationships/customXml" Target="../ink/ink2407.xml"/><Relationship Id="rId602" Type="http://schemas.openxmlformats.org/officeDocument/2006/relationships/customXml" Target="../ink/ink2529.xml"/><Relationship Id="rId241" Type="http://schemas.openxmlformats.org/officeDocument/2006/relationships/image" Target="../media/image996.png"/><Relationship Id="rId437" Type="http://schemas.openxmlformats.org/officeDocument/2006/relationships/image" Target="../media/image876.png"/><Relationship Id="rId479" Type="http://schemas.openxmlformats.org/officeDocument/2006/relationships/image" Target="../media/image897.png"/><Relationship Id="rId36" Type="http://schemas.openxmlformats.org/officeDocument/2006/relationships/image" Target="../media/image7680.png"/><Relationship Id="rId283" Type="http://schemas.openxmlformats.org/officeDocument/2006/relationships/image" Target="../media/image803.png"/><Relationship Id="rId339" Type="http://schemas.openxmlformats.org/officeDocument/2006/relationships/customXml" Target="../ink/ink2386.xml"/><Relationship Id="rId490" Type="http://schemas.openxmlformats.org/officeDocument/2006/relationships/customXml" Target="../ink/ink2461.xml"/><Relationship Id="rId504" Type="http://schemas.openxmlformats.org/officeDocument/2006/relationships/customXml" Target="../ink/ink2467.xml"/><Relationship Id="rId546" Type="http://schemas.openxmlformats.org/officeDocument/2006/relationships/image" Target="../media/image1681.png"/><Relationship Id="rId143" Type="http://schemas.openxmlformats.org/officeDocument/2006/relationships/image" Target="../media/image961.png"/><Relationship Id="rId350" Type="http://schemas.openxmlformats.org/officeDocument/2006/relationships/image" Target="../media/image835.png"/><Relationship Id="rId406" Type="http://schemas.openxmlformats.org/officeDocument/2006/relationships/image" Target="../media/image861.png"/><Relationship Id="rId588" Type="http://schemas.openxmlformats.org/officeDocument/2006/relationships/customXml" Target="../ink/ink2516.xml"/><Relationship Id="rId78" Type="http://schemas.openxmlformats.org/officeDocument/2006/relationships/image" Target="../media/image789.png"/><Relationship Id="rId9" Type="http://schemas.openxmlformats.org/officeDocument/2006/relationships/image" Target="../media/image7540.png"/><Relationship Id="rId210" Type="http://schemas.openxmlformats.org/officeDocument/2006/relationships/customXml" Target="../ink/ink2321.xml"/><Relationship Id="rId392" Type="http://schemas.openxmlformats.org/officeDocument/2006/relationships/image" Target="../media/image854.png"/><Relationship Id="rId448" Type="http://schemas.openxmlformats.org/officeDocument/2006/relationships/customXml" Target="../ink/ink2441.xml"/><Relationship Id="rId613" Type="http://schemas.openxmlformats.org/officeDocument/2006/relationships/image" Target="../media/image10911.png"/><Relationship Id="rId252" Type="http://schemas.openxmlformats.org/officeDocument/2006/relationships/customXml" Target="../ink/ink2342.xml"/><Relationship Id="rId294" Type="http://schemas.openxmlformats.org/officeDocument/2006/relationships/customXml" Target="../ink/ink2363.xml"/><Relationship Id="rId308" Type="http://schemas.openxmlformats.org/officeDocument/2006/relationships/customXml" Target="../ink/ink2370.xml"/><Relationship Id="rId515" Type="http://schemas.openxmlformats.org/officeDocument/2006/relationships/image" Target="../media/image1006.png"/><Relationship Id="rId112" Type="http://schemas.openxmlformats.org/officeDocument/2006/relationships/customXml" Target="../ink/ink2292.xml"/><Relationship Id="rId361" Type="http://schemas.openxmlformats.org/officeDocument/2006/relationships/customXml" Target="../ink/ink2397.xml"/><Relationship Id="rId47" Type="http://schemas.openxmlformats.org/officeDocument/2006/relationships/image" Target="../media/image909.png"/><Relationship Id="rId557" Type="http://schemas.openxmlformats.org/officeDocument/2006/relationships/customXml" Target="../ink/ink2497.xml"/><Relationship Id="rId599" Type="http://schemas.openxmlformats.org/officeDocument/2006/relationships/customXml" Target="../ink/ink2527.xml"/><Relationship Id="rId196" Type="http://schemas.openxmlformats.org/officeDocument/2006/relationships/customXml" Target="../ink/ink2314.xml"/><Relationship Id="rId417" Type="http://schemas.openxmlformats.org/officeDocument/2006/relationships/image" Target="../media/image866.png"/><Relationship Id="rId459" Type="http://schemas.openxmlformats.org/officeDocument/2006/relationships/image" Target="../media/image887.png"/><Relationship Id="rId16" Type="http://schemas.openxmlformats.org/officeDocument/2006/relationships/customXml" Target="../ink/ink2285.xml"/><Relationship Id="rId221" Type="http://schemas.openxmlformats.org/officeDocument/2006/relationships/image" Target="../media/image986.png"/><Relationship Id="rId263" Type="http://schemas.openxmlformats.org/officeDocument/2006/relationships/image" Target="../media/image793.png"/><Relationship Id="rId319" Type="http://schemas.openxmlformats.org/officeDocument/2006/relationships/image" Target="../media/image821.png"/><Relationship Id="rId526" Type="http://schemas.openxmlformats.org/officeDocument/2006/relationships/customXml" Target="../ink/ink2481.xml"/><Relationship Id="rId123" Type="http://schemas.openxmlformats.org/officeDocument/2006/relationships/image" Target="../media/image952.png"/><Relationship Id="rId330" Type="http://schemas.openxmlformats.org/officeDocument/2006/relationships/customXml" Target="../ink/ink2381.xml"/><Relationship Id="rId568" Type="http://schemas.openxmlformats.org/officeDocument/2006/relationships/image" Target="../media/image1790.png"/><Relationship Id="rId58" Type="http://schemas.openxmlformats.org/officeDocument/2006/relationships/image" Target="../media/image7790.png"/><Relationship Id="rId372" Type="http://schemas.openxmlformats.org/officeDocument/2006/relationships/image" Target="../media/image845.png"/><Relationship Id="rId428" Type="http://schemas.openxmlformats.org/officeDocument/2006/relationships/image" Target="../media/image872.png"/><Relationship Id="rId232" Type="http://schemas.openxmlformats.org/officeDocument/2006/relationships/customXml" Target="../ink/ink2332.xml"/><Relationship Id="rId274" Type="http://schemas.openxmlformats.org/officeDocument/2006/relationships/customXml" Target="../ink/ink2353.xml"/><Relationship Id="rId481" Type="http://schemas.openxmlformats.org/officeDocument/2006/relationships/image" Target="../media/image898.png"/><Relationship Id="rId537" Type="http://schemas.openxmlformats.org/officeDocument/2006/relationships/customXml" Target="../ink/ink2487.xml"/><Relationship Id="rId579" Type="http://schemas.openxmlformats.org/officeDocument/2006/relationships/customXml" Target="../ink/ink2508.xml"/><Relationship Id="rId341" Type="http://schemas.openxmlformats.org/officeDocument/2006/relationships/customXml" Target="../ink/ink2387.xml"/><Relationship Id="rId383" Type="http://schemas.openxmlformats.org/officeDocument/2006/relationships/customXml" Target="../ink/ink2408.xml"/><Relationship Id="rId439" Type="http://schemas.openxmlformats.org/officeDocument/2006/relationships/image" Target="../media/image877.png"/><Relationship Id="rId590" Type="http://schemas.openxmlformats.org/officeDocument/2006/relationships/customXml" Target="../ink/ink2518.xml"/><Relationship Id="rId80" Type="http://schemas.openxmlformats.org/officeDocument/2006/relationships/image" Target="../media/image790.png"/><Relationship Id="rId604" Type="http://schemas.openxmlformats.org/officeDocument/2006/relationships/customXml" Target="../ink/ink2530.xml"/><Relationship Id="rId201" Type="http://schemas.openxmlformats.org/officeDocument/2006/relationships/image" Target="../media/image976.png"/><Relationship Id="rId243" Type="http://schemas.openxmlformats.org/officeDocument/2006/relationships/image" Target="../media/image997.png"/><Relationship Id="rId285" Type="http://schemas.openxmlformats.org/officeDocument/2006/relationships/image" Target="../media/image804.png"/><Relationship Id="rId450" Type="http://schemas.openxmlformats.org/officeDocument/2006/relationships/customXml" Target="../ink/ink2442.xml"/><Relationship Id="rId506" Type="http://schemas.openxmlformats.org/officeDocument/2006/relationships/customXml" Target="../ink/ink2468.xml"/><Relationship Id="rId38" Type="http://schemas.openxmlformats.org/officeDocument/2006/relationships/image" Target="../media/image7690.png"/><Relationship Id="rId310" Type="http://schemas.openxmlformats.org/officeDocument/2006/relationships/customXml" Target="../ink/ink2371.xml"/><Relationship Id="rId492" Type="http://schemas.openxmlformats.org/officeDocument/2006/relationships/image" Target="../media/image903.png"/><Relationship Id="rId548" Type="http://schemas.openxmlformats.org/officeDocument/2006/relationships/image" Target="../media/image1691.png"/><Relationship Id="rId145" Type="http://schemas.openxmlformats.org/officeDocument/2006/relationships/image" Target="../media/image962.png"/><Relationship Id="rId352" Type="http://schemas.openxmlformats.org/officeDocument/2006/relationships/image" Target="../media/image836.png"/><Relationship Id="rId394" Type="http://schemas.openxmlformats.org/officeDocument/2006/relationships/image" Target="../media/image855.png"/><Relationship Id="rId408" Type="http://schemas.openxmlformats.org/officeDocument/2006/relationships/image" Target="../media/image862.png"/><Relationship Id="rId615" Type="http://schemas.openxmlformats.org/officeDocument/2006/relationships/image" Target="../media/image11010.png"/><Relationship Id="rId212" Type="http://schemas.openxmlformats.org/officeDocument/2006/relationships/customXml" Target="../ink/ink2322.xml"/><Relationship Id="rId254" Type="http://schemas.openxmlformats.org/officeDocument/2006/relationships/customXml" Target="../ink/ink2343.xml"/><Relationship Id="rId114" Type="http://schemas.openxmlformats.org/officeDocument/2006/relationships/customXml" Target="../ink/ink2293.xml"/><Relationship Id="rId296" Type="http://schemas.openxmlformats.org/officeDocument/2006/relationships/customXml" Target="../ink/ink2364.xml"/><Relationship Id="rId461" Type="http://schemas.openxmlformats.org/officeDocument/2006/relationships/image" Target="../media/image888.png"/><Relationship Id="rId517" Type="http://schemas.openxmlformats.org/officeDocument/2006/relationships/image" Target="../media/image1007.png"/><Relationship Id="rId49" Type="http://schemas.openxmlformats.org/officeDocument/2006/relationships/image" Target="../media/image910.png"/><Relationship Id="rId559" Type="http://schemas.openxmlformats.org/officeDocument/2006/relationships/customXml" Target="../ink/ink2498.xml"/><Relationship Id="rId198" Type="http://schemas.openxmlformats.org/officeDocument/2006/relationships/customXml" Target="../ink/ink2315.xml"/><Relationship Id="rId321" Type="http://schemas.openxmlformats.org/officeDocument/2006/relationships/image" Target="../media/image822.png"/><Relationship Id="rId363" Type="http://schemas.openxmlformats.org/officeDocument/2006/relationships/customXml" Target="../ink/ink2398.xml"/><Relationship Id="rId419" Type="http://schemas.openxmlformats.org/officeDocument/2006/relationships/customXml" Target="../ink/ink2426.xml"/><Relationship Id="rId570" Type="http://schemas.openxmlformats.org/officeDocument/2006/relationships/image" Target="../media/image1800.png"/><Relationship Id="rId60" Type="http://schemas.openxmlformats.org/officeDocument/2006/relationships/image" Target="../media/image7800.png"/><Relationship Id="rId223" Type="http://schemas.openxmlformats.org/officeDocument/2006/relationships/image" Target="../media/image987.png"/><Relationship Id="rId430" Type="http://schemas.openxmlformats.org/officeDocument/2006/relationships/image" Target="../media/image873.png"/><Relationship Id="rId265" Type="http://schemas.openxmlformats.org/officeDocument/2006/relationships/image" Target="../media/image794.png"/><Relationship Id="rId472" Type="http://schemas.openxmlformats.org/officeDocument/2006/relationships/customXml" Target="../ink/ink2452.xml"/><Relationship Id="rId528" Type="http://schemas.openxmlformats.org/officeDocument/2006/relationships/customXml" Target="../ink/ink2482.xml"/><Relationship Id="rId125" Type="http://schemas.openxmlformats.org/officeDocument/2006/relationships/customXml" Target="../ink/ink2299.xml"/><Relationship Id="rId332" Type="http://schemas.openxmlformats.org/officeDocument/2006/relationships/customXml" Target="../ink/ink2382.xml"/><Relationship Id="rId374" Type="http://schemas.openxmlformats.org/officeDocument/2006/relationships/image" Target="../media/image846.png"/><Relationship Id="rId581" Type="http://schemas.openxmlformats.org/officeDocument/2006/relationships/customXml" Target="../ink/ink2509.xml"/><Relationship Id="rId234" Type="http://schemas.openxmlformats.org/officeDocument/2006/relationships/customXml" Target="../ink/ink2333.xml"/><Relationship Id="rId2" Type="http://schemas.openxmlformats.org/officeDocument/2006/relationships/notesSlide" Target="../notesSlides/notesSlide50.xml"/><Relationship Id="rId276" Type="http://schemas.openxmlformats.org/officeDocument/2006/relationships/customXml" Target="../ink/ink2354.xml"/><Relationship Id="rId441" Type="http://schemas.openxmlformats.org/officeDocument/2006/relationships/image" Target="../media/image878.png"/><Relationship Id="rId483" Type="http://schemas.openxmlformats.org/officeDocument/2006/relationships/image" Target="../media/image899.png"/><Relationship Id="rId539" Type="http://schemas.openxmlformats.org/officeDocument/2006/relationships/customXml" Target="../ink/ink2488.xml"/><Relationship Id="rId40" Type="http://schemas.openxmlformats.org/officeDocument/2006/relationships/image" Target="../media/image7700.png"/><Relationship Id="rId136" Type="http://schemas.openxmlformats.org/officeDocument/2006/relationships/image" Target="../media/image958.png"/><Relationship Id="rId301" Type="http://schemas.openxmlformats.org/officeDocument/2006/relationships/image" Target="../media/image812.png"/><Relationship Id="rId343" Type="http://schemas.openxmlformats.org/officeDocument/2006/relationships/customXml" Target="../ink/ink2388.xml"/><Relationship Id="rId550" Type="http://schemas.openxmlformats.org/officeDocument/2006/relationships/image" Target="../media/image1700.png"/><Relationship Id="rId203" Type="http://schemas.openxmlformats.org/officeDocument/2006/relationships/image" Target="../media/image977.png"/><Relationship Id="rId385" Type="http://schemas.openxmlformats.org/officeDocument/2006/relationships/customXml" Target="../ink/ink2409.xml"/><Relationship Id="rId592" Type="http://schemas.openxmlformats.org/officeDocument/2006/relationships/customXml" Target="../ink/ink2520.xml"/><Relationship Id="rId606" Type="http://schemas.openxmlformats.org/officeDocument/2006/relationships/customXml" Target="../ink/ink2531.xml"/><Relationship Id="rId245" Type="http://schemas.openxmlformats.org/officeDocument/2006/relationships/image" Target="../media/image998.png"/><Relationship Id="rId287" Type="http://schemas.openxmlformats.org/officeDocument/2006/relationships/image" Target="../media/image805.png"/><Relationship Id="rId410" Type="http://schemas.openxmlformats.org/officeDocument/2006/relationships/image" Target="../media/image863.png"/><Relationship Id="rId452" Type="http://schemas.openxmlformats.org/officeDocument/2006/relationships/customXml" Target="../ink/ink2443.xml"/><Relationship Id="rId494" Type="http://schemas.openxmlformats.org/officeDocument/2006/relationships/image" Target="../media/image904.png"/><Relationship Id="rId508" Type="http://schemas.openxmlformats.org/officeDocument/2006/relationships/customXml" Target="../ink/ink2469.xml"/><Relationship Id="rId147" Type="http://schemas.openxmlformats.org/officeDocument/2006/relationships/image" Target="../media/image963.png"/><Relationship Id="rId312" Type="http://schemas.openxmlformats.org/officeDocument/2006/relationships/customXml" Target="../ink/ink2372.xml"/><Relationship Id="rId354" Type="http://schemas.openxmlformats.org/officeDocument/2006/relationships/image" Target="../media/image837.png"/><Relationship Id="rId396" Type="http://schemas.openxmlformats.org/officeDocument/2006/relationships/image" Target="../media/image856.png"/><Relationship Id="rId51" Type="http://schemas.openxmlformats.org/officeDocument/2006/relationships/image" Target="../media/image911.png"/><Relationship Id="rId561" Type="http://schemas.openxmlformats.org/officeDocument/2006/relationships/customXml" Target="../ink/ink2499.xml"/><Relationship Id="rId617" Type="http://schemas.openxmlformats.org/officeDocument/2006/relationships/image" Target="../media/image11110.png"/><Relationship Id="rId214" Type="http://schemas.openxmlformats.org/officeDocument/2006/relationships/customXml" Target="../ink/ink2323.xml"/><Relationship Id="rId256" Type="http://schemas.openxmlformats.org/officeDocument/2006/relationships/customXml" Target="../ink/ink2344.xml"/><Relationship Id="rId298" Type="http://schemas.openxmlformats.org/officeDocument/2006/relationships/customXml" Target="../ink/ink2365.xml"/><Relationship Id="rId421" Type="http://schemas.openxmlformats.org/officeDocument/2006/relationships/customXml" Target="../ink/ink2427.xml"/><Relationship Id="rId463" Type="http://schemas.openxmlformats.org/officeDocument/2006/relationships/image" Target="../media/image889.png"/><Relationship Id="rId519" Type="http://schemas.openxmlformats.org/officeDocument/2006/relationships/customXml" Target="../ink/ink2474.xml"/><Relationship Id="rId116" Type="http://schemas.openxmlformats.org/officeDocument/2006/relationships/customXml" Target="../ink/ink2294.xml"/><Relationship Id="rId323" Type="http://schemas.openxmlformats.org/officeDocument/2006/relationships/image" Target="../media/image823.png"/><Relationship Id="rId530" Type="http://schemas.openxmlformats.org/officeDocument/2006/relationships/customXml" Target="../ink/ink2483.xml"/><Relationship Id="rId365" Type="http://schemas.openxmlformats.org/officeDocument/2006/relationships/customXml" Target="../ink/ink2399.xml"/><Relationship Id="rId572" Type="http://schemas.openxmlformats.org/officeDocument/2006/relationships/image" Target="../media/image1810.png"/><Relationship Id="rId62" Type="http://schemas.openxmlformats.org/officeDocument/2006/relationships/image" Target="../media/image7810.png"/><Relationship Id="rId225" Type="http://schemas.openxmlformats.org/officeDocument/2006/relationships/image" Target="../media/image988.png"/><Relationship Id="rId267" Type="http://schemas.openxmlformats.org/officeDocument/2006/relationships/image" Target="../media/image795.png"/><Relationship Id="rId432" Type="http://schemas.openxmlformats.org/officeDocument/2006/relationships/image" Target="../media/image874.png"/><Relationship Id="rId474" Type="http://schemas.openxmlformats.org/officeDocument/2006/relationships/customXml" Target="../ink/ink2453.xml"/><Relationship Id="rId127" Type="http://schemas.openxmlformats.org/officeDocument/2006/relationships/customXml" Target="../ink/ink2300.xml"/><Relationship Id="rId31" Type="http://schemas.openxmlformats.org/officeDocument/2006/relationships/customXml" Target="../ink/ink2286.xml"/><Relationship Id="rId334" Type="http://schemas.openxmlformats.org/officeDocument/2006/relationships/customXml" Target="../ink/ink2383.xml"/><Relationship Id="rId376" Type="http://schemas.openxmlformats.org/officeDocument/2006/relationships/image" Target="../media/image847.png"/><Relationship Id="rId541" Type="http://schemas.openxmlformats.org/officeDocument/2006/relationships/customXml" Target="../ink/ink2489.xml"/><Relationship Id="rId583" Type="http://schemas.openxmlformats.org/officeDocument/2006/relationships/customXml" Target="../ink/ink2511.xml"/><Relationship Id="rId4" Type="http://schemas.openxmlformats.org/officeDocument/2006/relationships/customXml" Target="../ink/ink2279.xml"/><Relationship Id="rId236" Type="http://schemas.openxmlformats.org/officeDocument/2006/relationships/customXml" Target="../ink/ink2334.xml"/><Relationship Id="rId278" Type="http://schemas.openxmlformats.org/officeDocument/2006/relationships/customXml" Target="../ink/ink2355.xml"/><Relationship Id="rId401" Type="http://schemas.openxmlformats.org/officeDocument/2006/relationships/customXml" Target="../ink/ink2417.xml"/><Relationship Id="rId443" Type="http://schemas.openxmlformats.org/officeDocument/2006/relationships/image" Target="../media/image879.png"/><Relationship Id="rId303" Type="http://schemas.openxmlformats.org/officeDocument/2006/relationships/image" Target="../media/image813.png"/><Relationship Id="rId485" Type="http://schemas.openxmlformats.org/officeDocument/2006/relationships/image" Target="../media/image900.png"/><Relationship Id="rId138" Type="http://schemas.openxmlformats.org/officeDocument/2006/relationships/customXml" Target="../ink/ink2304.xml"/><Relationship Id="rId345" Type="http://schemas.openxmlformats.org/officeDocument/2006/relationships/customXml" Target="../ink/ink2389.xml"/><Relationship Id="rId387" Type="http://schemas.openxmlformats.org/officeDocument/2006/relationships/customXml" Target="../ink/ink2410.xml"/><Relationship Id="rId510" Type="http://schemas.openxmlformats.org/officeDocument/2006/relationships/customXml" Target="../ink/ink2470.xml"/><Relationship Id="rId552" Type="http://schemas.openxmlformats.org/officeDocument/2006/relationships/image" Target="../media/image1710.png"/><Relationship Id="rId594" Type="http://schemas.openxmlformats.org/officeDocument/2006/relationships/customXml" Target="../ink/ink2522.xml"/><Relationship Id="rId608" Type="http://schemas.openxmlformats.org/officeDocument/2006/relationships/customXml" Target="../ink/ink2532.xml"/><Relationship Id="rId191" Type="http://schemas.openxmlformats.org/officeDocument/2006/relationships/image" Target="../media/image971.png"/><Relationship Id="rId205" Type="http://schemas.openxmlformats.org/officeDocument/2006/relationships/image" Target="../media/image978.png"/><Relationship Id="rId247" Type="http://schemas.openxmlformats.org/officeDocument/2006/relationships/image" Target="../media/image999.png"/><Relationship Id="rId412" Type="http://schemas.openxmlformats.org/officeDocument/2006/relationships/customXml" Target="../ink/ink2422.xml"/><Relationship Id="rId289" Type="http://schemas.openxmlformats.org/officeDocument/2006/relationships/image" Target="../media/image806.png"/><Relationship Id="rId454" Type="http://schemas.openxmlformats.org/officeDocument/2006/relationships/customXml" Target="../ink/ink2444.xml"/><Relationship Id="rId496" Type="http://schemas.openxmlformats.org/officeDocument/2006/relationships/image" Target="../media/image905.png"/><Relationship Id="rId11" Type="http://schemas.openxmlformats.org/officeDocument/2006/relationships/image" Target="../media/image7550.png"/><Relationship Id="rId149" Type="http://schemas.openxmlformats.org/officeDocument/2006/relationships/image" Target="../media/image964.png"/><Relationship Id="rId314" Type="http://schemas.openxmlformats.org/officeDocument/2006/relationships/customXml" Target="../ink/ink2373.xml"/><Relationship Id="rId356" Type="http://schemas.openxmlformats.org/officeDocument/2006/relationships/image" Target="../media/image838.png"/><Relationship Id="rId398" Type="http://schemas.openxmlformats.org/officeDocument/2006/relationships/image" Target="../media/image857.png"/><Relationship Id="rId521" Type="http://schemas.openxmlformats.org/officeDocument/2006/relationships/customXml" Target="../ink/ink2476.xml"/><Relationship Id="rId53" Type="http://schemas.openxmlformats.org/officeDocument/2006/relationships/image" Target="../media/image912.png"/><Relationship Id="rId563" Type="http://schemas.openxmlformats.org/officeDocument/2006/relationships/customXml" Target="../ink/ink2500.xml"/><Relationship Id="rId619" Type="http://schemas.openxmlformats.org/officeDocument/2006/relationships/image" Target="../media/image227.png"/><Relationship Id="rId216" Type="http://schemas.openxmlformats.org/officeDocument/2006/relationships/customXml" Target="../ink/ink2324.xml"/><Relationship Id="rId423" Type="http://schemas.openxmlformats.org/officeDocument/2006/relationships/customXml" Target="../ink/ink2428.xml"/><Relationship Id="rId258" Type="http://schemas.openxmlformats.org/officeDocument/2006/relationships/customXml" Target="../ink/ink2345.xml"/><Relationship Id="rId465" Type="http://schemas.openxmlformats.org/officeDocument/2006/relationships/image" Target="../media/image890.png"/><Relationship Id="rId118" Type="http://schemas.openxmlformats.org/officeDocument/2006/relationships/customXml" Target="../ink/ink2295.xml"/><Relationship Id="rId325" Type="http://schemas.openxmlformats.org/officeDocument/2006/relationships/image" Target="../media/image824.png"/><Relationship Id="rId367" Type="http://schemas.openxmlformats.org/officeDocument/2006/relationships/customXml" Target="../ink/ink2400.xml"/><Relationship Id="rId532" Type="http://schemas.openxmlformats.org/officeDocument/2006/relationships/customXml" Target="../ink/ink2484.xml"/><Relationship Id="rId574" Type="http://schemas.openxmlformats.org/officeDocument/2006/relationships/image" Target="../media/image1820.png"/><Relationship Id="rId64" Type="http://schemas.openxmlformats.org/officeDocument/2006/relationships/image" Target="../media/image7820.png"/><Relationship Id="rId227" Type="http://schemas.openxmlformats.org/officeDocument/2006/relationships/image" Target="../media/image989.png"/><Relationship Id="rId269" Type="http://schemas.openxmlformats.org/officeDocument/2006/relationships/image" Target="../media/image796.png"/><Relationship Id="rId434" Type="http://schemas.openxmlformats.org/officeDocument/2006/relationships/customXml" Target="../ink/ink2434.xml"/><Relationship Id="rId476" Type="http://schemas.openxmlformats.org/officeDocument/2006/relationships/customXml" Target="../ink/ink2454.xml"/><Relationship Id="rId33" Type="http://schemas.openxmlformats.org/officeDocument/2006/relationships/customXml" Target="../ink/ink2287.xml"/><Relationship Id="rId129" Type="http://schemas.openxmlformats.org/officeDocument/2006/relationships/customXml" Target="../ink/ink2301.xml"/><Relationship Id="rId280" Type="http://schemas.openxmlformats.org/officeDocument/2006/relationships/customXml" Target="../ink/ink2356.xml"/><Relationship Id="rId336" Type="http://schemas.openxmlformats.org/officeDocument/2006/relationships/image" Target="../media/image828.png"/><Relationship Id="rId501" Type="http://schemas.openxmlformats.org/officeDocument/2006/relationships/image" Target="../media/image907.png"/><Relationship Id="rId543" Type="http://schemas.openxmlformats.org/officeDocument/2006/relationships/customXml" Target="../ink/ink2490.xml"/><Relationship Id="rId140" Type="http://schemas.openxmlformats.org/officeDocument/2006/relationships/customXml" Target="../ink/ink2305.xml"/><Relationship Id="rId378" Type="http://schemas.openxmlformats.org/officeDocument/2006/relationships/image" Target="../media/image848.png"/><Relationship Id="rId585" Type="http://schemas.openxmlformats.org/officeDocument/2006/relationships/customXml" Target="../ink/ink2513.xml"/><Relationship Id="rId6" Type="http://schemas.openxmlformats.org/officeDocument/2006/relationships/customXml" Target="../ink/ink2280.xml"/><Relationship Id="rId238" Type="http://schemas.openxmlformats.org/officeDocument/2006/relationships/customXml" Target="../ink/ink2335.xml"/><Relationship Id="rId445" Type="http://schemas.openxmlformats.org/officeDocument/2006/relationships/image" Target="../media/image880.png"/><Relationship Id="rId487" Type="http://schemas.openxmlformats.org/officeDocument/2006/relationships/image" Target="../media/image901.png"/><Relationship Id="rId610" Type="http://schemas.openxmlformats.org/officeDocument/2006/relationships/customXml" Target="../ink/ink2533.xml"/><Relationship Id="rId291" Type="http://schemas.openxmlformats.org/officeDocument/2006/relationships/image" Target="../media/image807.png"/><Relationship Id="rId305" Type="http://schemas.openxmlformats.org/officeDocument/2006/relationships/image" Target="../media/image814.png"/><Relationship Id="rId347" Type="http://schemas.openxmlformats.org/officeDocument/2006/relationships/customXml" Target="../ink/ink2390.xml"/><Relationship Id="rId512" Type="http://schemas.openxmlformats.org/officeDocument/2006/relationships/customXml" Target="../ink/ink2471.xml"/><Relationship Id="rId151" Type="http://schemas.openxmlformats.org/officeDocument/2006/relationships/image" Target="../media/image965.png"/><Relationship Id="rId389" Type="http://schemas.openxmlformats.org/officeDocument/2006/relationships/customXml" Target="../ink/ink2411.xml"/><Relationship Id="rId554" Type="http://schemas.openxmlformats.org/officeDocument/2006/relationships/image" Target="../media/image1720.png"/><Relationship Id="rId44" Type="http://schemas.openxmlformats.org/officeDocument/2006/relationships/image" Target="../media/image7720.png"/><Relationship Id="rId596" Type="http://schemas.openxmlformats.org/officeDocument/2006/relationships/customXml" Target="../ink/ink2524.xml"/><Relationship Id="rId193" Type="http://schemas.openxmlformats.org/officeDocument/2006/relationships/image" Target="../media/image972.png"/><Relationship Id="rId207" Type="http://schemas.openxmlformats.org/officeDocument/2006/relationships/image" Target="../media/image979.png"/><Relationship Id="rId249" Type="http://schemas.openxmlformats.org/officeDocument/2006/relationships/image" Target="../media/image1000.png"/><Relationship Id="rId414" Type="http://schemas.openxmlformats.org/officeDocument/2006/relationships/customXml" Target="../ink/ink2423.xml"/><Relationship Id="rId456" Type="http://schemas.openxmlformats.org/officeDocument/2006/relationships/customXml" Target="../ink/ink2445.xml"/><Relationship Id="rId13" Type="http://schemas.openxmlformats.org/officeDocument/2006/relationships/image" Target="../media/image7560.png"/><Relationship Id="rId260" Type="http://schemas.openxmlformats.org/officeDocument/2006/relationships/customXml" Target="../ink/ink2346.xml"/><Relationship Id="rId316" Type="http://schemas.openxmlformats.org/officeDocument/2006/relationships/customXml" Target="../ink/ink2374.xml"/><Relationship Id="rId523" Type="http://schemas.openxmlformats.org/officeDocument/2006/relationships/customXml" Target="../ink/ink2478.xml"/><Relationship Id="rId120" Type="http://schemas.openxmlformats.org/officeDocument/2006/relationships/customXml" Target="../ink/ink2296.xml"/><Relationship Id="rId358" Type="http://schemas.openxmlformats.org/officeDocument/2006/relationships/image" Target="../media/image839.png"/><Relationship Id="rId55" Type="http://schemas.openxmlformats.org/officeDocument/2006/relationships/image" Target="../media/image913.png"/><Relationship Id="rId565" Type="http://schemas.openxmlformats.org/officeDocument/2006/relationships/customXml" Target="../ink/ink2501.xml"/><Relationship Id="rId218" Type="http://schemas.openxmlformats.org/officeDocument/2006/relationships/customXml" Target="../ink/ink2325.xml"/><Relationship Id="rId425" Type="http://schemas.openxmlformats.org/officeDocument/2006/relationships/customXml" Target="../ink/ink2429.xml"/><Relationship Id="rId467" Type="http://schemas.openxmlformats.org/officeDocument/2006/relationships/image" Target="../media/image891.png"/><Relationship Id="rId271" Type="http://schemas.openxmlformats.org/officeDocument/2006/relationships/image" Target="../media/image797.png"/><Relationship Id="rId131" Type="http://schemas.openxmlformats.org/officeDocument/2006/relationships/customXml" Target="../ink/ink2302.xml"/><Relationship Id="rId327" Type="http://schemas.openxmlformats.org/officeDocument/2006/relationships/image" Target="../media/image825.png"/><Relationship Id="rId369" Type="http://schemas.openxmlformats.org/officeDocument/2006/relationships/customXml" Target="../ink/ink2401.xml"/><Relationship Id="rId534" Type="http://schemas.openxmlformats.org/officeDocument/2006/relationships/customXml" Target="../ink/ink2485.xml"/><Relationship Id="rId576" Type="http://schemas.openxmlformats.org/officeDocument/2006/relationships/image" Target="../media/image1830.png"/><Relationship Id="rId66" Type="http://schemas.openxmlformats.org/officeDocument/2006/relationships/image" Target="../media/image7830.png"/><Relationship Id="rId229" Type="http://schemas.openxmlformats.org/officeDocument/2006/relationships/image" Target="../media/image990.png"/><Relationship Id="rId380" Type="http://schemas.openxmlformats.org/officeDocument/2006/relationships/image" Target="../media/image849.png"/><Relationship Id="rId436" Type="http://schemas.openxmlformats.org/officeDocument/2006/relationships/customXml" Target="../ink/ink2435.xml"/><Relationship Id="rId601" Type="http://schemas.openxmlformats.org/officeDocument/2006/relationships/image" Target="../media/image1851.png"/><Relationship Id="rId240" Type="http://schemas.openxmlformats.org/officeDocument/2006/relationships/customXml" Target="../ink/ink2336.xml"/><Relationship Id="rId478" Type="http://schemas.openxmlformats.org/officeDocument/2006/relationships/customXml" Target="../ink/ink2455.xml"/><Relationship Id="rId35" Type="http://schemas.openxmlformats.org/officeDocument/2006/relationships/customXml" Target="../ink/ink2288.xml"/><Relationship Id="rId282" Type="http://schemas.openxmlformats.org/officeDocument/2006/relationships/customXml" Target="../ink/ink2357.xml"/><Relationship Id="rId338" Type="http://schemas.openxmlformats.org/officeDocument/2006/relationships/image" Target="../media/image829.png"/><Relationship Id="rId503" Type="http://schemas.openxmlformats.org/officeDocument/2006/relationships/image" Target="../media/image966.png"/><Relationship Id="rId545" Type="http://schemas.openxmlformats.org/officeDocument/2006/relationships/customXml" Target="../ink/ink2491.xml"/><Relationship Id="rId587" Type="http://schemas.openxmlformats.org/officeDocument/2006/relationships/customXml" Target="../ink/ink2515.xml"/><Relationship Id="rId8" Type="http://schemas.openxmlformats.org/officeDocument/2006/relationships/customXml" Target="../ink/ink2281.xml"/><Relationship Id="rId142" Type="http://schemas.openxmlformats.org/officeDocument/2006/relationships/customXml" Target="../ink/ink2306.xml"/><Relationship Id="rId391" Type="http://schemas.openxmlformats.org/officeDocument/2006/relationships/customXml" Target="../ink/ink2412.xml"/><Relationship Id="rId405" Type="http://schemas.openxmlformats.org/officeDocument/2006/relationships/customXml" Target="../ink/ink2418.xml"/><Relationship Id="rId447" Type="http://schemas.openxmlformats.org/officeDocument/2006/relationships/image" Target="../media/image881.png"/><Relationship Id="rId612" Type="http://schemas.openxmlformats.org/officeDocument/2006/relationships/customXml" Target="../ink/ink2534.xml"/><Relationship Id="rId251" Type="http://schemas.openxmlformats.org/officeDocument/2006/relationships/image" Target="../media/image1001.png"/><Relationship Id="rId489" Type="http://schemas.openxmlformats.org/officeDocument/2006/relationships/image" Target="../media/image902.png"/><Relationship Id="rId293" Type="http://schemas.openxmlformats.org/officeDocument/2006/relationships/image" Target="../media/image808.png"/><Relationship Id="rId307" Type="http://schemas.openxmlformats.org/officeDocument/2006/relationships/image" Target="../media/image815.png"/><Relationship Id="rId349" Type="http://schemas.openxmlformats.org/officeDocument/2006/relationships/customXml" Target="../ink/ink2391.xml"/><Relationship Id="rId514" Type="http://schemas.openxmlformats.org/officeDocument/2006/relationships/customXml" Target="../ink/ink2472.xml"/><Relationship Id="rId556" Type="http://schemas.openxmlformats.org/officeDocument/2006/relationships/image" Target="../media/image1730.png"/><Relationship Id="rId46" Type="http://schemas.openxmlformats.org/officeDocument/2006/relationships/image" Target="../media/image7730.png"/><Relationship Id="rId111" Type="http://schemas.openxmlformats.org/officeDocument/2006/relationships/image" Target="../media/image946.png"/><Relationship Id="rId195" Type="http://schemas.openxmlformats.org/officeDocument/2006/relationships/image" Target="../media/image973.png"/><Relationship Id="rId209" Type="http://schemas.openxmlformats.org/officeDocument/2006/relationships/image" Target="../media/image980.png"/><Relationship Id="rId360" Type="http://schemas.openxmlformats.org/officeDocument/2006/relationships/image" Target="../media/image39.png"/><Relationship Id="rId416" Type="http://schemas.openxmlformats.org/officeDocument/2006/relationships/customXml" Target="../ink/ink2424.xml"/><Relationship Id="rId598" Type="http://schemas.openxmlformats.org/officeDocument/2006/relationships/customXml" Target="../ink/ink2526.xml"/><Relationship Id="rId220" Type="http://schemas.openxmlformats.org/officeDocument/2006/relationships/customXml" Target="../ink/ink2326.xml"/><Relationship Id="rId458" Type="http://schemas.openxmlformats.org/officeDocument/2006/relationships/customXml" Target="../ink/ink2446.xml"/><Relationship Id="rId15" Type="http://schemas.openxmlformats.org/officeDocument/2006/relationships/image" Target="../media/image7570.png"/><Relationship Id="rId262" Type="http://schemas.openxmlformats.org/officeDocument/2006/relationships/customXml" Target="../ink/ink2347.xml"/><Relationship Id="rId318" Type="http://schemas.openxmlformats.org/officeDocument/2006/relationships/customXml" Target="../ink/ink2375.xml"/><Relationship Id="rId525" Type="http://schemas.openxmlformats.org/officeDocument/2006/relationships/customXml" Target="../ink/ink2480.xml"/><Relationship Id="rId57" Type="http://schemas.openxmlformats.org/officeDocument/2006/relationships/image" Target="../media/image914.png"/><Relationship Id="rId567" Type="http://schemas.openxmlformats.org/officeDocument/2006/relationships/customXml" Target="../ink/ink2502.xml"/><Relationship Id="rId122" Type="http://schemas.openxmlformats.org/officeDocument/2006/relationships/customXml" Target="../ink/ink2297.xml"/><Relationship Id="rId371" Type="http://schemas.openxmlformats.org/officeDocument/2006/relationships/customXml" Target="../ink/ink2402.xml"/><Relationship Id="rId427" Type="http://schemas.openxmlformats.org/officeDocument/2006/relationships/customXml" Target="../ink/ink2430.xml"/><Relationship Id="rId231" Type="http://schemas.openxmlformats.org/officeDocument/2006/relationships/image" Target="../media/image991.png"/><Relationship Id="rId273" Type="http://schemas.openxmlformats.org/officeDocument/2006/relationships/image" Target="../media/image798.png"/><Relationship Id="rId329" Type="http://schemas.openxmlformats.org/officeDocument/2006/relationships/image" Target="../media/image3250.png"/><Relationship Id="rId480" Type="http://schemas.openxmlformats.org/officeDocument/2006/relationships/customXml" Target="../ink/ink2456.xml"/><Relationship Id="rId536" Type="http://schemas.openxmlformats.org/officeDocument/2006/relationships/image" Target="../media/image1630.png"/><Relationship Id="rId340" Type="http://schemas.openxmlformats.org/officeDocument/2006/relationships/image" Target="../media/image830.png"/><Relationship Id="rId578" Type="http://schemas.openxmlformats.org/officeDocument/2006/relationships/image" Target="../media/image1841.png"/><Relationship Id="rId68" Type="http://schemas.openxmlformats.org/officeDocument/2006/relationships/image" Target="../media/image7840.png"/><Relationship Id="rId200" Type="http://schemas.openxmlformats.org/officeDocument/2006/relationships/customXml" Target="../ink/ink2316.xml"/><Relationship Id="rId382" Type="http://schemas.openxmlformats.org/officeDocument/2006/relationships/image" Target="../media/image850.png"/><Relationship Id="rId438" Type="http://schemas.openxmlformats.org/officeDocument/2006/relationships/customXml" Target="../ink/ink2436.xml"/><Relationship Id="rId603" Type="http://schemas.openxmlformats.org/officeDocument/2006/relationships/image" Target="../media/image1861.png"/><Relationship Id="rId242" Type="http://schemas.openxmlformats.org/officeDocument/2006/relationships/customXml" Target="../ink/ink2337.xml"/><Relationship Id="rId284" Type="http://schemas.openxmlformats.org/officeDocument/2006/relationships/customXml" Target="../ink/ink2358.xml"/><Relationship Id="rId505" Type="http://schemas.openxmlformats.org/officeDocument/2006/relationships/image" Target="../media/image967.png"/><Relationship Id="rId37" Type="http://schemas.openxmlformats.org/officeDocument/2006/relationships/customXml" Target="../ink/ink2289.xml"/><Relationship Id="rId144" Type="http://schemas.openxmlformats.org/officeDocument/2006/relationships/customXml" Target="../ink/ink2307.xml"/><Relationship Id="rId547" Type="http://schemas.openxmlformats.org/officeDocument/2006/relationships/customXml" Target="../ink/ink2492.xml"/><Relationship Id="rId589" Type="http://schemas.openxmlformats.org/officeDocument/2006/relationships/customXml" Target="../ink/ink2517.xml"/><Relationship Id="rId351" Type="http://schemas.openxmlformats.org/officeDocument/2006/relationships/customXml" Target="../ink/ink2392.xml"/><Relationship Id="rId393" Type="http://schemas.openxmlformats.org/officeDocument/2006/relationships/customXml" Target="../ink/ink2413.xml"/><Relationship Id="rId407" Type="http://schemas.openxmlformats.org/officeDocument/2006/relationships/customXml" Target="../ink/ink2419.xml"/><Relationship Id="rId449" Type="http://schemas.openxmlformats.org/officeDocument/2006/relationships/image" Target="../media/image882.png"/><Relationship Id="rId614" Type="http://schemas.openxmlformats.org/officeDocument/2006/relationships/customXml" Target="../ink/ink2535.xml"/><Relationship Id="rId211" Type="http://schemas.openxmlformats.org/officeDocument/2006/relationships/image" Target="../media/image981.png"/><Relationship Id="rId253" Type="http://schemas.openxmlformats.org/officeDocument/2006/relationships/image" Target="../media/image1002.png"/><Relationship Id="rId295" Type="http://schemas.openxmlformats.org/officeDocument/2006/relationships/image" Target="../media/image809.png"/><Relationship Id="rId309" Type="http://schemas.openxmlformats.org/officeDocument/2006/relationships/image" Target="../media/image816.png"/><Relationship Id="rId460" Type="http://schemas.openxmlformats.org/officeDocument/2006/relationships/customXml" Target="../ink/ink2447.xml"/><Relationship Id="rId516" Type="http://schemas.openxmlformats.org/officeDocument/2006/relationships/customXml" Target="../ink/ink2473.xml"/><Relationship Id="rId113" Type="http://schemas.openxmlformats.org/officeDocument/2006/relationships/image" Target="../media/image947.png"/><Relationship Id="rId320" Type="http://schemas.openxmlformats.org/officeDocument/2006/relationships/customXml" Target="../ink/ink2376.xml"/><Relationship Id="rId558" Type="http://schemas.openxmlformats.org/officeDocument/2006/relationships/image" Target="../media/image1740.png"/><Relationship Id="rId48" Type="http://schemas.openxmlformats.org/officeDocument/2006/relationships/image" Target="../media/image7740.png"/><Relationship Id="rId197" Type="http://schemas.openxmlformats.org/officeDocument/2006/relationships/image" Target="../media/image974.png"/><Relationship Id="rId362" Type="http://schemas.openxmlformats.org/officeDocument/2006/relationships/image" Target="../media/image840.png"/><Relationship Id="rId418" Type="http://schemas.openxmlformats.org/officeDocument/2006/relationships/customXml" Target="../ink/ink2425.xml"/><Relationship Id="rId222" Type="http://schemas.openxmlformats.org/officeDocument/2006/relationships/customXml" Target="../ink/ink2327.xml"/><Relationship Id="rId264" Type="http://schemas.openxmlformats.org/officeDocument/2006/relationships/customXml" Target="../ink/ink2348.xml"/><Relationship Id="rId471" Type="http://schemas.openxmlformats.org/officeDocument/2006/relationships/image" Target="../media/image893.png"/><Relationship Id="rId124" Type="http://schemas.openxmlformats.org/officeDocument/2006/relationships/customXml" Target="../ink/ink2298.xml"/><Relationship Id="rId527" Type="http://schemas.openxmlformats.org/officeDocument/2006/relationships/image" Target="../media/image1590.png"/><Relationship Id="rId569" Type="http://schemas.openxmlformats.org/officeDocument/2006/relationships/customXml" Target="../ink/ink2503.xml"/><Relationship Id="rId331" Type="http://schemas.openxmlformats.org/officeDocument/2006/relationships/image" Target="../media/image826.png"/><Relationship Id="rId373" Type="http://schemas.openxmlformats.org/officeDocument/2006/relationships/customXml" Target="../ink/ink2403.xml"/><Relationship Id="rId429" Type="http://schemas.openxmlformats.org/officeDocument/2006/relationships/customXml" Target="../ink/ink2431.xml"/><Relationship Id="rId580" Type="http://schemas.openxmlformats.org/officeDocument/2006/relationships/image" Target="../media/image11210.png"/><Relationship Id="rId70" Type="http://schemas.openxmlformats.org/officeDocument/2006/relationships/image" Target="../media/image785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92.png"/><Relationship Id="rId440" Type="http://schemas.openxmlformats.org/officeDocument/2006/relationships/customXml" Target="../ink/ink2437.xml"/><Relationship Id="rId275" Type="http://schemas.openxmlformats.org/officeDocument/2006/relationships/image" Target="../media/image799.png"/><Relationship Id="rId300" Type="http://schemas.openxmlformats.org/officeDocument/2006/relationships/customXml" Target="../ink/ink2366.xml"/><Relationship Id="rId482" Type="http://schemas.openxmlformats.org/officeDocument/2006/relationships/customXml" Target="../ink/ink2457.xml"/><Relationship Id="rId538" Type="http://schemas.openxmlformats.org/officeDocument/2006/relationships/image" Target="../media/image1640.png"/><Relationship Id="rId342" Type="http://schemas.openxmlformats.org/officeDocument/2006/relationships/image" Target="../media/image831.png"/><Relationship Id="rId384" Type="http://schemas.openxmlformats.org/officeDocument/2006/relationships/image" Target="../media/image454.png"/><Relationship Id="rId591" Type="http://schemas.openxmlformats.org/officeDocument/2006/relationships/customXml" Target="../ink/ink2519.xml"/><Relationship Id="rId605" Type="http://schemas.openxmlformats.org/officeDocument/2006/relationships/image" Target="../media/image10511.png"/><Relationship Id="rId202" Type="http://schemas.openxmlformats.org/officeDocument/2006/relationships/customXml" Target="../ink/ink2317.xml"/><Relationship Id="rId244" Type="http://schemas.openxmlformats.org/officeDocument/2006/relationships/customXml" Target="../ink/ink2338.xml"/><Relationship Id="rId39" Type="http://schemas.openxmlformats.org/officeDocument/2006/relationships/customXml" Target="../ink/ink2290.xml"/><Relationship Id="rId286" Type="http://schemas.openxmlformats.org/officeDocument/2006/relationships/customXml" Target="../ink/ink2359.xml"/><Relationship Id="rId451" Type="http://schemas.openxmlformats.org/officeDocument/2006/relationships/image" Target="../media/image883.png"/><Relationship Id="rId493" Type="http://schemas.openxmlformats.org/officeDocument/2006/relationships/customXml" Target="../ink/ink2462.xml"/><Relationship Id="rId507" Type="http://schemas.openxmlformats.org/officeDocument/2006/relationships/image" Target="../media/image968.png"/><Relationship Id="rId549" Type="http://schemas.openxmlformats.org/officeDocument/2006/relationships/customXml" Target="../ink/ink2493.xml"/><Relationship Id="rId146" Type="http://schemas.openxmlformats.org/officeDocument/2006/relationships/customXml" Target="../ink/ink2308.xml"/><Relationship Id="rId311" Type="http://schemas.openxmlformats.org/officeDocument/2006/relationships/image" Target="../media/image817.png"/><Relationship Id="rId353" Type="http://schemas.openxmlformats.org/officeDocument/2006/relationships/customXml" Target="../ink/ink2393.xml"/><Relationship Id="rId395" Type="http://schemas.openxmlformats.org/officeDocument/2006/relationships/customXml" Target="../ink/ink2414.xml"/><Relationship Id="rId409" Type="http://schemas.openxmlformats.org/officeDocument/2006/relationships/customXml" Target="../ink/ink2420.xml"/><Relationship Id="rId560" Type="http://schemas.openxmlformats.org/officeDocument/2006/relationships/image" Target="../media/image1750.png"/><Relationship Id="rId50" Type="http://schemas.openxmlformats.org/officeDocument/2006/relationships/image" Target="../media/image7750.png"/><Relationship Id="rId213" Type="http://schemas.openxmlformats.org/officeDocument/2006/relationships/image" Target="../media/image982.png"/><Relationship Id="rId420" Type="http://schemas.openxmlformats.org/officeDocument/2006/relationships/image" Target="../media/image867.png"/><Relationship Id="rId616" Type="http://schemas.openxmlformats.org/officeDocument/2006/relationships/customXml" Target="../ink/ink2536.xml"/><Relationship Id="rId255" Type="http://schemas.openxmlformats.org/officeDocument/2006/relationships/image" Target="../media/image1003.png"/><Relationship Id="rId297" Type="http://schemas.openxmlformats.org/officeDocument/2006/relationships/image" Target="../media/image810.png"/><Relationship Id="rId462" Type="http://schemas.openxmlformats.org/officeDocument/2006/relationships/customXml" Target="../ink/ink2448.xml"/><Relationship Id="rId518" Type="http://schemas.openxmlformats.org/officeDocument/2006/relationships/image" Target="../media/image1035.png"/><Relationship Id="rId115" Type="http://schemas.openxmlformats.org/officeDocument/2006/relationships/image" Target="../media/image948.png"/><Relationship Id="rId322" Type="http://schemas.openxmlformats.org/officeDocument/2006/relationships/customXml" Target="../ink/ink2377.xml"/><Relationship Id="rId364" Type="http://schemas.openxmlformats.org/officeDocument/2006/relationships/image" Target="../media/image841.png"/><Relationship Id="rId199" Type="http://schemas.openxmlformats.org/officeDocument/2006/relationships/image" Target="../media/image975.png"/><Relationship Id="rId571" Type="http://schemas.openxmlformats.org/officeDocument/2006/relationships/customXml" Target="../ink/ink2504.xml"/><Relationship Id="rId224" Type="http://schemas.openxmlformats.org/officeDocument/2006/relationships/customXml" Target="../ink/ink2328.xml"/><Relationship Id="rId266" Type="http://schemas.openxmlformats.org/officeDocument/2006/relationships/customXml" Target="../ink/ink2349.xml"/><Relationship Id="rId431" Type="http://schemas.openxmlformats.org/officeDocument/2006/relationships/customXml" Target="../ink/ink2432.xml"/><Relationship Id="rId473" Type="http://schemas.openxmlformats.org/officeDocument/2006/relationships/image" Target="../media/image894.png"/><Relationship Id="rId529" Type="http://schemas.openxmlformats.org/officeDocument/2006/relationships/image" Target="../media/image1600.png"/><Relationship Id="rId30" Type="http://schemas.openxmlformats.org/officeDocument/2006/relationships/image" Target="../media/image7650.png"/><Relationship Id="rId126" Type="http://schemas.openxmlformats.org/officeDocument/2006/relationships/image" Target="../media/image953.png"/><Relationship Id="rId333" Type="http://schemas.openxmlformats.org/officeDocument/2006/relationships/image" Target="../media/image827.png"/><Relationship Id="rId540" Type="http://schemas.openxmlformats.org/officeDocument/2006/relationships/image" Target="../media/image1650.png"/><Relationship Id="rId375" Type="http://schemas.openxmlformats.org/officeDocument/2006/relationships/customXml" Target="../ink/ink2404.xml"/><Relationship Id="rId582" Type="http://schemas.openxmlformats.org/officeDocument/2006/relationships/customXml" Target="../ink/ink2510.xml"/><Relationship Id="rId72" Type="http://schemas.openxmlformats.org/officeDocument/2006/relationships/image" Target="../media/image7860.png"/><Relationship Id="rId3" Type="http://schemas.openxmlformats.org/officeDocument/2006/relationships/image" Target="../media/image736.png"/><Relationship Id="rId235" Type="http://schemas.openxmlformats.org/officeDocument/2006/relationships/image" Target="../media/image993.png"/><Relationship Id="rId277" Type="http://schemas.openxmlformats.org/officeDocument/2006/relationships/image" Target="../media/image800.png"/><Relationship Id="rId400" Type="http://schemas.openxmlformats.org/officeDocument/2006/relationships/image" Target="../media/image858.png"/><Relationship Id="rId442" Type="http://schemas.openxmlformats.org/officeDocument/2006/relationships/customXml" Target="../ink/ink2438.xml"/><Relationship Id="rId484" Type="http://schemas.openxmlformats.org/officeDocument/2006/relationships/customXml" Target="../ink/ink2458.xml"/><Relationship Id="rId137" Type="http://schemas.openxmlformats.org/officeDocument/2006/relationships/customXml" Target="../ink/ink2303.xml"/><Relationship Id="rId302" Type="http://schemas.openxmlformats.org/officeDocument/2006/relationships/customXml" Target="../ink/ink2367.xml"/><Relationship Id="rId344" Type="http://schemas.openxmlformats.org/officeDocument/2006/relationships/image" Target="../media/image832.png"/><Relationship Id="rId41" Type="http://schemas.openxmlformats.org/officeDocument/2006/relationships/customXml" Target="../ink/ink2291.xml"/><Relationship Id="rId386" Type="http://schemas.openxmlformats.org/officeDocument/2006/relationships/image" Target="../media/image851.png"/><Relationship Id="rId551" Type="http://schemas.openxmlformats.org/officeDocument/2006/relationships/customXml" Target="../ink/ink2494.xml"/><Relationship Id="rId593" Type="http://schemas.openxmlformats.org/officeDocument/2006/relationships/customXml" Target="../ink/ink2521.xml"/><Relationship Id="rId607" Type="http://schemas.openxmlformats.org/officeDocument/2006/relationships/image" Target="../media/image10611.png"/><Relationship Id="rId204" Type="http://schemas.openxmlformats.org/officeDocument/2006/relationships/customXml" Target="../ink/ink2318.xml"/><Relationship Id="rId246" Type="http://schemas.openxmlformats.org/officeDocument/2006/relationships/customXml" Target="../ink/ink2339.xml"/><Relationship Id="rId288" Type="http://schemas.openxmlformats.org/officeDocument/2006/relationships/customXml" Target="../ink/ink2360.xml"/><Relationship Id="rId411" Type="http://schemas.openxmlformats.org/officeDocument/2006/relationships/customXml" Target="../ink/ink2421.xml"/><Relationship Id="rId453" Type="http://schemas.openxmlformats.org/officeDocument/2006/relationships/image" Target="../media/image884.png"/><Relationship Id="rId509" Type="http://schemas.openxmlformats.org/officeDocument/2006/relationships/image" Target="../media/image969.png"/><Relationship Id="rId313" Type="http://schemas.openxmlformats.org/officeDocument/2006/relationships/image" Target="../media/image818.png"/><Relationship Id="rId495" Type="http://schemas.openxmlformats.org/officeDocument/2006/relationships/customXml" Target="../ink/ink2463.xml"/><Relationship Id="rId10" Type="http://schemas.openxmlformats.org/officeDocument/2006/relationships/customXml" Target="../ink/ink2282.xml"/><Relationship Id="rId148" Type="http://schemas.openxmlformats.org/officeDocument/2006/relationships/customXml" Target="../ink/ink2309.xml"/><Relationship Id="rId355" Type="http://schemas.openxmlformats.org/officeDocument/2006/relationships/customXml" Target="../ink/ink2394.xml"/><Relationship Id="rId397" Type="http://schemas.openxmlformats.org/officeDocument/2006/relationships/customXml" Target="../ink/ink2415.xml"/><Relationship Id="rId520" Type="http://schemas.openxmlformats.org/officeDocument/2006/relationships/customXml" Target="../ink/ink2475.xml"/><Relationship Id="rId562" Type="http://schemas.openxmlformats.org/officeDocument/2006/relationships/image" Target="../media/image1760.png"/><Relationship Id="rId52" Type="http://schemas.openxmlformats.org/officeDocument/2006/relationships/image" Target="../media/image7760.png"/><Relationship Id="rId618" Type="http://schemas.openxmlformats.org/officeDocument/2006/relationships/customXml" Target="../ink/ink2537.xml"/><Relationship Id="rId215" Type="http://schemas.openxmlformats.org/officeDocument/2006/relationships/image" Target="../media/image983.png"/><Relationship Id="rId257" Type="http://schemas.openxmlformats.org/officeDocument/2006/relationships/image" Target="../media/image1004.png"/><Relationship Id="rId422" Type="http://schemas.openxmlformats.org/officeDocument/2006/relationships/image" Target="../media/image868.png"/><Relationship Id="rId464" Type="http://schemas.openxmlformats.org/officeDocument/2006/relationships/customXml" Target="../ink/ink2449.xml"/><Relationship Id="rId299" Type="http://schemas.openxmlformats.org/officeDocument/2006/relationships/image" Target="../media/image811.png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9.png"/><Relationship Id="rId324" Type="http://schemas.openxmlformats.org/officeDocument/2006/relationships/image" Target="../media/image815.png"/><Relationship Id="rId531" Type="http://schemas.openxmlformats.org/officeDocument/2006/relationships/customXml" Target="../ink/ink2740.xml"/><Relationship Id="rId629" Type="http://schemas.openxmlformats.org/officeDocument/2006/relationships/customXml" Target="../ink/ink2800.xml"/><Relationship Id="rId268" Type="http://schemas.openxmlformats.org/officeDocument/2006/relationships/image" Target="../media/image1012.png"/><Relationship Id="rId475" Type="http://schemas.openxmlformats.org/officeDocument/2006/relationships/customXml" Target="../ink/ink2714.xml"/><Relationship Id="rId32" Type="http://schemas.openxmlformats.org/officeDocument/2006/relationships/image" Target="../media/image7660.png"/><Relationship Id="rId128" Type="http://schemas.openxmlformats.org/officeDocument/2006/relationships/image" Target="../media/image954.png"/><Relationship Id="rId335" Type="http://schemas.openxmlformats.org/officeDocument/2006/relationships/customXml" Target="../ink/ink2643.xml"/><Relationship Id="rId542" Type="http://schemas.openxmlformats.org/officeDocument/2006/relationships/image" Target="../media/image1019.png"/><Relationship Id="rId402" Type="http://schemas.openxmlformats.org/officeDocument/2006/relationships/customXml" Target="../ink/ink2677.xml"/><Relationship Id="rId279" Type="http://schemas.openxmlformats.org/officeDocument/2006/relationships/customXml" Target="../ink/ink2615.xml"/><Relationship Id="rId139" Type="http://schemas.openxmlformats.org/officeDocument/2006/relationships/image" Target="../media/image959.png"/><Relationship Id="rId346" Type="http://schemas.openxmlformats.org/officeDocument/2006/relationships/image" Target="../media/image3250.png"/><Relationship Id="rId553" Type="http://schemas.openxmlformats.org/officeDocument/2006/relationships/customXml" Target="../ink/ink2751.xml"/><Relationship Id="rId192" Type="http://schemas.openxmlformats.org/officeDocument/2006/relationships/customXml" Target="../ink/ink2571.xml"/><Relationship Id="rId206" Type="http://schemas.openxmlformats.org/officeDocument/2006/relationships/customXml" Target="../ink/ink2578.xml"/><Relationship Id="rId413" Type="http://schemas.openxmlformats.org/officeDocument/2006/relationships/image" Target="../media/image856.png"/><Relationship Id="rId248" Type="http://schemas.openxmlformats.org/officeDocument/2006/relationships/customXml" Target="../ink/ink2599.xml"/><Relationship Id="rId455" Type="http://schemas.openxmlformats.org/officeDocument/2006/relationships/customXml" Target="../ink/ink2704.xml"/><Relationship Id="rId497" Type="http://schemas.openxmlformats.org/officeDocument/2006/relationships/customXml" Target="../ink/ink2724.xml"/><Relationship Id="rId620" Type="http://schemas.openxmlformats.org/officeDocument/2006/relationships/customXml" Target="../ink/ink2791.xml"/><Relationship Id="rId12" Type="http://schemas.openxmlformats.org/officeDocument/2006/relationships/customXml" Target="../ink/ink2542.xml"/><Relationship Id="rId315" Type="http://schemas.openxmlformats.org/officeDocument/2006/relationships/customXml" Target="../ink/ink2633.xml"/><Relationship Id="rId357" Type="http://schemas.openxmlformats.org/officeDocument/2006/relationships/image" Target="../media/image830.png"/><Relationship Id="rId522" Type="http://schemas.openxmlformats.org/officeDocument/2006/relationships/image" Target="../media/image967.png"/><Relationship Id="rId217" Type="http://schemas.openxmlformats.org/officeDocument/2006/relationships/image" Target="../media/image984.png"/><Relationship Id="rId399" Type="http://schemas.openxmlformats.org/officeDocument/2006/relationships/image" Target="../media/image850.png"/><Relationship Id="rId564" Type="http://schemas.openxmlformats.org/officeDocument/2006/relationships/image" Target="../media/image1610.png"/><Relationship Id="rId54" Type="http://schemas.openxmlformats.org/officeDocument/2006/relationships/image" Target="../media/image7770.png"/><Relationship Id="rId259" Type="http://schemas.openxmlformats.org/officeDocument/2006/relationships/image" Target="../media/image1008.png"/><Relationship Id="rId424" Type="http://schemas.openxmlformats.org/officeDocument/2006/relationships/customXml" Target="../ink/ink2687.xml"/><Relationship Id="rId466" Type="http://schemas.openxmlformats.org/officeDocument/2006/relationships/image" Target="../media/image882.png"/><Relationship Id="rId631" Type="http://schemas.openxmlformats.org/officeDocument/2006/relationships/customXml" Target="../ink/ink2802.xml"/><Relationship Id="rId119" Type="http://schemas.openxmlformats.org/officeDocument/2006/relationships/image" Target="../media/image950.png"/><Relationship Id="rId270" Type="http://schemas.openxmlformats.org/officeDocument/2006/relationships/image" Target="../media/image1013.png"/><Relationship Id="rId326" Type="http://schemas.openxmlformats.org/officeDocument/2006/relationships/image" Target="../media/image816.png"/><Relationship Id="rId533" Type="http://schemas.openxmlformats.org/officeDocument/2006/relationships/customXml" Target="../ink/ink2741.xml"/><Relationship Id="rId130" Type="http://schemas.openxmlformats.org/officeDocument/2006/relationships/image" Target="../media/image955.png"/><Relationship Id="rId368" Type="http://schemas.openxmlformats.org/officeDocument/2006/relationships/customXml" Target="../ink/ink2660.xml"/><Relationship Id="rId575" Type="http://schemas.openxmlformats.org/officeDocument/2006/relationships/image" Target="../media/image1660.png"/><Relationship Id="rId228" Type="http://schemas.openxmlformats.org/officeDocument/2006/relationships/customXml" Target="../ink/ink2589.xml"/><Relationship Id="rId435" Type="http://schemas.openxmlformats.org/officeDocument/2006/relationships/customXml" Target="../ink/ink2693.xml"/><Relationship Id="rId477" Type="http://schemas.openxmlformats.org/officeDocument/2006/relationships/customXml" Target="../ink/ink2715.xml"/><Relationship Id="rId600" Type="http://schemas.openxmlformats.org/officeDocument/2006/relationships/customXml" Target="../ink/ink2778.xml"/><Relationship Id="rId642" Type="http://schemas.openxmlformats.org/officeDocument/2006/relationships/image" Target="../media/image10711.png"/><Relationship Id="rId281" Type="http://schemas.openxmlformats.org/officeDocument/2006/relationships/customXml" Target="../ink/ink2616.xml"/><Relationship Id="rId337" Type="http://schemas.openxmlformats.org/officeDocument/2006/relationships/customXml" Target="../ink/ink2644.xml"/><Relationship Id="rId502" Type="http://schemas.openxmlformats.org/officeDocument/2006/relationships/image" Target="../media/image900.png"/><Relationship Id="rId34" Type="http://schemas.openxmlformats.org/officeDocument/2006/relationships/image" Target="../media/image7670.png"/><Relationship Id="rId141" Type="http://schemas.openxmlformats.org/officeDocument/2006/relationships/image" Target="../media/image960.png"/><Relationship Id="rId379" Type="http://schemas.openxmlformats.org/officeDocument/2006/relationships/image" Target="../media/image840.png"/><Relationship Id="rId544" Type="http://schemas.openxmlformats.org/officeDocument/2006/relationships/image" Target="../media/image1020.png"/><Relationship Id="rId586" Type="http://schemas.openxmlformats.org/officeDocument/2006/relationships/customXml" Target="../ink/ink2771.xml"/><Relationship Id="rId76" Type="http://schemas.openxmlformats.org/officeDocument/2006/relationships/image" Target="../media/image7880.png"/><Relationship Id="rId7" Type="http://schemas.openxmlformats.org/officeDocument/2006/relationships/image" Target="../media/image7530.png"/><Relationship Id="rId239" Type="http://schemas.openxmlformats.org/officeDocument/2006/relationships/image" Target="../media/image995.png"/><Relationship Id="rId390" Type="http://schemas.openxmlformats.org/officeDocument/2006/relationships/customXml" Target="../ink/ink2671.xml"/><Relationship Id="rId404" Type="http://schemas.openxmlformats.org/officeDocument/2006/relationships/customXml" Target="../ink/ink2678.xml"/><Relationship Id="rId446" Type="http://schemas.openxmlformats.org/officeDocument/2006/relationships/customXml" Target="../ink/ink2699.xml"/><Relationship Id="rId611" Type="http://schemas.openxmlformats.org/officeDocument/2006/relationships/image" Target="../media/image1841.png"/><Relationship Id="rId250" Type="http://schemas.openxmlformats.org/officeDocument/2006/relationships/customXml" Target="../ink/ink2600.xml"/><Relationship Id="rId292" Type="http://schemas.openxmlformats.org/officeDocument/2006/relationships/image" Target="../media/image799.png"/><Relationship Id="rId306" Type="http://schemas.openxmlformats.org/officeDocument/2006/relationships/image" Target="../media/image806.png"/><Relationship Id="rId488" Type="http://schemas.openxmlformats.org/officeDocument/2006/relationships/image" Target="../media/image893.png"/><Relationship Id="rId348" Type="http://schemas.openxmlformats.org/officeDocument/2006/relationships/image" Target="../media/image826.png"/><Relationship Id="rId513" Type="http://schemas.openxmlformats.org/officeDocument/2006/relationships/image" Target="../media/image905.png"/><Relationship Id="rId45" Type="http://schemas.openxmlformats.org/officeDocument/2006/relationships/image" Target="../media/image908.png"/><Relationship Id="rId555" Type="http://schemas.openxmlformats.org/officeDocument/2006/relationships/customXml" Target="../ink/ink2753.xml"/><Relationship Id="rId597" Type="http://schemas.openxmlformats.org/officeDocument/2006/relationships/image" Target="../media/image1770.png"/><Relationship Id="rId152" Type="http://schemas.openxmlformats.org/officeDocument/2006/relationships/customXml" Target="../ink/ink2570.xml"/><Relationship Id="rId194" Type="http://schemas.openxmlformats.org/officeDocument/2006/relationships/customXml" Target="../ink/ink2572.xml"/><Relationship Id="rId208" Type="http://schemas.openxmlformats.org/officeDocument/2006/relationships/customXml" Target="../ink/ink2579.xml"/><Relationship Id="rId415" Type="http://schemas.openxmlformats.org/officeDocument/2006/relationships/image" Target="../media/image857.png"/><Relationship Id="rId457" Type="http://schemas.openxmlformats.org/officeDocument/2006/relationships/customXml" Target="../ink/ink2705.xml"/><Relationship Id="rId622" Type="http://schemas.openxmlformats.org/officeDocument/2006/relationships/customXml" Target="../ink/ink2793.xml"/><Relationship Id="rId261" Type="http://schemas.openxmlformats.org/officeDocument/2006/relationships/image" Target="../media/image1009.png"/><Relationship Id="rId499" Type="http://schemas.openxmlformats.org/officeDocument/2006/relationships/customXml" Target="../ink/ink2725.xml"/><Relationship Id="rId14" Type="http://schemas.openxmlformats.org/officeDocument/2006/relationships/customXml" Target="../ink/ink2543.xml"/><Relationship Id="rId317" Type="http://schemas.openxmlformats.org/officeDocument/2006/relationships/customXml" Target="../ink/ink2634.xml"/><Relationship Id="rId359" Type="http://schemas.openxmlformats.org/officeDocument/2006/relationships/image" Target="../media/image831.png"/><Relationship Id="rId524" Type="http://schemas.openxmlformats.org/officeDocument/2006/relationships/image" Target="../media/image968.png"/><Relationship Id="rId566" Type="http://schemas.openxmlformats.org/officeDocument/2006/relationships/image" Target="../media/image1620.png"/><Relationship Id="rId56" Type="http://schemas.openxmlformats.org/officeDocument/2006/relationships/image" Target="../media/image7780.png"/><Relationship Id="rId121" Type="http://schemas.openxmlformats.org/officeDocument/2006/relationships/image" Target="../media/image951.png"/><Relationship Id="rId219" Type="http://schemas.openxmlformats.org/officeDocument/2006/relationships/image" Target="../media/image985.png"/><Relationship Id="rId370" Type="http://schemas.openxmlformats.org/officeDocument/2006/relationships/customXml" Target="../ink/ink2661.xml"/><Relationship Id="rId426" Type="http://schemas.openxmlformats.org/officeDocument/2006/relationships/customXml" Target="../ink/ink2688.xml"/><Relationship Id="rId633" Type="http://schemas.openxmlformats.org/officeDocument/2006/relationships/customXml" Target="../ink/ink2804.xml"/><Relationship Id="rId230" Type="http://schemas.openxmlformats.org/officeDocument/2006/relationships/customXml" Target="../ink/ink2590.xml"/><Relationship Id="rId468" Type="http://schemas.openxmlformats.org/officeDocument/2006/relationships/image" Target="../media/image883.png"/><Relationship Id="rId272" Type="http://schemas.openxmlformats.org/officeDocument/2006/relationships/image" Target="../media/image1014.png"/><Relationship Id="rId328" Type="http://schemas.openxmlformats.org/officeDocument/2006/relationships/image" Target="../media/image817.png"/><Relationship Id="rId535" Type="http://schemas.openxmlformats.org/officeDocument/2006/relationships/customXml" Target="../ink/ink2742.xml"/><Relationship Id="rId577" Type="http://schemas.openxmlformats.org/officeDocument/2006/relationships/image" Target="../media/image1670.png"/><Relationship Id="rId381" Type="http://schemas.openxmlformats.org/officeDocument/2006/relationships/image" Target="../media/image841.png"/><Relationship Id="rId602" Type="http://schemas.openxmlformats.org/officeDocument/2006/relationships/customXml" Target="../ink/ink2779.xml"/><Relationship Id="rId241" Type="http://schemas.openxmlformats.org/officeDocument/2006/relationships/image" Target="../media/image996.png"/><Relationship Id="rId437" Type="http://schemas.openxmlformats.org/officeDocument/2006/relationships/image" Target="../media/image867.png"/><Relationship Id="rId479" Type="http://schemas.openxmlformats.org/officeDocument/2006/relationships/customXml" Target="../ink/ink2716.xml"/><Relationship Id="rId644" Type="http://schemas.openxmlformats.org/officeDocument/2006/relationships/image" Target="../media/image10811.png"/><Relationship Id="rId36" Type="http://schemas.openxmlformats.org/officeDocument/2006/relationships/image" Target="../media/image7680.png"/><Relationship Id="rId283" Type="http://schemas.openxmlformats.org/officeDocument/2006/relationships/customXml" Target="../ink/ink2617.xml"/><Relationship Id="rId339" Type="http://schemas.openxmlformats.org/officeDocument/2006/relationships/customXml" Target="../ink/ink2645.xml"/><Relationship Id="rId490" Type="http://schemas.openxmlformats.org/officeDocument/2006/relationships/image" Target="../media/image894.png"/><Relationship Id="rId504" Type="http://schemas.openxmlformats.org/officeDocument/2006/relationships/image" Target="../media/image901.png"/><Relationship Id="rId546" Type="http://schemas.openxmlformats.org/officeDocument/2006/relationships/image" Target="../media/image1021.png"/><Relationship Id="rId143" Type="http://schemas.openxmlformats.org/officeDocument/2006/relationships/image" Target="../media/image961.png"/><Relationship Id="rId350" Type="http://schemas.openxmlformats.org/officeDocument/2006/relationships/image" Target="../media/image827.png"/><Relationship Id="rId406" Type="http://schemas.openxmlformats.org/officeDocument/2006/relationships/customXml" Target="../ink/ink2679.xml"/><Relationship Id="rId588" Type="http://schemas.openxmlformats.org/officeDocument/2006/relationships/customXml" Target="../ink/ink2772.xml"/><Relationship Id="rId78" Type="http://schemas.openxmlformats.org/officeDocument/2006/relationships/image" Target="../media/image789.png"/><Relationship Id="rId9" Type="http://schemas.openxmlformats.org/officeDocument/2006/relationships/image" Target="../media/image7540.png"/><Relationship Id="rId210" Type="http://schemas.openxmlformats.org/officeDocument/2006/relationships/customXml" Target="../ink/ink2580.xml"/><Relationship Id="rId392" Type="http://schemas.openxmlformats.org/officeDocument/2006/relationships/customXml" Target="../ink/ink2672.xml"/><Relationship Id="rId448" Type="http://schemas.openxmlformats.org/officeDocument/2006/relationships/customXml" Target="../ink/ink2700.xml"/><Relationship Id="rId613" Type="http://schemas.openxmlformats.org/officeDocument/2006/relationships/image" Target="../media/image11210.png"/><Relationship Id="rId252" Type="http://schemas.openxmlformats.org/officeDocument/2006/relationships/customXml" Target="../ink/ink2601.xml"/><Relationship Id="rId294" Type="http://schemas.openxmlformats.org/officeDocument/2006/relationships/image" Target="../media/image800.png"/><Relationship Id="rId308" Type="http://schemas.openxmlformats.org/officeDocument/2006/relationships/image" Target="../media/image807.png"/><Relationship Id="rId112" Type="http://schemas.openxmlformats.org/officeDocument/2006/relationships/customXml" Target="../ink/ink2551.xml"/><Relationship Id="rId361" Type="http://schemas.openxmlformats.org/officeDocument/2006/relationships/image" Target="../media/image832.png"/><Relationship Id="rId47" Type="http://schemas.openxmlformats.org/officeDocument/2006/relationships/image" Target="../media/image909.png"/><Relationship Id="rId557" Type="http://schemas.openxmlformats.org/officeDocument/2006/relationships/customXml" Target="../ink/ink2755.xml"/><Relationship Id="rId599" Type="http://schemas.openxmlformats.org/officeDocument/2006/relationships/image" Target="../media/image1780.png"/><Relationship Id="rId196" Type="http://schemas.openxmlformats.org/officeDocument/2006/relationships/customXml" Target="../ink/ink2573.xml"/><Relationship Id="rId417" Type="http://schemas.openxmlformats.org/officeDocument/2006/relationships/image" Target="../media/image858.png"/><Relationship Id="rId459" Type="http://schemas.openxmlformats.org/officeDocument/2006/relationships/customXml" Target="../ink/ink2706.xml"/><Relationship Id="rId624" Type="http://schemas.openxmlformats.org/officeDocument/2006/relationships/customXml" Target="../ink/ink2795.xml"/><Relationship Id="rId16" Type="http://schemas.openxmlformats.org/officeDocument/2006/relationships/customXml" Target="../ink/ink2544.xml"/><Relationship Id="rId221" Type="http://schemas.openxmlformats.org/officeDocument/2006/relationships/image" Target="../media/image986.png"/><Relationship Id="rId263" Type="http://schemas.openxmlformats.org/officeDocument/2006/relationships/customXml" Target="../ink/ink2607.xml"/><Relationship Id="rId319" Type="http://schemas.openxmlformats.org/officeDocument/2006/relationships/customXml" Target="../ink/ink2635.xml"/><Relationship Id="rId470" Type="http://schemas.openxmlformats.org/officeDocument/2006/relationships/image" Target="../media/image884.png"/><Relationship Id="rId526" Type="http://schemas.openxmlformats.org/officeDocument/2006/relationships/image" Target="../media/image969.png"/><Relationship Id="rId123" Type="http://schemas.openxmlformats.org/officeDocument/2006/relationships/image" Target="../media/image952.png"/><Relationship Id="rId330" Type="http://schemas.openxmlformats.org/officeDocument/2006/relationships/image" Target="../media/image818.png"/><Relationship Id="rId568" Type="http://schemas.openxmlformats.org/officeDocument/2006/relationships/customXml" Target="../ink/ink2762.xml"/><Relationship Id="rId58" Type="http://schemas.openxmlformats.org/officeDocument/2006/relationships/image" Target="../media/image7790.png"/><Relationship Id="rId372" Type="http://schemas.openxmlformats.org/officeDocument/2006/relationships/customXml" Target="../ink/ink2662.xml"/><Relationship Id="rId428" Type="http://schemas.openxmlformats.org/officeDocument/2006/relationships/customXml" Target="../ink/ink2689.xml"/><Relationship Id="rId635" Type="http://schemas.openxmlformats.org/officeDocument/2006/relationships/customXml" Target="../ink/ink2805.xml"/><Relationship Id="rId232" Type="http://schemas.openxmlformats.org/officeDocument/2006/relationships/customXml" Target="../ink/ink2591.xml"/><Relationship Id="rId274" Type="http://schemas.openxmlformats.org/officeDocument/2006/relationships/image" Target="../media/image1015.png"/><Relationship Id="rId481" Type="http://schemas.openxmlformats.org/officeDocument/2006/relationships/customXml" Target="../ink/ink2717.xml"/><Relationship Id="rId537" Type="http://schemas.openxmlformats.org/officeDocument/2006/relationships/customXml" Target="../ink/ink2743.xml"/><Relationship Id="rId579" Type="http://schemas.openxmlformats.org/officeDocument/2006/relationships/image" Target="../media/image1681.png"/><Relationship Id="rId341" Type="http://schemas.openxmlformats.org/officeDocument/2006/relationships/customXml" Target="../ink/ink2646.xml"/><Relationship Id="rId383" Type="http://schemas.openxmlformats.org/officeDocument/2006/relationships/image" Target="../media/image842.png"/><Relationship Id="rId439" Type="http://schemas.openxmlformats.org/officeDocument/2006/relationships/image" Target="../media/image868.png"/><Relationship Id="rId590" Type="http://schemas.openxmlformats.org/officeDocument/2006/relationships/customXml" Target="../ink/ink2773.xml"/><Relationship Id="rId604" Type="http://schemas.openxmlformats.org/officeDocument/2006/relationships/customXml" Target="../ink/ink2780.xml"/><Relationship Id="rId80" Type="http://schemas.openxmlformats.org/officeDocument/2006/relationships/image" Target="../media/image790.png"/><Relationship Id="rId646" Type="http://schemas.openxmlformats.org/officeDocument/2006/relationships/image" Target="../media/image10911.png"/><Relationship Id="rId201" Type="http://schemas.openxmlformats.org/officeDocument/2006/relationships/image" Target="../media/image976.png"/><Relationship Id="rId243" Type="http://schemas.openxmlformats.org/officeDocument/2006/relationships/image" Target="../media/image997.png"/><Relationship Id="rId285" Type="http://schemas.openxmlformats.org/officeDocument/2006/relationships/customXml" Target="../ink/ink2618.xml"/><Relationship Id="rId450" Type="http://schemas.openxmlformats.org/officeDocument/2006/relationships/customXml" Target="../ink/ink2701.xml"/><Relationship Id="rId506" Type="http://schemas.openxmlformats.org/officeDocument/2006/relationships/image" Target="../media/image902.png"/><Relationship Id="rId38" Type="http://schemas.openxmlformats.org/officeDocument/2006/relationships/image" Target="../media/image7690.png"/><Relationship Id="rId310" Type="http://schemas.openxmlformats.org/officeDocument/2006/relationships/image" Target="../media/image808.png"/><Relationship Id="rId492" Type="http://schemas.openxmlformats.org/officeDocument/2006/relationships/image" Target="../media/image895.png"/><Relationship Id="rId548" Type="http://schemas.openxmlformats.org/officeDocument/2006/relationships/image" Target="../media/image1022.png"/><Relationship Id="rId145" Type="http://schemas.openxmlformats.org/officeDocument/2006/relationships/image" Target="../media/image962.png"/><Relationship Id="rId352" Type="http://schemas.openxmlformats.org/officeDocument/2006/relationships/customXml" Target="../ink/ink2652.xml"/><Relationship Id="rId394" Type="http://schemas.openxmlformats.org/officeDocument/2006/relationships/customXml" Target="../ink/ink2673.xml"/><Relationship Id="rId408" Type="http://schemas.openxmlformats.org/officeDocument/2006/relationships/customXml" Target="../ink/ink2680.xml"/><Relationship Id="rId615" Type="http://schemas.openxmlformats.org/officeDocument/2006/relationships/customXml" Target="../ink/ink2786.xml"/><Relationship Id="rId212" Type="http://schemas.openxmlformats.org/officeDocument/2006/relationships/customXml" Target="../ink/ink2581.xml"/><Relationship Id="rId254" Type="http://schemas.openxmlformats.org/officeDocument/2006/relationships/customXml" Target="../ink/ink2602.xml"/><Relationship Id="rId114" Type="http://schemas.openxmlformats.org/officeDocument/2006/relationships/customXml" Target="../ink/ink2552.xml"/><Relationship Id="rId296" Type="http://schemas.openxmlformats.org/officeDocument/2006/relationships/image" Target="../media/image801.png"/><Relationship Id="rId461" Type="http://schemas.openxmlformats.org/officeDocument/2006/relationships/customXml" Target="../ink/ink2707.xml"/><Relationship Id="rId517" Type="http://schemas.openxmlformats.org/officeDocument/2006/relationships/customXml" Target="../ink/ink2733.xml"/><Relationship Id="rId49" Type="http://schemas.openxmlformats.org/officeDocument/2006/relationships/image" Target="../media/image910.png"/><Relationship Id="rId559" Type="http://schemas.openxmlformats.org/officeDocument/2006/relationships/customXml" Target="../ink/ink2757.xml"/><Relationship Id="rId198" Type="http://schemas.openxmlformats.org/officeDocument/2006/relationships/customXml" Target="../ink/ink2574.xml"/><Relationship Id="rId321" Type="http://schemas.openxmlformats.org/officeDocument/2006/relationships/customXml" Target="../ink/ink2636.xml"/><Relationship Id="rId363" Type="http://schemas.openxmlformats.org/officeDocument/2006/relationships/image" Target="../media/image833.png"/><Relationship Id="rId570" Type="http://schemas.openxmlformats.org/officeDocument/2006/relationships/customXml" Target="../ink/ink2763.xml"/><Relationship Id="rId60" Type="http://schemas.openxmlformats.org/officeDocument/2006/relationships/image" Target="../media/image7800.png"/><Relationship Id="rId626" Type="http://schemas.openxmlformats.org/officeDocument/2006/relationships/customXml" Target="../ink/ink2797.xml"/><Relationship Id="rId223" Type="http://schemas.openxmlformats.org/officeDocument/2006/relationships/image" Target="../media/image987.png"/><Relationship Id="rId430" Type="http://schemas.openxmlformats.org/officeDocument/2006/relationships/image" Target="../media/image864.png"/><Relationship Id="rId265" Type="http://schemas.openxmlformats.org/officeDocument/2006/relationships/customXml" Target="../ink/ink2608.xml"/><Relationship Id="rId472" Type="http://schemas.openxmlformats.org/officeDocument/2006/relationships/image" Target="../media/image885.png"/><Relationship Id="rId528" Type="http://schemas.openxmlformats.org/officeDocument/2006/relationships/image" Target="../media/image970.png"/><Relationship Id="rId125" Type="http://schemas.openxmlformats.org/officeDocument/2006/relationships/customXml" Target="../ink/ink2558.xml"/><Relationship Id="rId332" Type="http://schemas.openxmlformats.org/officeDocument/2006/relationships/image" Target="../media/image819.png"/><Relationship Id="rId374" Type="http://schemas.openxmlformats.org/officeDocument/2006/relationships/customXml" Target="../ink/ink2663.xml"/><Relationship Id="rId581" Type="http://schemas.openxmlformats.org/officeDocument/2006/relationships/image" Target="../media/image1691.png"/><Relationship Id="rId234" Type="http://schemas.openxmlformats.org/officeDocument/2006/relationships/customXml" Target="../ink/ink2592.xml"/><Relationship Id="rId637" Type="http://schemas.openxmlformats.org/officeDocument/2006/relationships/customXml" Target="../ink/ink2806.xml"/><Relationship Id="rId2" Type="http://schemas.openxmlformats.org/officeDocument/2006/relationships/notesSlide" Target="../notesSlides/notesSlide51.xml"/><Relationship Id="rId276" Type="http://schemas.openxmlformats.org/officeDocument/2006/relationships/image" Target="../media/image791.png"/><Relationship Id="rId441" Type="http://schemas.openxmlformats.org/officeDocument/2006/relationships/image" Target="../media/image869.png"/><Relationship Id="rId483" Type="http://schemas.openxmlformats.org/officeDocument/2006/relationships/customXml" Target="../ink/ink2718.xml"/><Relationship Id="rId539" Type="http://schemas.openxmlformats.org/officeDocument/2006/relationships/customXml" Target="../ink/ink2744.xml"/><Relationship Id="rId40" Type="http://schemas.openxmlformats.org/officeDocument/2006/relationships/image" Target="../media/image7700.png"/><Relationship Id="rId136" Type="http://schemas.openxmlformats.org/officeDocument/2006/relationships/image" Target="../media/image958.png"/><Relationship Id="rId301" Type="http://schemas.openxmlformats.org/officeDocument/2006/relationships/customXml" Target="../ink/ink2626.xml"/><Relationship Id="rId343" Type="http://schemas.openxmlformats.org/officeDocument/2006/relationships/customXml" Target="../ink/ink2647.xml"/><Relationship Id="rId550" Type="http://schemas.openxmlformats.org/officeDocument/2006/relationships/image" Target="../media/image1023.png"/><Relationship Id="rId203" Type="http://schemas.openxmlformats.org/officeDocument/2006/relationships/image" Target="../media/image977.png"/><Relationship Id="rId385" Type="http://schemas.openxmlformats.org/officeDocument/2006/relationships/image" Target="../media/image843.png"/><Relationship Id="rId592" Type="http://schemas.openxmlformats.org/officeDocument/2006/relationships/customXml" Target="../ink/ink2774.xml"/><Relationship Id="rId606" Type="http://schemas.openxmlformats.org/officeDocument/2006/relationships/customXml" Target="../ink/ink2781.xml"/><Relationship Id="rId648" Type="http://schemas.openxmlformats.org/officeDocument/2006/relationships/image" Target="../media/image11010.png"/><Relationship Id="rId245" Type="http://schemas.openxmlformats.org/officeDocument/2006/relationships/image" Target="../media/image998.png"/><Relationship Id="rId287" Type="http://schemas.openxmlformats.org/officeDocument/2006/relationships/customXml" Target="../ink/ink2619.xml"/><Relationship Id="rId410" Type="http://schemas.openxmlformats.org/officeDocument/2006/relationships/customXml" Target="../ink/ink2681.xml"/><Relationship Id="rId452" Type="http://schemas.openxmlformats.org/officeDocument/2006/relationships/image" Target="../media/image875.png"/><Relationship Id="rId494" Type="http://schemas.openxmlformats.org/officeDocument/2006/relationships/image" Target="../media/image896.png"/><Relationship Id="rId147" Type="http://schemas.openxmlformats.org/officeDocument/2006/relationships/image" Target="../media/image963.png"/><Relationship Id="rId312" Type="http://schemas.openxmlformats.org/officeDocument/2006/relationships/image" Target="../media/image809.png"/><Relationship Id="rId354" Type="http://schemas.openxmlformats.org/officeDocument/2006/relationships/customXml" Target="../ink/ink2653.xml"/><Relationship Id="rId396" Type="http://schemas.openxmlformats.org/officeDocument/2006/relationships/customXml" Target="../ink/ink2674.xml"/><Relationship Id="rId51" Type="http://schemas.openxmlformats.org/officeDocument/2006/relationships/image" Target="../media/image911.png"/><Relationship Id="rId561" Type="http://schemas.openxmlformats.org/officeDocument/2006/relationships/customXml" Target="../ink/ink2758.xml"/><Relationship Id="rId617" Type="http://schemas.openxmlformats.org/officeDocument/2006/relationships/customXml" Target="../ink/ink2788.xml"/><Relationship Id="rId214" Type="http://schemas.openxmlformats.org/officeDocument/2006/relationships/customXml" Target="../ink/ink2582.xml"/><Relationship Id="rId256" Type="http://schemas.openxmlformats.org/officeDocument/2006/relationships/customXml" Target="../ink/ink2603.xml"/><Relationship Id="rId298" Type="http://schemas.openxmlformats.org/officeDocument/2006/relationships/image" Target="../media/image802.png"/><Relationship Id="rId421" Type="http://schemas.openxmlformats.org/officeDocument/2006/relationships/image" Target="../media/image860.png"/><Relationship Id="rId463" Type="http://schemas.openxmlformats.org/officeDocument/2006/relationships/customXml" Target="../ink/ink2708.xml"/><Relationship Id="rId519" Type="http://schemas.openxmlformats.org/officeDocument/2006/relationships/customXml" Target="../ink/ink2734.xml"/><Relationship Id="rId116" Type="http://schemas.openxmlformats.org/officeDocument/2006/relationships/customXml" Target="../ink/ink2553.xml"/><Relationship Id="rId323" Type="http://schemas.openxmlformats.org/officeDocument/2006/relationships/customXml" Target="../ink/ink2637.xml"/><Relationship Id="rId530" Type="http://schemas.openxmlformats.org/officeDocument/2006/relationships/image" Target="../media/image1005.png"/><Relationship Id="rId365" Type="http://schemas.openxmlformats.org/officeDocument/2006/relationships/image" Target="../media/image834.png"/><Relationship Id="rId572" Type="http://schemas.openxmlformats.org/officeDocument/2006/relationships/customXml" Target="../ink/ink2764.xml"/><Relationship Id="rId62" Type="http://schemas.openxmlformats.org/officeDocument/2006/relationships/image" Target="../media/image7810.png"/><Relationship Id="rId628" Type="http://schemas.openxmlformats.org/officeDocument/2006/relationships/customXml" Target="../ink/ink2799.xml"/><Relationship Id="rId225" Type="http://schemas.openxmlformats.org/officeDocument/2006/relationships/image" Target="../media/image988.png"/><Relationship Id="rId267" Type="http://schemas.openxmlformats.org/officeDocument/2006/relationships/customXml" Target="../ink/ink2609.xml"/><Relationship Id="rId432" Type="http://schemas.openxmlformats.org/officeDocument/2006/relationships/image" Target="../media/image865.png"/><Relationship Id="rId474" Type="http://schemas.openxmlformats.org/officeDocument/2006/relationships/image" Target="../media/image886.png"/><Relationship Id="rId127" Type="http://schemas.openxmlformats.org/officeDocument/2006/relationships/customXml" Target="../ink/ink2559.xml"/><Relationship Id="rId31" Type="http://schemas.openxmlformats.org/officeDocument/2006/relationships/customXml" Target="../ink/ink2545.xml"/><Relationship Id="rId334" Type="http://schemas.openxmlformats.org/officeDocument/2006/relationships/image" Target="../media/image820.png"/><Relationship Id="rId376" Type="http://schemas.openxmlformats.org/officeDocument/2006/relationships/customXml" Target="../ink/ink2664.xml"/><Relationship Id="rId541" Type="http://schemas.openxmlformats.org/officeDocument/2006/relationships/customXml" Target="../ink/ink2745.xml"/><Relationship Id="rId583" Type="http://schemas.openxmlformats.org/officeDocument/2006/relationships/image" Target="../media/image1700.png"/><Relationship Id="rId639" Type="http://schemas.openxmlformats.org/officeDocument/2006/relationships/customXml" Target="../ink/ink2807.xml"/><Relationship Id="rId4" Type="http://schemas.openxmlformats.org/officeDocument/2006/relationships/customXml" Target="../ink/ink2538.xml"/><Relationship Id="rId236" Type="http://schemas.openxmlformats.org/officeDocument/2006/relationships/customXml" Target="../ink/ink2593.xml"/><Relationship Id="rId278" Type="http://schemas.openxmlformats.org/officeDocument/2006/relationships/image" Target="../media/image792.png"/><Relationship Id="rId401" Type="http://schemas.openxmlformats.org/officeDocument/2006/relationships/image" Target="../media/image454.png"/><Relationship Id="rId443" Type="http://schemas.openxmlformats.org/officeDocument/2006/relationships/image" Target="../media/image871.png"/><Relationship Id="rId650" Type="http://schemas.openxmlformats.org/officeDocument/2006/relationships/image" Target="../media/image11110.png"/><Relationship Id="rId303" Type="http://schemas.openxmlformats.org/officeDocument/2006/relationships/customXml" Target="../ink/ink2627.xml"/><Relationship Id="rId485" Type="http://schemas.openxmlformats.org/officeDocument/2006/relationships/customXml" Target="../ink/ink2719.xml"/><Relationship Id="rId138" Type="http://schemas.openxmlformats.org/officeDocument/2006/relationships/customXml" Target="../ink/ink2563.xml"/><Relationship Id="rId345" Type="http://schemas.openxmlformats.org/officeDocument/2006/relationships/customXml" Target="../ink/ink2648.xml"/><Relationship Id="rId387" Type="http://schemas.openxmlformats.org/officeDocument/2006/relationships/image" Target="../media/image844.png"/><Relationship Id="rId510" Type="http://schemas.openxmlformats.org/officeDocument/2006/relationships/customXml" Target="../ink/ink2730.xml"/><Relationship Id="rId552" Type="http://schemas.openxmlformats.org/officeDocument/2006/relationships/customXml" Target="../ink/ink2750.xml"/><Relationship Id="rId594" Type="http://schemas.openxmlformats.org/officeDocument/2006/relationships/customXml" Target="../ink/ink2775.xml"/><Relationship Id="rId608" Type="http://schemas.openxmlformats.org/officeDocument/2006/relationships/customXml" Target="../ink/ink2782.xml"/><Relationship Id="rId191" Type="http://schemas.openxmlformats.org/officeDocument/2006/relationships/image" Target="../media/image971.png"/><Relationship Id="rId205" Type="http://schemas.openxmlformats.org/officeDocument/2006/relationships/image" Target="../media/image978.png"/><Relationship Id="rId247" Type="http://schemas.openxmlformats.org/officeDocument/2006/relationships/image" Target="../media/image999.png"/><Relationship Id="rId412" Type="http://schemas.openxmlformats.org/officeDocument/2006/relationships/customXml" Target="../ink/ink2682.xml"/><Relationship Id="rId289" Type="http://schemas.openxmlformats.org/officeDocument/2006/relationships/customXml" Target="../ink/ink2620.xml"/><Relationship Id="rId454" Type="http://schemas.openxmlformats.org/officeDocument/2006/relationships/image" Target="../media/image876.png"/><Relationship Id="rId496" Type="http://schemas.openxmlformats.org/officeDocument/2006/relationships/image" Target="../media/image897.png"/><Relationship Id="rId11" Type="http://schemas.openxmlformats.org/officeDocument/2006/relationships/image" Target="../media/image7550.png"/><Relationship Id="rId149" Type="http://schemas.openxmlformats.org/officeDocument/2006/relationships/image" Target="../media/image964.png"/><Relationship Id="rId314" Type="http://schemas.openxmlformats.org/officeDocument/2006/relationships/image" Target="../media/image810.png"/><Relationship Id="rId356" Type="http://schemas.openxmlformats.org/officeDocument/2006/relationships/customXml" Target="../ink/ink2654.xml"/><Relationship Id="rId398" Type="http://schemas.openxmlformats.org/officeDocument/2006/relationships/customXml" Target="../ink/ink2675.xml"/><Relationship Id="rId521" Type="http://schemas.openxmlformats.org/officeDocument/2006/relationships/customXml" Target="../ink/ink2735.xml"/><Relationship Id="rId53" Type="http://schemas.openxmlformats.org/officeDocument/2006/relationships/image" Target="../media/image912.png"/><Relationship Id="rId563" Type="http://schemas.openxmlformats.org/officeDocument/2006/relationships/customXml" Target="../ink/ink2759.xml"/><Relationship Id="rId619" Type="http://schemas.openxmlformats.org/officeDocument/2006/relationships/customXml" Target="../ink/ink2790.xml"/><Relationship Id="rId216" Type="http://schemas.openxmlformats.org/officeDocument/2006/relationships/customXml" Target="../ink/ink2583.xml"/><Relationship Id="rId423" Type="http://schemas.openxmlformats.org/officeDocument/2006/relationships/image" Target="../media/image861.png"/><Relationship Id="rId258" Type="http://schemas.openxmlformats.org/officeDocument/2006/relationships/customXml" Target="../ink/ink2604.xml"/><Relationship Id="rId465" Type="http://schemas.openxmlformats.org/officeDocument/2006/relationships/customXml" Target="../ink/ink2709.xml"/><Relationship Id="rId630" Type="http://schemas.openxmlformats.org/officeDocument/2006/relationships/customXml" Target="../ink/ink2801.xml"/><Relationship Id="rId118" Type="http://schemas.openxmlformats.org/officeDocument/2006/relationships/customXml" Target="../ink/ink2554.xml"/><Relationship Id="rId325" Type="http://schemas.openxmlformats.org/officeDocument/2006/relationships/customXml" Target="../ink/ink2638.xml"/><Relationship Id="rId367" Type="http://schemas.openxmlformats.org/officeDocument/2006/relationships/image" Target="../media/image835.png"/><Relationship Id="rId532" Type="http://schemas.openxmlformats.org/officeDocument/2006/relationships/image" Target="../media/image1006.png"/><Relationship Id="rId574" Type="http://schemas.openxmlformats.org/officeDocument/2006/relationships/customXml" Target="../ink/ink2765.xml"/><Relationship Id="rId64" Type="http://schemas.openxmlformats.org/officeDocument/2006/relationships/image" Target="../media/image7820.png"/><Relationship Id="rId227" Type="http://schemas.openxmlformats.org/officeDocument/2006/relationships/image" Target="../media/image989.png"/><Relationship Id="rId269" Type="http://schemas.openxmlformats.org/officeDocument/2006/relationships/customXml" Target="../ink/ink2610.xml"/><Relationship Id="rId434" Type="http://schemas.openxmlformats.org/officeDocument/2006/relationships/image" Target="../media/image866.png"/><Relationship Id="rId476" Type="http://schemas.openxmlformats.org/officeDocument/2006/relationships/image" Target="../media/image887.png"/><Relationship Id="rId641" Type="http://schemas.openxmlformats.org/officeDocument/2006/relationships/customXml" Target="../ink/ink2808.xml"/><Relationship Id="rId33" Type="http://schemas.openxmlformats.org/officeDocument/2006/relationships/customXml" Target="../ink/ink2546.xml"/><Relationship Id="rId129" Type="http://schemas.openxmlformats.org/officeDocument/2006/relationships/customXml" Target="../ink/ink2560.xml"/><Relationship Id="rId280" Type="http://schemas.openxmlformats.org/officeDocument/2006/relationships/image" Target="../media/image793.png"/><Relationship Id="rId336" Type="http://schemas.openxmlformats.org/officeDocument/2006/relationships/image" Target="../media/image821.png"/><Relationship Id="rId501" Type="http://schemas.openxmlformats.org/officeDocument/2006/relationships/customXml" Target="../ink/ink2726.xml"/><Relationship Id="rId543" Type="http://schemas.openxmlformats.org/officeDocument/2006/relationships/customXml" Target="../ink/ink2746.xml"/><Relationship Id="rId140" Type="http://schemas.openxmlformats.org/officeDocument/2006/relationships/customXml" Target="../ink/ink2564.xml"/><Relationship Id="rId378" Type="http://schemas.openxmlformats.org/officeDocument/2006/relationships/customXml" Target="../ink/ink2665.xml"/><Relationship Id="rId403" Type="http://schemas.openxmlformats.org/officeDocument/2006/relationships/image" Target="../media/image851.png"/><Relationship Id="rId585" Type="http://schemas.openxmlformats.org/officeDocument/2006/relationships/image" Target="../media/image1710.png"/><Relationship Id="rId6" Type="http://schemas.openxmlformats.org/officeDocument/2006/relationships/customXml" Target="../ink/ink2539.xml"/><Relationship Id="rId238" Type="http://schemas.openxmlformats.org/officeDocument/2006/relationships/customXml" Target="../ink/ink2594.xml"/><Relationship Id="rId445" Type="http://schemas.openxmlformats.org/officeDocument/2006/relationships/image" Target="../media/image872.png"/><Relationship Id="rId610" Type="http://schemas.openxmlformats.org/officeDocument/2006/relationships/customXml" Target="../ink/ink2783.xml"/><Relationship Id="rId652" Type="http://schemas.openxmlformats.org/officeDocument/2006/relationships/image" Target="../media/image227.png"/><Relationship Id="rId291" Type="http://schemas.openxmlformats.org/officeDocument/2006/relationships/customXml" Target="../ink/ink2621.xml"/><Relationship Id="rId305" Type="http://schemas.openxmlformats.org/officeDocument/2006/relationships/customXml" Target="../ink/ink2628.xml"/><Relationship Id="rId347" Type="http://schemas.openxmlformats.org/officeDocument/2006/relationships/customXml" Target="../ink/ink2649.xml"/><Relationship Id="rId512" Type="http://schemas.openxmlformats.org/officeDocument/2006/relationships/customXml" Target="../ink/ink2731.xml"/><Relationship Id="rId151" Type="http://schemas.openxmlformats.org/officeDocument/2006/relationships/image" Target="../media/image965.png"/><Relationship Id="rId389" Type="http://schemas.openxmlformats.org/officeDocument/2006/relationships/image" Target="../media/image845.png"/><Relationship Id="rId554" Type="http://schemas.openxmlformats.org/officeDocument/2006/relationships/customXml" Target="../ink/ink2752.xml"/><Relationship Id="rId596" Type="http://schemas.openxmlformats.org/officeDocument/2006/relationships/customXml" Target="../ink/ink2776.xml"/><Relationship Id="rId44" Type="http://schemas.openxmlformats.org/officeDocument/2006/relationships/image" Target="../media/image7720.png"/><Relationship Id="rId193" Type="http://schemas.openxmlformats.org/officeDocument/2006/relationships/image" Target="../media/image972.png"/><Relationship Id="rId207" Type="http://schemas.openxmlformats.org/officeDocument/2006/relationships/image" Target="../media/image979.png"/><Relationship Id="rId249" Type="http://schemas.openxmlformats.org/officeDocument/2006/relationships/image" Target="../media/image1000.png"/><Relationship Id="rId414" Type="http://schemas.openxmlformats.org/officeDocument/2006/relationships/customXml" Target="../ink/ink2683.xml"/><Relationship Id="rId456" Type="http://schemas.openxmlformats.org/officeDocument/2006/relationships/image" Target="../media/image877.png"/><Relationship Id="rId498" Type="http://schemas.openxmlformats.org/officeDocument/2006/relationships/image" Target="../media/image898.png"/><Relationship Id="rId621" Type="http://schemas.openxmlformats.org/officeDocument/2006/relationships/customXml" Target="../ink/ink2792.xml"/><Relationship Id="rId13" Type="http://schemas.openxmlformats.org/officeDocument/2006/relationships/image" Target="../media/image7560.png"/><Relationship Id="rId260" Type="http://schemas.openxmlformats.org/officeDocument/2006/relationships/customXml" Target="../ink/ink2605.xml"/><Relationship Id="rId316" Type="http://schemas.openxmlformats.org/officeDocument/2006/relationships/image" Target="../media/image811.png"/><Relationship Id="rId523" Type="http://schemas.openxmlformats.org/officeDocument/2006/relationships/customXml" Target="../ink/ink2736.xml"/><Relationship Id="rId120" Type="http://schemas.openxmlformats.org/officeDocument/2006/relationships/customXml" Target="../ink/ink2555.xml"/><Relationship Id="rId358" Type="http://schemas.openxmlformats.org/officeDocument/2006/relationships/customXml" Target="../ink/ink2655.xml"/><Relationship Id="rId55" Type="http://schemas.openxmlformats.org/officeDocument/2006/relationships/image" Target="../media/image913.png"/><Relationship Id="rId565" Type="http://schemas.openxmlformats.org/officeDocument/2006/relationships/customXml" Target="../ink/ink2760.xml"/><Relationship Id="rId218" Type="http://schemas.openxmlformats.org/officeDocument/2006/relationships/customXml" Target="../ink/ink2584.xml"/><Relationship Id="rId425" Type="http://schemas.openxmlformats.org/officeDocument/2006/relationships/image" Target="../media/image862.png"/><Relationship Id="rId467" Type="http://schemas.openxmlformats.org/officeDocument/2006/relationships/customXml" Target="../ink/ink2710.xml"/><Relationship Id="rId632" Type="http://schemas.openxmlformats.org/officeDocument/2006/relationships/customXml" Target="../ink/ink2803.xml"/><Relationship Id="rId271" Type="http://schemas.openxmlformats.org/officeDocument/2006/relationships/customXml" Target="../ink/ink2611.xml"/><Relationship Id="rId131" Type="http://schemas.openxmlformats.org/officeDocument/2006/relationships/customXml" Target="../ink/ink2561.xml"/><Relationship Id="rId327" Type="http://schemas.openxmlformats.org/officeDocument/2006/relationships/customXml" Target="../ink/ink2639.xml"/><Relationship Id="rId369" Type="http://schemas.openxmlformats.org/officeDocument/2006/relationships/image" Target="../media/image836.png"/><Relationship Id="rId534" Type="http://schemas.openxmlformats.org/officeDocument/2006/relationships/image" Target="../media/image1007.png"/><Relationship Id="rId576" Type="http://schemas.openxmlformats.org/officeDocument/2006/relationships/customXml" Target="../ink/ink2766.xml"/><Relationship Id="rId66" Type="http://schemas.openxmlformats.org/officeDocument/2006/relationships/image" Target="../media/image7830.png"/><Relationship Id="rId229" Type="http://schemas.openxmlformats.org/officeDocument/2006/relationships/image" Target="../media/image990.png"/><Relationship Id="rId380" Type="http://schemas.openxmlformats.org/officeDocument/2006/relationships/customXml" Target="../ink/ink2666.xml"/><Relationship Id="rId436" Type="http://schemas.openxmlformats.org/officeDocument/2006/relationships/customXml" Target="../ink/ink2694.xml"/><Relationship Id="rId601" Type="http://schemas.openxmlformats.org/officeDocument/2006/relationships/image" Target="../media/image1790.png"/><Relationship Id="rId643" Type="http://schemas.openxmlformats.org/officeDocument/2006/relationships/customXml" Target="../ink/ink2809.xml"/><Relationship Id="rId240" Type="http://schemas.openxmlformats.org/officeDocument/2006/relationships/customXml" Target="../ink/ink2595.xml"/><Relationship Id="rId478" Type="http://schemas.openxmlformats.org/officeDocument/2006/relationships/image" Target="../media/image888.png"/><Relationship Id="rId35" Type="http://schemas.openxmlformats.org/officeDocument/2006/relationships/customXml" Target="../ink/ink2547.xml"/><Relationship Id="rId282" Type="http://schemas.openxmlformats.org/officeDocument/2006/relationships/image" Target="../media/image794.png"/><Relationship Id="rId338" Type="http://schemas.openxmlformats.org/officeDocument/2006/relationships/image" Target="../media/image822.png"/><Relationship Id="rId503" Type="http://schemas.openxmlformats.org/officeDocument/2006/relationships/customXml" Target="../ink/ink2727.xml"/><Relationship Id="rId545" Type="http://schemas.openxmlformats.org/officeDocument/2006/relationships/customXml" Target="../ink/ink2747.xml"/><Relationship Id="rId587" Type="http://schemas.openxmlformats.org/officeDocument/2006/relationships/image" Target="../media/image1720.png"/><Relationship Id="rId8" Type="http://schemas.openxmlformats.org/officeDocument/2006/relationships/customXml" Target="../ink/ink2540.xml"/><Relationship Id="rId142" Type="http://schemas.openxmlformats.org/officeDocument/2006/relationships/customXml" Target="../ink/ink2565.xml"/><Relationship Id="rId391" Type="http://schemas.openxmlformats.org/officeDocument/2006/relationships/image" Target="../media/image846.png"/><Relationship Id="rId405" Type="http://schemas.openxmlformats.org/officeDocument/2006/relationships/image" Target="../media/image852.png"/><Relationship Id="rId447" Type="http://schemas.openxmlformats.org/officeDocument/2006/relationships/image" Target="../media/image873.png"/><Relationship Id="rId612" Type="http://schemas.openxmlformats.org/officeDocument/2006/relationships/customXml" Target="../ink/ink2784.xml"/><Relationship Id="rId251" Type="http://schemas.openxmlformats.org/officeDocument/2006/relationships/image" Target="../media/image1001.png"/><Relationship Id="rId489" Type="http://schemas.openxmlformats.org/officeDocument/2006/relationships/customXml" Target="../ink/ink2720.xml"/><Relationship Id="rId293" Type="http://schemas.openxmlformats.org/officeDocument/2006/relationships/customXml" Target="../ink/ink2622.xml"/><Relationship Id="rId307" Type="http://schemas.openxmlformats.org/officeDocument/2006/relationships/customXml" Target="../ink/ink2629.xml"/><Relationship Id="rId349" Type="http://schemas.openxmlformats.org/officeDocument/2006/relationships/customXml" Target="../ink/ink2650.xml"/><Relationship Id="rId514" Type="http://schemas.openxmlformats.org/officeDocument/2006/relationships/customXml" Target="../ink/ink2732.xml"/><Relationship Id="rId556" Type="http://schemas.openxmlformats.org/officeDocument/2006/relationships/customXml" Target="../ink/ink2754.xml"/><Relationship Id="rId46" Type="http://schemas.openxmlformats.org/officeDocument/2006/relationships/image" Target="../media/image7730.png"/><Relationship Id="rId111" Type="http://schemas.openxmlformats.org/officeDocument/2006/relationships/image" Target="../media/image946.png"/><Relationship Id="rId195" Type="http://schemas.openxmlformats.org/officeDocument/2006/relationships/image" Target="../media/image973.png"/><Relationship Id="rId209" Type="http://schemas.openxmlformats.org/officeDocument/2006/relationships/image" Target="../media/image980.png"/><Relationship Id="rId360" Type="http://schemas.openxmlformats.org/officeDocument/2006/relationships/customXml" Target="../ink/ink2656.xml"/><Relationship Id="rId416" Type="http://schemas.openxmlformats.org/officeDocument/2006/relationships/customXml" Target="../ink/ink2684.xml"/><Relationship Id="rId598" Type="http://schemas.openxmlformats.org/officeDocument/2006/relationships/customXml" Target="../ink/ink2777.xml"/><Relationship Id="rId220" Type="http://schemas.openxmlformats.org/officeDocument/2006/relationships/customXml" Target="../ink/ink2585.xml"/><Relationship Id="rId458" Type="http://schemas.openxmlformats.org/officeDocument/2006/relationships/image" Target="../media/image878.png"/><Relationship Id="rId623" Type="http://schemas.openxmlformats.org/officeDocument/2006/relationships/customXml" Target="../ink/ink2794.xml"/><Relationship Id="rId15" Type="http://schemas.openxmlformats.org/officeDocument/2006/relationships/image" Target="../media/image7570.png"/><Relationship Id="rId262" Type="http://schemas.openxmlformats.org/officeDocument/2006/relationships/customXml" Target="../ink/ink2606.xml"/><Relationship Id="rId318" Type="http://schemas.openxmlformats.org/officeDocument/2006/relationships/image" Target="../media/image812.png"/><Relationship Id="rId525" Type="http://schemas.openxmlformats.org/officeDocument/2006/relationships/customXml" Target="../ink/ink2737.xml"/><Relationship Id="rId57" Type="http://schemas.openxmlformats.org/officeDocument/2006/relationships/image" Target="../media/image914.png"/><Relationship Id="rId567" Type="http://schemas.openxmlformats.org/officeDocument/2006/relationships/customXml" Target="../ink/ink2761.xml"/><Relationship Id="rId122" Type="http://schemas.openxmlformats.org/officeDocument/2006/relationships/customXml" Target="../ink/ink2556.xml"/><Relationship Id="rId371" Type="http://schemas.openxmlformats.org/officeDocument/2006/relationships/image" Target="../media/image837.png"/><Relationship Id="rId427" Type="http://schemas.openxmlformats.org/officeDocument/2006/relationships/image" Target="../media/image863.png"/><Relationship Id="rId469" Type="http://schemas.openxmlformats.org/officeDocument/2006/relationships/customXml" Target="../ink/ink2711.xml"/><Relationship Id="rId634" Type="http://schemas.openxmlformats.org/officeDocument/2006/relationships/image" Target="../media/image1851.png"/><Relationship Id="rId231" Type="http://schemas.openxmlformats.org/officeDocument/2006/relationships/image" Target="../media/image991.png"/><Relationship Id="rId273" Type="http://schemas.openxmlformats.org/officeDocument/2006/relationships/customXml" Target="../ink/ink2612.xml"/><Relationship Id="rId329" Type="http://schemas.openxmlformats.org/officeDocument/2006/relationships/customXml" Target="../ink/ink2640.xml"/><Relationship Id="rId480" Type="http://schemas.openxmlformats.org/officeDocument/2006/relationships/image" Target="../media/image889.png"/><Relationship Id="rId536" Type="http://schemas.openxmlformats.org/officeDocument/2006/relationships/image" Target="../media/image1016.png"/><Relationship Id="rId340" Type="http://schemas.openxmlformats.org/officeDocument/2006/relationships/image" Target="../media/image823.png"/><Relationship Id="rId578" Type="http://schemas.openxmlformats.org/officeDocument/2006/relationships/customXml" Target="../ink/ink2767.xml"/><Relationship Id="rId68" Type="http://schemas.openxmlformats.org/officeDocument/2006/relationships/image" Target="../media/image7840.png"/><Relationship Id="rId200" Type="http://schemas.openxmlformats.org/officeDocument/2006/relationships/customXml" Target="../ink/ink2575.xml"/><Relationship Id="rId382" Type="http://schemas.openxmlformats.org/officeDocument/2006/relationships/customXml" Target="../ink/ink2667.xml"/><Relationship Id="rId438" Type="http://schemas.openxmlformats.org/officeDocument/2006/relationships/customXml" Target="../ink/ink2695.xml"/><Relationship Id="rId603" Type="http://schemas.openxmlformats.org/officeDocument/2006/relationships/image" Target="../media/image1800.png"/><Relationship Id="rId645" Type="http://schemas.openxmlformats.org/officeDocument/2006/relationships/customXml" Target="../ink/ink2810.xml"/><Relationship Id="rId242" Type="http://schemas.openxmlformats.org/officeDocument/2006/relationships/customXml" Target="../ink/ink2596.xml"/><Relationship Id="rId284" Type="http://schemas.openxmlformats.org/officeDocument/2006/relationships/image" Target="../media/image795.png"/><Relationship Id="rId491" Type="http://schemas.openxmlformats.org/officeDocument/2006/relationships/customXml" Target="../ink/ink2721.xml"/><Relationship Id="rId505" Type="http://schemas.openxmlformats.org/officeDocument/2006/relationships/customXml" Target="../ink/ink2728.xml"/><Relationship Id="rId37" Type="http://schemas.openxmlformats.org/officeDocument/2006/relationships/customXml" Target="../ink/ink2548.xml"/><Relationship Id="rId144" Type="http://schemas.openxmlformats.org/officeDocument/2006/relationships/customXml" Target="../ink/ink2566.xml"/><Relationship Id="rId547" Type="http://schemas.openxmlformats.org/officeDocument/2006/relationships/customXml" Target="../ink/ink2748.xml"/><Relationship Id="rId589" Type="http://schemas.openxmlformats.org/officeDocument/2006/relationships/image" Target="../media/image1730.png"/><Relationship Id="rId351" Type="http://schemas.openxmlformats.org/officeDocument/2006/relationships/customXml" Target="../ink/ink2651.xml"/><Relationship Id="rId393" Type="http://schemas.openxmlformats.org/officeDocument/2006/relationships/image" Target="../media/image847.png"/><Relationship Id="rId407" Type="http://schemas.openxmlformats.org/officeDocument/2006/relationships/image" Target="../media/image853.png"/><Relationship Id="rId449" Type="http://schemas.openxmlformats.org/officeDocument/2006/relationships/image" Target="../media/image874.png"/><Relationship Id="rId614" Type="http://schemas.openxmlformats.org/officeDocument/2006/relationships/customXml" Target="../ink/ink2785.xml"/><Relationship Id="rId211" Type="http://schemas.openxmlformats.org/officeDocument/2006/relationships/image" Target="../media/image981.png"/><Relationship Id="rId253" Type="http://schemas.openxmlformats.org/officeDocument/2006/relationships/image" Target="../media/image1002.png"/><Relationship Id="rId295" Type="http://schemas.openxmlformats.org/officeDocument/2006/relationships/customXml" Target="../ink/ink2623.xml"/><Relationship Id="rId309" Type="http://schemas.openxmlformats.org/officeDocument/2006/relationships/customXml" Target="../ink/ink2630.xml"/><Relationship Id="rId460" Type="http://schemas.openxmlformats.org/officeDocument/2006/relationships/image" Target="../media/image879.png"/><Relationship Id="rId516" Type="http://schemas.openxmlformats.org/officeDocument/2006/relationships/image" Target="../media/image906.png"/><Relationship Id="rId113" Type="http://schemas.openxmlformats.org/officeDocument/2006/relationships/image" Target="../media/image947.png"/><Relationship Id="rId320" Type="http://schemas.openxmlformats.org/officeDocument/2006/relationships/image" Target="../media/image813.png"/><Relationship Id="rId558" Type="http://schemas.openxmlformats.org/officeDocument/2006/relationships/customXml" Target="../ink/ink2756.xml"/><Relationship Id="rId48" Type="http://schemas.openxmlformats.org/officeDocument/2006/relationships/image" Target="../media/image7740.png"/><Relationship Id="rId197" Type="http://schemas.openxmlformats.org/officeDocument/2006/relationships/image" Target="../media/image974.png"/><Relationship Id="rId362" Type="http://schemas.openxmlformats.org/officeDocument/2006/relationships/customXml" Target="../ink/ink2657.xml"/><Relationship Id="rId418" Type="http://schemas.openxmlformats.org/officeDocument/2006/relationships/customXml" Target="../ink/ink2685.xml"/><Relationship Id="rId625" Type="http://schemas.openxmlformats.org/officeDocument/2006/relationships/customXml" Target="../ink/ink2796.xml"/><Relationship Id="rId222" Type="http://schemas.openxmlformats.org/officeDocument/2006/relationships/customXml" Target="../ink/ink2586.xml"/><Relationship Id="rId264" Type="http://schemas.openxmlformats.org/officeDocument/2006/relationships/image" Target="../media/image1010.png"/><Relationship Id="rId471" Type="http://schemas.openxmlformats.org/officeDocument/2006/relationships/customXml" Target="../ink/ink2712.xml"/><Relationship Id="rId124" Type="http://schemas.openxmlformats.org/officeDocument/2006/relationships/customXml" Target="../ink/ink2557.xml"/><Relationship Id="rId527" Type="http://schemas.openxmlformats.org/officeDocument/2006/relationships/customXml" Target="../ink/ink2738.xml"/><Relationship Id="rId569" Type="http://schemas.openxmlformats.org/officeDocument/2006/relationships/image" Target="../media/image1630.png"/><Relationship Id="rId331" Type="http://schemas.openxmlformats.org/officeDocument/2006/relationships/customXml" Target="../ink/ink2641.xml"/><Relationship Id="rId373" Type="http://schemas.openxmlformats.org/officeDocument/2006/relationships/image" Target="../media/image838.png"/><Relationship Id="rId429" Type="http://schemas.openxmlformats.org/officeDocument/2006/relationships/customXml" Target="../ink/ink2690.xml"/><Relationship Id="rId580" Type="http://schemas.openxmlformats.org/officeDocument/2006/relationships/customXml" Target="../ink/ink2768.xml"/><Relationship Id="rId70" Type="http://schemas.openxmlformats.org/officeDocument/2006/relationships/image" Target="../media/image7850.png"/><Relationship Id="rId636" Type="http://schemas.openxmlformats.org/officeDocument/2006/relationships/image" Target="../media/image186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92.png"/><Relationship Id="rId440" Type="http://schemas.openxmlformats.org/officeDocument/2006/relationships/customXml" Target="../ink/ink2696.xml"/><Relationship Id="rId275" Type="http://schemas.openxmlformats.org/officeDocument/2006/relationships/customXml" Target="../ink/ink2613.xml"/><Relationship Id="rId300" Type="http://schemas.openxmlformats.org/officeDocument/2006/relationships/image" Target="../media/image803.png"/><Relationship Id="rId482" Type="http://schemas.openxmlformats.org/officeDocument/2006/relationships/image" Target="../media/image890.png"/><Relationship Id="rId538" Type="http://schemas.openxmlformats.org/officeDocument/2006/relationships/image" Target="../media/image1017.png"/><Relationship Id="rId342" Type="http://schemas.openxmlformats.org/officeDocument/2006/relationships/image" Target="../media/image824.png"/><Relationship Id="rId384" Type="http://schemas.openxmlformats.org/officeDocument/2006/relationships/customXml" Target="../ink/ink2668.xml"/><Relationship Id="rId591" Type="http://schemas.openxmlformats.org/officeDocument/2006/relationships/image" Target="../media/image1740.png"/><Relationship Id="rId605" Type="http://schemas.openxmlformats.org/officeDocument/2006/relationships/image" Target="../media/image1810.png"/><Relationship Id="rId202" Type="http://schemas.openxmlformats.org/officeDocument/2006/relationships/customXml" Target="../ink/ink2576.xml"/><Relationship Id="rId244" Type="http://schemas.openxmlformats.org/officeDocument/2006/relationships/customXml" Target="../ink/ink2597.xml"/><Relationship Id="rId647" Type="http://schemas.openxmlformats.org/officeDocument/2006/relationships/customXml" Target="../ink/ink2811.xml"/><Relationship Id="rId39" Type="http://schemas.openxmlformats.org/officeDocument/2006/relationships/customXml" Target="../ink/ink2549.xml"/><Relationship Id="rId286" Type="http://schemas.openxmlformats.org/officeDocument/2006/relationships/image" Target="../media/image796.png"/><Relationship Id="rId451" Type="http://schemas.openxmlformats.org/officeDocument/2006/relationships/customXml" Target="../ink/ink2702.xml"/><Relationship Id="rId493" Type="http://schemas.openxmlformats.org/officeDocument/2006/relationships/customXml" Target="../ink/ink2722.xml"/><Relationship Id="rId507" Type="http://schemas.openxmlformats.org/officeDocument/2006/relationships/customXml" Target="../ink/ink2729.xml"/><Relationship Id="rId549" Type="http://schemas.openxmlformats.org/officeDocument/2006/relationships/customXml" Target="../ink/ink2749.xml"/><Relationship Id="rId146" Type="http://schemas.openxmlformats.org/officeDocument/2006/relationships/customXml" Target="../ink/ink2567.xml"/><Relationship Id="rId311" Type="http://schemas.openxmlformats.org/officeDocument/2006/relationships/customXml" Target="../ink/ink2631.xml"/><Relationship Id="rId353" Type="http://schemas.openxmlformats.org/officeDocument/2006/relationships/image" Target="../media/image828.png"/><Relationship Id="rId395" Type="http://schemas.openxmlformats.org/officeDocument/2006/relationships/image" Target="../media/image848.png"/><Relationship Id="rId409" Type="http://schemas.openxmlformats.org/officeDocument/2006/relationships/image" Target="../media/image854.png"/><Relationship Id="rId560" Type="http://schemas.openxmlformats.org/officeDocument/2006/relationships/image" Target="../media/image1590.png"/><Relationship Id="rId50" Type="http://schemas.openxmlformats.org/officeDocument/2006/relationships/image" Target="../media/image7750.png"/><Relationship Id="rId213" Type="http://schemas.openxmlformats.org/officeDocument/2006/relationships/image" Target="../media/image982.png"/><Relationship Id="rId616" Type="http://schemas.openxmlformats.org/officeDocument/2006/relationships/customXml" Target="../ink/ink2787.xml"/><Relationship Id="rId255" Type="http://schemas.openxmlformats.org/officeDocument/2006/relationships/image" Target="../media/image1003.png"/><Relationship Id="rId297" Type="http://schemas.openxmlformats.org/officeDocument/2006/relationships/customXml" Target="../ink/ink2624.xml"/><Relationship Id="rId462" Type="http://schemas.openxmlformats.org/officeDocument/2006/relationships/image" Target="../media/image880.png"/><Relationship Id="rId518" Type="http://schemas.openxmlformats.org/officeDocument/2006/relationships/image" Target="../media/image907.png"/><Relationship Id="rId115" Type="http://schemas.openxmlformats.org/officeDocument/2006/relationships/image" Target="../media/image948.png"/><Relationship Id="rId322" Type="http://schemas.openxmlformats.org/officeDocument/2006/relationships/image" Target="../media/image814.png"/><Relationship Id="rId364" Type="http://schemas.openxmlformats.org/officeDocument/2006/relationships/customXml" Target="../ink/ink2658.xml"/><Relationship Id="rId199" Type="http://schemas.openxmlformats.org/officeDocument/2006/relationships/image" Target="../media/image975.png"/><Relationship Id="rId571" Type="http://schemas.openxmlformats.org/officeDocument/2006/relationships/image" Target="../media/image1640.png"/><Relationship Id="rId627" Type="http://schemas.openxmlformats.org/officeDocument/2006/relationships/customXml" Target="../ink/ink2798.xml"/><Relationship Id="rId224" Type="http://schemas.openxmlformats.org/officeDocument/2006/relationships/customXml" Target="../ink/ink2587.xml"/><Relationship Id="rId266" Type="http://schemas.openxmlformats.org/officeDocument/2006/relationships/image" Target="../media/image1011.png"/><Relationship Id="rId431" Type="http://schemas.openxmlformats.org/officeDocument/2006/relationships/customXml" Target="../ink/ink2691.xml"/><Relationship Id="rId473" Type="http://schemas.openxmlformats.org/officeDocument/2006/relationships/customXml" Target="../ink/ink2713.xml"/><Relationship Id="rId529" Type="http://schemas.openxmlformats.org/officeDocument/2006/relationships/customXml" Target="../ink/ink2739.xml"/><Relationship Id="rId30" Type="http://schemas.openxmlformats.org/officeDocument/2006/relationships/image" Target="../media/image7650.png"/><Relationship Id="rId126" Type="http://schemas.openxmlformats.org/officeDocument/2006/relationships/image" Target="../media/image953.png"/><Relationship Id="rId333" Type="http://schemas.openxmlformats.org/officeDocument/2006/relationships/customXml" Target="../ink/ink2642.xml"/><Relationship Id="rId540" Type="http://schemas.openxmlformats.org/officeDocument/2006/relationships/image" Target="../media/image1018.png"/><Relationship Id="rId375" Type="http://schemas.openxmlformats.org/officeDocument/2006/relationships/image" Target="../media/image839.png"/><Relationship Id="rId582" Type="http://schemas.openxmlformats.org/officeDocument/2006/relationships/customXml" Target="../ink/ink2769.xml"/><Relationship Id="rId72" Type="http://schemas.openxmlformats.org/officeDocument/2006/relationships/image" Target="../media/image7860.png"/><Relationship Id="rId638" Type="http://schemas.openxmlformats.org/officeDocument/2006/relationships/image" Target="../media/image10511.png"/><Relationship Id="rId3" Type="http://schemas.openxmlformats.org/officeDocument/2006/relationships/image" Target="../media/image736.png"/><Relationship Id="rId235" Type="http://schemas.openxmlformats.org/officeDocument/2006/relationships/image" Target="../media/image993.png"/><Relationship Id="rId277" Type="http://schemas.openxmlformats.org/officeDocument/2006/relationships/customXml" Target="../ink/ink2614.xml"/><Relationship Id="rId400" Type="http://schemas.openxmlformats.org/officeDocument/2006/relationships/customXml" Target="../ink/ink2676.xml"/><Relationship Id="rId442" Type="http://schemas.openxmlformats.org/officeDocument/2006/relationships/customXml" Target="../ink/ink2697.xml"/><Relationship Id="rId484" Type="http://schemas.openxmlformats.org/officeDocument/2006/relationships/image" Target="../media/image891.png"/><Relationship Id="rId137" Type="http://schemas.openxmlformats.org/officeDocument/2006/relationships/customXml" Target="../ink/ink2562.xml"/><Relationship Id="rId302" Type="http://schemas.openxmlformats.org/officeDocument/2006/relationships/image" Target="../media/image804.png"/><Relationship Id="rId344" Type="http://schemas.openxmlformats.org/officeDocument/2006/relationships/image" Target="../media/image825.png"/><Relationship Id="rId41" Type="http://schemas.openxmlformats.org/officeDocument/2006/relationships/customXml" Target="../ink/ink2550.xml"/><Relationship Id="rId386" Type="http://schemas.openxmlformats.org/officeDocument/2006/relationships/customXml" Target="../ink/ink2669.xml"/><Relationship Id="rId551" Type="http://schemas.openxmlformats.org/officeDocument/2006/relationships/image" Target="../media/image1035.png"/><Relationship Id="rId593" Type="http://schemas.openxmlformats.org/officeDocument/2006/relationships/image" Target="../media/image1750.png"/><Relationship Id="rId607" Type="http://schemas.openxmlformats.org/officeDocument/2006/relationships/image" Target="../media/image1820.png"/><Relationship Id="rId649" Type="http://schemas.openxmlformats.org/officeDocument/2006/relationships/customXml" Target="../ink/ink2812.xml"/><Relationship Id="rId204" Type="http://schemas.openxmlformats.org/officeDocument/2006/relationships/customXml" Target="../ink/ink2577.xml"/><Relationship Id="rId246" Type="http://schemas.openxmlformats.org/officeDocument/2006/relationships/customXml" Target="../ink/ink2598.xml"/><Relationship Id="rId288" Type="http://schemas.openxmlformats.org/officeDocument/2006/relationships/image" Target="../media/image797.png"/><Relationship Id="rId411" Type="http://schemas.openxmlformats.org/officeDocument/2006/relationships/image" Target="../media/image855.png"/><Relationship Id="rId453" Type="http://schemas.openxmlformats.org/officeDocument/2006/relationships/customXml" Target="../ink/ink2703.xml"/><Relationship Id="rId509" Type="http://schemas.openxmlformats.org/officeDocument/2006/relationships/image" Target="../media/image903.png"/><Relationship Id="rId313" Type="http://schemas.openxmlformats.org/officeDocument/2006/relationships/customXml" Target="../ink/ink2632.xml"/><Relationship Id="rId495" Type="http://schemas.openxmlformats.org/officeDocument/2006/relationships/customXml" Target="../ink/ink2723.xml"/><Relationship Id="rId10" Type="http://schemas.openxmlformats.org/officeDocument/2006/relationships/customXml" Target="../ink/ink2541.xml"/><Relationship Id="rId148" Type="http://schemas.openxmlformats.org/officeDocument/2006/relationships/customXml" Target="../ink/ink2568.xml"/><Relationship Id="rId355" Type="http://schemas.openxmlformats.org/officeDocument/2006/relationships/image" Target="../media/image829.png"/><Relationship Id="rId397" Type="http://schemas.openxmlformats.org/officeDocument/2006/relationships/image" Target="../media/image849.png"/><Relationship Id="rId520" Type="http://schemas.openxmlformats.org/officeDocument/2006/relationships/image" Target="../media/image966.png"/><Relationship Id="rId562" Type="http://schemas.openxmlformats.org/officeDocument/2006/relationships/image" Target="../media/image1600.png"/><Relationship Id="rId618" Type="http://schemas.openxmlformats.org/officeDocument/2006/relationships/customXml" Target="../ink/ink2789.xml"/><Relationship Id="rId52" Type="http://schemas.openxmlformats.org/officeDocument/2006/relationships/image" Target="../media/image7760.png"/><Relationship Id="rId215" Type="http://schemas.openxmlformats.org/officeDocument/2006/relationships/image" Target="../media/image983.png"/><Relationship Id="rId257" Type="http://schemas.openxmlformats.org/officeDocument/2006/relationships/image" Target="../media/image1004.png"/><Relationship Id="rId422" Type="http://schemas.openxmlformats.org/officeDocument/2006/relationships/customXml" Target="../ink/ink2686.xml"/><Relationship Id="rId464" Type="http://schemas.openxmlformats.org/officeDocument/2006/relationships/image" Target="../media/image881.png"/><Relationship Id="rId299" Type="http://schemas.openxmlformats.org/officeDocument/2006/relationships/customXml" Target="../ink/ink2625.xml"/><Relationship Id="rId366" Type="http://schemas.openxmlformats.org/officeDocument/2006/relationships/customXml" Target="../ink/ink2659.xml"/><Relationship Id="rId573" Type="http://schemas.openxmlformats.org/officeDocument/2006/relationships/image" Target="../media/image1650.png"/><Relationship Id="rId226" Type="http://schemas.openxmlformats.org/officeDocument/2006/relationships/customXml" Target="../ink/ink2588.xml"/><Relationship Id="rId433" Type="http://schemas.openxmlformats.org/officeDocument/2006/relationships/customXml" Target="../ink/ink2692.xml"/><Relationship Id="rId640" Type="http://schemas.openxmlformats.org/officeDocument/2006/relationships/image" Target="../media/image10611.png"/><Relationship Id="rId377" Type="http://schemas.openxmlformats.org/officeDocument/2006/relationships/image" Target="../media/image39.png"/><Relationship Id="rId500" Type="http://schemas.openxmlformats.org/officeDocument/2006/relationships/image" Target="../media/image899.png"/><Relationship Id="rId584" Type="http://schemas.openxmlformats.org/officeDocument/2006/relationships/customXml" Target="../ink/ink2770.xml"/><Relationship Id="rId74" Type="http://schemas.openxmlformats.org/officeDocument/2006/relationships/image" Target="../media/image7870.png"/><Relationship Id="rId5" Type="http://schemas.openxmlformats.org/officeDocument/2006/relationships/image" Target="../media/image7520.png"/><Relationship Id="rId237" Type="http://schemas.openxmlformats.org/officeDocument/2006/relationships/image" Target="../media/image994.png"/><Relationship Id="rId444" Type="http://schemas.openxmlformats.org/officeDocument/2006/relationships/customXml" Target="../ink/ink2698.xml"/><Relationship Id="rId651" Type="http://schemas.openxmlformats.org/officeDocument/2006/relationships/customXml" Target="../ink/ink2813.xml"/><Relationship Id="rId290" Type="http://schemas.openxmlformats.org/officeDocument/2006/relationships/image" Target="../media/image798.png"/><Relationship Id="rId304" Type="http://schemas.openxmlformats.org/officeDocument/2006/relationships/image" Target="../media/image805.png"/><Relationship Id="rId388" Type="http://schemas.openxmlformats.org/officeDocument/2006/relationships/customXml" Target="../ink/ink2670.xml"/><Relationship Id="rId511" Type="http://schemas.openxmlformats.org/officeDocument/2006/relationships/image" Target="../media/image904.png"/><Relationship Id="rId609" Type="http://schemas.openxmlformats.org/officeDocument/2006/relationships/image" Target="../media/image1830.png"/><Relationship Id="rId150" Type="http://schemas.openxmlformats.org/officeDocument/2006/relationships/customXml" Target="../ink/ink2569.xml"/><Relationship Id="rId595" Type="http://schemas.openxmlformats.org/officeDocument/2006/relationships/image" Target="../media/image1760.png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9.png"/><Relationship Id="rId769" Type="http://schemas.openxmlformats.org/officeDocument/2006/relationships/image" Target="../media/image1026.png"/><Relationship Id="rId324" Type="http://schemas.openxmlformats.org/officeDocument/2006/relationships/image" Target="../media/image815.png"/><Relationship Id="rId836" Type="http://schemas.openxmlformats.org/officeDocument/2006/relationships/customXml" Target="../ink/ink3051.xml"/><Relationship Id="rId268" Type="http://schemas.openxmlformats.org/officeDocument/2006/relationships/image" Target="../media/image1012.png"/><Relationship Id="rId475" Type="http://schemas.openxmlformats.org/officeDocument/2006/relationships/customXml" Target="../ink/ink2990.xml"/><Relationship Id="rId903" Type="http://schemas.openxmlformats.org/officeDocument/2006/relationships/customXml" Target="../ink/ink3094.xml"/><Relationship Id="rId32" Type="http://schemas.openxmlformats.org/officeDocument/2006/relationships/image" Target="../media/image7660.png"/><Relationship Id="rId128" Type="http://schemas.openxmlformats.org/officeDocument/2006/relationships/image" Target="../media/image954.png"/><Relationship Id="rId335" Type="http://schemas.openxmlformats.org/officeDocument/2006/relationships/customXml" Target="../ink/ink2919.xml"/><Relationship Id="rId402" Type="http://schemas.openxmlformats.org/officeDocument/2006/relationships/customXml" Target="../ink/ink2953.xml"/><Relationship Id="rId847" Type="http://schemas.openxmlformats.org/officeDocument/2006/relationships/image" Target="../media/image1710.png"/><Relationship Id="rId279" Type="http://schemas.openxmlformats.org/officeDocument/2006/relationships/customXml" Target="../ink/ink2891.xml"/><Relationship Id="rId914" Type="http://schemas.openxmlformats.org/officeDocument/2006/relationships/image" Target="../media/image227.png"/><Relationship Id="rId139" Type="http://schemas.openxmlformats.org/officeDocument/2006/relationships/image" Target="../media/image959.png"/><Relationship Id="rId346" Type="http://schemas.openxmlformats.org/officeDocument/2006/relationships/image" Target="../media/image3250.png"/><Relationship Id="rId192" Type="http://schemas.openxmlformats.org/officeDocument/2006/relationships/customXml" Target="../ink/ink2847.xml"/><Relationship Id="rId206" Type="http://schemas.openxmlformats.org/officeDocument/2006/relationships/customXml" Target="../ink/ink2854.xml"/><Relationship Id="rId413" Type="http://schemas.openxmlformats.org/officeDocument/2006/relationships/image" Target="../media/image856.png"/><Relationship Id="rId858" Type="http://schemas.openxmlformats.org/officeDocument/2006/relationships/customXml" Target="../ink/ink3062.xml"/><Relationship Id="rId497" Type="http://schemas.openxmlformats.org/officeDocument/2006/relationships/customXml" Target="../ink/ink3000.xml"/><Relationship Id="rId357" Type="http://schemas.openxmlformats.org/officeDocument/2006/relationships/image" Target="../media/image830.png"/><Relationship Id="rId217" Type="http://schemas.openxmlformats.org/officeDocument/2006/relationships/image" Target="../media/image984.png"/><Relationship Id="rId771" Type="http://schemas.openxmlformats.org/officeDocument/2006/relationships/image" Target="../media/image1027.png"/><Relationship Id="rId869" Type="http://schemas.openxmlformats.org/officeDocument/2006/relationships/image" Target="../media/image1820.png"/><Relationship Id="rId54" Type="http://schemas.openxmlformats.org/officeDocument/2006/relationships/image" Target="../media/image7770.png"/><Relationship Id="rId424" Type="http://schemas.openxmlformats.org/officeDocument/2006/relationships/customXml" Target="../ink/ink2963.xml"/><Relationship Id="rId270" Type="http://schemas.openxmlformats.org/officeDocument/2006/relationships/image" Target="../media/image1013.png"/><Relationship Id="rId130" Type="http://schemas.openxmlformats.org/officeDocument/2006/relationships/image" Target="../media/image955.png"/><Relationship Id="rId368" Type="http://schemas.openxmlformats.org/officeDocument/2006/relationships/customXml" Target="../ink/ink2936.xml"/><Relationship Id="rId782" Type="http://schemas.openxmlformats.org/officeDocument/2006/relationships/customXml" Target="../ink/ink3020.xml"/><Relationship Id="rId838" Type="http://schemas.openxmlformats.org/officeDocument/2006/relationships/customXml" Target="../ink/ink3052.xml"/><Relationship Id="rId228" Type="http://schemas.openxmlformats.org/officeDocument/2006/relationships/customXml" Target="../ink/ink2865.xml"/><Relationship Id="rId435" Type="http://schemas.openxmlformats.org/officeDocument/2006/relationships/customXml" Target="../ink/ink2969.xml"/><Relationship Id="rId477" Type="http://schemas.openxmlformats.org/officeDocument/2006/relationships/customXml" Target="../ink/ink2991.xml"/><Relationship Id="rId281" Type="http://schemas.openxmlformats.org/officeDocument/2006/relationships/customXml" Target="../ink/ink2892.xml"/><Relationship Id="rId337" Type="http://schemas.openxmlformats.org/officeDocument/2006/relationships/customXml" Target="../ink/ink2920.xml"/><Relationship Id="rId502" Type="http://schemas.openxmlformats.org/officeDocument/2006/relationships/image" Target="../media/image900.png"/><Relationship Id="rId891" Type="http://schemas.openxmlformats.org/officeDocument/2006/relationships/customXml" Target="../ink/ink3086.xml"/><Relationship Id="rId905" Type="http://schemas.openxmlformats.org/officeDocument/2006/relationships/customXml" Target="../ink/ink3095.xml"/><Relationship Id="rId34" Type="http://schemas.openxmlformats.org/officeDocument/2006/relationships/image" Target="../media/image7670.png"/><Relationship Id="rId141" Type="http://schemas.openxmlformats.org/officeDocument/2006/relationships/image" Target="../media/image960.png"/><Relationship Id="rId379" Type="http://schemas.openxmlformats.org/officeDocument/2006/relationships/image" Target="../media/image840.png"/><Relationship Id="rId793" Type="http://schemas.openxmlformats.org/officeDocument/2006/relationships/image" Target="../media/image1110.png"/><Relationship Id="rId807" Type="http://schemas.openxmlformats.org/officeDocument/2006/relationships/image" Target="../media/image1133.png"/><Relationship Id="rId849" Type="http://schemas.openxmlformats.org/officeDocument/2006/relationships/image" Target="../media/image1720.png"/><Relationship Id="rId76" Type="http://schemas.openxmlformats.org/officeDocument/2006/relationships/image" Target="../media/image7880.png"/><Relationship Id="rId7" Type="http://schemas.openxmlformats.org/officeDocument/2006/relationships/image" Target="../media/image7530.png"/><Relationship Id="rId239" Type="http://schemas.openxmlformats.org/officeDocument/2006/relationships/image" Target="../media/image995.png"/><Relationship Id="rId390" Type="http://schemas.openxmlformats.org/officeDocument/2006/relationships/customXml" Target="../ink/ink2947.xml"/><Relationship Id="rId404" Type="http://schemas.openxmlformats.org/officeDocument/2006/relationships/customXml" Target="../ink/ink2954.xml"/><Relationship Id="rId446" Type="http://schemas.openxmlformats.org/officeDocument/2006/relationships/customXml" Target="../ink/ink2975.xml"/><Relationship Id="rId250" Type="http://schemas.openxmlformats.org/officeDocument/2006/relationships/customXml" Target="../ink/ink2876.xml"/><Relationship Id="rId292" Type="http://schemas.openxmlformats.org/officeDocument/2006/relationships/image" Target="../media/image799.png"/><Relationship Id="rId306" Type="http://schemas.openxmlformats.org/officeDocument/2006/relationships/image" Target="../media/image806.png"/><Relationship Id="rId488" Type="http://schemas.openxmlformats.org/officeDocument/2006/relationships/image" Target="../media/image893.png"/><Relationship Id="rId860" Type="http://schemas.openxmlformats.org/officeDocument/2006/relationships/customXml" Target="../ink/ink3063.xml"/><Relationship Id="rId348" Type="http://schemas.openxmlformats.org/officeDocument/2006/relationships/image" Target="../media/image826.png"/><Relationship Id="rId513" Type="http://schemas.openxmlformats.org/officeDocument/2006/relationships/image" Target="../media/image905.png"/><Relationship Id="rId762" Type="http://schemas.openxmlformats.org/officeDocument/2006/relationships/customXml" Target="../ink/ink3010.xml"/><Relationship Id="rId45" Type="http://schemas.openxmlformats.org/officeDocument/2006/relationships/image" Target="../media/image908.png"/><Relationship Id="rId818" Type="http://schemas.openxmlformats.org/officeDocument/2006/relationships/customXml" Target="../ink/ink3040.xml"/><Relationship Id="rId152" Type="http://schemas.openxmlformats.org/officeDocument/2006/relationships/customXml" Target="../ink/ink2846.xml"/><Relationship Id="rId194" Type="http://schemas.openxmlformats.org/officeDocument/2006/relationships/customXml" Target="../ink/ink2848.xml"/><Relationship Id="rId208" Type="http://schemas.openxmlformats.org/officeDocument/2006/relationships/customXml" Target="../ink/ink2855.xml"/><Relationship Id="rId415" Type="http://schemas.openxmlformats.org/officeDocument/2006/relationships/image" Target="../media/image857.png"/><Relationship Id="rId457" Type="http://schemas.openxmlformats.org/officeDocument/2006/relationships/customXml" Target="../ink/ink2981.xml"/><Relationship Id="rId261" Type="http://schemas.openxmlformats.org/officeDocument/2006/relationships/image" Target="../media/image1009.png"/><Relationship Id="rId499" Type="http://schemas.openxmlformats.org/officeDocument/2006/relationships/customXml" Target="../ink/ink3001.xml"/><Relationship Id="rId871" Type="http://schemas.openxmlformats.org/officeDocument/2006/relationships/image" Target="../media/image1830.png"/><Relationship Id="rId14" Type="http://schemas.openxmlformats.org/officeDocument/2006/relationships/customXml" Target="../ink/ink2819.xml"/><Relationship Id="rId317" Type="http://schemas.openxmlformats.org/officeDocument/2006/relationships/customXml" Target="../ink/ink2910.xml"/><Relationship Id="rId359" Type="http://schemas.openxmlformats.org/officeDocument/2006/relationships/image" Target="../media/image831.png"/><Relationship Id="rId773" Type="http://schemas.openxmlformats.org/officeDocument/2006/relationships/image" Target="../media/image1028.png"/><Relationship Id="rId56" Type="http://schemas.openxmlformats.org/officeDocument/2006/relationships/image" Target="../media/image7780.png"/><Relationship Id="rId121" Type="http://schemas.openxmlformats.org/officeDocument/2006/relationships/image" Target="../media/image951.png"/><Relationship Id="rId219" Type="http://schemas.openxmlformats.org/officeDocument/2006/relationships/image" Target="../media/image985.png"/><Relationship Id="rId370" Type="http://schemas.openxmlformats.org/officeDocument/2006/relationships/customXml" Target="../ink/ink2937.xml"/><Relationship Id="rId426" Type="http://schemas.openxmlformats.org/officeDocument/2006/relationships/customXml" Target="../ink/ink2964.xml"/><Relationship Id="rId829" Type="http://schemas.openxmlformats.org/officeDocument/2006/relationships/customXml" Target="../ink/ink3047.xml"/><Relationship Id="rId230" Type="http://schemas.openxmlformats.org/officeDocument/2006/relationships/customXml" Target="../ink/ink2866.xml"/><Relationship Id="rId468" Type="http://schemas.openxmlformats.org/officeDocument/2006/relationships/image" Target="../media/image883.png"/><Relationship Id="rId840" Type="http://schemas.openxmlformats.org/officeDocument/2006/relationships/customXml" Target="../ink/ink3053.xml"/><Relationship Id="rId882" Type="http://schemas.openxmlformats.org/officeDocument/2006/relationships/customXml" Target="../ink/ink3077.xml"/><Relationship Id="rId272" Type="http://schemas.openxmlformats.org/officeDocument/2006/relationships/image" Target="../media/image1014.png"/><Relationship Id="rId328" Type="http://schemas.openxmlformats.org/officeDocument/2006/relationships/image" Target="../media/image817.png"/><Relationship Id="rId381" Type="http://schemas.openxmlformats.org/officeDocument/2006/relationships/image" Target="../media/image841.png"/><Relationship Id="rId784" Type="http://schemas.openxmlformats.org/officeDocument/2006/relationships/customXml" Target="../ink/ink3021.xml"/><Relationship Id="rId241" Type="http://schemas.openxmlformats.org/officeDocument/2006/relationships/image" Target="../media/image996.png"/><Relationship Id="rId437" Type="http://schemas.openxmlformats.org/officeDocument/2006/relationships/image" Target="../media/image867.png"/><Relationship Id="rId479" Type="http://schemas.openxmlformats.org/officeDocument/2006/relationships/customXml" Target="../ink/ink2992.xml"/><Relationship Id="rId851" Type="http://schemas.openxmlformats.org/officeDocument/2006/relationships/image" Target="../media/image1730.png"/><Relationship Id="rId893" Type="http://schemas.openxmlformats.org/officeDocument/2006/relationships/customXml" Target="../ink/ink3088.xml"/><Relationship Id="rId907" Type="http://schemas.openxmlformats.org/officeDocument/2006/relationships/customXml" Target="../ink/ink3096.xml"/><Relationship Id="rId36" Type="http://schemas.openxmlformats.org/officeDocument/2006/relationships/image" Target="../media/image7680.png"/><Relationship Id="rId283" Type="http://schemas.openxmlformats.org/officeDocument/2006/relationships/customXml" Target="../ink/ink2893.xml"/><Relationship Id="rId339" Type="http://schemas.openxmlformats.org/officeDocument/2006/relationships/customXml" Target="../ink/ink2921.xml"/><Relationship Id="rId490" Type="http://schemas.openxmlformats.org/officeDocument/2006/relationships/image" Target="../media/image894.png"/><Relationship Id="rId504" Type="http://schemas.openxmlformats.org/officeDocument/2006/relationships/image" Target="../media/image901.png"/><Relationship Id="rId143" Type="http://schemas.openxmlformats.org/officeDocument/2006/relationships/image" Target="../media/image961.png"/><Relationship Id="rId350" Type="http://schemas.openxmlformats.org/officeDocument/2006/relationships/image" Target="../media/image827.png"/><Relationship Id="rId406" Type="http://schemas.openxmlformats.org/officeDocument/2006/relationships/customXml" Target="../ink/ink2955.xml"/><Relationship Id="rId795" Type="http://schemas.openxmlformats.org/officeDocument/2006/relationships/image" Target="../media/image1127.png"/><Relationship Id="rId809" Type="http://schemas.openxmlformats.org/officeDocument/2006/relationships/image" Target="../media/image1134.png"/><Relationship Id="rId78" Type="http://schemas.openxmlformats.org/officeDocument/2006/relationships/image" Target="../media/image789.png"/><Relationship Id="rId9" Type="http://schemas.openxmlformats.org/officeDocument/2006/relationships/image" Target="../media/image7540.png"/><Relationship Id="rId210" Type="http://schemas.openxmlformats.org/officeDocument/2006/relationships/customXml" Target="../ink/ink2856.xml"/><Relationship Id="rId392" Type="http://schemas.openxmlformats.org/officeDocument/2006/relationships/customXml" Target="../ink/ink2948.xml"/><Relationship Id="rId448" Type="http://schemas.openxmlformats.org/officeDocument/2006/relationships/customXml" Target="../ink/ink2976.xml"/><Relationship Id="rId820" Type="http://schemas.openxmlformats.org/officeDocument/2006/relationships/customXml" Target="../ink/ink3042.xml"/><Relationship Id="rId862" Type="http://schemas.openxmlformats.org/officeDocument/2006/relationships/customXml" Target="../ink/ink3064.xml"/><Relationship Id="rId252" Type="http://schemas.openxmlformats.org/officeDocument/2006/relationships/customXml" Target="../ink/ink2877.xml"/><Relationship Id="rId294" Type="http://schemas.openxmlformats.org/officeDocument/2006/relationships/image" Target="../media/image800.png"/><Relationship Id="rId308" Type="http://schemas.openxmlformats.org/officeDocument/2006/relationships/image" Target="../media/image807.png"/><Relationship Id="rId112" Type="http://schemas.openxmlformats.org/officeDocument/2006/relationships/customXml" Target="../ink/ink2827.xml"/><Relationship Id="rId361" Type="http://schemas.openxmlformats.org/officeDocument/2006/relationships/image" Target="../media/image832.png"/><Relationship Id="rId764" Type="http://schemas.openxmlformats.org/officeDocument/2006/relationships/customXml" Target="../ink/ink3011.xml"/><Relationship Id="rId47" Type="http://schemas.openxmlformats.org/officeDocument/2006/relationships/image" Target="../media/image909.png"/><Relationship Id="rId196" Type="http://schemas.openxmlformats.org/officeDocument/2006/relationships/customXml" Target="../ink/ink2849.xml"/><Relationship Id="rId417" Type="http://schemas.openxmlformats.org/officeDocument/2006/relationships/image" Target="../media/image858.png"/><Relationship Id="rId459" Type="http://schemas.openxmlformats.org/officeDocument/2006/relationships/customXml" Target="../ink/ink2982.xml"/><Relationship Id="rId831" Type="http://schemas.openxmlformats.org/officeDocument/2006/relationships/image" Target="../media/image1630.png"/><Relationship Id="rId873" Type="http://schemas.openxmlformats.org/officeDocument/2006/relationships/image" Target="../media/image1841.png"/><Relationship Id="rId16" Type="http://schemas.openxmlformats.org/officeDocument/2006/relationships/customXml" Target="../ink/ink2820.xml"/><Relationship Id="rId221" Type="http://schemas.openxmlformats.org/officeDocument/2006/relationships/image" Target="../media/image986.png"/><Relationship Id="rId263" Type="http://schemas.openxmlformats.org/officeDocument/2006/relationships/customXml" Target="../ink/ink2883.xml"/><Relationship Id="rId319" Type="http://schemas.openxmlformats.org/officeDocument/2006/relationships/customXml" Target="../ink/ink2911.xml"/><Relationship Id="rId470" Type="http://schemas.openxmlformats.org/officeDocument/2006/relationships/image" Target="../media/image884.png"/><Relationship Id="rId123" Type="http://schemas.openxmlformats.org/officeDocument/2006/relationships/image" Target="../media/image952.png"/><Relationship Id="rId330" Type="http://schemas.openxmlformats.org/officeDocument/2006/relationships/image" Target="../media/image818.png"/><Relationship Id="rId775" Type="http://schemas.openxmlformats.org/officeDocument/2006/relationships/image" Target="../media/image1048.png"/><Relationship Id="rId58" Type="http://schemas.openxmlformats.org/officeDocument/2006/relationships/image" Target="../media/image7790.png"/><Relationship Id="rId372" Type="http://schemas.openxmlformats.org/officeDocument/2006/relationships/customXml" Target="../ink/ink2938.xml"/><Relationship Id="rId428" Type="http://schemas.openxmlformats.org/officeDocument/2006/relationships/customXml" Target="../ink/ink2965.xml"/><Relationship Id="rId800" Type="http://schemas.openxmlformats.org/officeDocument/2006/relationships/customXml" Target="../ink/ink3029.xml"/><Relationship Id="rId842" Type="http://schemas.openxmlformats.org/officeDocument/2006/relationships/customXml" Target="../ink/ink3054.xml"/><Relationship Id="rId232" Type="http://schemas.openxmlformats.org/officeDocument/2006/relationships/customXml" Target="../ink/ink2867.xml"/><Relationship Id="rId274" Type="http://schemas.openxmlformats.org/officeDocument/2006/relationships/image" Target="../media/image1015.png"/><Relationship Id="rId481" Type="http://schemas.openxmlformats.org/officeDocument/2006/relationships/customXml" Target="../ink/ink2993.xml"/><Relationship Id="rId884" Type="http://schemas.openxmlformats.org/officeDocument/2006/relationships/customXml" Target="../ink/ink3079.xml"/><Relationship Id="rId786" Type="http://schemas.openxmlformats.org/officeDocument/2006/relationships/customXml" Target="../ink/ink3022.xml"/><Relationship Id="rId341" Type="http://schemas.openxmlformats.org/officeDocument/2006/relationships/customXml" Target="../ink/ink2922.xml"/><Relationship Id="rId383" Type="http://schemas.openxmlformats.org/officeDocument/2006/relationships/image" Target="../media/image842.png"/><Relationship Id="rId439" Type="http://schemas.openxmlformats.org/officeDocument/2006/relationships/image" Target="../media/image868.png"/><Relationship Id="rId811" Type="http://schemas.openxmlformats.org/officeDocument/2006/relationships/image" Target="../media/image1135.png"/><Relationship Id="rId80" Type="http://schemas.openxmlformats.org/officeDocument/2006/relationships/image" Target="../media/image790.png"/><Relationship Id="rId201" Type="http://schemas.openxmlformats.org/officeDocument/2006/relationships/image" Target="../media/image976.png"/><Relationship Id="rId243" Type="http://schemas.openxmlformats.org/officeDocument/2006/relationships/image" Target="../media/image997.png"/><Relationship Id="rId285" Type="http://schemas.openxmlformats.org/officeDocument/2006/relationships/customXml" Target="../ink/ink2894.xml"/><Relationship Id="rId450" Type="http://schemas.openxmlformats.org/officeDocument/2006/relationships/customXml" Target="../ink/ink2977.xml"/><Relationship Id="rId506" Type="http://schemas.openxmlformats.org/officeDocument/2006/relationships/image" Target="../media/image902.png"/><Relationship Id="rId853" Type="http://schemas.openxmlformats.org/officeDocument/2006/relationships/image" Target="../media/image1740.png"/><Relationship Id="rId895" Type="http://schemas.openxmlformats.org/officeDocument/2006/relationships/customXml" Target="../ink/ink3090.xml"/><Relationship Id="rId909" Type="http://schemas.openxmlformats.org/officeDocument/2006/relationships/customXml" Target="../ink/ink3097.xml"/><Relationship Id="rId38" Type="http://schemas.openxmlformats.org/officeDocument/2006/relationships/image" Target="../media/image7690.png"/><Relationship Id="rId310" Type="http://schemas.openxmlformats.org/officeDocument/2006/relationships/image" Target="../media/image808.png"/><Relationship Id="rId492" Type="http://schemas.openxmlformats.org/officeDocument/2006/relationships/image" Target="../media/image895.png"/><Relationship Id="rId797" Type="http://schemas.openxmlformats.org/officeDocument/2006/relationships/image" Target="../media/image1128.png"/><Relationship Id="rId145" Type="http://schemas.openxmlformats.org/officeDocument/2006/relationships/image" Target="../media/image962.png"/><Relationship Id="rId352" Type="http://schemas.openxmlformats.org/officeDocument/2006/relationships/customXml" Target="../ink/ink2928.xml"/><Relationship Id="rId394" Type="http://schemas.openxmlformats.org/officeDocument/2006/relationships/customXml" Target="../ink/ink2949.xml"/><Relationship Id="rId408" Type="http://schemas.openxmlformats.org/officeDocument/2006/relationships/customXml" Target="../ink/ink2956.xml"/><Relationship Id="rId822" Type="http://schemas.openxmlformats.org/officeDocument/2006/relationships/image" Target="../media/image1590.png"/><Relationship Id="rId212" Type="http://schemas.openxmlformats.org/officeDocument/2006/relationships/customXml" Target="../ink/ink2857.xml"/><Relationship Id="rId254" Type="http://schemas.openxmlformats.org/officeDocument/2006/relationships/customXml" Target="../ink/ink2878.xml"/><Relationship Id="rId864" Type="http://schemas.openxmlformats.org/officeDocument/2006/relationships/customXml" Target="../ink/ink3065.xml"/><Relationship Id="rId114" Type="http://schemas.openxmlformats.org/officeDocument/2006/relationships/customXml" Target="../ink/ink2828.xml"/><Relationship Id="rId296" Type="http://schemas.openxmlformats.org/officeDocument/2006/relationships/image" Target="../media/image801.png"/><Relationship Id="rId461" Type="http://schemas.openxmlformats.org/officeDocument/2006/relationships/customXml" Target="../ink/ink2983.xml"/><Relationship Id="rId517" Type="http://schemas.openxmlformats.org/officeDocument/2006/relationships/customXml" Target="../ink/ink3009.xml"/><Relationship Id="rId766" Type="http://schemas.openxmlformats.org/officeDocument/2006/relationships/customXml" Target="../ink/ink3012.xml"/><Relationship Id="rId49" Type="http://schemas.openxmlformats.org/officeDocument/2006/relationships/image" Target="../media/image910.png"/><Relationship Id="rId198" Type="http://schemas.openxmlformats.org/officeDocument/2006/relationships/customXml" Target="../ink/ink2850.xml"/><Relationship Id="rId321" Type="http://schemas.openxmlformats.org/officeDocument/2006/relationships/customXml" Target="../ink/ink2912.xml"/><Relationship Id="rId363" Type="http://schemas.openxmlformats.org/officeDocument/2006/relationships/image" Target="../media/image833.png"/><Relationship Id="rId60" Type="http://schemas.openxmlformats.org/officeDocument/2006/relationships/image" Target="../media/image7800.png"/><Relationship Id="rId223" Type="http://schemas.openxmlformats.org/officeDocument/2006/relationships/image" Target="../media/image987.png"/><Relationship Id="rId430" Type="http://schemas.openxmlformats.org/officeDocument/2006/relationships/image" Target="../media/image864.png"/><Relationship Id="rId833" Type="http://schemas.openxmlformats.org/officeDocument/2006/relationships/image" Target="../media/image1640.png"/><Relationship Id="rId875" Type="http://schemas.openxmlformats.org/officeDocument/2006/relationships/image" Target="../media/image11210.png"/><Relationship Id="rId265" Type="http://schemas.openxmlformats.org/officeDocument/2006/relationships/customXml" Target="../ink/ink2884.xml"/><Relationship Id="rId472" Type="http://schemas.openxmlformats.org/officeDocument/2006/relationships/image" Target="../media/image885.png"/><Relationship Id="rId900" Type="http://schemas.openxmlformats.org/officeDocument/2006/relationships/image" Target="../media/image10511.png"/><Relationship Id="rId125" Type="http://schemas.openxmlformats.org/officeDocument/2006/relationships/customXml" Target="../ink/ink2834.xml"/><Relationship Id="rId332" Type="http://schemas.openxmlformats.org/officeDocument/2006/relationships/image" Target="../media/image819.png"/><Relationship Id="rId374" Type="http://schemas.openxmlformats.org/officeDocument/2006/relationships/customXml" Target="../ink/ink2939.xml"/><Relationship Id="rId777" Type="http://schemas.openxmlformats.org/officeDocument/2006/relationships/image" Target="../media/image1049.png"/><Relationship Id="rId234" Type="http://schemas.openxmlformats.org/officeDocument/2006/relationships/customXml" Target="../ink/ink2868.xml"/><Relationship Id="rId802" Type="http://schemas.openxmlformats.org/officeDocument/2006/relationships/customXml" Target="../ink/ink3030.xml"/><Relationship Id="rId844" Type="http://schemas.openxmlformats.org/officeDocument/2006/relationships/customXml" Target="../ink/ink3055.xml"/><Relationship Id="rId886" Type="http://schemas.openxmlformats.org/officeDocument/2006/relationships/customXml" Target="../ink/ink3081.xml"/><Relationship Id="rId2" Type="http://schemas.openxmlformats.org/officeDocument/2006/relationships/notesSlide" Target="../notesSlides/notesSlide52.xml"/><Relationship Id="rId276" Type="http://schemas.openxmlformats.org/officeDocument/2006/relationships/image" Target="../media/image791.png"/><Relationship Id="rId441" Type="http://schemas.openxmlformats.org/officeDocument/2006/relationships/image" Target="../media/image869.png"/><Relationship Id="rId483" Type="http://schemas.openxmlformats.org/officeDocument/2006/relationships/customXml" Target="../ink/ink2994.xml"/><Relationship Id="rId911" Type="http://schemas.openxmlformats.org/officeDocument/2006/relationships/customXml" Target="../ink/ink3098.xml"/><Relationship Id="rId40" Type="http://schemas.openxmlformats.org/officeDocument/2006/relationships/image" Target="../media/image7700.png"/><Relationship Id="rId136" Type="http://schemas.openxmlformats.org/officeDocument/2006/relationships/image" Target="../media/image958.png"/><Relationship Id="rId301" Type="http://schemas.openxmlformats.org/officeDocument/2006/relationships/customXml" Target="../ink/ink2902.xml"/><Relationship Id="rId343" Type="http://schemas.openxmlformats.org/officeDocument/2006/relationships/customXml" Target="../ink/ink2923.xml"/><Relationship Id="rId788" Type="http://schemas.openxmlformats.org/officeDocument/2006/relationships/customXml" Target="../ink/ink3023.xml"/><Relationship Id="rId203" Type="http://schemas.openxmlformats.org/officeDocument/2006/relationships/image" Target="../media/image977.png"/><Relationship Id="rId385" Type="http://schemas.openxmlformats.org/officeDocument/2006/relationships/image" Target="../media/image843.png"/><Relationship Id="rId813" Type="http://schemas.openxmlformats.org/officeDocument/2006/relationships/image" Target="../media/image1035.png"/><Relationship Id="rId855" Type="http://schemas.openxmlformats.org/officeDocument/2006/relationships/image" Target="../media/image1750.png"/><Relationship Id="rId245" Type="http://schemas.openxmlformats.org/officeDocument/2006/relationships/image" Target="../media/image998.png"/><Relationship Id="rId287" Type="http://schemas.openxmlformats.org/officeDocument/2006/relationships/customXml" Target="../ink/ink2895.xml"/><Relationship Id="rId410" Type="http://schemas.openxmlformats.org/officeDocument/2006/relationships/customXml" Target="../ink/ink2957.xml"/><Relationship Id="rId452" Type="http://schemas.openxmlformats.org/officeDocument/2006/relationships/image" Target="../media/image875.png"/><Relationship Id="rId494" Type="http://schemas.openxmlformats.org/officeDocument/2006/relationships/image" Target="../media/image896.png"/><Relationship Id="rId897" Type="http://schemas.openxmlformats.org/officeDocument/2006/relationships/customXml" Target="../ink/ink3091.xml"/><Relationship Id="rId147" Type="http://schemas.openxmlformats.org/officeDocument/2006/relationships/image" Target="../media/image963.png"/><Relationship Id="rId312" Type="http://schemas.openxmlformats.org/officeDocument/2006/relationships/image" Target="../media/image809.png"/><Relationship Id="rId354" Type="http://schemas.openxmlformats.org/officeDocument/2006/relationships/customXml" Target="../ink/ink2929.xml"/><Relationship Id="rId799" Type="http://schemas.openxmlformats.org/officeDocument/2006/relationships/image" Target="../media/image1129.png"/><Relationship Id="rId396" Type="http://schemas.openxmlformats.org/officeDocument/2006/relationships/customXml" Target="../ink/ink2950.xml"/><Relationship Id="rId51" Type="http://schemas.openxmlformats.org/officeDocument/2006/relationships/image" Target="../media/image911.png"/><Relationship Id="rId824" Type="http://schemas.openxmlformats.org/officeDocument/2006/relationships/image" Target="../media/image1600.png"/><Relationship Id="rId866" Type="http://schemas.openxmlformats.org/officeDocument/2006/relationships/customXml" Target="../ink/ink3066.xml"/><Relationship Id="rId214" Type="http://schemas.openxmlformats.org/officeDocument/2006/relationships/customXml" Target="../ink/ink2858.xml"/><Relationship Id="rId256" Type="http://schemas.openxmlformats.org/officeDocument/2006/relationships/customXml" Target="../ink/ink2879.xml"/><Relationship Id="rId298" Type="http://schemas.openxmlformats.org/officeDocument/2006/relationships/image" Target="../media/image802.png"/><Relationship Id="rId421" Type="http://schemas.openxmlformats.org/officeDocument/2006/relationships/image" Target="../media/image860.png"/><Relationship Id="rId463" Type="http://schemas.openxmlformats.org/officeDocument/2006/relationships/customXml" Target="../ink/ink2984.xml"/><Relationship Id="rId116" Type="http://schemas.openxmlformats.org/officeDocument/2006/relationships/customXml" Target="../ink/ink2829.xml"/><Relationship Id="rId323" Type="http://schemas.openxmlformats.org/officeDocument/2006/relationships/customXml" Target="../ink/ink2913.xml"/><Relationship Id="rId768" Type="http://schemas.openxmlformats.org/officeDocument/2006/relationships/customXml" Target="../ink/ink3013.xml"/><Relationship Id="rId365" Type="http://schemas.openxmlformats.org/officeDocument/2006/relationships/image" Target="../media/image834.png"/><Relationship Id="rId835" Type="http://schemas.openxmlformats.org/officeDocument/2006/relationships/image" Target="../media/image1650.png"/><Relationship Id="rId62" Type="http://schemas.openxmlformats.org/officeDocument/2006/relationships/image" Target="../media/image7810.png"/><Relationship Id="rId225" Type="http://schemas.openxmlformats.org/officeDocument/2006/relationships/image" Target="../media/image988.png"/><Relationship Id="rId267" Type="http://schemas.openxmlformats.org/officeDocument/2006/relationships/customXml" Target="../ink/ink2885.xml"/><Relationship Id="rId432" Type="http://schemas.openxmlformats.org/officeDocument/2006/relationships/image" Target="../media/image865.png"/><Relationship Id="rId474" Type="http://schemas.openxmlformats.org/officeDocument/2006/relationships/image" Target="../media/image886.png"/><Relationship Id="rId877" Type="http://schemas.openxmlformats.org/officeDocument/2006/relationships/customXml" Target="../ink/ink3072.xml"/><Relationship Id="rId127" Type="http://schemas.openxmlformats.org/officeDocument/2006/relationships/customXml" Target="../ink/ink2835.xml"/><Relationship Id="rId779" Type="http://schemas.openxmlformats.org/officeDocument/2006/relationships/image" Target="../media/image1050.png"/><Relationship Id="rId902" Type="http://schemas.openxmlformats.org/officeDocument/2006/relationships/image" Target="../media/image10611.png"/><Relationship Id="rId31" Type="http://schemas.openxmlformats.org/officeDocument/2006/relationships/customXml" Target="../ink/ink2821.xml"/><Relationship Id="rId334" Type="http://schemas.openxmlformats.org/officeDocument/2006/relationships/image" Target="../media/image820.png"/><Relationship Id="rId376" Type="http://schemas.openxmlformats.org/officeDocument/2006/relationships/customXml" Target="../ink/ink2940.xml"/><Relationship Id="rId790" Type="http://schemas.openxmlformats.org/officeDocument/2006/relationships/customXml" Target="../ink/ink3024.xml"/><Relationship Id="rId804" Type="http://schemas.openxmlformats.org/officeDocument/2006/relationships/customXml" Target="../ink/ink3031.xml"/><Relationship Id="rId4" Type="http://schemas.openxmlformats.org/officeDocument/2006/relationships/customXml" Target="../ink/ink2814.xml"/><Relationship Id="rId236" Type="http://schemas.openxmlformats.org/officeDocument/2006/relationships/customXml" Target="../ink/ink2869.xml"/><Relationship Id="rId278" Type="http://schemas.openxmlformats.org/officeDocument/2006/relationships/image" Target="../media/image792.png"/><Relationship Id="rId401" Type="http://schemas.openxmlformats.org/officeDocument/2006/relationships/image" Target="../media/image454.png"/><Relationship Id="rId443" Type="http://schemas.openxmlformats.org/officeDocument/2006/relationships/image" Target="../media/image871.png"/><Relationship Id="rId846" Type="http://schemas.openxmlformats.org/officeDocument/2006/relationships/customXml" Target="../ink/ink3056.xml"/><Relationship Id="rId888" Type="http://schemas.openxmlformats.org/officeDocument/2006/relationships/customXml" Target="../ink/ink3083.xml"/><Relationship Id="rId303" Type="http://schemas.openxmlformats.org/officeDocument/2006/relationships/customXml" Target="../ink/ink2903.xml"/><Relationship Id="rId485" Type="http://schemas.openxmlformats.org/officeDocument/2006/relationships/customXml" Target="../ink/ink2995.xml"/><Relationship Id="rId913" Type="http://schemas.openxmlformats.org/officeDocument/2006/relationships/customXml" Target="../ink/ink3099.xml"/><Relationship Id="rId138" Type="http://schemas.openxmlformats.org/officeDocument/2006/relationships/customXml" Target="../ink/ink2839.xml"/><Relationship Id="rId345" Type="http://schemas.openxmlformats.org/officeDocument/2006/relationships/customXml" Target="../ink/ink2924.xml"/><Relationship Id="rId387" Type="http://schemas.openxmlformats.org/officeDocument/2006/relationships/image" Target="../media/image844.png"/><Relationship Id="rId510" Type="http://schemas.openxmlformats.org/officeDocument/2006/relationships/customXml" Target="../ink/ink3006.xml"/><Relationship Id="rId815" Type="http://schemas.openxmlformats.org/officeDocument/2006/relationships/customXml" Target="../ink/ink3037.xml"/><Relationship Id="rId191" Type="http://schemas.openxmlformats.org/officeDocument/2006/relationships/image" Target="../media/image971.png"/><Relationship Id="rId205" Type="http://schemas.openxmlformats.org/officeDocument/2006/relationships/image" Target="../media/image978.png"/><Relationship Id="rId247" Type="http://schemas.openxmlformats.org/officeDocument/2006/relationships/image" Target="../media/image999.png"/><Relationship Id="rId412" Type="http://schemas.openxmlformats.org/officeDocument/2006/relationships/customXml" Target="../ink/ink2958.xml"/><Relationship Id="rId857" Type="http://schemas.openxmlformats.org/officeDocument/2006/relationships/image" Target="../media/image1760.png"/><Relationship Id="rId899" Type="http://schemas.openxmlformats.org/officeDocument/2006/relationships/customXml" Target="../ink/ink3092.xml"/><Relationship Id="rId289" Type="http://schemas.openxmlformats.org/officeDocument/2006/relationships/customXml" Target="../ink/ink2896.xml"/><Relationship Id="rId454" Type="http://schemas.openxmlformats.org/officeDocument/2006/relationships/image" Target="../media/image876.png"/><Relationship Id="rId496" Type="http://schemas.openxmlformats.org/officeDocument/2006/relationships/image" Target="../media/image897.png"/><Relationship Id="rId11" Type="http://schemas.openxmlformats.org/officeDocument/2006/relationships/image" Target="../media/image7550.png"/><Relationship Id="rId149" Type="http://schemas.openxmlformats.org/officeDocument/2006/relationships/image" Target="../media/image964.png"/><Relationship Id="rId314" Type="http://schemas.openxmlformats.org/officeDocument/2006/relationships/image" Target="../media/image810.png"/><Relationship Id="rId356" Type="http://schemas.openxmlformats.org/officeDocument/2006/relationships/customXml" Target="../ink/ink2930.xml"/><Relationship Id="rId398" Type="http://schemas.openxmlformats.org/officeDocument/2006/relationships/customXml" Target="../ink/ink2951.xml"/><Relationship Id="rId770" Type="http://schemas.openxmlformats.org/officeDocument/2006/relationships/customXml" Target="../ink/ink3014.xml"/><Relationship Id="rId53" Type="http://schemas.openxmlformats.org/officeDocument/2006/relationships/image" Target="../media/image912.png"/><Relationship Id="rId216" Type="http://schemas.openxmlformats.org/officeDocument/2006/relationships/customXml" Target="../ink/ink2859.xml"/><Relationship Id="rId423" Type="http://schemas.openxmlformats.org/officeDocument/2006/relationships/image" Target="../media/image861.png"/><Relationship Id="rId826" Type="http://schemas.openxmlformats.org/officeDocument/2006/relationships/image" Target="../media/image1610.png"/><Relationship Id="rId868" Type="http://schemas.openxmlformats.org/officeDocument/2006/relationships/customXml" Target="../ink/ink3067.xml"/><Relationship Id="rId258" Type="http://schemas.openxmlformats.org/officeDocument/2006/relationships/customXml" Target="../ink/ink2880.xml"/><Relationship Id="rId465" Type="http://schemas.openxmlformats.org/officeDocument/2006/relationships/customXml" Target="../ink/ink2985.xml"/><Relationship Id="rId118" Type="http://schemas.openxmlformats.org/officeDocument/2006/relationships/customXml" Target="../ink/ink2830.xml"/><Relationship Id="rId325" Type="http://schemas.openxmlformats.org/officeDocument/2006/relationships/customXml" Target="../ink/ink2914.xml"/><Relationship Id="rId367" Type="http://schemas.openxmlformats.org/officeDocument/2006/relationships/image" Target="../media/image835.png"/><Relationship Id="rId64" Type="http://schemas.openxmlformats.org/officeDocument/2006/relationships/image" Target="../media/image7820.png"/><Relationship Id="rId227" Type="http://schemas.openxmlformats.org/officeDocument/2006/relationships/image" Target="../media/image989.png"/><Relationship Id="rId781" Type="http://schemas.openxmlformats.org/officeDocument/2006/relationships/image" Target="../media/image1051.png"/><Relationship Id="rId837" Type="http://schemas.openxmlformats.org/officeDocument/2006/relationships/image" Target="../media/image1660.png"/><Relationship Id="rId879" Type="http://schemas.openxmlformats.org/officeDocument/2006/relationships/customXml" Target="../ink/ink3074.xml"/><Relationship Id="rId269" Type="http://schemas.openxmlformats.org/officeDocument/2006/relationships/customXml" Target="../ink/ink2886.xml"/><Relationship Id="rId434" Type="http://schemas.openxmlformats.org/officeDocument/2006/relationships/image" Target="../media/image866.png"/><Relationship Id="rId476" Type="http://schemas.openxmlformats.org/officeDocument/2006/relationships/image" Target="../media/image887.png"/><Relationship Id="rId890" Type="http://schemas.openxmlformats.org/officeDocument/2006/relationships/customXml" Target="../ink/ink3085.xml"/><Relationship Id="rId904" Type="http://schemas.openxmlformats.org/officeDocument/2006/relationships/image" Target="../media/image10711.png"/><Relationship Id="rId33" Type="http://schemas.openxmlformats.org/officeDocument/2006/relationships/customXml" Target="../ink/ink2822.xml"/><Relationship Id="rId129" Type="http://schemas.openxmlformats.org/officeDocument/2006/relationships/customXml" Target="../ink/ink2836.xml"/><Relationship Id="rId280" Type="http://schemas.openxmlformats.org/officeDocument/2006/relationships/image" Target="../media/image793.png"/><Relationship Id="rId336" Type="http://schemas.openxmlformats.org/officeDocument/2006/relationships/image" Target="../media/image821.png"/><Relationship Id="rId501" Type="http://schemas.openxmlformats.org/officeDocument/2006/relationships/customXml" Target="../ink/ink3002.xml"/><Relationship Id="rId140" Type="http://schemas.openxmlformats.org/officeDocument/2006/relationships/customXml" Target="../ink/ink2840.xml"/><Relationship Id="rId378" Type="http://schemas.openxmlformats.org/officeDocument/2006/relationships/customXml" Target="../ink/ink2941.xml"/><Relationship Id="rId403" Type="http://schemas.openxmlformats.org/officeDocument/2006/relationships/image" Target="../media/image851.png"/><Relationship Id="rId792" Type="http://schemas.openxmlformats.org/officeDocument/2006/relationships/customXml" Target="../ink/ink3025.xml"/><Relationship Id="rId806" Type="http://schemas.openxmlformats.org/officeDocument/2006/relationships/customXml" Target="../ink/ink3032.xml"/><Relationship Id="rId848" Type="http://schemas.openxmlformats.org/officeDocument/2006/relationships/customXml" Target="../ink/ink3057.xml"/><Relationship Id="rId6" Type="http://schemas.openxmlformats.org/officeDocument/2006/relationships/customXml" Target="../ink/ink2815.xml"/><Relationship Id="rId238" Type="http://schemas.openxmlformats.org/officeDocument/2006/relationships/customXml" Target="../ink/ink2870.xml"/><Relationship Id="rId445" Type="http://schemas.openxmlformats.org/officeDocument/2006/relationships/image" Target="../media/image872.png"/><Relationship Id="rId291" Type="http://schemas.openxmlformats.org/officeDocument/2006/relationships/customXml" Target="../ink/ink2897.xml"/><Relationship Id="rId305" Type="http://schemas.openxmlformats.org/officeDocument/2006/relationships/customXml" Target="../ink/ink2904.xml"/><Relationship Id="rId347" Type="http://schemas.openxmlformats.org/officeDocument/2006/relationships/customXml" Target="../ink/ink2925.xml"/><Relationship Id="rId512" Type="http://schemas.openxmlformats.org/officeDocument/2006/relationships/customXml" Target="../ink/ink3007.xml"/><Relationship Id="rId151" Type="http://schemas.openxmlformats.org/officeDocument/2006/relationships/image" Target="../media/image965.png"/><Relationship Id="rId389" Type="http://schemas.openxmlformats.org/officeDocument/2006/relationships/image" Target="../media/image845.png"/><Relationship Id="rId761" Type="http://schemas.openxmlformats.org/officeDocument/2006/relationships/image" Target="../media/image9080.png"/><Relationship Id="rId817" Type="http://schemas.openxmlformats.org/officeDocument/2006/relationships/customXml" Target="../ink/ink3039.xml"/><Relationship Id="rId859" Type="http://schemas.openxmlformats.org/officeDocument/2006/relationships/image" Target="../media/image1770.png"/><Relationship Id="rId44" Type="http://schemas.openxmlformats.org/officeDocument/2006/relationships/image" Target="../media/image7720.png"/><Relationship Id="rId193" Type="http://schemas.openxmlformats.org/officeDocument/2006/relationships/image" Target="../media/image972.png"/><Relationship Id="rId207" Type="http://schemas.openxmlformats.org/officeDocument/2006/relationships/image" Target="../media/image979.png"/><Relationship Id="rId249" Type="http://schemas.openxmlformats.org/officeDocument/2006/relationships/image" Target="../media/image1000.png"/><Relationship Id="rId414" Type="http://schemas.openxmlformats.org/officeDocument/2006/relationships/customXml" Target="../ink/ink2959.xml"/><Relationship Id="rId456" Type="http://schemas.openxmlformats.org/officeDocument/2006/relationships/image" Target="../media/image877.png"/><Relationship Id="rId498" Type="http://schemas.openxmlformats.org/officeDocument/2006/relationships/image" Target="../media/image898.png"/><Relationship Id="rId870" Type="http://schemas.openxmlformats.org/officeDocument/2006/relationships/customXml" Target="../ink/ink3068.xml"/><Relationship Id="rId13" Type="http://schemas.openxmlformats.org/officeDocument/2006/relationships/image" Target="../media/image7560.png"/><Relationship Id="rId260" Type="http://schemas.openxmlformats.org/officeDocument/2006/relationships/customXml" Target="../ink/ink2881.xml"/><Relationship Id="rId316" Type="http://schemas.openxmlformats.org/officeDocument/2006/relationships/image" Target="../media/image811.png"/><Relationship Id="rId120" Type="http://schemas.openxmlformats.org/officeDocument/2006/relationships/customXml" Target="../ink/ink2831.xml"/><Relationship Id="rId358" Type="http://schemas.openxmlformats.org/officeDocument/2006/relationships/customXml" Target="../ink/ink2931.xml"/><Relationship Id="rId772" Type="http://schemas.openxmlformats.org/officeDocument/2006/relationships/customXml" Target="../ink/ink3015.xml"/><Relationship Id="rId55" Type="http://schemas.openxmlformats.org/officeDocument/2006/relationships/image" Target="../media/image913.png"/><Relationship Id="rId828" Type="http://schemas.openxmlformats.org/officeDocument/2006/relationships/image" Target="../media/image1620.png"/><Relationship Id="rId218" Type="http://schemas.openxmlformats.org/officeDocument/2006/relationships/customXml" Target="../ink/ink2860.xml"/><Relationship Id="rId425" Type="http://schemas.openxmlformats.org/officeDocument/2006/relationships/image" Target="../media/image862.png"/><Relationship Id="rId467" Type="http://schemas.openxmlformats.org/officeDocument/2006/relationships/customXml" Target="../ink/ink2986.xml"/><Relationship Id="rId271" Type="http://schemas.openxmlformats.org/officeDocument/2006/relationships/customXml" Target="../ink/ink2887.xml"/><Relationship Id="rId881" Type="http://schemas.openxmlformats.org/officeDocument/2006/relationships/customXml" Target="../ink/ink3076.xml"/><Relationship Id="rId131" Type="http://schemas.openxmlformats.org/officeDocument/2006/relationships/customXml" Target="../ink/ink2837.xml"/><Relationship Id="rId327" Type="http://schemas.openxmlformats.org/officeDocument/2006/relationships/customXml" Target="../ink/ink2915.xml"/><Relationship Id="rId369" Type="http://schemas.openxmlformats.org/officeDocument/2006/relationships/image" Target="../media/image836.png"/><Relationship Id="rId783" Type="http://schemas.openxmlformats.org/officeDocument/2006/relationships/image" Target="../media/image1052.png"/><Relationship Id="rId839" Type="http://schemas.openxmlformats.org/officeDocument/2006/relationships/image" Target="../media/image1670.png"/><Relationship Id="rId66" Type="http://schemas.openxmlformats.org/officeDocument/2006/relationships/image" Target="../media/image7830.png"/><Relationship Id="rId229" Type="http://schemas.openxmlformats.org/officeDocument/2006/relationships/image" Target="../media/image990.png"/><Relationship Id="rId380" Type="http://schemas.openxmlformats.org/officeDocument/2006/relationships/customXml" Target="../ink/ink2942.xml"/><Relationship Id="rId436" Type="http://schemas.openxmlformats.org/officeDocument/2006/relationships/customXml" Target="../ink/ink2970.xml"/><Relationship Id="rId240" Type="http://schemas.openxmlformats.org/officeDocument/2006/relationships/customXml" Target="../ink/ink2871.xml"/><Relationship Id="rId478" Type="http://schemas.openxmlformats.org/officeDocument/2006/relationships/image" Target="../media/image888.png"/><Relationship Id="rId850" Type="http://schemas.openxmlformats.org/officeDocument/2006/relationships/customXml" Target="../ink/ink3058.xml"/><Relationship Id="rId892" Type="http://schemas.openxmlformats.org/officeDocument/2006/relationships/customXml" Target="../ink/ink3087.xml"/><Relationship Id="rId906" Type="http://schemas.openxmlformats.org/officeDocument/2006/relationships/image" Target="../media/image10811.png"/><Relationship Id="rId35" Type="http://schemas.openxmlformats.org/officeDocument/2006/relationships/customXml" Target="../ink/ink2823.xml"/><Relationship Id="rId282" Type="http://schemas.openxmlformats.org/officeDocument/2006/relationships/image" Target="../media/image794.png"/><Relationship Id="rId338" Type="http://schemas.openxmlformats.org/officeDocument/2006/relationships/image" Target="../media/image822.png"/><Relationship Id="rId503" Type="http://schemas.openxmlformats.org/officeDocument/2006/relationships/customXml" Target="../ink/ink3003.xml"/><Relationship Id="rId808" Type="http://schemas.openxmlformats.org/officeDocument/2006/relationships/customXml" Target="../ink/ink3033.xml"/><Relationship Id="rId8" Type="http://schemas.openxmlformats.org/officeDocument/2006/relationships/customXml" Target="../ink/ink2816.xml"/><Relationship Id="rId142" Type="http://schemas.openxmlformats.org/officeDocument/2006/relationships/customXml" Target="../ink/ink2841.xml"/><Relationship Id="rId391" Type="http://schemas.openxmlformats.org/officeDocument/2006/relationships/image" Target="../media/image846.png"/><Relationship Id="rId405" Type="http://schemas.openxmlformats.org/officeDocument/2006/relationships/image" Target="../media/image852.png"/><Relationship Id="rId447" Type="http://schemas.openxmlformats.org/officeDocument/2006/relationships/image" Target="../media/image873.png"/><Relationship Id="rId794" Type="http://schemas.openxmlformats.org/officeDocument/2006/relationships/customXml" Target="../ink/ink3026.xml"/><Relationship Id="rId251" Type="http://schemas.openxmlformats.org/officeDocument/2006/relationships/image" Target="../media/image1001.png"/><Relationship Id="rId489" Type="http://schemas.openxmlformats.org/officeDocument/2006/relationships/customXml" Target="../ink/ink2996.xml"/><Relationship Id="rId861" Type="http://schemas.openxmlformats.org/officeDocument/2006/relationships/image" Target="../media/image1780.png"/><Relationship Id="rId293" Type="http://schemas.openxmlformats.org/officeDocument/2006/relationships/customXml" Target="../ink/ink2898.xml"/><Relationship Id="rId307" Type="http://schemas.openxmlformats.org/officeDocument/2006/relationships/customXml" Target="../ink/ink2905.xml"/><Relationship Id="rId349" Type="http://schemas.openxmlformats.org/officeDocument/2006/relationships/customXml" Target="../ink/ink2926.xml"/><Relationship Id="rId514" Type="http://schemas.openxmlformats.org/officeDocument/2006/relationships/customXml" Target="../ink/ink3008.xml"/><Relationship Id="rId763" Type="http://schemas.openxmlformats.org/officeDocument/2006/relationships/image" Target="../media/image9090.png"/><Relationship Id="rId46" Type="http://schemas.openxmlformats.org/officeDocument/2006/relationships/image" Target="../media/image7730.png"/><Relationship Id="rId111" Type="http://schemas.openxmlformats.org/officeDocument/2006/relationships/image" Target="../media/image946.png"/><Relationship Id="rId195" Type="http://schemas.openxmlformats.org/officeDocument/2006/relationships/image" Target="../media/image973.png"/><Relationship Id="rId209" Type="http://schemas.openxmlformats.org/officeDocument/2006/relationships/image" Target="../media/image980.png"/><Relationship Id="rId360" Type="http://schemas.openxmlformats.org/officeDocument/2006/relationships/customXml" Target="../ink/ink2932.xml"/><Relationship Id="rId416" Type="http://schemas.openxmlformats.org/officeDocument/2006/relationships/customXml" Target="../ink/ink2960.xml"/><Relationship Id="rId819" Type="http://schemas.openxmlformats.org/officeDocument/2006/relationships/customXml" Target="../ink/ink3041.xml"/><Relationship Id="rId220" Type="http://schemas.openxmlformats.org/officeDocument/2006/relationships/customXml" Target="../ink/ink2861.xml"/><Relationship Id="rId458" Type="http://schemas.openxmlformats.org/officeDocument/2006/relationships/image" Target="../media/image878.png"/><Relationship Id="rId830" Type="http://schemas.openxmlformats.org/officeDocument/2006/relationships/customXml" Target="../ink/ink3048.xml"/><Relationship Id="rId872" Type="http://schemas.openxmlformats.org/officeDocument/2006/relationships/customXml" Target="../ink/ink3069.xml"/><Relationship Id="rId15" Type="http://schemas.openxmlformats.org/officeDocument/2006/relationships/image" Target="../media/image7570.png"/><Relationship Id="rId262" Type="http://schemas.openxmlformats.org/officeDocument/2006/relationships/customXml" Target="../ink/ink2882.xml"/><Relationship Id="rId318" Type="http://schemas.openxmlformats.org/officeDocument/2006/relationships/image" Target="../media/image812.png"/><Relationship Id="rId57" Type="http://schemas.openxmlformats.org/officeDocument/2006/relationships/image" Target="../media/image914.png"/><Relationship Id="rId122" Type="http://schemas.openxmlformats.org/officeDocument/2006/relationships/customXml" Target="../ink/ink2832.xml"/><Relationship Id="rId371" Type="http://schemas.openxmlformats.org/officeDocument/2006/relationships/image" Target="../media/image837.png"/><Relationship Id="rId774" Type="http://schemas.openxmlformats.org/officeDocument/2006/relationships/customXml" Target="../ink/ink3016.xml"/><Relationship Id="rId427" Type="http://schemas.openxmlformats.org/officeDocument/2006/relationships/image" Target="../media/image863.png"/><Relationship Id="rId469" Type="http://schemas.openxmlformats.org/officeDocument/2006/relationships/customXml" Target="../ink/ink2987.xml"/><Relationship Id="rId841" Type="http://schemas.openxmlformats.org/officeDocument/2006/relationships/image" Target="../media/image1681.png"/><Relationship Id="rId883" Type="http://schemas.openxmlformats.org/officeDocument/2006/relationships/customXml" Target="../ink/ink3078.xml"/><Relationship Id="rId231" Type="http://schemas.openxmlformats.org/officeDocument/2006/relationships/image" Target="../media/image991.png"/><Relationship Id="rId273" Type="http://schemas.openxmlformats.org/officeDocument/2006/relationships/customXml" Target="../ink/ink2888.xml"/><Relationship Id="rId329" Type="http://schemas.openxmlformats.org/officeDocument/2006/relationships/customXml" Target="../ink/ink2916.xml"/><Relationship Id="rId480" Type="http://schemas.openxmlformats.org/officeDocument/2006/relationships/image" Target="../media/image889.png"/><Relationship Id="rId340" Type="http://schemas.openxmlformats.org/officeDocument/2006/relationships/image" Target="../media/image823.png"/><Relationship Id="rId785" Type="http://schemas.openxmlformats.org/officeDocument/2006/relationships/image" Target="../media/image1053.png"/><Relationship Id="rId68" Type="http://schemas.openxmlformats.org/officeDocument/2006/relationships/image" Target="../media/image7840.png"/><Relationship Id="rId200" Type="http://schemas.openxmlformats.org/officeDocument/2006/relationships/customXml" Target="../ink/ink2851.xml"/><Relationship Id="rId382" Type="http://schemas.openxmlformats.org/officeDocument/2006/relationships/customXml" Target="../ink/ink2943.xml"/><Relationship Id="rId438" Type="http://schemas.openxmlformats.org/officeDocument/2006/relationships/customXml" Target="../ink/ink2971.xml"/><Relationship Id="rId810" Type="http://schemas.openxmlformats.org/officeDocument/2006/relationships/customXml" Target="../ink/ink3034.xml"/><Relationship Id="rId852" Type="http://schemas.openxmlformats.org/officeDocument/2006/relationships/customXml" Target="../ink/ink3059.xml"/><Relationship Id="rId908" Type="http://schemas.openxmlformats.org/officeDocument/2006/relationships/image" Target="../media/image10911.png"/><Relationship Id="rId242" Type="http://schemas.openxmlformats.org/officeDocument/2006/relationships/customXml" Target="../ink/ink2872.xml"/><Relationship Id="rId284" Type="http://schemas.openxmlformats.org/officeDocument/2006/relationships/image" Target="../media/image795.png"/><Relationship Id="rId491" Type="http://schemas.openxmlformats.org/officeDocument/2006/relationships/customXml" Target="../ink/ink2997.xml"/><Relationship Id="rId505" Type="http://schemas.openxmlformats.org/officeDocument/2006/relationships/customXml" Target="../ink/ink3004.xml"/><Relationship Id="rId894" Type="http://schemas.openxmlformats.org/officeDocument/2006/relationships/customXml" Target="../ink/ink3089.xml"/><Relationship Id="rId37" Type="http://schemas.openxmlformats.org/officeDocument/2006/relationships/customXml" Target="../ink/ink2824.xml"/><Relationship Id="rId144" Type="http://schemas.openxmlformats.org/officeDocument/2006/relationships/customXml" Target="../ink/ink2842.xml"/><Relationship Id="rId796" Type="http://schemas.openxmlformats.org/officeDocument/2006/relationships/customXml" Target="../ink/ink3027.xml"/><Relationship Id="rId351" Type="http://schemas.openxmlformats.org/officeDocument/2006/relationships/customXml" Target="../ink/ink2927.xml"/><Relationship Id="rId393" Type="http://schemas.openxmlformats.org/officeDocument/2006/relationships/image" Target="../media/image847.png"/><Relationship Id="rId407" Type="http://schemas.openxmlformats.org/officeDocument/2006/relationships/image" Target="../media/image853.png"/><Relationship Id="rId449" Type="http://schemas.openxmlformats.org/officeDocument/2006/relationships/image" Target="../media/image874.png"/><Relationship Id="rId821" Type="http://schemas.openxmlformats.org/officeDocument/2006/relationships/customXml" Target="../ink/ink3043.xml"/><Relationship Id="rId863" Type="http://schemas.openxmlformats.org/officeDocument/2006/relationships/image" Target="../media/image1790.png"/><Relationship Id="rId211" Type="http://schemas.openxmlformats.org/officeDocument/2006/relationships/image" Target="../media/image981.png"/><Relationship Id="rId253" Type="http://schemas.openxmlformats.org/officeDocument/2006/relationships/image" Target="../media/image1002.png"/><Relationship Id="rId295" Type="http://schemas.openxmlformats.org/officeDocument/2006/relationships/customXml" Target="../ink/ink2899.xml"/><Relationship Id="rId309" Type="http://schemas.openxmlformats.org/officeDocument/2006/relationships/customXml" Target="../ink/ink2906.xml"/><Relationship Id="rId460" Type="http://schemas.openxmlformats.org/officeDocument/2006/relationships/image" Target="../media/image879.png"/><Relationship Id="rId516" Type="http://schemas.openxmlformats.org/officeDocument/2006/relationships/image" Target="../media/image1024.png"/><Relationship Id="rId113" Type="http://schemas.openxmlformats.org/officeDocument/2006/relationships/image" Target="../media/image947.png"/><Relationship Id="rId320" Type="http://schemas.openxmlformats.org/officeDocument/2006/relationships/image" Target="../media/image813.png"/><Relationship Id="rId765" Type="http://schemas.openxmlformats.org/officeDocument/2006/relationships/image" Target="../media/image10211.png"/><Relationship Id="rId48" Type="http://schemas.openxmlformats.org/officeDocument/2006/relationships/image" Target="../media/image7740.png"/><Relationship Id="rId197" Type="http://schemas.openxmlformats.org/officeDocument/2006/relationships/image" Target="../media/image974.png"/><Relationship Id="rId362" Type="http://schemas.openxmlformats.org/officeDocument/2006/relationships/customXml" Target="../ink/ink2933.xml"/><Relationship Id="rId418" Type="http://schemas.openxmlformats.org/officeDocument/2006/relationships/customXml" Target="../ink/ink2961.xml"/><Relationship Id="rId832" Type="http://schemas.openxmlformats.org/officeDocument/2006/relationships/customXml" Target="../ink/ink3049.xml"/><Relationship Id="rId222" Type="http://schemas.openxmlformats.org/officeDocument/2006/relationships/customXml" Target="../ink/ink2862.xml"/><Relationship Id="rId264" Type="http://schemas.openxmlformats.org/officeDocument/2006/relationships/image" Target="../media/image1010.png"/><Relationship Id="rId471" Type="http://schemas.openxmlformats.org/officeDocument/2006/relationships/customXml" Target="../ink/ink2988.xml"/><Relationship Id="rId874" Type="http://schemas.openxmlformats.org/officeDocument/2006/relationships/customXml" Target="../ink/ink3070.xml"/><Relationship Id="rId124" Type="http://schemas.openxmlformats.org/officeDocument/2006/relationships/customXml" Target="../ink/ink2833.xml"/><Relationship Id="rId776" Type="http://schemas.openxmlformats.org/officeDocument/2006/relationships/customXml" Target="../ink/ink3017.xml"/><Relationship Id="rId331" Type="http://schemas.openxmlformats.org/officeDocument/2006/relationships/customXml" Target="../ink/ink2917.xml"/><Relationship Id="rId373" Type="http://schemas.openxmlformats.org/officeDocument/2006/relationships/image" Target="../media/image838.png"/><Relationship Id="rId429" Type="http://schemas.openxmlformats.org/officeDocument/2006/relationships/customXml" Target="../ink/ink2966.xml"/><Relationship Id="rId801" Type="http://schemas.openxmlformats.org/officeDocument/2006/relationships/image" Target="../media/image1130.png"/><Relationship Id="rId70" Type="http://schemas.openxmlformats.org/officeDocument/2006/relationships/image" Target="../media/image785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92.png"/><Relationship Id="rId440" Type="http://schemas.openxmlformats.org/officeDocument/2006/relationships/customXml" Target="../ink/ink2972.xml"/><Relationship Id="rId843" Type="http://schemas.openxmlformats.org/officeDocument/2006/relationships/image" Target="../media/image1691.png"/><Relationship Id="rId885" Type="http://schemas.openxmlformats.org/officeDocument/2006/relationships/customXml" Target="../ink/ink3080.xml"/><Relationship Id="rId275" Type="http://schemas.openxmlformats.org/officeDocument/2006/relationships/customXml" Target="../ink/ink2889.xml"/><Relationship Id="rId300" Type="http://schemas.openxmlformats.org/officeDocument/2006/relationships/image" Target="../media/image803.png"/><Relationship Id="rId482" Type="http://schemas.openxmlformats.org/officeDocument/2006/relationships/image" Target="../media/image890.png"/><Relationship Id="rId910" Type="http://schemas.openxmlformats.org/officeDocument/2006/relationships/image" Target="../media/image11010.png"/><Relationship Id="rId342" Type="http://schemas.openxmlformats.org/officeDocument/2006/relationships/image" Target="../media/image824.png"/><Relationship Id="rId384" Type="http://schemas.openxmlformats.org/officeDocument/2006/relationships/customXml" Target="../ink/ink2944.xml"/><Relationship Id="rId787" Type="http://schemas.openxmlformats.org/officeDocument/2006/relationships/image" Target="../media/image1094.png"/><Relationship Id="rId812" Type="http://schemas.openxmlformats.org/officeDocument/2006/relationships/customXml" Target="../ink/ink3035.xml"/><Relationship Id="rId202" Type="http://schemas.openxmlformats.org/officeDocument/2006/relationships/customXml" Target="../ink/ink2852.xml"/><Relationship Id="rId244" Type="http://schemas.openxmlformats.org/officeDocument/2006/relationships/customXml" Target="../ink/ink2873.xml"/><Relationship Id="rId854" Type="http://schemas.openxmlformats.org/officeDocument/2006/relationships/customXml" Target="../ink/ink3060.xml"/><Relationship Id="rId896" Type="http://schemas.openxmlformats.org/officeDocument/2006/relationships/image" Target="../media/image1851.png"/><Relationship Id="rId39" Type="http://schemas.openxmlformats.org/officeDocument/2006/relationships/customXml" Target="../ink/ink2825.xml"/><Relationship Id="rId286" Type="http://schemas.openxmlformats.org/officeDocument/2006/relationships/image" Target="../media/image796.png"/><Relationship Id="rId451" Type="http://schemas.openxmlformats.org/officeDocument/2006/relationships/customXml" Target="../ink/ink2978.xml"/><Relationship Id="rId493" Type="http://schemas.openxmlformats.org/officeDocument/2006/relationships/customXml" Target="../ink/ink2998.xml"/><Relationship Id="rId507" Type="http://schemas.openxmlformats.org/officeDocument/2006/relationships/customXml" Target="../ink/ink3005.xml"/><Relationship Id="rId146" Type="http://schemas.openxmlformats.org/officeDocument/2006/relationships/customXml" Target="../ink/ink2843.xml"/><Relationship Id="rId311" Type="http://schemas.openxmlformats.org/officeDocument/2006/relationships/customXml" Target="../ink/ink2907.xml"/><Relationship Id="rId353" Type="http://schemas.openxmlformats.org/officeDocument/2006/relationships/image" Target="../media/image828.png"/><Relationship Id="rId395" Type="http://schemas.openxmlformats.org/officeDocument/2006/relationships/image" Target="../media/image848.png"/><Relationship Id="rId409" Type="http://schemas.openxmlformats.org/officeDocument/2006/relationships/image" Target="../media/image854.png"/><Relationship Id="rId798" Type="http://schemas.openxmlformats.org/officeDocument/2006/relationships/customXml" Target="../ink/ink3028.xml"/><Relationship Id="rId50" Type="http://schemas.openxmlformats.org/officeDocument/2006/relationships/image" Target="../media/image7750.png"/><Relationship Id="rId213" Type="http://schemas.openxmlformats.org/officeDocument/2006/relationships/image" Target="../media/image982.png"/><Relationship Id="rId823" Type="http://schemas.openxmlformats.org/officeDocument/2006/relationships/customXml" Target="../ink/ink3044.xml"/><Relationship Id="rId865" Type="http://schemas.openxmlformats.org/officeDocument/2006/relationships/image" Target="../media/image1800.png"/><Relationship Id="rId255" Type="http://schemas.openxmlformats.org/officeDocument/2006/relationships/image" Target="../media/image1003.png"/><Relationship Id="rId297" Type="http://schemas.openxmlformats.org/officeDocument/2006/relationships/customXml" Target="../ink/ink2900.xml"/><Relationship Id="rId462" Type="http://schemas.openxmlformats.org/officeDocument/2006/relationships/image" Target="../media/image880.png"/><Relationship Id="rId115" Type="http://schemas.openxmlformats.org/officeDocument/2006/relationships/image" Target="../media/image948.png"/><Relationship Id="rId322" Type="http://schemas.openxmlformats.org/officeDocument/2006/relationships/image" Target="../media/image814.png"/><Relationship Id="rId364" Type="http://schemas.openxmlformats.org/officeDocument/2006/relationships/customXml" Target="../ink/ink2934.xml"/><Relationship Id="rId767" Type="http://schemas.openxmlformats.org/officeDocument/2006/relationships/image" Target="../media/image1025.png"/><Relationship Id="rId199" Type="http://schemas.openxmlformats.org/officeDocument/2006/relationships/image" Target="../media/image975.png"/><Relationship Id="rId834" Type="http://schemas.openxmlformats.org/officeDocument/2006/relationships/customXml" Target="../ink/ink3050.xml"/><Relationship Id="rId876" Type="http://schemas.openxmlformats.org/officeDocument/2006/relationships/customXml" Target="../ink/ink3071.xml"/><Relationship Id="rId224" Type="http://schemas.openxmlformats.org/officeDocument/2006/relationships/customXml" Target="../ink/ink2863.xml"/><Relationship Id="rId266" Type="http://schemas.openxmlformats.org/officeDocument/2006/relationships/image" Target="../media/image1011.png"/><Relationship Id="rId431" Type="http://schemas.openxmlformats.org/officeDocument/2006/relationships/customXml" Target="../ink/ink2967.xml"/><Relationship Id="rId473" Type="http://schemas.openxmlformats.org/officeDocument/2006/relationships/customXml" Target="../ink/ink2989.xml"/><Relationship Id="rId901" Type="http://schemas.openxmlformats.org/officeDocument/2006/relationships/customXml" Target="../ink/ink3093.xml"/><Relationship Id="rId30" Type="http://schemas.openxmlformats.org/officeDocument/2006/relationships/image" Target="../media/image7650.png"/><Relationship Id="rId126" Type="http://schemas.openxmlformats.org/officeDocument/2006/relationships/image" Target="../media/image953.png"/><Relationship Id="rId333" Type="http://schemas.openxmlformats.org/officeDocument/2006/relationships/customXml" Target="../ink/ink2918.xml"/><Relationship Id="rId778" Type="http://schemas.openxmlformats.org/officeDocument/2006/relationships/customXml" Target="../ink/ink3018.xml"/><Relationship Id="rId375" Type="http://schemas.openxmlformats.org/officeDocument/2006/relationships/image" Target="../media/image839.png"/><Relationship Id="rId803" Type="http://schemas.openxmlformats.org/officeDocument/2006/relationships/image" Target="../media/image1131.png"/><Relationship Id="rId845" Type="http://schemas.openxmlformats.org/officeDocument/2006/relationships/image" Target="../media/image1700.png"/><Relationship Id="rId72" Type="http://schemas.openxmlformats.org/officeDocument/2006/relationships/image" Target="../media/image7860.png"/><Relationship Id="rId3" Type="http://schemas.openxmlformats.org/officeDocument/2006/relationships/image" Target="../media/image736.png"/><Relationship Id="rId235" Type="http://schemas.openxmlformats.org/officeDocument/2006/relationships/image" Target="../media/image993.png"/><Relationship Id="rId277" Type="http://schemas.openxmlformats.org/officeDocument/2006/relationships/customXml" Target="../ink/ink2890.xml"/><Relationship Id="rId400" Type="http://schemas.openxmlformats.org/officeDocument/2006/relationships/customXml" Target="../ink/ink2952.xml"/><Relationship Id="rId442" Type="http://schemas.openxmlformats.org/officeDocument/2006/relationships/customXml" Target="../ink/ink2973.xml"/><Relationship Id="rId484" Type="http://schemas.openxmlformats.org/officeDocument/2006/relationships/image" Target="../media/image891.png"/><Relationship Id="rId887" Type="http://schemas.openxmlformats.org/officeDocument/2006/relationships/customXml" Target="../ink/ink3082.xml"/><Relationship Id="rId137" Type="http://schemas.openxmlformats.org/officeDocument/2006/relationships/customXml" Target="../ink/ink2838.xml"/><Relationship Id="rId302" Type="http://schemas.openxmlformats.org/officeDocument/2006/relationships/image" Target="../media/image804.png"/><Relationship Id="rId344" Type="http://schemas.openxmlformats.org/officeDocument/2006/relationships/image" Target="../media/image825.png"/><Relationship Id="rId789" Type="http://schemas.openxmlformats.org/officeDocument/2006/relationships/image" Target="../media/image1108.png"/><Relationship Id="rId912" Type="http://schemas.openxmlformats.org/officeDocument/2006/relationships/image" Target="../media/image11110.png"/><Relationship Id="rId41" Type="http://schemas.openxmlformats.org/officeDocument/2006/relationships/customXml" Target="../ink/ink2826.xml"/><Relationship Id="rId386" Type="http://schemas.openxmlformats.org/officeDocument/2006/relationships/customXml" Target="../ink/ink2945.xml"/><Relationship Id="rId814" Type="http://schemas.openxmlformats.org/officeDocument/2006/relationships/customXml" Target="../ink/ink3036.xml"/><Relationship Id="rId856" Type="http://schemas.openxmlformats.org/officeDocument/2006/relationships/customXml" Target="../ink/ink3061.xml"/><Relationship Id="rId204" Type="http://schemas.openxmlformats.org/officeDocument/2006/relationships/customXml" Target="../ink/ink2853.xml"/><Relationship Id="rId246" Type="http://schemas.openxmlformats.org/officeDocument/2006/relationships/customXml" Target="../ink/ink2874.xml"/><Relationship Id="rId288" Type="http://schemas.openxmlformats.org/officeDocument/2006/relationships/image" Target="../media/image797.png"/><Relationship Id="rId411" Type="http://schemas.openxmlformats.org/officeDocument/2006/relationships/image" Target="../media/image855.png"/><Relationship Id="rId453" Type="http://schemas.openxmlformats.org/officeDocument/2006/relationships/customXml" Target="../ink/ink2979.xml"/><Relationship Id="rId509" Type="http://schemas.openxmlformats.org/officeDocument/2006/relationships/image" Target="../media/image903.png"/><Relationship Id="rId898" Type="http://schemas.openxmlformats.org/officeDocument/2006/relationships/image" Target="../media/image1861.png"/><Relationship Id="rId313" Type="http://schemas.openxmlformats.org/officeDocument/2006/relationships/customXml" Target="../ink/ink2908.xml"/><Relationship Id="rId495" Type="http://schemas.openxmlformats.org/officeDocument/2006/relationships/customXml" Target="../ink/ink2999.xml"/><Relationship Id="rId10" Type="http://schemas.openxmlformats.org/officeDocument/2006/relationships/customXml" Target="../ink/ink2817.xml"/><Relationship Id="rId148" Type="http://schemas.openxmlformats.org/officeDocument/2006/relationships/customXml" Target="../ink/ink2844.xml"/><Relationship Id="rId355" Type="http://schemas.openxmlformats.org/officeDocument/2006/relationships/image" Target="../media/image829.png"/><Relationship Id="rId397" Type="http://schemas.openxmlformats.org/officeDocument/2006/relationships/image" Target="../media/image849.png"/><Relationship Id="rId825" Type="http://schemas.openxmlformats.org/officeDocument/2006/relationships/customXml" Target="../ink/ink3045.xml"/><Relationship Id="rId52" Type="http://schemas.openxmlformats.org/officeDocument/2006/relationships/image" Target="../media/image7760.png"/><Relationship Id="rId215" Type="http://schemas.openxmlformats.org/officeDocument/2006/relationships/image" Target="../media/image983.png"/><Relationship Id="rId257" Type="http://schemas.openxmlformats.org/officeDocument/2006/relationships/image" Target="../media/image1004.png"/><Relationship Id="rId422" Type="http://schemas.openxmlformats.org/officeDocument/2006/relationships/customXml" Target="../ink/ink2962.xml"/><Relationship Id="rId464" Type="http://schemas.openxmlformats.org/officeDocument/2006/relationships/image" Target="../media/image881.png"/><Relationship Id="rId867" Type="http://schemas.openxmlformats.org/officeDocument/2006/relationships/image" Target="../media/image1810.png"/><Relationship Id="rId299" Type="http://schemas.openxmlformats.org/officeDocument/2006/relationships/customXml" Target="../ink/ink2901.xml"/><Relationship Id="rId366" Type="http://schemas.openxmlformats.org/officeDocument/2006/relationships/customXml" Target="../ink/ink2935.xml"/><Relationship Id="rId780" Type="http://schemas.openxmlformats.org/officeDocument/2006/relationships/customXml" Target="../ink/ink3019.xml"/><Relationship Id="rId226" Type="http://schemas.openxmlformats.org/officeDocument/2006/relationships/customXml" Target="../ink/ink2864.xml"/><Relationship Id="rId433" Type="http://schemas.openxmlformats.org/officeDocument/2006/relationships/customXml" Target="../ink/ink2968.xml"/><Relationship Id="rId878" Type="http://schemas.openxmlformats.org/officeDocument/2006/relationships/customXml" Target="../ink/ink3073.xml"/><Relationship Id="rId377" Type="http://schemas.openxmlformats.org/officeDocument/2006/relationships/image" Target="../media/image39.png"/><Relationship Id="rId500" Type="http://schemas.openxmlformats.org/officeDocument/2006/relationships/image" Target="../media/image899.png"/><Relationship Id="rId805" Type="http://schemas.openxmlformats.org/officeDocument/2006/relationships/image" Target="../media/image1132.png"/><Relationship Id="rId74" Type="http://schemas.openxmlformats.org/officeDocument/2006/relationships/image" Target="../media/image7870.png"/><Relationship Id="rId5" Type="http://schemas.openxmlformats.org/officeDocument/2006/relationships/image" Target="../media/image7520.png"/><Relationship Id="rId237" Type="http://schemas.openxmlformats.org/officeDocument/2006/relationships/image" Target="../media/image994.png"/><Relationship Id="rId791" Type="http://schemas.openxmlformats.org/officeDocument/2006/relationships/image" Target="../media/image1109.png"/><Relationship Id="rId889" Type="http://schemas.openxmlformats.org/officeDocument/2006/relationships/customXml" Target="../ink/ink3084.xml"/><Relationship Id="rId444" Type="http://schemas.openxmlformats.org/officeDocument/2006/relationships/customXml" Target="../ink/ink2974.xml"/><Relationship Id="rId290" Type="http://schemas.openxmlformats.org/officeDocument/2006/relationships/image" Target="../media/image798.png"/><Relationship Id="rId304" Type="http://schemas.openxmlformats.org/officeDocument/2006/relationships/image" Target="../media/image805.png"/><Relationship Id="rId388" Type="http://schemas.openxmlformats.org/officeDocument/2006/relationships/customXml" Target="../ink/ink2946.xml"/><Relationship Id="rId511" Type="http://schemas.openxmlformats.org/officeDocument/2006/relationships/image" Target="../media/image904.png"/><Relationship Id="rId150" Type="http://schemas.openxmlformats.org/officeDocument/2006/relationships/customXml" Target="../ink/ink2845.xml"/><Relationship Id="rId816" Type="http://schemas.openxmlformats.org/officeDocument/2006/relationships/customXml" Target="../ink/ink3038.xml"/><Relationship Id="rId248" Type="http://schemas.openxmlformats.org/officeDocument/2006/relationships/customXml" Target="../ink/ink2875.xml"/><Relationship Id="rId455" Type="http://schemas.openxmlformats.org/officeDocument/2006/relationships/customXml" Target="../ink/ink2980.xml"/><Relationship Id="rId12" Type="http://schemas.openxmlformats.org/officeDocument/2006/relationships/customXml" Target="../ink/ink2818.xml"/><Relationship Id="rId315" Type="http://schemas.openxmlformats.org/officeDocument/2006/relationships/customXml" Target="../ink/ink2909.xml"/><Relationship Id="rId399" Type="http://schemas.openxmlformats.org/officeDocument/2006/relationships/image" Target="../media/image850.png"/><Relationship Id="rId827" Type="http://schemas.openxmlformats.org/officeDocument/2006/relationships/customXml" Target="../ink/ink3046.xml"/><Relationship Id="rId259" Type="http://schemas.openxmlformats.org/officeDocument/2006/relationships/image" Target="../media/image1008.png"/><Relationship Id="rId466" Type="http://schemas.openxmlformats.org/officeDocument/2006/relationships/image" Target="../media/image882.png"/><Relationship Id="rId880" Type="http://schemas.openxmlformats.org/officeDocument/2006/relationships/customXml" Target="../ink/ink3075.xml"/><Relationship Id="rId119" Type="http://schemas.openxmlformats.org/officeDocument/2006/relationships/image" Target="../media/image950.png"/><Relationship Id="rId326" Type="http://schemas.openxmlformats.org/officeDocument/2006/relationships/image" Target="../media/image8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80.png"/><Relationship Id="rId4" Type="http://schemas.openxmlformats.org/officeDocument/2006/relationships/image" Target="../media/image2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gif"/><Relationship Id="rId7" Type="http://schemas.openxmlformats.org/officeDocument/2006/relationships/image" Target="../media/image2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0.png"/><Relationship Id="rId5" Type="http://schemas.openxmlformats.org/officeDocument/2006/relationships/image" Target="../media/image19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6.png"/><Relationship Id="rId4" Type="http://schemas.openxmlformats.org/officeDocument/2006/relationships/image" Target="../media/image2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3.xml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customXml" Target="../ink/ink2.xml"/><Relationship Id="rId5" Type="http://schemas.openxmlformats.org/officeDocument/2006/relationships/image" Target="../media/image10.png"/><Relationship Id="rId15" Type="http://schemas.openxmlformats.org/officeDocument/2006/relationships/customXml" Target="../ink/ink4.xml"/><Relationship Id="rId10" Type="http://schemas.openxmlformats.org/officeDocument/2006/relationships/image" Target="../media/image13.png"/><Relationship Id="rId19" Type="http://schemas.openxmlformats.org/officeDocument/2006/relationships/customXml" Target="../ink/ink6.xml"/><Relationship Id="rId4" Type="http://schemas.openxmlformats.org/officeDocument/2006/relationships/image" Target="../media/image9.png"/><Relationship Id="rId9" Type="http://schemas.openxmlformats.org/officeDocument/2006/relationships/customXml" Target="../ink/ink1.xml"/><Relationship Id="rId1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35.png"/><Relationship Id="rId21" Type="http://schemas.openxmlformats.org/officeDocument/2006/relationships/image" Target="../media/image26.png"/><Relationship Id="rId34" Type="http://schemas.openxmlformats.org/officeDocument/2006/relationships/customXml" Target="../ink/ink18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30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34.png"/><Relationship Id="rId40" Type="http://schemas.openxmlformats.org/officeDocument/2006/relationships/customXml" Target="../ink/ink21.xml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9.png"/><Relationship Id="rId30" Type="http://schemas.openxmlformats.org/officeDocument/2006/relationships/customXml" Target="../ink/ink16.xml"/><Relationship Id="rId35" Type="http://schemas.openxmlformats.org/officeDocument/2006/relationships/image" Target="../media/image33.png"/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12" Type="http://schemas.openxmlformats.org/officeDocument/2006/relationships/customXml" Target="../ink/ink7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customXml" Target="../ink/ink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2EC81D-6C0D-4B1C-821A-47FA5352EDF7}"/>
              </a:ext>
            </a:extLst>
          </p:cNvPr>
          <p:cNvSpPr/>
          <p:nvPr/>
        </p:nvSpPr>
        <p:spPr>
          <a:xfrm>
            <a:off x="4210076" y="2878667"/>
            <a:ext cx="3771846" cy="10498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613B2-2694-4C6C-80D9-8EF59BD62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076" y="2952734"/>
            <a:ext cx="3771846" cy="11911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  <a:t>An Approval-Based Model </a:t>
            </a:r>
            <a:br>
              <a:rPr lang="en-GB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en-GB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  <a:t>for Single-Step Liquid Democracy</a:t>
            </a:r>
            <a:br>
              <a:rPr lang="el-GR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</a:br>
            <a:endParaRPr lang="en-US" sz="4000" baseline="-250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CA8E84A-3AB8-4732-9797-C47507170FCA}"/>
              </a:ext>
            </a:extLst>
          </p:cNvPr>
          <p:cNvSpPr txBox="1">
            <a:spLocks/>
          </p:cNvSpPr>
          <p:nvPr/>
        </p:nvSpPr>
        <p:spPr>
          <a:xfrm>
            <a:off x="1375982" y="3724333"/>
            <a:ext cx="9440034" cy="22209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Evangelos Markakis &amp; </a:t>
            </a:r>
            <a:r>
              <a:rPr lang="en-US" u="sng" dirty="0">
                <a:latin typeface="Comic Sans MS" panose="030F0702030302020204" pitchFamily="66" charset="0"/>
              </a:rPr>
              <a:t>Georgios Papasotiropoulos</a:t>
            </a:r>
          </a:p>
          <a:p>
            <a:r>
              <a:rPr lang="en-US" sz="1800" i="1" dirty="0">
                <a:latin typeface="+mj-lt"/>
              </a:rPr>
              <a:t>Athens University of Economics and Business</a:t>
            </a:r>
          </a:p>
          <a:p>
            <a:endParaRPr lang="en-US" u="sng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0F69933-5E53-422F-B1DD-AF0781EA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0" y="4563335"/>
            <a:ext cx="1100138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3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Brace 53">
            <a:extLst>
              <a:ext uri="{FF2B5EF4-FFF2-40B4-BE49-F238E27FC236}">
                <a16:creationId xmlns:a16="http://schemas.microsoft.com/office/drawing/2014/main" id="{DFCC8EFE-83DC-4BDA-AFFD-33267A17006C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BEFE12-7610-4FF5-8E0D-57AEA7DB7471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10711E0A-9874-4468-97B7-FE77A39BF323}"/>
              </a:ext>
            </a:extLst>
          </p:cNvPr>
          <p:cNvSpPr/>
          <p:nvPr/>
        </p:nvSpPr>
        <p:spPr>
          <a:xfrm>
            <a:off x="2585809" y="1423461"/>
            <a:ext cx="228600" cy="21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D000DD-26C6-4F8E-8E7B-606EA6EDA38B}"/>
              </a:ext>
            </a:extLst>
          </p:cNvPr>
          <p:cNvSpPr txBox="1"/>
          <p:nvPr/>
        </p:nvSpPr>
        <p:spPr>
          <a:xfrm>
            <a:off x="2757970" y="1377883"/>
            <a:ext cx="1215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(representative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democracy)</a:t>
            </a: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5FB6C566-0FEB-4A22-BDC7-2B340965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C7DAE0BB-E1FC-43BD-A6FA-49F1A7B69187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4C1F47-79C2-4567-8092-55E8C66D0D16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8FEE39-59CB-4D62-99A9-F841616E7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030" y="5177703"/>
            <a:ext cx="1183117" cy="16713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D7A4DB-B18B-4BA6-9AC3-5F310F0FD04C}"/>
              </a:ext>
            </a:extLst>
          </p:cNvPr>
          <p:cNvSpPr txBox="1"/>
          <p:nvPr/>
        </p:nvSpPr>
        <p:spPr>
          <a:xfrm>
            <a:off x="84741" y="537889"/>
            <a:ext cx="2464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7B3821"/>
                </a:solidFill>
              </a:rPr>
              <a:t>    </a:t>
            </a:r>
            <a:r>
              <a:rPr lang="en-US" dirty="0">
                <a:solidFill>
                  <a:srgbClr val="7B3821"/>
                </a:solidFill>
              </a:rPr>
              <a:t>delegating her ballot </a:t>
            </a:r>
          </a:p>
          <a:p>
            <a:r>
              <a:rPr lang="en-US" dirty="0"/>
              <a:t>          </a:t>
            </a:r>
            <a:endParaRPr lang="en-US" sz="1200" dirty="0"/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E4BA51-23A0-4C05-83FB-20ABBAC3EFC9}"/>
              </a:ext>
            </a:extLst>
          </p:cNvPr>
          <p:cNvCxnSpPr>
            <a:cxnSpLocks/>
          </p:cNvCxnSpPr>
          <p:nvPr/>
        </p:nvCxnSpPr>
        <p:spPr>
          <a:xfrm flipV="1">
            <a:off x="130266" y="1516393"/>
            <a:ext cx="195813" cy="11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BF2734-F1E2-4D33-9972-CFB53025F728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8ABCE8-CF33-4B7E-A7D7-E5C9EA28C506}"/>
              </a:ext>
            </a:extLst>
          </p:cNvPr>
          <p:cNvSpPr txBox="1"/>
          <p:nvPr/>
        </p:nvSpPr>
        <p:spPr>
          <a:xfrm>
            <a:off x="710873" y="3289923"/>
            <a:ext cx="3598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guru</a:t>
            </a:r>
            <a:r>
              <a:rPr lang="el-GR" dirty="0">
                <a:solidFill>
                  <a:srgbClr val="FFFF00"/>
                </a:solidFill>
              </a:rPr>
              <a:t>:</a:t>
            </a:r>
            <a:r>
              <a:rPr lang="en-US" dirty="0"/>
              <a:t>   </a:t>
            </a:r>
            <a:r>
              <a:rPr lang="en-US" sz="1400" dirty="0"/>
              <a:t>a voter who casts a ballot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C75D59-4EE7-4F0D-BD7E-9A979BAE6CA4}"/>
              </a:ext>
            </a:extLst>
          </p:cNvPr>
          <p:cNvSpPr/>
          <p:nvPr/>
        </p:nvSpPr>
        <p:spPr>
          <a:xfrm>
            <a:off x="710872" y="3322394"/>
            <a:ext cx="655944" cy="367509"/>
          </a:xfrm>
          <a:prstGeom prst="ellipse">
            <a:avLst/>
          </a:prstGeom>
          <a:noFill/>
          <a:ln w="3810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3C38944-D777-4440-995A-03E0E02F2F35}"/>
              </a:ext>
            </a:extLst>
          </p:cNvPr>
          <p:cNvSpPr/>
          <p:nvPr/>
        </p:nvSpPr>
        <p:spPr>
          <a:xfrm>
            <a:off x="1301147" y="4752335"/>
            <a:ext cx="2672092" cy="666859"/>
          </a:xfrm>
          <a:prstGeom prst="wedgeEllipseCallout">
            <a:avLst>
              <a:gd name="adj1" fmla="val -50357"/>
              <a:gd name="adj2" fmla="val 53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How is the set of gurus determined?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696A515-ADBC-4CB8-AE80-3B7B5D8F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10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DC13C9-AB7E-464F-BB72-1EA7B144D91F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F5C04B-01C9-4053-8EA6-2B9C5B2815E1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1EFD34-0FF6-4FD3-8649-EBF3309A5CF8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805086-0DFC-4CF7-BD94-157EAEFA7965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646252-C527-4CBD-BEC1-916AE12FF81A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85AE78-C0FE-4D4C-AF78-E7B45F5D4128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C6ED81-A195-487B-8036-5349050A8908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62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Brace 53">
            <a:extLst>
              <a:ext uri="{FF2B5EF4-FFF2-40B4-BE49-F238E27FC236}">
                <a16:creationId xmlns:a16="http://schemas.microsoft.com/office/drawing/2014/main" id="{DFCC8EFE-83DC-4BDA-AFFD-33267A17006C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BEFE12-7610-4FF5-8E0D-57AEA7DB7471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3532301-75B2-4C0B-905B-CB17B6510216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7F8967A-25BC-4AF0-922B-DFC444467A1F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D05CA8-B396-456F-80D4-73FDC5653CCC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651C2C-EE06-4272-ACA8-CE2D0B16313F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>
            <a:extLst>
              <a:ext uri="{FF2B5EF4-FFF2-40B4-BE49-F238E27FC236}">
                <a16:creationId xmlns:a16="http://schemas.microsoft.com/office/drawing/2014/main" id="{10711E0A-9874-4468-97B7-FE77A39BF323}"/>
              </a:ext>
            </a:extLst>
          </p:cNvPr>
          <p:cNvSpPr/>
          <p:nvPr/>
        </p:nvSpPr>
        <p:spPr>
          <a:xfrm>
            <a:off x="2585809" y="1423461"/>
            <a:ext cx="228600" cy="21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D000DD-26C6-4F8E-8E7B-606EA6EDA38B}"/>
              </a:ext>
            </a:extLst>
          </p:cNvPr>
          <p:cNvSpPr txBox="1"/>
          <p:nvPr/>
        </p:nvSpPr>
        <p:spPr>
          <a:xfrm>
            <a:off x="2757970" y="1377883"/>
            <a:ext cx="1215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(representative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democracy)</a:t>
            </a: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5FB6C566-0FEB-4A22-BDC7-2B340965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C7DAE0BB-E1FC-43BD-A6FA-49F1A7B69187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4C1F47-79C2-4567-8092-55E8C66D0D16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8FEE39-59CB-4D62-99A9-F841616E7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030" y="5177703"/>
            <a:ext cx="1183117" cy="1671388"/>
          </a:xfrm>
          <a:prstGeom prst="rect">
            <a:avLst/>
          </a:prstGeom>
        </p:spPr>
      </p:pic>
      <p:sp>
        <p:nvSpPr>
          <p:cNvPr id="57" name="Explosion: 14 Points 56">
            <a:extLst>
              <a:ext uri="{FF2B5EF4-FFF2-40B4-BE49-F238E27FC236}">
                <a16:creationId xmlns:a16="http://schemas.microsoft.com/office/drawing/2014/main" id="{6D218167-0255-40A6-B30A-2FB6C00CF613}"/>
              </a:ext>
            </a:extLst>
          </p:cNvPr>
          <p:cNvSpPr/>
          <p:nvPr/>
        </p:nvSpPr>
        <p:spPr>
          <a:xfrm rot="21177813">
            <a:off x="2175296" y="5468849"/>
            <a:ext cx="4105107" cy="1089096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CENTRALIZED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MECHANISM!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3EBE8689-B55C-4942-95FA-155C3222B880}"/>
              </a:ext>
            </a:extLst>
          </p:cNvPr>
          <p:cNvSpPr/>
          <p:nvPr/>
        </p:nvSpPr>
        <p:spPr>
          <a:xfrm>
            <a:off x="1301147" y="4752335"/>
            <a:ext cx="2672092" cy="666859"/>
          </a:xfrm>
          <a:prstGeom prst="wedgeEllipseCallout">
            <a:avLst>
              <a:gd name="adj1" fmla="val -50357"/>
              <a:gd name="adj2" fmla="val 53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How is the set of gurus determined?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06CBC9-2688-44A8-8C66-F584D5FEC58E}"/>
              </a:ext>
            </a:extLst>
          </p:cNvPr>
          <p:cNvSpPr txBox="1"/>
          <p:nvPr/>
        </p:nvSpPr>
        <p:spPr>
          <a:xfrm>
            <a:off x="84741" y="537889"/>
            <a:ext cx="2464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7B3821"/>
                </a:solidFill>
              </a:rPr>
              <a:t>    </a:t>
            </a:r>
            <a:r>
              <a:rPr lang="en-US" dirty="0">
                <a:solidFill>
                  <a:srgbClr val="7B3821"/>
                </a:solidFill>
              </a:rPr>
              <a:t>delegating her ballot </a:t>
            </a:r>
          </a:p>
          <a:p>
            <a:r>
              <a:rPr lang="en-US" dirty="0"/>
              <a:t>          </a:t>
            </a:r>
            <a:endParaRPr lang="en-US" sz="1200" dirty="0"/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1EBD38-0590-4E2D-AEE9-860EF32F787E}"/>
              </a:ext>
            </a:extLst>
          </p:cNvPr>
          <p:cNvCxnSpPr>
            <a:cxnSpLocks/>
          </p:cNvCxnSpPr>
          <p:nvPr/>
        </p:nvCxnSpPr>
        <p:spPr>
          <a:xfrm flipV="1">
            <a:off x="130266" y="1516393"/>
            <a:ext cx="195813" cy="11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C908FD-E786-46FB-96D2-045D76692A9C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75BD3B9-F37A-40F3-B329-413CE106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11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44945E-5A43-43BC-83DD-BC7A3EBE28CC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A0F7D5-2ECD-43D8-B5DC-ACC3F94C4821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D34427-0C20-475B-AB8C-6E54A200F30E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1DC39D3-C03C-475C-9503-F8C9212832E9}"/>
              </a:ext>
            </a:extLst>
          </p:cNvPr>
          <p:cNvSpPr txBox="1"/>
          <p:nvPr/>
        </p:nvSpPr>
        <p:spPr>
          <a:xfrm>
            <a:off x="710873" y="3289923"/>
            <a:ext cx="3598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guru</a:t>
            </a:r>
            <a:r>
              <a:rPr lang="el-GR" dirty="0">
                <a:solidFill>
                  <a:srgbClr val="FFFF00"/>
                </a:solidFill>
              </a:rPr>
              <a:t>:</a:t>
            </a:r>
            <a:r>
              <a:rPr lang="en-US" dirty="0"/>
              <a:t>   </a:t>
            </a:r>
            <a:r>
              <a:rPr lang="en-US" sz="1400" dirty="0"/>
              <a:t>a voter who casts a ballot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DB20FE-59E8-448C-A903-41A93A0CF0FC}"/>
              </a:ext>
            </a:extLst>
          </p:cNvPr>
          <p:cNvSpPr/>
          <p:nvPr/>
        </p:nvSpPr>
        <p:spPr>
          <a:xfrm>
            <a:off x="710872" y="3322394"/>
            <a:ext cx="655944" cy="367509"/>
          </a:xfrm>
          <a:prstGeom prst="ellipse">
            <a:avLst/>
          </a:prstGeom>
          <a:noFill/>
          <a:ln w="3810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166C23-72C3-4971-8E9D-98B6044B8DB1}"/>
              </a:ext>
            </a:extLst>
          </p:cNvPr>
          <p:cNvCxnSpPr>
            <a:cxnSpLocks/>
          </p:cNvCxnSpPr>
          <p:nvPr/>
        </p:nvCxnSpPr>
        <p:spPr>
          <a:xfrm>
            <a:off x="3381676" y="606652"/>
            <a:ext cx="522268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A8FD980-2710-49AF-A83E-5173000273D0}"/>
              </a:ext>
            </a:extLst>
          </p:cNvPr>
          <p:cNvSpPr txBox="1"/>
          <p:nvPr/>
        </p:nvSpPr>
        <p:spPr>
          <a:xfrm>
            <a:off x="3852007" y="216589"/>
            <a:ext cx="32510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final decision for every voter regarding</a:t>
            </a:r>
          </a:p>
          <a:p>
            <a:r>
              <a:rPr lang="en-US" sz="1300" dirty="0"/>
              <a:t>-vote</a:t>
            </a:r>
          </a:p>
          <a:p>
            <a:r>
              <a:rPr lang="en-US" sz="1300" dirty="0"/>
              <a:t>-abstain</a:t>
            </a:r>
          </a:p>
          <a:p>
            <a:r>
              <a:rPr lang="en-US" sz="1300" dirty="0"/>
              <a:t>-delegate </a:t>
            </a:r>
          </a:p>
        </p:txBody>
      </p:sp>
      <p:sp>
        <p:nvSpPr>
          <p:cNvPr id="158" name="Explosion: 14 Points 157">
            <a:extLst>
              <a:ext uri="{FF2B5EF4-FFF2-40B4-BE49-F238E27FC236}">
                <a16:creationId xmlns:a16="http://schemas.microsoft.com/office/drawing/2014/main" id="{714B78F8-FE99-487C-A4EE-9E56FFA19CF8}"/>
              </a:ext>
            </a:extLst>
          </p:cNvPr>
          <p:cNvSpPr/>
          <p:nvPr/>
        </p:nvSpPr>
        <p:spPr>
          <a:xfrm rot="21177813">
            <a:off x="-55642" y="62103"/>
            <a:ext cx="4105107" cy="1089096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CENTRALIZED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MECHANISM!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322696A-9BE1-4F0A-9EE1-E0D852E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12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3237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007824FA-F819-4340-8E30-0FB5A8DC9D20}"/>
              </a:ext>
            </a:extLst>
          </p:cNvPr>
          <p:cNvSpPr txBox="1"/>
          <p:nvPr/>
        </p:nvSpPr>
        <p:spPr>
          <a:xfrm>
            <a:off x="726491" y="1731459"/>
            <a:ext cx="310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voters will be satisfied </a:t>
            </a:r>
          </a:p>
          <a:p>
            <a:r>
              <a:rPr lang="en-US" dirty="0"/>
              <a:t>others will not</a:t>
            </a:r>
            <a:r>
              <a:rPr lang="el-GR" dirty="0"/>
              <a:t> </a:t>
            </a:r>
            <a:r>
              <a:rPr lang="en-US" dirty="0"/>
              <a:t>be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EFA13CA-A94A-4747-A49E-A1E4A8DE537F}"/>
              </a:ext>
            </a:extLst>
          </p:cNvPr>
          <p:cNvCxnSpPr>
            <a:cxnSpLocks/>
          </p:cNvCxnSpPr>
          <p:nvPr/>
        </p:nvCxnSpPr>
        <p:spPr>
          <a:xfrm>
            <a:off x="1996912" y="1006427"/>
            <a:ext cx="0" cy="44605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166C23-72C3-4971-8E9D-98B6044B8DB1}"/>
              </a:ext>
            </a:extLst>
          </p:cNvPr>
          <p:cNvCxnSpPr>
            <a:cxnSpLocks/>
          </p:cNvCxnSpPr>
          <p:nvPr/>
        </p:nvCxnSpPr>
        <p:spPr>
          <a:xfrm>
            <a:off x="3381676" y="606652"/>
            <a:ext cx="522268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A8FD980-2710-49AF-A83E-5173000273D0}"/>
              </a:ext>
            </a:extLst>
          </p:cNvPr>
          <p:cNvSpPr txBox="1"/>
          <p:nvPr/>
        </p:nvSpPr>
        <p:spPr>
          <a:xfrm>
            <a:off x="3852007" y="216589"/>
            <a:ext cx="32510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final decision for every voter regarding</a:t>
            </a:r>
          </a:p>
          <a:p>
            <a:r>
              <a:rPr lang="en-US" sz="1300" dirty="0"/>
              <a:t>-vote</a:t>
            </a:r>
          </a:p>
          <a:p>
            <a:r>
              <a:rPr lang="en-US" sz="1300" dirty="0"/>
              <a:t>-abstain</a:t>
            </a:r>
          </a:p>
          <a:p>
            <a:r>
              <a:rPr lang="en-US" sz="1300" dirty="0"/>
              <a:t>-delegate </a:t>
            </a:r>
          </a:p>
        </p:txBody>
      </p:sp>
      <p:sp>
        <p:nvSpPr>
          <p:cNvPr id="158" name="Explosion: 14 Points 157">
            <a:extLst>
              <a:ext uri="{FF2B5EF4-FFF2-40B4-BE49-F238E27FC236}">
                <a16:creationId xmlns:a16="http://schemas.microsoft.com/office/drawing/2014/main" id="{714B78F8-FE99-487C-A4EE-9E56FFA19CF8}"/>
              </a:ext>
            </a:extLst>
          </p:cNvPr>
          <p:cNvSpPr/>
          <p:nvPr/>
        </p:nvSpPr>
        <p:spPr>
          <a:xfrm rot="21177813">
            <a:off x="-55642" y="62103"/>
            <a:ext cx="4105107" cy="1089096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CENTRALIZED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MECHANISM!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7AAF2316-1AF4-4A5B-8D46-79D94000AC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08" y="1528907"/>
            <a:ext cx="691947" cy="54291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EFC072D9-D4C9-444D-B85F-E34398D519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323" y="2035814"/>
            <a:ext cx="691948" cy="54878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15A7CEF-0E72-44AB-A33D-7726B28FE848}"/>
              </a:ext>
            </a:extLst>
          </p:cNvPr>
          <p:cNvSpPr/>
          <p:nvPr/>
        </p:nvSpPr>
        <p:spPr>
          <a:xfrm>
            <a:off x="351827" y="1446935"/>
            <a:ext cx="4000031" cy="1137692"/>
          </a:xfrm>
          <a:prstGeom prst="cloudCallout">
            <a:avLst>
              <a:gd name="adj1" fmla="val -50472"/>
              <a:gd name="adj2" fmla="val 57398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D29207D-EEB5-45F9-AB24-480F08AE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13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6724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B5B1E0-A4B6-4D0E-98D6-5E7805BC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5" name="Picture 114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CA49674D-70B7-400A-AC29-06FF3332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6" name="Picture 115" descr="A picture containing toy&#10;&#10;Description automatically generated">
            <a:extLst>
              <a:ext uri="{FF2B5EF4-FFF2-40B4-BE49-F238E27FC236}">
                <a16:creationId xmlns:a16="http://schemas.microsoft.com/office/drawing/2014/main" id="{775C8DFE-1D78-4604-8431-8F62FD23B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7" name="Picture 11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3B7B5B9-E753-474E-9EE3-D3A4C8BF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8" name="Picture 117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FAB15A44-5732-432B-87FB-80308B65C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9" name="Picture 118" descr="A picture containing toy&#10;&#10;Description automatically generated">
            <a:extLst>
              <a:ext uri="{FF2B5EF4-FFF2-40B4-BE49-F238E27FC236}">
                <a16:creationId xmlns:a16="http://schemas.microsoft.com/office/drawing/2014/main" id="{BF57F8DA-177A-4F08-884F-25BC61A44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0" name="Picture 119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AC6863B-3C38-4F10-B03A-E021227A9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BC6E15F-CEFF-49FD-9B8A-8A198B175BC9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5BC5262-4B79-41AE-B1B1-98F1BC6E3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543" y="2424191"/>
            <a:ext cx="786817" cy="1164636"/>
          </a:xfrm>
          <a:prstGeom prst="rect">
            <a:avLst/>
          </a:prstGeom>
        </p:spPr>
      </p:pic>
      <p:pic>
        <p:nvPicPr>
          <p:cNvPr id="123" name="Picture 12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8921A91-A9F5-4BF5-9140-41DA4A48C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6" y="4430724"/>
            <a:ext cx="1183118" cy="2199606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FC3A47-DF9B-4E23-8B7E-DED05A125E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1" y="5115533"/>
            <a:ext cx="925907" cy="1616128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67C9974-3FF8-409F-B5A2-8CC7A2988119}"/>
              </a:ext>
            </a:extLst>
          </p:cNvPr>
          <p:cNvCxnSpPr>
            <a:cxnSpLocks/>
          </p:cNvCxnSpPr>
          <p:nvPr/>
        </p:nvCxnSpPr>
        <p:spPr>
          <a:xfrm flipH="1" flipV="1">
            <a:off x="7321305" y="4733722"/>
            <a:ext cx="667617" cy="439942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6" name="Picture 12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4A3DBE0-FF6D-4BDC-A070-AACD4026DA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99B8049-F8A9-41D2-999B-FCADEB653DCB}"/>
              </a:ext>
            </a:extLst>
          </p:cNvPr>
          <p:cNvCxnSpPr>
            <a:cxnSpLocks/>
          </p:cNvCxnSpPr>
          <p:nvPr/>
        </p:nvCxnSpPr>
        <p:spPr>
          <a:xfrm flipH="1" flipV="1">
            <a:off x="7195104" y="2498974"/>
            <a:ext cx="835135" cy="2616559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D94C900-393F-422B-BED8-681D963EDA2A}"/>
              </a:ext>
            </a:extLst>
          </p:cNvPr>
          <p:cNvCxnSpPr>
            <a:cxnSpLocks/>
          </p:cNvCxnSpPr>
          <p:nvPr/>
        </p:nvCxnSpPr>
        <p:spPr>
          <a:xfrm>
            <a:off x="8176852" y="5168793"/>
            <a:ext cx="1089068" cy="4871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407F3DB-8605-4B9D-A234-0517B6BBF084}"/>
              </a:ext>
            </a:extLst>
          </p:cNvPr>
          <p:cNvCxnSpPr>
            <a:cxnSpLocks/>
            <a:stCxn id="124" idx="0"/>
          </p:cNvCxnSpPr>
          <p:nvPr/>
        </p:nvCxnSpPr>
        <p:spPr>
          <a:xfrm flipH="1" flipV="1">
            <a:off x="8539567" y="2145511"/>
            <a:ext cx="1061198" cy="2970022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AEE355C-597C-4AB0-8D45-3D51E9EB4FE6}"/>
              </a:ext>
            </a:extLst>
          </p:cNvPr>
          <p:cNvCxnSpPr>
            <a:cxnSpLocks/>
            <a:endCxn id="118" idx="2"/>
          </p:cNvCxnSpPr>
          <p:nvPr/>
        </p:nvCxnSpPr>
        <p:spPr>
          <a:xfrm flipV="1">
            <a:off x="9650837" y="2145510"/>
            <a:ext cx="343182" cy="297905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6C0D886-F1EA-4008-A7B4-C6088151436F}"/>
              </a:ext>
            </a:extLst>
          </p:cNvPr>
          <p:cNvCxnSpPr>
            <a:cxnSpLocks/>
          </p:cNvCxnSpPr>
          <p:nvPr/>
        </p:nvCxnSpPr>
        <p:spPr>
          <a:xfrm>
            <a:off x="9793077" y="5195680"/>
            <a:ext cx="739907" cy="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95E01A2-7819-4C8A-B61C-F4A421F98B25}"/>
              </a:ext>
            </a:extLst>
          </p:cNvPr>
          <p:cNvCxnSpPr>
            <a:cxnSpLocks/>
          </p:cNvCxnSpPr>
          <p:nvPr/>
        </p:nvCxnSpPr>
        <p:spPr>
          <a:xfrm flipH="1">
            <a:off x="10856543" y="3038740"/>
            <a:ext cx="1" cy="107606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F1B95FC-0CBD-4008-9382-4D5661F4B130}"/>
              </a:ext>
            </a:extLst>
          </p:cNvPr>
          <p:cNvCxnSpPr>
            <a:cxnSpLocks/>
          </p:cNvCxnSpPr>
          <p:nvPr/>
        </p:nvCxnSpPr>
        <p:spPr>
          <a:xfrm>
            <a:off x="10163030" y="2225657"/>
            <a:ext cx="517445" cy="1889143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EDFB086-841A-491F-8357-8AE8DA9DCCC0}"/>
              </a:ext>
            </a:extLst>
          </p:cNvPr>
          <p:cNvCxnSpPr>
            <a:cxnSpLocks/>
          </p:cNvCxnSpPr>
          <p:nvPr/>
        </p:nvCxnSpPr>
        <p:spPr>
          <a:xfrm flipH="1">
            <a:off x="7125406" y="1624104"/>
            <a:ext cx="720648" cy="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D6AB2B2-80BE-431F-BE4A-CBBBADAD9367}"/>
              </a:ext>
            </a:extLst>
          </p:cNvPr>
          <p:cNvCxnSpPr>
            <a:cxnSpLocks/>
          </p:cNvCxnSpPr>
          <p:nvPr/>
        </p:nvCxnSpPr>
        <p:spPr>
          <a:xfrm flipH="1" flipV="1">
            <a:off x="7322184" y="4733722"/>
            <a:ext cx="667617" cy="439942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FA8D45A-924D-426E-B1B4-ED49D4459DEA}"/>
              </a:ext>
            </a:extLst>
          </p:cNvPr>
          <p:cNvCxnSpPr>
            <a:cxnSpLocks/>
          </p:cNvCxnSpPr>
          <p:nvPr/>
        </p:nvCxnSpPr>
        <p:spPr>
          <a:xfrm>
            <a:off x="8177731" y="5168793"/>
            <a:ext cx="1089068" cy="4871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DB2298-5EE7-47D2-8B0B-D805D1CB49DD}"/>
              </a:ext>
            </a:extLst>
          </p:cNvPr>
          <p:cNvSpPr txBox="1"/>
          <p:nvPr/>
        </p:nvSpPr>
        <p:spPr>
          <a:xfrm>
            <a:off x="6516183" y="76130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F801AB7-AB13-485A-B1FA-F04AB545A168}"/>
              </a:ext>
            </a:extLst>
          </p:cNvPr>
          <p:cNvSpPr txBox="1"/>
          <p:nvPr/>
        </p:nvSpPr>
        <p:spPr>
          <a:xfrm>
            <a:off x="8453633" y="-21150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0504DA1-8488-4828-B144-2C5F5EABE14B}"/>
              </a:ext>
            </a:extLst>
          </p:cNvPr>
          <p:cNvSpPr txBox="1"/>
          <p:nvPr/>
        </p:nvSpPr>
        <p:spPr>
          <a:xfrm>
            <a:off x="9977633" y="28669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E05BDF4-3D04-43A0-8B99-F0322EA202EE}"/>
              </a:ext>
            </a:extLst>
          </p:cNvPr>
          <p:cNvSpPr txBox="1"/>
          <p:nvPr/>
        </p:nvSpPr>
        <p:spPr>
          <a:xfrm>
            <a:off x="11181593" y="208501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4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FF5D1D5-2B83-49EF-9BF4-AEA562CEC978}"/>
              </a:ext>
            </a:extLst>
          </p:cNvPr>
          <p:cNvSpPr txBox="1"/>
          <p:nvPr/>
        </p:nvSpPr>
        <p:spPr>
          <a:xfrm>
            <a:off x="11446769" y="3950394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5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F721025-4669-4FC9-B0CC-A111F064575C}"/>
              </a:ext>
            </a:extLst>
          </p:cNvPr>
          <p:cNvSpPr txBox="1"/>
          <p:nvPr/>
        </p:nvSpPr>
        <p:spPr>
          <a:xfrm>
            <a:off x="9617969" y="635526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6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5940E2B-3699-4662-A093-751FF3A1CF30}"/>
              </a:ext>
            </a:extLst>
          </p:cNvPr>
          <p:cNvSpPr txBox="1"/>
          <p:nvPr/>
        </p:nvSpPr>
        <p:spPr>
          <a:xfrm>
            <a:off x="8035072" y="6339392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7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37C0DA7-70F9-47EE-841F-377F1CDFDEE3}"/>
              </a:ext>
            </a:extLst>
          </p:cNvPr>
          <p:cNvSpPr txBox="1"/>
          <p:nvPr/>
        </p:nvSpPr>
        <p:spPr>
          <a:xfrm>
            <a:off x="6722369" y="492270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8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6E76DAA-83DC-4C38-8956-5C8C2D168372}"/>
              </a:ext>
            </a:extLst>
          </p:cNvPr>
          <p:cNvSpPr txBox="1"/>
          <p:nvPr/>
        </p:nvSpPr>
        <p:spPr>
          <a:xfrm>
            <a:off x="6514712" y="761637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069A395-C64C-4F75-9048-5BBEF9888F7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08" y="1528907"/>
            <a:ext cx="691947" cy="54291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FA91F5-F12B-464C-A216-6808F297C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323" y="2035814"/>
            <a:ext cx="691948" cy="548787"/>
          </a:xfrm>
          <a:prstGeom prst="rect">
            <a:avLst/>
          </a:prstGeom>
        </p:spPr>
      </p:pic>
      <p:sp>
        <p:nvSpPr>
          <p:cNvPr id="38" name="Thought Bubble: Cloud 37">
            <a:extLst>
              <a:ext uri="{FF2B5EF4-FFF2-40B4-BE49-F238E27FC236}">
                <a16:creationId xmlns:a16="http://schemas.microsoft.com/office/drawing/2014/main" id="{D5F52A69-E0B4-4352-BE41-16D5FDC2A7E5}"/>
              </a:ext>
            </a:extLst>
          </p:cNvPr>
          <p:cNvSpPr/>
          <p:nvPr/>
        </p:nvSpPr>
        <p:spPr>
          <a:xfrm>
            <a:off x="351827" y="1446935"/>
            <a:ext cx="4000031" cy="1137692"/>
          </a:xfrm>
          <a:prstGeom prst="cloudCallout">
            <a:avLst>
              <a:gd name="adj1" fmla="val -50472"/>
              <a:gd name="adj2" fmla="val 57398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B0D1CC-3F6A-4E2B-8CE1-014293F57857}"/>
              </a:ext>
            </a:extLst>
          </p:cNvPr>
          <p:cNvSpPr txBox="1"/>
          <p:nvPr/>
        </p:nvSpPr>
        <p:spPr>
          <a:xfrm>
            <a:off x="726491" y="1731459"/>
            <a:ext cx="310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voters will be satisfied </a:t>
            </a:r>
          </a:p>
          <a:p>
            <a:r>
              <a:rPr lang="en-US" dirty="0"/>
              <a:t>others will not</a:t>
            </a:r>
            <a:r>
              <a:rPr lang="el-GR" dirty="0"/>
              <a:t> </a:t>
            </a:r>
            <a:r>
              <a:rPr lang="en-US" dirty="0"/>
              <a:t>be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32F182B-4B77-4791-B385-70131817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14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8526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B5B1E0-A4B6-4D0E-98D6-5E7805BC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5" name="Picture 114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CA49674D-70B7-400A-AC29-06FF3332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6" name="Picture 115" descr="A picture containing toy&#10;&#10;Description automatically generated">
            <a:extLst>
              <a:ext uri="{FF2B5EF4-FFF2-40B4-BE49-F238E27FC236}">
                <a16:creationId xmlns:a16="http://schemas.microsoft.com/office/drawing/2014/main" id="{775C8DFE-1D78-4604-8431-8F62FD23B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7" name="Picture 11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3B7B5B9-E753-474E-9EE3-D3A4C8BF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8" name="Picture 117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FAB15A44-5732-432B-87FB-80308B65C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9" name="Picture 118" descr="A picture containing toy&#10;&#10;Description automatically generated">
            <a:extLst>
              <a:ext uri="{FF2B5EF4-FFF2-40B4-BE49-F238E27FC236}">
                <a16:creationId xmlns:a16="http://schemas.microsoft.com/office/drawing/2014/main" id="{BF57F8DA-177A-4F08-884F-25BC61A44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0" name="Picture 119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AC6863B-3C38-4F10-B03A-E021227A9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BC6E15F-CEFF-49FD-9B8A-8A198B175BC9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5BC5262-4B79-41AE-B1B1-98F1BC6E3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543" y="2424191"/>
            <a:ext cx="786817" cy="1164636"/>
          </a:xfrm>
          <a:prstGeom prst="rect">
            <a:avLst/>
          </a:prstGeom>
        </p:spPr>
      </p:pic>
      <p:pic>
        <p:nvPicPr>
          <p:cNvPr id="123" name="Picture 12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8921A91-A9F5-4BF5-9140-41DA4A48C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6" y="4430724"/>
            <a:ext cx="1183118" cy="2199606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FC3A47-DF9B-4E23-8B7E-DED05A125E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1" y="5115533"/>
            <a:ext cx="925907" cy="1616128"/>
          </a:xfrm>
          <a:prstGeom prst="rect">
            <a:avLst/>
          </a:prstGeom>
        </p:spPr>
      </p:pic>
      <p:pic>
        <p:nvPicPr>
          <p:cNvPr id="126" name="Picture 12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4A3DBE0-FF6D-4BDC-A070-AACD4026DA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95E01A2-7819-4C8A-B61C-F4A421F98B25}"/>
              </a:ext>
            </a:extLst>
          </p:cNvPr>
          <p:cNvCxnSpPr>
            <a:cxnSpLocks/>
          </p:cNvCxnSpPr>
          <p:nvPr/>
        </p:nvCxnSpPr>
        <p:spPr>
          <a:xfrm flipH="1">
            <a:off x="10856543" y="3038740"/>
            <a:ext cx="1" cy="107606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F1B95FC-0CBD-4008-9382-4D5661F4B130}"/>
              </a:ext>
            </a:extLst>
          </p:cNvPr>
          <p:cNvCxnSpPr>
            <a:cxnSpLocks/>
          </p:cNvCxnSpPr>
          <p:nvPr/>
        </p:nvCxnSpPr>
        <p:spPr>
          <a:xfrm>
            <a:off x="10163030" y="2225657"/>
            <a:ext cx="517445" cy="1889143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69607BA-497A-44F4-921E-01FBB5E4CD3A}"/>
              </a:ext>
            </a:extLst>
          </p:cNvPr>
          <p:cNvSpPr/>
          <p:nvPr/>
        </p:nvSpPr>
        <p:spPr>
          <a:xfrm rot="2611526">
            <a:off x="5803678" y="1011720"/>
            <a:ext cx="941377" cy="1865489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AC7E19F-CBC1-4668-83AA-FBCAD6539A43}"/>
              </a:ext>
            </a:extLst>
          </p:cNvPr>
          <p:cNvSpPr/>
          <p:nvPr/>
        </p:nvSpPr>
        <p:spPr>
          <a:xfrm rot="2611526">
            <a:off x="6251431" y="3308652"/>
            <a:ext cx="941377" cy="1865489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CD26EF-B9FD-4849-BE8D-7DFBC5D2C033}"/>
              </a:ext>
            </a:extLst>
          </p:cNvPr>
          <p:cNvCxnSpPr>
            <a:cxnSpLocks/>
          </p:cNvCxnSpPr>
          <p:nvPr/>
        </p:nvCxnSpPr>
        <p:spPr>
          <a:xfrm flipH="1">
            <a:off x="10855664" y="3038740"/>
            <a:ext cx="1" cy="1076060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17D25A-F824-4D70-95D7-04DD2DD1121A}"/>
              </a:ext>
            </a:extLst>
          </p:cNvPr>
          <p:cNvCxnSpPr>
            <a:cxnSpLocks/>
          </p:cNvCxnSpPr>
          <p:nvPr/>
        </p:nvCxnSpPr>
        <p:spPr>
          <a:xfrm>
            <a:off x="10162151" y="2225657"/>
            <a:ext cx="517445" cy="1889143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DCD5F3-56F8-4998-B6D9-D63734E16DEB}"/>
              </a:ext>
            </a:extLst>
          </p:cNvPr>
          <p:cNvCxnSpPr>
            <a:cxnSpLocks/>
          </p:cNvCxnSpPr>
          <p:nvPr/>
        </p:nvCxnSpPr>
        <p:spPr>
          <a:xfrm flipV="1">
            <a:off x="9650837" y="2145510"/>
            <a:ext cx="343182" cy="2979050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A58E2CB-0927-42A9-9C00-BE53AEA8C7BF}"/>
              </a:ext>
            </a:extLst>
          </p:cNvPr>
          <p:cNvCxnSpPr>
            <a:cxnSpLocks/>
          </p:cNvCxnSpPr>
          <p:nvPr/>
        </p:nvCxnSpPr>
        <p:spPr>
          <a:xfrm flipH="1" flipV="1">
            <a:off x="7194345" y="2498974"/>
            <a:ext cx="835135" cy="2616559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035B26-BBCB-46D4-8A26-DACE5D62C017}"/>
              </a:ext>
            </a:extLst>
          </p:cNvPr>
          <p:cNvCxnSpPr>
            <a:cxnSpLocks/>
          </p:cNvCxnSpPr>
          <p:nvPr/>
        </p:nvCxnSpPr>
        <p:spPr>
          <a:xfrm>
            <a:off x="8176971" y="5168793"/>
            <a:ext cx="1089068" cy="4871"/>
          </a:xfrm>
          <a:prstGeom prst="straightConnector1">
            <a:avLst/>
          </a:prstGeom>
          <a:ln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885BDFC-A449-40E5-8487-BCA48519B721}"/>
              </a:ext>
            </a:extLst>
          </p:cNvPr>
          <p:cNvSpPr txBox="1"/>
          <p:nvPr/>
        </p:nvSpPr>
        <p:spPr>
          <a:xfrm>
            <a:off x="9977633" y="28669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B7B988-E6FA-4ECF-B053-7D440AE30527}"/>
              </a:ext>
            </a:extLst>
          </p:cNvPr>
          <p:cNvSpPr txBox="1"/>
          <p:nvPr/>
        </p:nvSpPr>
        <p:spPr>
          <a:xfrm>
            <a:off x="11181593" y="208501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4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60B5F5-4F61-4F8F-B9EC-048C623EDFC3}"/>
              </a:ext>
            </a:extLst>
          </p:cNvPr>
          <p:cNvSpPr txBox="1"/>
          <p:nvPr/>
        </p:nvSpPr>
        <p:spPr>
          <a:xfrm>
            <a:off x="11446769" y="3950394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5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D4D1E1-640A-4949-AA2F-D3A2CEA03D04}"/>
              </a:ext>
            </a:extLst>
          </p:cNvPr>
          <p:cNvSpPr txBox="1"/>
          <p:nvPr/>
        </p:nvSpPr>
        <p:spPr>
          <a:xfrm>
            <a:off x="9617969" y="635526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6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CB3A6D-9CFD-4B51-854B-4E4043384A47}"/>
              </a:ext>
            </a:extLst>
          </p:cNvPr>
          <p:cNvSpPr txBox="1"/>
          <p:nvPr/>
        </p:nvSpPr>
        <p:spPr>
          <a:xfrm>
            <a:off x="8035072" y="6339392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7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E35353-6554-4FBC-BAD9-45CDF6C9F381}"/>
              </a:ext>
            </a:extLst>
          </p:cNvPr>
          <p:cNvSpPr txBox="1"/>
          <p:nvPr/>
        </p:nvSpPr>
        <p:spPr>
          <a:xfrm>
            <a:off x="6722369" y="492270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8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64FDD3-B54C-490D-98FC-917CB515B0D8}"/>
              </a:ext>
            </a:extLst>
          </p:cNvPr>
          <p:cNvSpPr txBox="1"/>
          <p:nvPr/>
        </p:nvSpPr>
        <p:spPr>
          <a:xfrm>
            <a:off x="6514712" y="761637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123770-376A-4247-8742-E6E9836D2EB4}"/>
              </a:ext>
            </a:extLst>
          </p:cNvPr>
          <p:cNvSpPr txBox="1"/>
          <p:nvPr/>
        </p:nvSpPr>
        <p:spPr>
          <a:xfrm>
            <a:off x="8452162" y="-20819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E615709-4767-480A-91E3-42CC017057B1}"/>
              </a:ext>
            </a:extLst>
          </p:cNvPr>
          <p:cNvSpPr/>
          <p:nvPr/>
        </p:nvSpPr>
        <p:spPr>
          <a:xfrm rot="2611526">
            <a:off x="10705753" y="4050567"/>
            <a:ext cx="845434" cy="1284764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DE63372-642C-40BF-93D0-3E9999C48DAE}"/>
              </a:ext>
            </a:extLst>
          </p:cNvPr>
          <p:cNvCxnSpPr>
            <a:cxnSpLocks/>
          </p:cNvCxnSpPr>
          <p:nvPr/>
        </p:nvCxnSpPr>
        <p:spPr>
          <a:xfrm flipH="1" flipV="1">
            <a:off x="7322183" y="4733722"/>
            <a:ext cx="667617" cy="439942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2DF82C5-883A-421D-914A-DD2EB02760BA}"/>
              </a:ext>
            </a:extLst>
          </p:cNvPr>
          <p:cNvCxnSpPr>
            <a:cxnSpLocks/>
          </p:cNvCxnSpPr>
          <p:nvPr/>
        </p:nvCxnSpPr>
        <p:spPr>
          <a:xfrm>
            <a:off x="9793077" y="5195680"/>
            <a:ext cx="739907" cy="0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3075BD-F52C-4A83-BF8D-594EE5356AF5}"/>
              </a:ext>
            </a:extLst>
          </p:cNvPr>
          <p:cNvCxnSpPr>
            <a:cxnSpLocks/>
          </p:cNvCxnSpPr>
          <p:nvPr/>
        </p:nvCxnSpPr>
        <p:spPr>
          <a:xfrm flipH="1" flipV="1">
            <a:off x="8539567" y="2145511"/>
            <a:ext cx="1061198" cy="2970022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10919E5-EBFF-4A76-ABEF-45150B176A23}"/>
              </a:ext>
            </a:extLst>
          </p:cNvPr>
          <p:cNvCxnSpPr>
            <a:cxnSpLocks/>
          </p:cNvCxnSpPr>
          <p:nvPr/>
        </p:nvCxnSpPr>
        <p:spPr>
          <a:xfrm flipH="1">
            <a:off x="7125406" y="1624104"/>
            <a:ext cx="720648" cy="0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295FC7-25EE-4298-8D14-1F0D7A92B78A}"/>
              </a:ext>
            </a:extLst>
          </p:cNvPr>
          <p:cNvCxnSpPr>
            <a:cxnSpLocks/>
          </p:cNvCxnSpPr>
          <p:nvPr/>
        </p:nvCxnSpPr>
        <p:spPr>
          <a:xfrm flipH="1" flipV="1">
            <a:off x="8615764" y="2204778"/>
            <a:ext cx="1061198" cy="297002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0F554DC-876C-48DD-9179-72ABE1052F2A}"/>
              </a:ext>
            </a:extLst>
          </p:cNvPr>
          <p:cNvCxnSpPr>
            <a:cxnSpLocks/>
          </p:cNvCxnSpPr>
          <p:nvPr/>
        </p:nvCxnSpPr>
        <p:spPr>
          <a:xfrm flipH="1">
            <a:off x="7200178" y="1683229"/>
            <a:ext cx="720648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ADA38F-4A0B-4274-8854-4E388AAB4CD9}"/>
              </a:ext>
            </a:extLst>
          </p:cNvPr>
          <p:cNvCxnSpPr>
            <a:cxnSpLocks/>
          </p:cNvCxnSpPr>
          <p:nvPr/>
        </p:nvCxnSpPr>
        <p:spPr>
          <a:xfrm>
            <a:off x="8228532" y="5126458"/>
            <a:ext cx="1089068" cy="4871"/>
          </a:xfrm>
          <a:prstGeom prst="straightConnector1">
            <a:avLst/>
          </a:prstGeom>
          <a:ln w="12700">
            <a:prstDash val="sysDash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BE80A1-41AC-4FEB-A508-C40B2F25DA8A}"/>
              </a:ext>
            </a:extLst>
          </p:cNvPr>
          <p:cNvCxnSpPr>
            <a:cxnSpLocks/>
          </p:cNvCxnSpPr>
          <p:nvPr/>
        </p:nvCxnSpPr>
        <p:spPr>
          <a:xfrm>
            <a:off x="10213831" y="2183322"/>
            <a:ext cx="517445" cy="1889143"/>
          </a:xfrm>
          <a:prstGeom prst="straightConnector1">
            <a:avLst/>
          </a:prstGeom>
          <a:ln w="12700">
            <a:prstDash val="sysDash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A569CDE-F415-446D-8C7B-CDD6D871CB3F}"/>
              </a:ext>
            </a:extLst>
          </p:cNvPr>
          <p:cNvCxnSpPr>
            <a:cxnSpLocks/>
          </p:cNvCxnSpPr>
          <p:nvPr/>
        </p:nvCxnSpPr>
        <p:spPr>
          <a:xfrm flipH="1">
            <a:off x="10907343" y="2996405"/>
            <a:ext cx="1" cy="1076060"/>
          </a:xfrm>
          <a:prstGeom prst="straightConnector1">
            <a:avLst/>
          </a:prstGeom>
          <a:ln w="12700">
            <a:prstDash val="sysDash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3BC4D6B4-7820-4453-BBDD-D7C08EA8C01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08" y="1528907"/>
            <a:ext cx="691947" cy="54291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E3105F-3B98-4029-8EC6-EC79C3BF5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323" y="2035814"/>
            <a:ext cx="691948" cy="548787"/>
          </a:xfrm>
          <a:prstGeom prst="rect">
            <a:avLst/>
          </a:prstGeom>
        </p:spPr>
      </p:pic>
      <p:sp>
        <p:nvSpPr>
          <p:cNvPr id="76" name="Thought Bubble: Cloud 75">
            <a:extLst>
              <a:ext uri="{FF2B5EF4-FFF2-40B4-BE49-F238E27FC236}">
                <a16:creationId xmlns:a16="http://schemas.microsoft.com/office/drawing/2014/main" id="{ECEFDC95-777D-4767-A375-6830A8B9AEB4}"/>
              </a:ext>
            </a:extLst>
          </p:cNvPr>
          <p:cNvSpPr/>
          <p:nvPr/>
        </p:nvSpPr>
        <p:spPr>
          <a:xfrm>
            <a:off x="351827" y="1446935"/>
            <a:ext cx="4000031" cy="1137692"/>
          </a:xfrm>
          <a:prstGeom prst="cloudCallout">
            <a:avLst>
              <a:gd name="adj1" fmla="val -50472"/>
              <a:gd name="adj2" fmla="val 57398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877175-D95F-48EC-B2EF-411B5E4222DD}"/>
              </a:ext>
            </a:extLst>
          </p:cNvPr>
          <p:cNvSpPr txBox="1"/>
          <p:nvPr/>
        </p:nvSpPr>
        <p:spPr>
          <a:xfrm>
            <a:off x="726491" y="1731459"/>
            <a:ext cx="310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voters will be satisfied </a:t>
            </a:r>
          </a:p>
          <a:p>
            <a:r>
              <a:rPr lang="en-US" dirty="0"/>
              <a:t>others will not</a:t>
            </a:r>
            <a:r>
              <a:rPr lang="el-GR" dirty="0"/>
              <a:t> </a:t>
            </a:r>
            <a:r>
              <a:rPr lang="en-US" dirty="0"/>
              <a:t>be</a:t>
            </a:r>
          </a:p>
        </p:txBody>
      </p:sp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36C1DA52-018A-47D9-B90C-ED0855FD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15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9524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B5B1E0-A4B6-4D0E-98D6-5E7805BC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5" name="Picture 114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CA49674D-70B7-400A-AC29-06FF3332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6" name="Picture 115" descr="A picture containing toy&#10;&#10;Description automatically generated">
            <a:extLst>
              <a:ext uri="{FF2B5EF4-FFF2-40B4-BE49-F238E27FC236}">
                <a16:creationId xmlns:a16="http://schemas.microsoft.com/office/drawing/2014/main" id="{775C8DFE-1D78-4604-8431-8F62FD23B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7" name="Picture 11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3B7B5B9-E753-474E-9EE3-D3A4C8BF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8" name="Picture 117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FAB15A44-5732-432B-87FB-80308B65C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9" name="Picture 118" descr="A picture containing toy&#10;&#10;Description automatically generated">
            <a:extLst>
              <a:ext uri="{FF2B5EF4-FFF2-40B4-BE49-F238E27FC236}">
                <a16:creationId xmlns:a16="http://schemas.microsoft.com/office/drawing/2014/main" id="{BF57F8DA-177A-4F08-884F-25BC61A44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0" name="Picture 119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AC6863B-3C38-4F10-B03A-E021227A9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BC6E15F-CEFF-49FD-9B8A-8A198B175BC9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5BC5262-4B79-41AE-B1B1-98F1BC6E3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543" y="2424191"/>
            <a:ext cx="786817" cy="1164636"/>
          </a:xfrm>
          <a:prstGeom prst="rect">
            <a:avLst/>
          </a:prstGeom>
        </p:spPr>
      </p:pic>
      <p:pic>
        <p:nvPicPr>
          <p:cNvPr id="123" name="Picture 12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8921A91-A9F5-4BF5-9140-41DA4A48C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6" y="4430724"/>
            <a:ext cx="1183118" cy="2199606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FC3A47-DF9B-4E23-8B7E-DED05A125E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1" y="5115533"/>
            <a:ext cx="925907" cy="1616128"/>
          </a:xfrm>
          <a:prstGeom prst="rect">
            <a:avLst/>
          </a:prstGeom>
        </p:spPr>
      </p:pic>
      <p:pic>
        <p:nvPicPr>
          <p:cNvPr id="126" name="Picture 12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4A3DBE0-FF6D-4BDC-A070-AACD4026DA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95E01A2-7819-4C8A-B61C-F4A421F98B25}"/>
              </a:ext>
            </a:extLst>
          </p:cNvPr>
          <p:cNvCxnSpPr>
            <a:cxnSpLocks/>
          </p:cNvCxnSpPr>
          <p:nvPr/>
        </p:nvCxnSpPr>
        <p:spPr>
          <a:xfrm flipH="1">
            <a:off x="10856543" y="3038740"/>
            <a:ext cx="1" cy="107606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F1B95FC-0CBD-4008-9382-4D5661F4B130}"/>
              </a:ext>
            </a:extLst>
          </p:cNvPr>
          <p:cNvCxnSpPr>
            <a:cxnSpLocks/>
          </p:cNvCxnSpPr>
          <p:nvPr/>
        </p:nvCxnSpPr>
        <p:spPr>
          <a:xfrm>
            <a:off x="10163030" y="2225657"/>
            <a:ext cx="517445" cy="1889143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69607BA-497A-44F4-921E-01FBB5E4CD3A}"/>
              </a:ext>
            </a:extLst>
          </p:cNvPr>
          <p:cNvSpPr/>
          <p:nvPr/>
        </p:nvSpPr>
        <p:spPr>
          <a:xfrm rot="2611526">
            <a:off x="5803678" y="1011720"/>
            <a:ext cx="941377" cy="1865489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AC7E19F-CBC1-4668-83AA-FBCAD6539A43}"/>
              </a:ext>
            </a:extLst>
          </p:cNvPr>
          <p:cNvSpPr/>
          <p:nvPr/>
        </p:nvSpPr>
        <p:spPr>
          <a:xfrm rot="2611526">
            <a:off x="6251431" y="3308652"/>
            <a:ext cx="941377" cy="1865489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CD26EF-B9FD-4849-BE8D-7DFBC5D2C033}"/>
              </a:ext>
            </a:extLst>
          </p:cNvPr>
          <p:cNvCxnSpPr>
            <a:cxnSpLocks/>
          </p:cNvCxnSpPr>
          <p:nvPr/>
        </p:nvCxnSpPr>
        <p:spPr>
          <a:xfrm flipH="1">
            <a:off x="10855664" y="3038740"/>
            <a:ext cx="1" cy="1076060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17D25A-F824-4D70-95D7-04DD2DD1121A}"/>
              </a:ext>
            </a:extLst>
          </p:cNvPr>
          <p:cNvCxnSpPr>
            <a:cxnSpLocks/>
          </p:cNvCxnSpPr>
          <p:nvPr/>
        </p:nvCxnSpPr>
        <p:spPr>
          <a:xfrm>
            <a:off x="10162151" y="2225657"/>
            <a:ext cx="517445" cy="1889143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DCD5F3-56F8-4998-B6D9-D63734E16DEB}"/>
              </a:ext>
            </a:extLst>
          </p:cNvPr>
          <p:cNvCxnSpPr>
            <a:cxnSpLocks/>
          </p:cNvCxnSpPr>
          <p:nvPr/>
        </p:nvCxnSpPr>
        <p:spPr>
          <a:xfrm flipV="1">
            <a:off x="9650837" y="2145510"/>
            <a:ext cx="343182" cy="2979050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A58E2CB-0927-42A9-9C00-BE53AEA8C7BF}"/>
              </a:ext>
            </a:extLst>
          </p:cNvPr>
          <p:cNvCxnSpPr>
            <a:cxnSpLocks/>
          </p:cNvCxnSpPr>
          <p:nvPr/>
        </p:nvCxnSpPr>
        <p:spPr>
          <a:xfrm flipH="1" flipV="1">
            <a:off x="7194345" y="2498974"/>
            <a:ext cx="835135" cy="2616559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035B26-BBCB-46D4-8A26-DACE5D62C017}"/>
              </a:ext>
            </a:extLst>
          </p:cNvPr>
          <p:cNvCxnSpPr>
            <a:cxnSpLocks/>
          </p:cNvCxnSpPr>
          <p:nvPr/>
        </p:nvCxnSpPr>
        <p:spPr>
          <a:xfrm>
            <a:off x="8176971" y="5168793"/>
            <a:ext cx="1089068" cy="4871"/>
          </a:xfrm>
          <a:prstGeom prst="straightConnector1">
            <a:avLst/>
          </a:prstGeom>
          <a:ln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885BDFC-A449-40E5-8487-BCA48519B721}"/>
              </a:ext>
            </a:extLst>
          </p:cNvPr>
          <p:cNvSpPr txBox="1"/>
          <p:nvPr/>
        </p:nvSpPr>
        <p:spPr>
          <a:xfrm>
            <a:off x="9977633" y="28669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B7B988-E6FA-4ECF-B053-7D440AE30527}"/>
              </a:ext>
            </a:extLst>
          </p:cNvPr>
          <p:cNvSpPr txBox="1"/>
          <p:nvPr/>
        </p:nvSpPr>
        <p:spPr>
          <a:xfrm>
            <a:off x="11181593" y="208501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4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60B5F5-4F61-4F8F-B9EC-048C623EDFC3}"/>
              </a:ext>
            </a:extLst>
          </p:cNvPr>
          <p:cNvSpPr txBox="1"/>
          <p:nvPr/>
        </p:nvSpPr>
        <p:spPr>
          <a:xfrm>
            <a:off x="11446769" y="3950394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5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D4D1E1-640A-4949-AA2F-D3A2CEA03D04}"/>
              </a:ext>
            </a:extLst>
          </p:cNvPr>
          <p:cNvSpPr txBox="1"/>
          <p:nvPr/>
        </p:nvSpPr>
        <p:spPr>
          <a:xfrm>
            <a:off x="9617969" y="635526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6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CB3A6D-9CFD-4B51-854B-4E4043384A47}"/>
              </a:ext>
            </a:extLst>
          </p:cNvPr>
          <p:cNvSpPr txBox="1"/>
          <p:nvPr/>
        </p:nvSpPr>
        <p:spPr>
          <a:xfrm>
            <a:off x="8035072" y="6339392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7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E35353-6554-4FBC-BAD9-45CDF6C9F381}"/>
              </a:ext>
            </a:extLst>
          </p:cNvPr>
          <p:cNvSpPr txBox="1"/>
          <p:nvPr/>
        </p:nvSpPr>
        <p:spPr>
          <a:xfrm>
            <a:off x="6722369" y="492270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8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64FDD3-B54C-490D-98FC-917CB515B0D8}"/>
              </a:ext>
            </a:extLst>
          </p:cNvPr>
          <p:cNvSpPr txBox="1"/>
          <p:nvPr/>
        </p:nvSpPr>
        <p:spPr>
          <a:xfrm>
            <a:off x="6514712" y="761637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123770-376A-4247-8742-E6E9836D2EB4}"/>
              </a:ext>
            </a:extLst>
          </p:cNvPr>
          <p:cNvSpPr txBox="1"/>
          <p:nvPr/>
        </p:nvSpPr>
        <p:spPr>
          <a:xfrm>
            <a:off x="8452162" y="-20819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E615709-4767-480A-91E3-42CC017057B1}"/>
              </a:ext>
            </a:extLst>
          </p:cNvPr>
          <p:cNvSpPr/>
          <p:nvPr/>
        </p:nvSpPr>
        <p:spPr>
          <a:xfrm rot="2611526">
            <a:off x="10705753" y="4050567"/>
            <a:ext cx="845434" cy="1284764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DE63372-642C-40BF-93D0-3E9999C48DAE}"/>
              </a:ext>
            </a:extLst>
          </p:cNvPr>
          <p:cNvCxnSpPr>
            <a:cxnSpLocks/>
          </p:cNvCxnSpPr>
          <p:nvPr/>
        </p:nvCxnSpPr>
        <p:spPr>
          <a:xfrm flipH="1" flipV="1">
            <a:off x="7322183" y="4733722"/>
            <a:ext cx="667617" cy="439942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2DF82C5-883A-421D-914A-DD2EB02760BA}"/>
              </a:ext>
            </a:extLst>
          </p:cNvPr>
          <p:cNvCxnSpPr>
            <a:cxnSpLocks/>
          </p:cNvCxnSpPr>
          <p:nvPr/>
        </p:nvCxnSpPr>
        <p:spPr>
          <a:xfrm>
            <a:off x="9793077" y="5195680"/>
            <a:ext cx="739907" cy="0"/>
          </a:xfrm>
          <a:prstGeom prst="straightConnector1">
            <a:avLst/>
          </a:prstGeom>
          <a:ln>
            <a:prstDash val="sysDot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3075BD-F52C-4A83-BF8D-594EE5356AF5}"/>
              </a:ext>
            </a:extLst>
          </p:cNvPr>
          <p:cNvCxnSpPr>
            <a:cxnSpLocks/>
          </p:cNvCxnSpPr>
          <p:nvPr/>
        </p:nvCxnSpPr>
        <p:spPr>
          <a:xfrm flipH="1" flipV="1">
            <a:off x="8539567" y="2145511"/>
            <a:ext cx="1061198" cy="2970022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10919E5-EBFF-4A76-ABEF-45150B176A23}"/>
              </a:ext>
            </a:extLst>
          </p:cNvPr>
          <p:cNvCxnSpPr>
            <a:cxnSpLocks/>
          </p:cNvCxnSpPr>
          <p:nvPr/>
        </p:nvCxnSpPr>
        <p:spPr>
          <a:xfrm flipH="1">
            <a:off x="7125406" y="1624104"/>
            <a:ext cx="720648" cy="0"/>
          </a:xfrm>
          <a:prstGeom prst="straightConnector1">
            <a:avLst/>
          </a:prstGeom>
          <a:ln>
            <a:solidFill>
              <a:srgbClr val="FFFF00"/>
            </a:solidFill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E08BC24-FBA5-433E-A54A-B9C24D6FE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8293" y="4577621"/>
            <a:ext cx="846570" cy="6642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59ADAA4-F35E-4B6B-8BB9-E9247F32C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0167" y="4126094"/>
            <a:ext cx="977055" cy="774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8BEE697-3F5D-40F4-9284-371716C1A6D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7753" y="1570827"/>
            <a:ext cx="846570" cy="66423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94DE5E-BF2F-4848-8782-E9BEDD510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08" y="1528907"/>
            <a:ext cx="691947" cy="54291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5B8BC2F-6A7F-44CA-B806-1590E27F801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323" y="2035814"/>
            <a:ext cx="691948" cy="548787"/>
          </a:xfrm>
          <a:prstGeom prst="rect">
            <a:avLst/>
          </a:prstGeom>
        </p:spPr>
      </p:pic>
      <p:sp>
        <p:nvSpPr>
          <p:cNvPr id="74" name="Thought Bubble: Cloud 73">
            <a:extLst>
              <a:ext uri="{FF2B5EF4-FFF2-40B4-BE49-F238E27FC236}">
                <a16:creationId xmlns:a16="http://schemas.microsoft.com/office/drawing/2014/main" id="{BB24979B-9EBB-4B91-9D1F-5C19B6B29040}"/>
              </a:ext>
            </a:extLst>
          </p:cNvPr>
          <p:cNvSpPr/>
          <p:nvPr/>
        </p:nvSpPr>
        <p:spPr>
          <a:xfrm>
            <a:off x="351827" y="1446935"/>
            <a:ext cx="4000031" cy="1137692"/>
          </a:xfrm>
          <a:prstGeom prst="cloudCallout">
            <a:avLst>
              <a:gd name="adj1" fmla="val -50472"/>
              <a:gd name="adj2" fmla="val 57398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35A4A00-B01E-40A2-ACD5-988BB9CFE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74" y="5349524"/>
            <a:ext cx="824655" cy="65403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C2D5F4-B272-4D51-8CBC-80E528D84018}"/>
              </a:ext>
            </a:extLst>
          </p:cNvPr>
          <p:cNvCxnSpPr>
            <a:cxnSpLocks/>
          </p:cNvCxnSpPr>
          <p:nvPr/>
        </p:nvCxnSpPr>
        <p:spPr>
          <a:xfrm flipH="1" flipV="1">
            <a:off x="8615764" y="2204778"/>
            <a:ext cx="1061198" cy="297002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8692180-A851-4523-A1FC-B9F11DB62A63}"/>
              </a:ext>
            </a:extLst>
          </p:cNvPr>
          <p:cNvCxnSpPr>
            <a:cxnSpLocks/>
          </p:cNvCxnSpPr>
          <p:nvPr/>
        </p:nvCxnSpPr>
        <p:spPr>
          <a:xfrm flipH="1">
            <a:off x="7200178" y="1683229"/>
            <a:ext cx="720648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012D5C3-61CD-4C1E-941D-ABBBE660ACBD}"/>
              </a:ext>
            </a:extLst>
          </p:cNvPr>
          <p:cNvCxnSpPr>
            <a:cxnSpLocks/>
          </p:cNvCxnSpPr>
          <p:nvPr/>
        </p:nvCxnSpPr>
        <p:spPr>
          <a:xfrm>
            <a:off x="8228532" y="5126458"/>
            <a:ext cx="1089068" cy="4871"/>
          </a:xfrm>
          <a:prstGeom prst="straightConnector1">
            <a:avLst/>
          </a:prstGeom>
          <a:ln w="12700">
            <a:prstDash val="sysDash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C732861-2DF5-4DF3-A054-31D73D06D700}"/>
              </a:ext>
            </a:extLst>
          </p:cNvPr>
          <p:cNvCxnSpPr>
            <a:cxnSpLocks/>
          </p:cNvCxnSpPr>
          <p:nvPr/>
        </p:nvCxnSpPr>
        <p:spPr>
          <a:xfrm>
            <a:off x="10213831" y="2183322"/>
            <a:ext cx="517445" cy="1889143"/>
          </a:xfrm>
          <a:prstGeom prst="straightConnector1">
            <a:avLst/>
          </a:prstGeom>
          <a:ln w="12700">
            <a:prstDash val="sysDash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4B38A2E-7961-490B-9D5A-A3F7D2C430B7}"/>
              </a:ext>
            </a:extLst>
          </p:cNvPr>
          <p:cNvCxnSpPr>
            <a:cxnSpLocks/>
          </p:cNvCxnSpPr>
          <p:nvPr/>
        </p:nvCxnSpPr>
        <p:spPr>
          <a:xfrm flipH="1">
            <a:off x="10907343" y="2996405"/>
            <a:ext cx="1" cy="1076060"/>
          </a:xfrm>
          <a:prstGeom prst="straightConnector1">
            <a:avLst/>
          </a:prstGeom>
          <a:ln w="12700">
            <a:prstDash val="sysDash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B71F4618-BE61-48CE-96D5-021E93D07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1500" y="1408769"/>
            <a:ext cx="890340" cy="6985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8099CC3-1F72-4019-96A8-7CA6B6E94E27}"/>
              </a:ext>
            </a:extLst>
          </p:cNvPr>
          <p:cNvSpPr txBox="1"/>
          <p:nvPr/>
        </p:nvSpPr>
        <p:spPr>
          <a:xfrm>
            <a:off x="726491" y="1731459"/>
            <a:ext cx="310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voters will be satisfied </a:t>
            </a:r>
          </a:p>
          <a:p>
            <a:r>
              <a:rPr lang="en-US" dirty="0"/>
              <a:t>others will not</a:t>
            </a:r>
            <a:r>
              <a:rPr lang="el-GR" dirty="0"/>
              <a:t> </a:t>
            </a:r>
            <a:r>
              <a:rPr lang="en-US" dirty="0"/>
              <a:t>be</a:t>
            </a:r>
          </a:p>
        </p:txBody>
      </p:sp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376F258F-4D76-4FA3-82E2-CA27F6C2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16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69493AD-9752-4340-82C1-3BEFAC5666E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3937" y="2051997"/>
            <a:ext cx="846570" cy="6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1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92A85E-0C0E-4ED4-AA41-5E43C282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36" y="5168793"/>
            <a:ext cx="1183117" cy="1671388"/>
          </a:xfrm>
          <a:prstGeom prst="rect">
            <a:avLst/>
          </a:prstGeom>
        </p:spPr>
      </p:pic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D9977E5C-AB0B-4A06-ACB2-D3E531A9BBAE}"/>
              </a:ext>
            </a:extLst>
          </p:cNvPr>
          <p:cNvSpPr/>
          <p:nvPr/>
        </p:nvSpPr>
        <p:spPr>
          <a:xfrm>
            <a:off x="121968" y="3832093"/>
            <a:ext cx="3674171" cy="707654"/>
          </a:xfrm>
          <a:prstGeom prst="wedgeEllipseCallout">
            <a:avLst>
              <a:gd name="adj1" fmla="val -29512"/>
              <a:gd name="adj2" fmla="val 116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 see, but who will finally be dissatisfied?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3F3D6-BC61-44E7-8E05-AB5E2ED22C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08" y="1528907"/>
            <a:ext cx="691947" cy="542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0730E8-CC59-43C0-9F1A-2E199A70BB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323" y="2035814"/>
            <a:ext cx="691948" cy="548787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D894668C-0A73-45EC-AC10-7C1CBE4186CD}"/>
              </a:ext>
            </a:extLst>
          </p:cNvPr>
          <p:cNvSpPr/>
          <p:nvPr/>
        </p:nvSpPr>
        <p:spPr>
          <a:xfrm>
            <a:off x="351827" y="1446935"/>
            <a:ext cx="4000031" cy="1137692"/>
          </a:xfrm>
          <a:prstGeom prst="cloudCallout">
            <a:avLst>
              <a:gd name="adj1" fmla="val -50472"/>
              <a:gd name="adj2" fmla="val 57398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1A4C6-38C4-458B-8F3D-A38A6DC804CC}"/>
              </a:ext>
            </a:extLst>
          </p:cNvPr>
          <p:cNvSpPr txBox="1"/>
          <p:nvPr/>
        </p:nvSpPr>
        <p:spPr>
          <a:xfrm>
            <a:off x="726491" y="1731459"/>
            <a:ext cx="310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voters will be satisfied </a:t>
            </a:r>
          </a:p>
          <a:p>
            <a:r>
              <a:rPr lang="en-US" dirty="0"/>
              <a:t>others will not</a:t>
            </a:r>
            <a:r>
              <a:rPr lang="el-GR" dirty="0"/>
              <a:t> </a:t>
            </a:r>
            <a:r>
              <a:rPr lang="en-US" dirty="0"/>
              <a:t>be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4F2085-68AC-409B-96A4-A1DB1CF5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17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016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92A85E-0C0E-4ED4-AA41-5E43C282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36" y="5168793"/>
            <a:ext cx="1183117" cy="16713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9194773-104B-4A5A-8B21-D12D34378B13}"/>
              </a:ext>
            </a:extLst>
          </p:cNvPr>
          <p:cNvSpPr txBox="1"/>
          <p:nvPr/>
        </p:nvSpPr>
        <p:spPr>
          <a:xfrm>
            <a:off x="1619566" y="5069616"/>
            <a:ext cx="3526062" cy="646331"/>
          </a:xfrm>
          <a:custGeom>
            <a:avLst/>
            <a:gdLst>
              <a:gd name="connsiteX0" fmla="*/ 0 w 3526062"/>
              <a:gd name="connsiteY0" fmla="*/ 0 h 646331"/>
              <a:gd name="connsiteX1" fmla="*/ 517156 w 3526062"/>
              <a:gd name="connsiteY1" fmla="*/ 0 h 646331"/>
              <a:gd name="connsiteX2" fmla="*/ 1069572 w 3526062"/>
              <a:gd name="connsiteY2" fmla="*/ 0 h 646331"/>
              <a:gd name="connsiteX3" fmla="*/ 1727770 w 3526062"/>
              <a:gd name="connsiteY3" fmla="*/ 0 h 646331"/>
              <a:gd name="connsiteX4" fmla="*/ 2209666 w 3526062"/>
              <a:gd name="connsiteY4" fmla="*/ 0 h 646331"/>
              <a:gd name="connsiteX5" fmla="*/ 2726821 w 3526062"/>
              <a:gd name="connsiteY5" fmla="*/ 0 h 646331"/>
              <a:gd name="connsiteX6" fmla="*/ 3526062 w 3526062"/>
              <a:gd name="connsiteY6" fmla="*/ 0 h 646331"/>
              <a:gd name="connsiteX7" fmla="*/ 3526062 w 3526062"/>
              <a:gd name="connsiteY7" fmla="*/ 646331 h 646331"/>
              <a:gd name="connsiteX8" fmla="*/ 3044167 w 3526062"/>
              <a:gd name="connsiteY8" fmla="*/ 646331 h 646331"/>
              <a:gd name="connsiteX9" fmla="*/ 2385969 w 3526062"/>
              <a:gd name="connsiteY9" fmla="*/ 646331 h 646331"/>
              <a:gd name="connsiteX10" fmla="*/ 1763031 w 3526062"/>
              <a:gd name="connsiteY10" fmla="*/ 646331 h 646331"/>
              <a:gd name="connsiteX11" fmla="*/ 1140093 w 3526062"/>
              <a:gd name="connsiteY11" fmla="*/ 646331 h 646331"/>
              <a:gd name="connsiteX12" fmla="*/ 622938 w 3526062"/>
              <a:gd name="connsiteY12" fmla="*/ 646331 h 646331"/>
              <a:gd name="connsiteX13" fmla="*/ 0 w 3526062"/>
              <a:gd name="connsiteY13" fmla="*/ 646331 h 646331"/>
              <a:gd name="connsiteX14" fmla="*/ 0 w 3526062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6062" h="646331" extrusionOk="0">
                <a:moveTo>
                  <a:pt x="0" y="0"/>
                </a:moveTo>
                <a:cubicBezTo>
                  <a:pt x="236819" y="14438"/>
                  <a:pt x="366056" y="2127"/>
                  <a:pt x="517156" y="0"/>
                </a:cubicBezTo>
                <a:cubicBezTo>
                  <a:pt x="668256" y="-2127"/>
                  <a:pt x="958487" y="-3207"/>
                  <a:pt x="1069572" y="0"/>
                </a:cubicBezTo>
                <a:cubicBezTo>
                  <a:pt x="1180657" y="3207"/>
                  <a:pt x="1569150" y="-10520"/>
                  <a:pt x="1727770" y="0"/>
                </a:cubicBezTo>
                <a:cubicBezTo>
                  <a:pt x="1886390" y="10520"/>
                  <a:pt x="2104866" y="1094"/>
                  <a:pt x="2209666" y="0"/>
                </a:cubicBezTo>
                <a:cubicBezTo>
                  <a:pt x="2314466" y="-1094"/>
                  <a:pt x="2603487" y="-9565"/>
                  <a:pt x="2726821" y="0"/>
                </a:cubicBezTo>
                <a:cubicBezTo>
                  <a:pt x="2850156" y="9565"/>
                  <a:pt x="3279895" y="-29209"/>
                  <a:pt x="3526062" y="0"/>
                </a:cubicBezTo>
                <a:cubicBezTo>
                  <a:pt x="3501034" y="280484"/>
                  <a:pt x="3531142" y="462635"/>
                  <a:pt x="3526062" y="646331"/>
                </a:cubicBezTo>
                <a:cubicBezTo>
                  <a:pt x="3335698" y="661266"/>
                  <a:pt x="3242202" y="634766"/>
                  <a:pt x="3044167" y="646331"/>
                </a:cubicBezTo>
                <a:cubicBezTo>
                  <a:pt x="2846133" y="657896"/>
                  <a:pt x="2635324" y="626809"/>
                  <a:pt x="2385969" y="646331"/>
                </a:cubicBezTo>
                <a:cubicBezTo>
                  <a:pt x="2136614" y="665853"/>
                  <a:pt x="2035455" y="625881"/>
                  <a:pt x="1763031" y="646331"/>
                </a:cubicBezTo>
                <a:cubicBezTo>
                  <a:pt x="1490607" y="666781"/>
                  <a:pt x="1360534" y="645924"/>
                  <a:pt x="1140093" y="646331"/>
                </a:cubicBezTo>
                <a:cubicBezTo>
                  <a:pt x="919652" y="646738"/>
                  <a:pt x="812886" y="663615"/>
                  <a:pt x="622938" y="646331"/>
                </a:cubicBezTo>
                <a:cubicBezTo>
                  <a:pt x="432990" y="629047"/>
                  <a:pt x="127629" y="620174"/>
                  <a:pt x="0" y="646331"/>
                </a:cubicBezTo>
                <a:cubicBezTo>
                  <a:pt x="20275" y="350208"/>
                  <a:pt x="-18015" y="25128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85301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a decision for every voter to </a:t>
            </a:r>
          </a:p>
          <a:p>
            <a:r>
              <a:rPr lang="en-US" b="1" dirty="0">
                <a:solidFill>
                  <a:srgbClr val="FFFF00"/>
                </a:solidFill>
              </a:rPr>
              <a:t>minimize social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7F15-02E7-45B7-A46E-90C2CB723DE8}"/>
              </a:ext>
            </a:extLst>
          </p:cNvPr>
          <p:cNvSpPr txBox="1"/>
          <p:nvPr/>
        </p:nvSpPr>
        <p:spPr>
          <a:xfrm>
            <a:off x="1519863" y="4717315"/>
            <a:ext cx="12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MIN-SC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1DCF28-E7ED-49F8-B041-2986CC64E768}"/>
              </a:ext>
            </a:extLst>
          </p:cNvPr>
          <p:cNvSpPr txBox="1"/>
          <p:nvPr/>
        </p:nvSpPr>
        <p:spPr>
          <a:xfrm>
            <a:off x="1547597" y="5697162"/>
            <a:ext cx="12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MAX-SG</a:t>
            </a:r>
          </a:p>
        </p:txBody>
      </p:sp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60780C2C-B325-4D7E-BC26-4A8072F14A3F}"/>
              </a:ext>
            </a:extLst>
          </p:cNvPr>
          <p:cNvSpPr/>
          <p:nvPr/>
        </p:nvSpPr>
        <p:spPr>
          <a:xfrm>
            <a:off x="121968" y="3832093"/>
            <a:ext cx="3674171" cy="707654"/>
          </a:xfrm>
          <a:prstGeom prst="wedgeEllipseCallout">
            <a:avLst>
              <a:gd name="adj1" fmla="val -29512"/>
              <a:gd name="adj2" fmla="val 116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 see, but who will finally be dissatisfied?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35F6B6-2816-4282-9CF6-5149E3A4BCD8}"/>
              </a:ext>
            </a:extLst>
          </p:cNvPr>
          <p:cNvSpPr txBox="1"/>
          <p:nvPr/>
        </p:nvSpPr>
        <p:spPr>
          <a:xfrm>
            <a:off x="1642339" y="6055138"/>
            <a:ext cx="3560597" cy="646331"/>
          </a:xfrm>
          <a:custGeom>
            <a:avLst/>
            <a:gdLst>
              <a:gd name="connsiteX0" fmla="*/ 0 w 3560597"/>
              <a:gd name="connsiteY0" fmla="*/ 0 h 646331"/>
              <a:gd name="connsiteX1" fmla="*/ 522221 w 3560597"/>
              <a:gd name="connsiteY1" fmla="*/ 0 h 646331"/>
              <a:gd name="connsiteX2" fmla="*/ 1080048 w 3560597"/>
              <a:gd name="connsiteY2" fmla="*/ 0 h 646331"/>
              <a:gd name="connsiteX3" fmla="*/ 1744693 w 3560597"/>
              <a:gd name="connsiteY3" fmla="*/ 0 h 646331"/>
              <a:gd name="connsiteX4" fmla="*/ 2231307 w 3560597"/>
              <a:gd name="connsiteY4" fmla="*/ 0 h 646331"/>
              <a:gd name="connsiteX5" fmla="*/ 2753528 w 3560597"/>
              <a:gd name="connsiteY5" fmla="*/ 0 h 646331"/>
              <a:gd name="connsiteX6" fmla="*/ 3560597 w 3560597"/>
              <a:gd name="connsiteY6" fmla="*/ 0 h 646331"/>
              <a:gd name="connsiteX7" fmla="*/ 3560597 w 3560597"/>
              <a:gd name="connsiteY7" fmla="*/ 646331 h 646331"/>
              <a:gd name="connsiteX8" fmla="*/ 3073982 w 3560597"/>
              <a:gd name="connsiteY8" fmla="*/ 646331 h 646331"/>
              <a:gd name="connsiteX9" fmla="*/ 2409337 w 3560597"/>
              <a:gd name="connsiteY9" fmla="*/ 646331 h 646331"/>
              <a:gd name="connsiteX10" fmla="*/ 1780299 w 3560597"/>
              <a:gd name="connsiteY10" fmla="*/ 646331 h 646331"/>
              <a:gd name="connsiteX11" fmla="*/ 1151260 w 3560597"/>
              <a:gd name="connsiteY11" fmla="*/ 646331 h 646331"/>
              <a:gd name="connsiteX12" fmla="*/ 629039 w 3560597"/>
              <a:gd name="connsiteY12" fmla="*/ 646331 h 646331"/>
              <a:gd name="connsiteX13" fmla="*/ 0 w 3560597"/>
              <a:gd name="connsiteY13" fmla="*/ 646331 h 646331"/>
              <a:gd name="connsiteX14" fmla="*/ 0 w 3560597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0597" h="646331" extrusionOk="0">
                <a:moveTo>
                  <a:pt x="0" y="0"/>
                </a:moveTo>
                <a:cubicBezTo>
                  <a:pt x="203344" y="477"/>
                  <a:pt x="303549" y="-10201"/>
                  <a:pt x="522221" y="0"/>
                </a:cubicBezTo>
                <a:cubicBezTo>
                  <a:pt x="740893" y="10201"/>
                  <a:pt x="883230" y="-25544"/>
                  <a:pt x="1080048" y="0"/>
                </a:cubicBezTo>
                <a:cubicBezTo>
                  <a:pt x="1276866" y="25544"/>
                  <a:pt x="1439264" y="32102"/>
                  <a:pt x="1744693" y="0"/>
                </a:cubicBezTo>
                <a:cubicBezTo>
                  <a:pt x="2050122" y="-32102"/>
                  <a:pt x="2020746" y="22863"/>
                  <a:pt x="2231307" y="0"/>
                </a:cubicBezTo>
                <a:cubicBezTo>
                  <a:pt x="2441868" y="-22863"/>
                  <a:pt x="2623485" y="-12898"/>
                  <a:pt x="2753528" y="0"/>
                </a:cubicBezTo>
                <a:cubicBezTo>
                  <a:pt x="2883571" y="12898"/>
                  <a:pt x="3205630" y="14629"/>
                  <a:pt x="3560597" y="0"/>
                </a:cubicBezTo>
                <a:cubicBezTo>
                  <a:pt x="3535569" y="280484"/>
                  <a:pt x="3565677" y="462635"/>
                  <a:pt x="3560597" y="646331"/>
                </a:cubicBezTo>
                <a:cubicBezTo>
                  <a:pt x="3453212" y="647028"/>
                  <a:pt x="3214885" y="652101"/>
                  <a:pt x="3073982" y="646331"/>
                </a:cubicBezTo>
                <a:cubicBezTo>
                  <a:pt x="2933079" y="640561"/>
                  <a:pt x="2577152" y="660337"/>
                  <a:pt x="2409337" y="646331"/>
                </a:cubicBezTo>
                <a:cubicBezTo>
                  <a:pt x="2241523" y="632325"/>
                  <a:pt x="1958389" y="639256"/>
                  <a:pt x="1780299" y="646331"/>
                </a:cubicBezTo>
                <a:cubicBezTo>
                  <a:pt x="1602209" y="653406"/>
                  <a:pt x="1359944" y="614921"/>
                  <a:pt x="1151260" y="646331"/>
                </a:cubicBezTo>
                <a:cubicBezTo>
                  <a:pt x="942576" y="677741"/>
                  <a:pt x="858575" y="653104"/>
                  <a:pt x="629039" y="646331"/>
                </a:cubicBezTo>
                <a:cubicBezTo>
                  <a:pt x="399503" y="639558"/>
                  <a:pt x="272709" y="635688"/>
                  <a:pt x="0" y="646331"/>
                </a:cubicBezTo>
                <a:cubicBezTo>
                  <a:pt x="20275" y="350208"/>
                  <a:pt x="-18015" y="25128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85301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a decision for every voter to </a:t>
            </a:r>
          </a:p>
          <a:p>
            <a:r>
              <a:rPr lang="en-US" b="1" dirty="0">
                <a:solidFill>
                  <a:srgbClr val="FFFF00"/>
                </a:solidFill>
              </a:rPr>
              <a:t>maximize social good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ECA914-1574-4CD0-AADA-53F079C509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08" y="1528907"/>
            <a:ext cx="691947" cy="542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8393F-5398-4971-9016-7D2207BFF7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323" y="2035814"/>
            <a:ext cx="691948" cy="548787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6BDB2307-F03D-4313-8E7A-F994F539993B}"/>
              </a:ext>
            </a:extLst>
          </p:cNvPr>
          <p:cNvSpPr/>
          <p:nvPr/>
        </p:nvSpPr>
        <p:spPr>
          <a:xfrm>
            <a:off x="351827" y="1446935"/>
            <a:ext cx="4000031" cy="1137692"/>
          </a:xfrm>
          <a:prstGeom prst="cloudCallout">
            <a:avLst>
              <a:gd name="adj1" fmla="val -50472"/>
              <a:gd name="adj2" fmla="val 57398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136D8-776B-4EAF-BB5B-9EEE65B7E20A}"/>
              </a:ext>
            </a:extLst>
          </p:cNvPr>
          <p:cNvSpPr txBox="1"/>
          <p:nvPr/>
        </p:nvSpPr>
        <p:spPr>
          <a:xfrm>
            <a:off x="726491" y="1731459"/>
            <a:ext cx="310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voters will be satisfied </a:t>
            </a:r>
          </a:p>
          <a:p>
            <a:r>
              <a:rPr lang="en-US" dirty="0"/>
              <a:t>others will not</a:t>
            </a:r>
            <a:r>
              <a:rPr lang="el-GR" dirty="0"/>
              <a:t> </a:t>
            </a:r>
            <a:r>
              <a:rPr lang="en-US" dirty="0"/>
              <a:t>be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B069FA4-AEFD-4231-88AA-A98C695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18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20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33" grpId="0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EE621A-7E68-405B-9AC6-3997B07A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8709"/>
            <a:ext cx="914400" cy="217852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791CCB6-6477-4736-A9A4-8A9F437A7017}"/>
              </a:ext>
            </a:extLst>
          </p:cNvPr>
          <p:cNvSpPr/>
          <p:nvPr/>
        </p:nvSpPr>
        <p:spPr>
          <a:xfrm>
            <a:off x="720654" y="2929467"/>
            <a:ext cx="2640613" cy="650248"/>
          </a:xfrm>
          <a:prstGeom prst="wedgeEllipseCallout">
            <a:avLst>
              <a:gd name="adj1" fmla="val -45832"/>
              <a:gd name="adj2" fmla="val 57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Just one more?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B55B13-AF13-4FB7-A596-653EEFFC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19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4046475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2EC81D-6C0D-4B1C-821A-47FA5352EDF7}"/>
              </a:ext>
            </a:extLst>
          </p:cNvPr>
          <p:cNvSpPr/>
          <p:nvPr/>
        </p:nvSpPr>
        <p:spPr>
          <a:xfrm>
            <a:off x="4210076" y="2878667"/>
            <a:ext cx="3771846" cy="10498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613B2-2694-4C6C-80D9-8EF59BD62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076" y="2952734"/>
            <a:ext cx="3771846" cy="11911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  <a:t>An Approval-Based Model </a:t>
            </a:r>
            <a:br>
              <a:rPr lang="en-GB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en-GB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  <a:t>for Single-Step Liquid Democracy</a:t>
            </a:r>
            <a:br>
              <a:rPr lang="el-GR" sz="40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</a:br>
            <a:endParaRPr lang="en-US" sz="4000" baseline="-250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CA8E84A-3AB8-4732-9797-C47507170FCA}"/>
              </a:ext>
            </a:extLst>
          </p:cNvPr>
          <p:cNvSpPr txBox="1">
            <a:spLocks/>
          </p:cNvSpPr>
          <p:nvPr/>
        </p:nvSpPr>
        <p:spPr>
          <a:xfrm>
            <a:off x="1375982" y="3724333"/>
            <a:ext cx="9440034" cy="22209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Evangelos Markakis &amp; </a:t>
            </a:r>
            <a:r>
              <a:rPr lang="en-US" u="sng" dirty="0">
                <a:latin typeface="Comic Sans MS" panose="030F0702030302020204" pitchFamily="66" charset="0"/>
              </a:rPr>
              <a:t>Georgios Papasotiropoulos</a:t>
            </a:r>
          </a:p>
          <a:p>
            <a:r>
              <a:rPr lang="en-US" sz="1800" i="1" dirty="0">
                <a:latin typeface="+mj-lt"/>
              </a:rPr>
              <a:t>Athens University of Economics and Business</a:t>
            </a:r>
          </a:p>
          <a:p>
            <a:endParaRPr lang="en-US" u="sng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0F69933-5E53-422F-B1DD-AF0781EA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0" y="4563335"/>
            <a:ext cx="1100138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BCE44388-FC71-4EC8-91FD-D058B558E557}"/>
              </a:ext>
            </a:extLst>
          </p:cNvPr>
          <p:cNvSpPr/>
          <p:nvPr/>
        </p:nvSpPr>
        <p:spPr>
          <a:xfrm rot="20331428">
            <a:off x="1963595" y="2194968"/>
            <a:ext cx="4883257" cy="1217676"/>
          </a:xfrm>
          <a:prstGeom prst="irregularSeal2">
            <a:avLst/>
          </a:prstGeom>
          <a:solidFill>
            <a:srgbClr val="D1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computational aspects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AA04B-4BBC-4ED3-BCC5-7E9835BAF812}"/>
              </a:ext>
            </a:extLst>
          </p:cNvPr>
          <p:cNvSpPr txBox="1"/>
          <p:nvPr/>
        </p:nvSpPr>
        <p:spPr>
          <a:xfrm>
            <a:off x="7952898" y="3429000"/>
            <a:ext cx="28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FF00"/>
                </a:solidFill>
                <a:latin typeface="Bradley Hand ITC" panose="03070402050302030203" pitchFamily="66" charset="0"/>
              </a:rPr>
              <a:t>(</a:t>
            </a:r>
            <a:r>
              <a:rPr lang="en-US" sz="1400" dirty="0">
                <a:solidFill>
                  <a:srgbClr val="FFFF00"/>
                </a:solidFill>
                <a:latin typeface="Bradley Hand ITC" panose="03070402050302030203" pitchFamily="66" charset="0"/>
              </a:rPr>
              <a:t>and a preliminary </a:t>
            </a:r>
          </a:p>
          <a:p>
            <a:r>
              <a:rPr lang="en-US" sz="1400" dirty="0">
                <a:solidFill>
                  <a:srgbClr val="FFFF00"/>
                </a:solidFill>
                <a:latin typeface="Bradley Hand ITC" panose="03070402050302030203" pitchFamily="66" charset="0"/>
              </a:rPr>
              <a:t>game-theoretic analysis</a:t>
            </a:r>
            <a:r>
              <a:rPr lang="el-GR" sz="1400" dirty="0">
                <a:solidFill>
                  <a:srgbClr val="FFFF00"/>
                </a:solidFill>
                <a:latin typeface="Bradley Hand ITC" panose="03070402050302030203" pitchFamily="66" charset="0"/>
              </a:rPr>
              <a:t>)</a:t>
            </a:r>
            <a:endParaRPr lang="en-US" sz="14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85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EE621A-7E68-405B-9AC6-3997B07A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8709"/>
            <a:ext cx="914400" cy="2178525"/>
          </a:xfrm>
          <a:prstGeom prst="rect">
            <a:avLst/>
          </a:prstGeom>
        </p:spPr>
      </p:pic>
      <p:sp>
        <p:nvSpPr>
          <p:cNvPr id="214" name="Slide Number Placeholder 3">
            <a:extLst>
              <a:ext uri="{FF2B5EF4-FFF2-40B4-BE49-F238E27FC236}">
                <a16:creationId xmlns:a16="http://schemas.microsoft.com/office/drawing/2014/main" id="{730CB4AE-957F-4D15-B0EC-DCF4EBEA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20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07157A2-03BE-41E9-96C5-97245C631E7D}"/>
              </a:ext>
            </a:extLst>
          </p:cNvPr>
          <p:cNvSpPr/>
          <p:nvPr/>
        </p:nvSpPr>
        <p:spPr>
          <a:xfrm>
            <a:off x="720654" y="2929467"/>
            <a:ext cx="2640613" cy="650248"/>
          </a:xfrm>
          <a:prstGeom prst="wedgeEllipseCallout">
            <a:avLst>
              <a:gd name="adj1" fmla="val -45832"/>
              <a:gd name="adj2" fmla="val 57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Similar models/objectives?</a:t>
            </a:r>
          </a:p>
        </p:txBody>
      </p:sp>
    </p:spTree>
    <p:extLst>
      <p:ext uri="{BB962C8B-B14F-4D97-AF65-F5344CB8AC3E}">
        <p14:creationId xmlns:p14="http://schemas.microsoft.com/office/powerpoint/2010/main" val="2913257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EE621A-7E68-405B-9AC6-3997B07A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8709"/>
            <a:ext cx="914400" cy="2178525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D365AFBE-DB44-4337-A070-F39B8174549B}"/>
              </a:ext>
            </a:extLst>
          </p:cNvPr>
          <p:cNvSpPr txBox="1"/>
          <p:nvPr/>
        </p:nvSpPr>
        <p:spPr>
          <a:xfrm>
            <a:off x="2637852" y="4049413"/>
            <a:ext cx="4619643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Escoffier, Gilbert, Pass-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Lanneau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convergence of iterative delegations in liquid democracy in a social network. SAGT-19</a:t>
            </a:r>
          </a:p>
        </p:txBody>
      </p:sp>
      <p:sp>
        <p:nvSpPr>
          <p:cNvPr id="214" name="Slide Number Placeholder 3">
            <a:extLst>
              <a:ext uri="{FF2B5EF4-FFF2-40B4-BE49-F238E27FC236}">
                <a16:creationId xmlns:a16="http://schemas.microsoft.com/office/drawing/2014/main" id="{730CB4AE-957F-4D15-B0EC-DCF4EBEA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21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23E4273-ADE1-4DC7-84DB-67E0646FC478}"/>
              </a:ext>
            </a:extLst>
          </p:cNvPr>
          <p:cNvSpPr txBox="1"/>
          <p:nvPr/>
        </p:nvSpPr>
        <p:spPr>
          <a:xfrm>
            <a:off x="2634380" y="1610738"/>
            <a:ext cx="461697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Golz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Kahng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Mackenzie,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Procaccia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 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fluid mechanics of liquid democracy. WINE-18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6299B7F-294E-488C-965F-FAA0600AB3BA}"/>
              </a:ext>
            </a:extLst>
          </p:cNvPr>
          <p:cNvSpPr/>
          <p:nvPr/>
        </p:nvSpPr>
        <p:spPr>
          <a:xfrm>
            <a:off x="914400" y="5152553"/>
            <a:ext cx="5692339" cy="1732154"/>
          </a:xfrm>
          <a:prstGeom prst="wedgeEllipseCallout">
            <a:avLst>
              <a:gd name="adj1" fmla="val -50544"/>
              <a:gd name="adj2" fmla="val -726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Many more LD works about</a:t>
            </a:r>
          </a:p>
          <a:p>
            <a:pPr algn="ctr"/>
            <a:endParaRPr lang="en-US" sz="17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-comparisons with direct democracy</a:t>
            </a:r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-game-theoretic stability of delegations</a:t>
            </a:r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-axiomatic approaches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E35AC43-7415-4C10-9CE9-136112F035F9}"/>
              </a:ext>
            </a:extLst>
          </p:cNvPr>
          <p:cNvSpPr/>
          <p:nvPr/>
        </p:nvSpPr>
        <p:spPr>
          <a:xfrm>
            <a:off x="720654" y="2929467"/>
            <a:ext cx="2640613" cy="650248"/>
          </a:xfrm>
          <a:prstGeom prst="wedgeEllipseCallout">
            <a:avLst>
              <a:gd name="adj1" fmla="val -45832"/>
              <a:gd name="adj2" fmla="val 57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Similar models/objectives?</a:t>
            </a:r>
          </a:p>
        </p:txBody>
      </p:sp>
    </p:spTree>
    <p:extLst>
      <p:ext uri="{BB962C8B-B14F-4D97-AF65-F5344CB8AC3E}">
        <p14:creationId xmlns:p14="http://schemas.microsoft.com/office/powerpoint/2010/main" val="206918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EE621A-7E68-405B-9AC6-3997B07A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8709"/>
            <a:ext cx="914400" cy="2178525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E8287DF7-31ED-445C-A187-5D17787953C0}"/>
              </a:ext>
            </a:extLst>
          </p:cNvPr>
          <p:cNvSpPr/>
          <p:nvPr/>
        </p:nvSpPr>
        <p:spPr>
          <a:xfrm>
            <a:off x="720654" y="2929467"/>
            <a:ext cx="2640613" cy="650248"/>
          </a:xfrm>
          <a:prstGeom prst="wedgeEllipseCallout">
            <a:avLst>
              <a:gd name="adj1" fmla="val -45832"/>
              <a:gd name="adj2" fmla="val 57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Similar models/objectives?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7010A50-3483-45AE-B207-59A7A6D0E0BE}"/>
              </a:ext>
            </a:extLst>
          </p:cNvPr>
          <p:cNvGrpSpPr/>
          <p:nvPr/>
        </p:nvGrpSpPr>
        <p:grpSpPr>
          <a:xfrm>
            <a:off x="7897438" y="1264217"/>
            <a:ext cx="1460160" cy="340920"/>
            <a:chOff x="8337707" y="1052547"/>
            <a:chExt cx="14601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968942F-48B3-4B03-89E3-C464FDB7E1AB}"/>
                    </a:ext>
                  </a:extLst>
                </p14:cNvPr>
                <p14:cNvContentPartPr/>
                <p14:nvPr/>
              </p14:nvContentPartPr>
              <p14:xfrm>
                <a:off x="8337707" y="1244427"/>
                <a:ext cx="169200" cy="149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968942F-48B3-4B03-89E3-C464FDB7E1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28726" y="1235427"/>
                  <a:ext cx="186803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F6E583A-B006-4FB4-BB5A-B06C5841C9D6}"/>
                    </a:ext>
                  </a:extLst>
                </p14:cNvPr>
                <p14:cNvContentPartPr/>
                <p14:nvPr/>
              </p14:nvContentPartPr>
              <p14:xfrm>
                <a:off x="8362187" y="1240107"/>
                <a:ext cx="55800" cy="115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F6E583A-B006-4FB4-BB5A-B06C5841C9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53187" y="1231107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B3AA752-7F89-4DC6-8994-5EFD293E0578}"/>
                    </a:ext>
                  </a:extLst>
                </p14:cNvPr>
                <p14:cNvContentPartPr/>
                <p14:nvPr/>
              </p14:nvContentPartPr>
              <p14:xfrm>
                <a:off x="8577107" y="1240827"/>
                <a:ext cx="109440" cy="70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B3AA752-7F89-4DC6-8994-5EFD293E05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68107" y="1231827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F1703C-06A0-4E93-9132-F316928349B6}"/>
                    </a:ext>
                  </a:extLst>
                </p14:cNvPr>
                <p14:cNvContentPartPr/>
                <p14:nvPr/>
              </p14:nvContentPartPr>
              <p14:xfrm>
                <a:off x="8730107" y="1229667"/>
                <a:ext cx="101880" cy="78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F1703C-06A0-4E93-9132-F316928349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21139" y="1220667"/>
                  <a:ext cx="119458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81B8719-DD7D-4345-9E1F-D9816D23BDBF}"/>
                    </a:ext>
                  </a:extLst>
                </p14:cNvPr>
                <p14:cNvContentPartPr/>
                <p14:nvPr/>
              </p14:nvContentPartPr>
              <p14:xfrm>
                <a:off x="8871947" y="1228587"/>
                <a:ext cx="84240" cy="86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81B8719-DD7D-4345-9E1F-D9816D23BD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62947" y="1219587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35209EC-2F5F-45ED-9355-9EAEEC7D783C}"/>
                    </a:ext>
                  </a:extLst>
                </p14:cNvPr>
                <p14:cNvContentPartPr/>
                <p14:nvPr/>
              </p14:nvContentPartPr>
              <p14:xfrm>
                <a:off x="8999747" y="1136427"/>
                <a:ext cx="71640" cy="217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35209EC-2F5F-45ED-9355-9EAEEC7D78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90792" y="1127427"/>
                  <a:ext cx="89192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FBC799B-3FAF-4662-957F-3005C5651104}"/>
                    </a:ext>
                  </a:extLst>
                </p14:cNvPr>
                <p14:cNvContentPartPr/>
                <p14:nvPr/>
              </p14:nvContentPartPr>
              <p14:xfrm>
                <a:off x="8970947" y="1207347"/>
                <a:ext cx="114840" cy="2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FBC799B-3FAF-4662-957F-3005C56511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1947" y="1198347"/>
                  <a:ext cx="13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49F6ECC-2A4E-4EBD-85C6-1D06DA114986}"/>
                    </a:ext>
                  </a:extLst>
                </p14:cNvPr>
                <p14:cNvContentPartPr/>
                <p14:nvPr/>
              </p14:nvContentPartPr>
              <p14:xfrm>
                <a:off x="9109907" y="1218867"/>
                <a:ext cx="67680" cy="8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49F6ECC-2A4E-4EBD-85C6-1D06DA1149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00907" y="1209867"/>
                  <a:ext cx="8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8BB5032-DF36-462D-B90B-B8949455665C}"/>
                    </a:ext>
                  </a:extLst>
                </p14:cNvPr>
                <p14:cNvContentPartPr/>
                <p14:nvPr/>
              </p14:nvContentPartPr>
              <p14:xfrm>
                <a:off x="9161747" y="1217067"/>
                <a:ext cx="100440" cy="9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8BB5032-DF36-462D-B90B-B894945566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52747" y="1208067"/>
                  <a:ext cx="118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41FF86B-B681-4537-ACCE-6E291EF4A6C9}"/>
                    </a:ext>
                  </a:extLst>
                </p14:cNvPr>
                <p14:cNvContentPartPr/>
                <p14:nvPr/>
              </p14:nvContentPartPr>
              <p14:xfrm>
                <a:off x="9322667" y="1052547"/>
                <a:ext cx="21960" cy="24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41FF86B-B681-4537-ACCE-6E291EF4A6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13812" y="1043547"/>
                  <a:ext cx="39315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93BE368-1F91-45F3-AD9C-5453C45E56C5}"/>
                    </a:ext>
                  </a:extLst>
                </p14:cNvPr>
                <p14:cNvContentPartPr/>
                <p14:nvPr/>
              </p14:nvContentPartPr>
              <p14:xfrm>
                <a:off x="9403667" y="1222827"/>
                <a:ext cx="12240" cy="69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93BE368-1F91-45F3-AD9C-5453C45E56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94667" y="1213827"/>
                  <a:ext cx="29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851E6B3-EE69-4EDE-A88A-B8FFC1433CDC}"/>
                    </a:ext>
                  </a:extLst>
                </p14:cNvPr>
                <p14:cNvContentPartPr/>
                <p14:nvPr/>
              </p14:nvContentPartPr>
              <p14:xfrm>
                <a:off x="9462707" y="1098627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851E6B3-EE69-4EDE-A88A-B8FFC1433C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53707" y="1089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FC70690-6571-458B-BDB7-D591E18221D1}"/>
                    </a:ext>
                  </a:extLst>
                </p14:cNvPr>
                <p14:cNvContentPartPr/>
                <p14:nvPr/>
              </p14:nvContentPartPr>
              <p14:xfrm>
                <a:off x="9438587" y="1218867"/>
                <a:ext cx="79200" cy="88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FC70690-6571-458B-BDB7-D591E18221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29587" y="1209867"/>
                  <a:ext cx="96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57E03D1-93CD-4795-A99C-86ABE7CA0DD8}"/>
                    </a:ext>
                  </a:extLst>
                </p14:cNvPr>
                <p14:cNvContentPartPr/>
                <p14:nvPr/>
              </p14:nvContentPartPr>
              <p14:xfrm>
                <a:off x="9525707" y="1242987"/>
                <a:ext cx="102240" cy="92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57E03D1-93CD-4795-A99C-86ABE7CA0D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16707" y="1233952"/>
                  <a:ext cx="119880" cy="109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038158-1F3F-45FC-8A16-C27351D547FE}"/>
                    </a:ext>
                  </a:extLst>
                </p14:cNvPr>
                <p14:cNvContentPartPr/>
                <p14:nvPr/>
              </p14:nvContentPartPr>
              <p14:xfrm>
                <a:off x="9646667" y="1255227"/>
                <a:ext cx="70920" cy="62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038158-1F3F-45FC-8A16-C27351D547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37667" y="1246227"/>
                  <a:ext cx="88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D72ACFB-AAF1-4804-83E4-74430226A693}"/>
                    </a:ext>
                  </a:extLst>
                </p14:cNvPr>
                <p14:cNvContentPartPr/>
                <p14:nvPr/>
              </p14:nvContentPartPr>
              <p14:xfrm>
                <a:off x="9735587" y="1062267"/>
                <a:ext cx="62280" cy="249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D72ACFB-AAF1-4804-83E4-74430226A6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26587" y="1053280"/>
                  <a:ext cx="79920" cy="2667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B9ECFD84-53EA-4BBE-93BD-C37333ABB755}"/>
              </a:ext>
            </a:extLst>
          </p:cNvPr>
          <p:cNvGrpSpPr/>
          <p:nvPr/>
        </p:nvGrpSpPr>
        <p:grpSpPr>
          <a:xfrm>
            <a:off x="9557038" y="1250897"/>
            <a:ext cx="1182600" cy="270000"/>
            <a:chOff x="9997307" y="1039227"/>
            <a:chExt cx="11826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09E5DC-43B1-4C02-B82F-78DEF9FF86D5}"/>
                    </a:ext>
                  </a:extLst>
                </p14:cNvPr>
                <p14:cNvContentPartPr/>
                <p14:nvPr/>
              </p14:nvContentPartPr>
              <p14:xfrm>
                <a:off x="9997307" y="1175667"/>
                <a:ext cx="172440" cy="101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09E5DC-43B1-4C02-B82F-78DEF9FF86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88307" y="1166667"/>
                  <a:ext cx="19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395595-2894-4DC1-8902-1D2366CE1BD6}"/>
                    </a:ext>
                  </a:extLst>
                </p14:cNvPr>
                <p14:cNvContentPartPr/>
                <p14:nvPr/>
              </p14:nvContentPartPr>
              <p14:xfrm>
                <a:off x="10197467" y="1195467"/>
                <a:ext cx="95760" cy="100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395595-2894-4DC1-8902-1D2366CE1B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88467" y="1186467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2FA8CDA-6410-4435-9AF9-DF997B7FB7DF}"/>
                    </a:ext>
                  </a:extLst>
                </p14:cNvPr>
                <p14:cNvContentPartPr/>
                <p14:nvPr/>
              </p14:nvContentPartPr>
              <p14:xfrm>
                <a:off x="10330667" y="1203027"/>
                <a:ext cx="112680" cy="75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2FA8CDA-6410-4435-9AF9-DF997B7FB7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21667" y="1194027"/>
                  <a:ext cx="13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609A8CB-A910-4084-B521-DA3ECA6DEF21}"/>
                    </a:ext>
                  </a:extLst>
                </p14:cNvPr>
                <p14:cNvContentPartPr/>
                <p14:nvPr/>
              </p14:nvContentPartPr>
              <p14:xfrm>
                <a:off x="10489067" y="1039227"/>
                <a:ext cx="68760" cy="243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609A8CB-A910-4084-B521-DA3ECA6DEF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80067" y="1030227"/>
                  <a:ext cx="86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D794047-D8CA-4910-9C4C-2661B28997E5}"/>
                    </a:ext>
                  </a:extLst>
                </p14:cNvPr>
                <p14:cNvContentPartPr/>
                <p14:nvPr/>
              </p14:nvContentPartPr>
              <p14:xfrm>
                <a:off x="10581227" y="1207347"/>
                <a:ext cx="97920" cy="91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D794047-D8CA-4910-9C4C-2661B28997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72227" y="1198347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1916339-ED8D-40F6-8C4A-45E1654F3C85}"/>
                    </a:ext>
                  </a:extLst>
                </p14:cNvPr>
                <p14:cNvContentPartPr/>
                <p14:nvPr/>
              </p14:nvContentPartPr>
              <p14:xfrm>
                <a:off x="10705427" y="1200867"/>
                <a:ext cx="75600" cy="89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1916339-ED8D-40F6-8C4A-45E1654F3C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96427" y="1191867"/>
                  <a:ext cx="93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45153FD-15DE-49B9-85F9-7B22299EDADE}"/>
                    </a:ext>
                  </a:extLst>
                </p14:cNvPr>
                <p14:cNvContentPartPr/>
                <p14:nvPr/>
              </p14:nvContentPartPr>
              <p14:xfrm>
                <a:off x="10830347" y="1213107"/>
                <a:ext cx="48600" cy="69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45153FD-15DE-49B9-85F9-7B22299EDA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21347" y="1204107"/>
                  <a:ext cx="6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D95407D-0DA4-44FC-80F4-F6C619A7175A}"/>
                    </a:ext>
                  </a:extLst>
                </p14:cNvPr>
                <p14:cNvContentPartPr/>
                <p14:nvPr/>
              </p14:nvContentPartPr>
              <p14:xfrm>
                <a:off x="10868867" y="1142907"/>
                <a:ext cx="21600" cy="70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D95407D-0DA4-44FC-80F4-F6C619A717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59867" y="1133907"/>
                  <a:ext cx="3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74B09AE-9B36-4EB7-9720-DC1F4F57C49D}"/>
                    </a:ext>
                  </a:extLst>
                </p14:cNvPr>
                <p14:cNvContentPartPr/>
                <p14:nvPr/>
              </p14:nvContentPartPr>
              <p14:xfrm>
                <a:off x="10910627" y="1202667"/>
                <a:ext cx="78480" cy="106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74B09AE-9B36-4EB7-9720-DC1F4F57C4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01627" y="1193636"/>
                  <a:ext cx="96120" cy="124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9BBA3F9-AEDE-4DD6-80E1-795DAA432FC4}"/>
                    </a:ext>
                  </a:extLst>
                </p14:cNvPr>
                <p14:cNvContentPartPr/>
                <p14:nvPr/>
              </p14:nvContentPartPr>
              <p14:xfrm>
                <a:off x="11020787" y="1201587"/>
                <a:ext cx="159120" cy="87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9BBA3F9-AEDE-4DD6-80E1-795DAA432F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787" y="1192587"/>
                  <a:ext cx="17676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4265A31-F2ED-49B1-8999-373F3D79824A}"/>
                  </a:ext>
                </a:extLst>
              </p14:cNvPr>
              <p14:cNvContentPartPr/>
              <p14:nvPr/>
            </p14:nvContentPartPr>
            <p14:xfrm>
              <a:off x="8513398" y="1857137"/>
              <a:ext cx="14400" cy="176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4265A31-F2ED-49B1-8999-373F3D79824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04167" y="1848155"/>
                <a:ext cx="32492" cy="19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B7744614-ADFE-4461-8A0E-A55F01F90F03}"/>
                  </a:ext>
                </a:extLst>
              </p14:cNvPr>
              <p14:cNvContentPartPr/>
              <p14:nvPr/>
            </p14:nvContentPartPr>
            <p14:xfrm>
              <a:off x="8518798" y="1872257"/>
              <a:ext cx="79920" cy="666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B7744614-ADFE-4461-8A0E-A55F01F90F0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09838" y="1863257"/>
                <a:ext cx="97481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0C648A8-1BE5-45F3-BFE9-6AA02C5CC4A6}"/>
                  </a:ext>
                </a:extLst>
              </p14:cNvPr>
              <p14:cNvContentPartPr/>
              <p14:nvPr/>
            </p14:nvContentPartPr>
            <p14:xfrm>
              <a:off x="8633278" y="1888817"/>
              <a:ext cx="75240" cy="946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0C648A8-1BE5-45F3-BFE9-6AA02C5CC4A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24278" y="1879817"/>
                <a:ext cx="92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E5E566BC-6E1C-4EB3-BF03-48B0F0EB24ED}"/>
                  </a:ext>
                </a:extLst>
              </p14:cNvPr>
              <p14:cNvContentPartPr/>
              <p14:nvPr/>
            </p14:nvContentPartPr>
            <p14:xfrm>
              <a:off x="8743078" y="1889537"/>
              <a:ext cx="80280" cy="882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E5E566BC-6E1C-4EB3-BF03-48B0F0EB24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34078" y="1880537"/>
                <a:ext cx="97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47F4C23-8EA2-4F56-AAD1-2C9F03803FCD}"/>
                  </a:ext>
                </a:extLst>
              </p14:cNvPr>
              <p14:cNvContentPartPr/>
              <p14:nvPr/>
            </p14:nvContentPartPr>
            <p14:xfrm>
              <a:off x="8857918" y="1877297"/>
              <a:ext cx="79560" cy="921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47F4C23-8EA2-4F56-AAD1-2C9F03803FC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48918" y="1868332"/>
                <a:ext cx="97200" cy="109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786C78E-5143-4EC6-B329-EDEE1838C4EA}"/>
                  </a:ext>
                </a:extLst>
              </p14:cNvPr>
              <p14:cNvContentPartPr/>
              <p14:nvPr/>
            </p14:nvContentPartPr>
            <p14:xfrm>
              <a:off x="8957998" y="1887737"/>
              <a:ext cx="77400" cy="727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786C78E-5143-4EC6-B329-EDEE1838C4E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948998" y="1878737"/>
                <a:ext cx="95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7ADE431-BBBD-4C54-8808-6C850ABBB64E}"/>
                  </a:ext>
                </a:extLst>
              </p14:cNvPr>
              <p14:cNvContentPartPr/>
              <p14:nvPr/>
            </p14:nvContentPartPr>
            <p14:xfrm>
              <a:off x="9009478" y="1887737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7ADE431-BBBD-4C54-8808-6C850ABBB6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00478" y="18787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D8F7E0A-E5FF-450F-AD97-987E0C1142DD}"/>
                  </a:ext>
                </a:extLst>
              </p14:cNvPr>
              <p14:cNvContentPartPr/>
              <p14:nvPr/>
            </p14:nvContentPartPr>
            <p14:xfrm>
              <a:off x="9009478" y="1887737"/>
              <a:ext cx="77400" cy="777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D8F7E0A-E5FF-450F-AD97-987E0C1142D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000478" y="1878737"/>
                <a:ext cx="95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C2B01EF-EEE2-4D3B-9440-1B7A4CE9A539}"/>
                  </a:ext>
                </a:extLst>
              </p14:cNvPr>
              <p14:cNvContentPartPr/>
              <p14:nvPr/>
            </p14:nvContentPartPr>
            <p14:xfrm>
              <a:off x="9132238" y="1762817"/>
              <a:ext cx="51840" cy="1918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C2B01EF-EEE2-4D3B-9440-1B7A4CE9A5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123238" y="1753817"/>
                <a:ext cx="69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2135322-7429-4207-8286-BD371C4B22B8}"/>
                  </a:ext>
                </a:extLst>
              </p14:cNvPr>
              <p14:cNvContentPartPr/>
              <p14:nvPr/>
            </p14:nvContentPartPr>
            <p14:xfrm>
              <a:off x="9262918" y="1875497"/>
              <a:ext cx="87120" cy="187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2135322-7429-4207-8286-BD371C4B22B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253918" y="1866497"/>
                <a:ext cx="104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B3E8A606-51A5-4A15-A5D9-412C69C667BF}"/>
                  </a:ext>
                </a:extLst>
              </p14:cNvPr>
              <p14:cNvContentPartPr/>
              <p14:nvPr/>
            </p14:nvContentPartPr>
            <p14:xfrm>
              <a:off x="9419158" y="1777217"/>
              <a:ext cx="143640" cy="1832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B3E8A606-51A5-4A15-A5D9-412C69C667B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10158" y="1768235"/>
                <a:ext cx="161280" cy="200845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D7FE4FC-CD0F-49AC-BC82-759390FD185C}"/>
              </a:ext>
            </a:extLst>
          </p:cNvPr>
          <p:cNvGrpSpPr/>
          <p:nvPr/>
        </p:nvGrpSpPr>
        <p:grpSpPr>
          <a:xfrm>
            <a:off x="9586918" y="1769297"/>
            <a:ext cx="508320" cy="221760"/>
            <a:chOff x="10027187" y="1557627"/>
            <a:chExt cx="5083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A646408-FC70-48DD-8965-64BCE9D3EA63}"/>
                    </a:ext>
                  </a:extLst>
                </p14:cNvPr>
                <p14:cNvContentPartPr/>
                <p14:nvPr/>
              </p14:nvContentPartPr>
              <p14:xfrm>
                <a:off x="10027187" y="1676067"/>
                <a:ext cx="122400" cy="91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A646408-FC70-48DD-8965-64BCE9D3EA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18187" y="1667067"/>
                  <a:ext cx="14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E16C6BF-5804-4ABC-BCEF-8B39604C3732}"/>
                    </a:ext>
                  </a:extLst>
                </p14:cNvPr>
                <p14:cNvContentPartPr/>
                <p14:nvPr/>
              </p14:nvContentPartPr>
              <p14:xfrm>
                <a:off x="10166147" y="1681107"/>
                <a:ext cx="97920" cy="84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E16C6BF-5804-4ABC-BCEF-8B39604C37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7180" y="1672107"/>
                  <a:ext cx="115495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A7AB437-C94A-4B02-BC79-222266AEC53D}"/>
                    </a:ext>
                  </a:extLst>
                </p14:cNvPr>
                <p14:cNvContentPartPr/>
                <p14:nvPr/>
              </p14:nvContentPartPr>
              <p14:xfrm>
                <a:off x="10292507" y="1684347"/>
                <a:ext cx="91440" cy="95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A7AB437-C94A-4B02-BC79-222266AEC5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83507" y="1675347"/>
                  <a:ext cx="10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E33B58-684D-4548-B705-AB7CCE357CDB}"/>
                    </a:ext>
                  </a:extLst>
                </p14:cNvPr>
                <p14:cNvContentPartPr/>
                <p14:nvPr/>
              </p14:nvContentPartPr>
              <p14:xfrm>
                <a:off x="10428227" y="1557627"/>
                <a:ext cx="107280" cy="194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1E33B58-684D-4548-B705-AB7CCE357C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19227" y="1548627"/>
                  <a:ext cx="1249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03B3209-20CC-411A-813E-40145FE94357}"/>
              </a:ext>
            </a:extLst>
          </p:cNvPr>
          <p:cNvGrpSpPr/>
          <p:nvPr/>
        </p:nvGrpSpPr>
        <p:grpSpPr>
          <a:xfrm>
            <a:off x="10286398" y="1707377"/>
            <a:ext cx="869040" cy="284760"/>
            <a:chOff x="10726667" y="1495707"/>
            <a:chExt cx="8690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E588A4B-E536-4120-B031-32DCB6499B26}"/>
                    </a:ext>
                  </a:extLst>
                </p14:cNvPr>
                <p14:cNvContentPartPr/>
                <p14:nvPr/>
              </p14:nvContentPartPr>
              <p14:xfrm>
                <a:off x="10786787" y="1495707"/>
                <a:ext cx="104040" cy="250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E588A4B-E536-4120-B031-32DCB6499B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77787" y="1486707"/>
                  <a:ext cx="121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D1C1009-7454-4083-B2CF-239CCD148139}"/>
                    </a:ext>
                  </a:extLst>
                </p14:cNvPr>
                <p14:cNvContentPartPr/>
                <p14:nvPr/>
              </p14:nvContentPartPr>
              <p14:xfrm>
                <a:off x="10726667" y="1693347"/>
                <a:ext cx="119160" cy="18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D1C1009-7454-4083-B2CF-239CCD1481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7640" y="1684347"/>
                  <a:ext cx="136853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7247645-4897-49E9-83D9-51DEBDEE74E4}"/>
                    </a:ext>
                  </a:extLst>
                </p14:cNvPr>
                <p14:cNvContentPartPr/>
                <p14:nvPr/>
              </p14:nvContentPartPr>
              <p14:xfrm>
                <a:off x="10850867" y="1695507"/>
                <a:ext cx="97200" cy="70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7247645-4897-49E9-83D9-51DEBDEE74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41867" y="1686507"/>
                  <a:ext cx="114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0801EFF-C6CE-4735-A2A2-7143A79A446C}"/>
                    </a:ext>
                  </a:extLst>
                </p14:cNvPr>
                <p14:cNvContentPartPr/>
                <p14:nvPr/>
              </p14:nvContentPartPr>
              <p14:xfrm>
                <a:off x="10905227" y="1705227"/>
                <a:ext cx="36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0801EFF-C6CE-4735-A2A2-7143A79A44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96227" y="1696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D373BBD-70F9-42BB-9CDF-D1436846D8AF}"/>
                    </a:ext>
                  </a:extLst>
                </p14:cNvPr>
                <p14:cNvContentPartPr/>
                <p14:nvPr/>
              </p14:nvContentPartPr>
              <p14:xfrm>
                <a:off x="10905227" y="1676427"/>
                <a:ext cx="184320" cy="104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D373BBD-70F9-42BB-9CDF-D1436846D8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96227" y="1667427"/>
                  <a:ext cx="201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993CEE2-EFD4-4D95-8007-2CDDA3442639}"/>
                    </a:ext>
                  </a:extLst>
                </p14:cNvPr>
                <p14:cNvContentPartPr/>
                <p14:nvPr/>
              </p14:nvContentPartPr>
              <p14:xfrm>
                <a:off x="11124467" y="1692627"/>
                <a:ext cx="123480" cy="84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993CEE2-EFD4-4D95-8007-2CDDA34426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15441" y="1683588"/>
                  <a:ext cx="141172" cy="10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F6E5801-98C6-4BD2-88B0-5573186557E3}"/>
                    </a:ext>
                  </a:extLst>
                </p14:cNvPr>
                <p14:cNvContentPartPr/>
                <p14:nvPr/>
              </p14:nvContentPartPr>
              <p14:xfrm>
                <a:off x="11292227" y="1663827"/>
                <a:ext cx="118440" cy="111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F6E5801-98C6-4BD2-88B0-5573186557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83227" y="1654827"/>
                  <a:ext cx="136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1E03F6C-253F-491D-B444-F59103762F75}"/>
                    </a:ext>
                  </a:extLst>
                </p14:cNvPr>
                <p14:cNvContentPartPr/>
                <p14:nvPr/>
              </p14:nvContentPartPr>
              <p14:xfrm>
                <a:off x="11487347" y="1505787"/>
                <a:ext cx="50400" cy="264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1E03F6C-253F-491D-B444-F59103762F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78347" y="1496775"/>
                  <a:ext cx="68040" cy="281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3884453-1852-4F95-9D7C-3D3A0CDE9ED1}"/>
                    </a:ext>
                  </a:extLst>
                </p14:cNvPr>
                <p14:cNvContentPartPr/>
                <p14:nvPr/>
              </p14:nvContentPartPr>
              <p14:xfrm>
                <a:off x="11440187" y="1638627"/>
                <a:ext cx="155520" cy="26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3884453-1852-4F95-9D7C-3D3A0CDE9E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31187" y="1629627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6E50C98E-D056-44E8-85CE-05FDB5F56B5D}"/>
              </a:ext>
            </a:extLst>
          </p:cNvPr>
          <p:cNvGrpSpPr/>
          <p:nvPr/>
        </p:nvGrpSpPr>
        <p:grpSpPr>
          <a:xfrm>
            <a:off x="7941358" y="1818617"/>
            <a:ext cx="525600" cy="263160"/>
            <a:chOff x="8381627" y="1606947"/>
            <a:chExt cx="5256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AAC6F56-B388-4006-9176-587522196BD6}"/>
                    </a:ext>
                  </a:extLst>
                </p14:cNvPr>
                <p14:cNvContentPartPr/>
                <p14:nvPr/>
              </p14:nvContentPartPr>
              <p14:xfrm>
                <a:off x="8394227" y="1606947"/>
                <a:ext cx="138240" cy="167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AAC6F56-B388-4006-9176-587522196B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85227" y="1597966"/>
                  <a:ext cx="15588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3E4C876-31FB-4333-BD9F-0BB6E47919CA}"/>
                    </a:ext>
                  </a:extLst>
                </p14:cNvPr>
                <p14:cNvContentPartPr/>
                <p14:nvPr/>
              </p14:nvContentPartPr>
              <p14:xfrm>
                <a:off x="8381627" y="1636827"/>
                <a:ext cx="18720" cy="130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3E4C876-31FB-4333-BD9F-0BB6E47919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72627" y="1627827"/>
                  <a:ext cx="3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74B358C-C5C3-46DB-8BD0-CC8C4655736E}"/>
                    </a:ext>
                  </a:extLst>
                </p14:cNvPr>
                <p14:cNvContentPartPr/>
                <p14:nvPr/>
              </p14:nvContentPartPr>
              <p14:xfrm>
                <a:off x="8414747" y="1682907"/>
                <a:ext cx="75960" cy="61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74B358C-C5C3-46DB-8BD0-CC8C465573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05789" y="1673907"/>
                  <a:ext cx="93517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BF04926-C699-4407-837C-47ABF259CC2C}"/>
                    </a:ext>
                  </a:extLst>
                </p14:cNvPr>
                <p14:cNvContentPartPr/>
                <p14:nvPr/>
              </p14:nvContentPartPr>
              <p14:xfrm>
                <a:off x="8640467" y="1651947"/>
                <a:ext cx="124560" cy="98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BF04926-C699-4407-837C-47ABF259C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1467" y="1642947"/>
                  <a:ext cx="142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6B408C9-A489-4A6D-AB5B-9277AFC0FFA5}"/>
                    </a:ext>
                  </a:extLst>
                </p14:cNvPr>
                <p14:cNvContentPartPr/>
                <p14:nvPr/>
              </p14:nvContentPartPr>
              <p14:xfrm>
                <a:off x="8821187" y="1671387"/>
                <a:ext cx="16560" cy="198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6B408C9-A489-4A6D-AB5B-9277AFC0F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12187" y="1662387"/>
                  <a:ext cx="34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DE778CF-E25A-430D-AADF-A6BC0301EBB2}"/>
                    </a:ext>
                  </a:extLst>
                </p14:cNvPr>
                <p14:cNvContentPartPr/>
                <p14:nvPr/>
              </p14:nvContentPartPr>
              <p14:xfrm>
                <a:off x="8837027" y="1669587"/>
                <a:ext cx="70200" cy="66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DE778CF-E25A-430D-AADF-A6BC0301EB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28027" y="1660538"/>
                  <a:ext cx="87840" cy="84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DA1D531-2BFF-4CA5-997F-4812DE3D4A16}"/>
                    </a:ext>
                  </a:extLst>
                </p14:cNvPr>
                <p14:cNvContentPartPr/>
                <p14:nvPr/>
              </p14:nvContentPartPr>
              <p14:xfrm>
                <a:off x="8385947" y="1717107"/>
                <a:ext cx="29160" cy="25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DA1D531-2BFF-4CA5-997F-4812DE3D4A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77057" y="1708107"/>
                  <a:ext cx="46585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1FD9AEE-CEF1-4995-BAA4-8D352808D776}"/>
              </a:ext>
            </a:extLst>
          </p:cNvPr>
          <p:cNvGrpSpPr/>
          <p:nvPr/>
        </p:nvGrpSpPr>
        <p:grpSpPr>
          <a:xfrm>
            <a:off x="7906798" y="2189311"/>
            <a:ext cx="1447560" cy="286560"/>
            <a:chOff x="8347067" y="2341707"/>
            <a:chExt cx="14475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A858A13-63C4-44D9-882C-FCF6F25FF074}"/>
                    </a:ext>
                  </a:extLst>
                </p14:cNvPr>
                <p14:cNvContentPartPr/>
                <p14:nvPr/>
              </p14:nvContentPartPr>
              <p14:xfrm>
                <a:off x="8347067" y="2392827"/>
                <a:ext cx="170280" cy="146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A858A13-63C4-44D9-882C-FCF6F25FF0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8067" y="2383827"/>
                  <a:ext cx="187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F9608D1-078F-45F9-8B5D-553E6DFC0A35}"/>
                    </a:ext>
                  </a:extLst>
                </p14:cNvPr>
                <p14:cNvContentPartPr/>
                <p14:nvPr/>
              </p14:nvContentPartPr>
              <p14:xfrm>
                <a:off x="8601587" y="2371227"/>
                <a:ext cx="135000" cy="203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F9608D1-078F-45F9-8B5D-553E6DFC0A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92563" y="2362227"/>
                  <a:ext cx="152687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992101E-2283-4DF6-8306-5AF58D3974E7}"/>
                    </a:ext>
                  </a:extLst>
                </p14:cNvPr>
                <p14:cNvContentPartPr/>
                <p14:nvPr/>
              </p14:nvContentPartPr>
              <p14:xfrm>
                <a:off x="8800667" y="2478867"/>
                <a:ext cx="65520" cy="88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992101E-2283-4DF6-8306-5AF58D3974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91667" y="2469867"/>
                  <a:ext cx="83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1DF14A5-2ADE-402C-BC4A-525AD4B22CB9}"/>
                    </a:ext>
                  </a:extLst>
                </p14:cNvPr>
                <p14:cNvContentPartPr/>
                <p14:nvPr/>
              </p14:nvContentPartPr>
              <p14:xfrm>
                <a:off x="8816867" y="2385627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1DF14A5-2ADE-402C-BC4A-525AD4B22C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07867" y="2376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961816D-F14A-4056-A856-C89B3641D4C5}"/>
                    </a:ext>
                  </a:extLst>
                </p14:cNvPr>
                <p14:cNvContentPartPr/>
                <p14:nvPr/>
              </p14:nvContentPartPr>
              <p14:xfrm>
                <a:off x="8902187" y="2346027"/>
                <a:ext cx="60480" cy="215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961816D-F14A-4056-A856-C89B3641D4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93187" y="2337027"/>
                  <a:ext cx="78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07E60E7-157C-4F79-8EB0-3338BA6E930F}"/>
                    </a:ext>
                  </a:extLst>
                </p14:cNvPr>
                <p14:cNvContentPartPr/>
                <p14:nvPr/>
              </p14:nvContentPartPr>
              <p14:xfrm>
                <a:off x="8864027" y="2500107"/>
                <a:ext cx="70920" cy="6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07E60E7-157C-4F79-8EB0-3338BA6E93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55027" y="2491107"/>
                  <a:ext cx="8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C233366-FA95-4414-B5A0-FC7EBB1CA300}"/>
                    </a:ext>
                  </a:extLst>
                </p14:cNvPr>
                <p14:cNvContentPartPr/>
                <p14:nvPr/>
              </p14:nvContentPartPr>
              <p14:xfrm>
                <a:off x="9030707" y="2341707"/>
                <a:ext cx="68760" cy="209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C233366-FA95-4414-B5A0-FC7EBB1CA3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21707" y="2332707"/>
                  <a:ext cx="8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921F54E-04FE-4B94-991E-1C2E81D53162}"/>
                    </a:ext>
                  </a:extLst>
                </p14:cNvPr>
                <p14:cNvContentPartPr/>
                <p14:nvPr/>
              </p14:nvContentPartPr>
              <p14:xfrm>
                <a:off x="8983547" y="2493267"/>
                <a:ext cx="108360" cy="10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921F54E-04FE-4B94-991E-1C2E81D531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4547" y="2483934"/>
                  <a:ext cx="12600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6AC77B3-6465-4161-98F9-B35F89497156}"/>
                    </a:ext>
                  </a:extLst>
                </p14:cNvPr>
                <p14:cNvContentPartPr/>
                <p14:nvPr/>
              </p14:nvContentPartPr>
              <p14:xfrm>
                <a:off x="9092627" y="2474907"/>
                <a:ext cx="106200" cy="113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6AC77B3-6465-4161-98F9-B35F8949715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83627" y="2465935"/>
                  <a:ext cx="12384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DD1034B-2065-4DD8-915E-F2D3A51A2B7D}"/>
                    </a:ext>
                  </a:extLst>
                </p14:cNvPr>
                <p14:cNvContentPartPr/>
                <p14:nvPr/>
              </p14:nvContentPartPr>
              <p14:xfrm>
                <a:off x="9258587" y="2494347"/>
                <a:ext cx="108360" cy="90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DD1034B-2065-4DD8-915E-F2D3A51A2B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49587" y="2485383"/>
                  <a:ext cx="126000" cy="107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C546F63-67D1-40A1-BAF1-F30CCE91D53A}"/>
                    </a:ext>
                  </a:extLst>
                </p14:cNvPr>
                <p14:cNvContentPartPr/>
                <p14:nvPr/>
              </p14:nvContentPartPr>
              <p14:xfrm>
                <a:off x="9379187" y="2496147"/>
                <a:ext cx="268200" cy="132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C546F63-67D1-40A1-BAF1-F30CCE91D5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70187" y="2487122"/>
                  <a:ext cx="285840" cy="149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B5AD270-4158-43E4-AF6E-C10BA18F66D9}"/>
                    </a:ext>
                  </a:extLst>
                </p14:cNvPr>
                <p14:cNvContentPartPr/>
                <p14:nvPr/>
              </p14:nvContentPartPr>
              <p14:xfrm>
                <a:off x="9709667" y="2350707"/>
                <a:ext cx="81720" cy="241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B5AD270-4158-43E4-AF6E-C10BA18F66D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00667" y="2341707"/>
                  <a:ext cx="99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DC5D4E6-68B4-40C5-87A4-53F5A28F9F1A}"/>
                    </a:ext>
                  </a:extLst>
                </p14:cNvPr>
                <p14:cNvContentPartPr/>
                <p14:nvPr/>
              </p14:nvContentPartPr>
              <p14:xfrm>
                <a:off x="9659627" y="2453667"/>
                <a:ext cx="135000" cy="29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DC5D4E6-68B4-40C5-87A4-53F5A28F9F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50627" y="2444667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19A472C-B509-48F7-92B8-8C51DDEAECF6}"/>
              </a:ext>
            </a:extLst>
          </p:cNvPr>
          <p:cNvGrpSpPr/>
          <p:nvPr/>
        </p:nvGrpSpPr>
        <p:grpSpPr>
          <a:xfrm>
            <a:off x="9554878" y="2209111"/>
            <a:ext cx="590040" cy="346680"/>
            <a:chOff x="9995147" y="2361507"/>
            <a:chExt cx="5900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8796E8F-A1BE-4A62-9778-032B6128EC7F}"/>
                    </a:ext>
                  </a:extLst>
                </p14:cNvPr>
                <p14:cNvContentPartPr/>
                <p14:nvPr/>
              </p14:nvContentPartPr>
              <p14:xfrm>
                <a:off x="9995147" y="2513427"/>
                <a:ext cx="99720" cy="79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8796E8F-A1BE-4A62-9778-032B6128EC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86179" y="2504427"/>
                  <a:ext cx="117297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7F20F20-F497-40D1-92AB-FF77CDFC0896}"/>
                    </a:ext>
                  </a:extLst>
                </p14:cNvPr>
                <p14:cNvContentPartPr/>
                <p14:nvPr/>
              </p14:nvContentPartPr>
              <p14:xfrm>
                <a:off x="10153547" y="2361507"/>
                <a:ext cx="140400" cy="230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7F20F20-F497-40D1-92AB-FF77CDFC08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44547" y="2352507"/>
                  <a:ext cx="158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0A1BAE0-9DC8-4AC2-A2D8-F07907666335}"/>
                    </a:ext>
                  </a:extLst>
                </p14:cNvPr>
                <p14:cNvContentPartPr/>
                <p14:nvPr/>
              </p14:nvContentPartPr>
              <p14:xfrm>
                <a:off x="10308707" y="2486787"/>
                <a:ext cx="111600" cy="221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0A1BAE0-9DC8-4AC2-A2D8-F079076663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99736" y="2477772"/>
                  <a:ext cx="129183" cy="239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33DDC4E-3023-4FAA-A22B-5768AC93CAFF}"/>
                    </a:ext>
                  </a:extLst>
                </p14:cNvPr>
                <p14:cNvContentPartPr/>
                <p14:nvPr/>
              </p14:nvContentPartPr>
              <p14:xfrm>
                <a:off x="10351547" y="2398947"/>
                <a:ext cx="360" cy="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33DDC4E-3023-4FAA-A22B-5768AC93CA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42547" y="23899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9BBC3C0-6E56-41B1-B431-8EE0C467526E}"/>
                    </a:ext>
                  </a:extLst>
                </p14:cNvPr>
                <p14:cNvContentPartPr/>
                <p14:nvPr/>
              </p14:nvContentPartPr>
              <p14:xfrm>
                <a:off x="10431107" y="2483907"/>
                <a:ext cx="154080" cy="122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9BBC3C0-6E56-41B1-B431-8EE0C46752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22107" y="2474907"/>
                  <a:ext cx="1717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144A69D-FDDF-4E01-9367-A353E9BE14A7}"/>
              </a:ext>
            </a:extLst>
          </p:cNvPr>
          <p:cNvGrpSpPr/>
          <p:nvPr/>
        </p:nvGrpSpPr>
        <p:grpSpPr>
          <a:xfrm>
            <a:off x="10140958" y="2155111"/>
            <a:ext cx="777960" cy="324720"/>
            <a:chOff x="10581227" y="2307507"/>
            <a:chExt cx="7779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36789D4-4053-4E18-B887-8CECB5EE55DC}"/>
                    </a:ext>
                  </a:extLst>
                </p14:cNvPr>
                <p14:cNvContentPartPr/>
                <p14:nvPr/>
              </p14:nvContentPartPr>
              <p14:xfrm>
                <a:off x="10581227" y="2505507"/>
                <a:ext cx="130680" cy="100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36789D4-4053-4E18-B887-8CECB5EE55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72227" y="2496507"/>
                  <a:ext cx="14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00CDA9-8801-4578-A311-BECC1A4F6341}"/>
                    </a:ext>
                  </a:extLst>
                </p14:cNvPr>
                <p14:cNvContentPartPr/>
                <p14:nvPr/>
              </p14:nvContentPartPr>
              <p14:xfrm>
                <a:off x="10781387" y="2307507"/>
                <a:ext cx="68760" cy="270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00CDA9-8801-4578-A311-BECC1A4F63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72387" y="2298495"/>
                  <a:ext cx="86400" cy="28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335F436-9117-49FB-B914-1DE50A78A1C4}"/>
                    </a:ext>
                  </a:extLst>
                </p14:cNvPr>
                <p14:cNvContentPartPr/>
                <p14:nvPr/>
              </p14:nvContentPartPr>
              <p14:xfrm>
                <a:off x="10748267" y="2454747"/>
                <a:ext cx="108360" cy="20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335F436-9117-49FB-B914-1DE50A78A1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39267" y="2445747"/>
                  <a:ext cx="12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61007F-E903-41C1-856F-C9ABDFCA3A0A}"/>
                    </a:ext>
                  </a:extLst>
                </p14:cNvPr>
                <p14:cNvContentPartPr/>
                <p14:nvPr/>
              </p14:nvContentPartPr>
              <p14:xfrm>
                <a:off x="10867427" y="2497947"/>
                <a:ext cx="63000" cy="91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61007F-E903-41C1-856F-C9ABDFCA3A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58427" y="2488947"/>
                  <a:ext cx="80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91F19DF-E431-4782-84B9-2C792E3FD3EE}"/>
                    </a:ext>
                  </a:extLst>
                </p14:cNvPr>
                <p14:cNvContentPartPr/>
                <p14:nvPr/>
              </p14:nvContentPartPr>
              <p14:xfrm>
                <a:off x="10924667" y="2410467"/>
                <a:ext cx="360" cy="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91F19DF-E431-4782-84B9-2C792E3FD3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15667" y="24014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5E0D511-F85D-4441-8D9A-A6C7ED9B68BB}"/>
                    </a:ext>
                  </a:extLst>
                </p14:cNvPr>
                <p14:cNvContentPartPr/>
                <p14:nvPr/>
              </p14:nvContentPartPr>
              <p14:xfrm>
                <a:off x="10974707" y="2463027"/>
                <a:ext cx="72360" cy="102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5E0D511-F85D-4441-8D9A-A6C7ED9B68B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65707" y="2454027"/>
                  <a:ext cx="9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036F6C1-5C21-4488-A71F-141A1A045640}"/>
                    </a:ext>
                  </a:extLst>
                </p14:cNvPr>
                <p14:cNvContentPartPr/>
                <p14:nvPr/>
              </p14:nvContentPartPr>
              <p14:xfrm>
                <a:off x="11095307" y="2486067"/>
                <a:ext cx="99000" cy="101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036F6C1-5C21-4488-A71F-141A1A0456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86307" y="2477067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6824B3F-75A3-4D5C-B2A5-C3177BA8D9C5}"/>
                    </a:ext>
                  </a:extLst>
                </p14:cNvPr>
                <p14:cNvContentPartPr/>
                <p14:nvPr/>
              </p14:nvContentPartPr>
              <p14:xfrm>
                <a:off x="11223107" y="2492187"/>
                <a:ext cx="136080" cy="140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6824B3F-75A3-4D5C-B2A5-C3177BA8D9C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14107" y="2483187"/>
                  <a:ext cx="153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6FBD9C-7EF6-4DCB-9A45-580E9CA51DDF}"/>
              </a:ext>
            </a:extLst>
          </p:cNvPr>
          <p:cNvGrpSpPr/>
          <p:nvPr/>
        </p:nvGrpSpPr>
        <p:grpSpPr>
          <a:xfrm rot="21160151">
            <a:off x="7511958" y="1940748"/>
            <a:ext cx="436083" cy="357669"/>
            <a:chOff x="7244027" y="2801040"/>
            <a:chExt cx="6206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04D212-99F4-4F65-A72F-EE71DDD02518}"/>
                    </a:ext>
                  </a:extLst>
                </p14:cNvPr>
                <p14:cNvContentPartPr/>
                <p14:nvPr/>
              </p14:nvContentPartPr>
              <p14:xfrm>
                <a:off x="7244027" y="2905800"/>
                <a:ext cx="59040" cy="320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04D212-99F4-4F65-A72F-EE71DDD0251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31303" y="2892998"/>
                  <a:ext cx="83979" cy="345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6A40DB-DD8D-422E-B7FE-BAA2CBAD483E}"/>
                    </a:ext>
                  </a:extLst>
                </p14:cNvPr>
                <p14:cNvContentPartPr/>
                <p14:nvPr/>
              </p14:nvContentPartPr>
              <p14:xfrm>
                <a:off x="7289027" y="3094440"/>
                <a:ext cx="141840" cy="16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6A40DB-DD8D-422E-B7FE-BAA2CBAD483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76226" y="3081658"/>
                  <a:ext cx="166931" cy="19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DE3AEA-C779-4FFB-ABD0-0DE6D299154F}"/>
                    </a:ext>
                  </a:extLst>
                </p14:cNvPr>
                <p14:cNvContentPartPr/>
                <p14:nvPr/>
              </p14:nvContentPartPr>
              <p14:xfrm>
                <a:off x="7483787" y="3072840"/>
                <a:ext cx="146880" cy="11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DE3AEA-C779-4FFB-ABD0-0DE6D299154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70993" y="3060034"/>
                  <a:ext cx="171957" cy="141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3C40C6-D556-4C69-A471-42FC3CD53467}"/>
                    </a:ext>
                  </a:extLst>
                </p14:cNvPr>
                <p14:cNvContentPartPr/>
                <p14:nvPr/>
              </p14:nvContentPartPr>
              <p14:xfrm>
                <a:off x="7684667" y="2801040"/>
                <a:ext cx="95040" cy="34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3C40C6-D556-4C69-A471-42FC3CD534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71893" y="2788227"/>
                  <a:ext cx="120077" cy="371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1099C4-2BD4-4BF1-83B0-5215891CE978}"/>
                    </a:ext>
                  </a:extLst>
                </p14:cNvPr>
                <p14:cNvContentPartPr/>
                <p14:nvPr/>
              </p14:nvContentPartPr>
              <p14:xfrm>
                <a:off x="7603307" y="2952960"/>
                <a:ext cx="164880" cy="3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1099C4-2BD4-4BF1-83B0-5215891CE9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90506" y="2940222"/>
                  <a:ext cx="189970" cy="5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50A4F6-A009-425C-BD95-CA5B5F1761D7}"/>
                    </a:ext>
                  </a:extLst>
                </p14:cNvPr>
                <p14:cNvContentPartPr/>
                <p14:nvPr/>
              </p14:nvContentPartPr>
              <p14:xfrm>
                <a:off x="7285787" y="3205320"/>
                <a:ext cx="578880" cy="10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50A4F6-A009-425C-BD95-CA5B5F1761D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72991" y="3192544"/>
                  <a:ext cx="603960" cy="12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1C8435-7B0A-4B4C-A6F2-72042E943699}"/>
              </a:ext>
            </a:extLst>
          </p:cNvPr>
          <p:cNvSpPr txBox="1"/>
          <p:nvPr/>
        </p:nvSpPr>
        <p:spPr>
          <a:xfrm>
            <a:off x="2634380" y="1610738"/>
            <a:ext cx="461697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Golz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Kahng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Mackenzie,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Procaccia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 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fluid mechanics of liquid democracy. WINE-18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365AFBE-DB44-4337-A070-F39B8174549B}"/>
              </a:ext>
            </a:extLst>
          </p:cNvPr>
          <p:cNvSpPr txBox="1"/>
          <p:nvPr/>
        </p:nvSpPr>
        <p:spPr>
          <a:xfrm>
            <a:off x="2637852" y="4049413"/>
            <a:ext cx="4619643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Escoffier, Gilbert, Pass-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Lanneau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convergence of iterative delegations in liquid democracy in a social network. SAGT-19</a:t>
            </a:r>
          </a:p>
        </p:txBody>
      </p:sp>
      <p:sp>
        <p:nvSpPr>
          <p:cNvPr id="214" name="Slide Number Placeholder 3">
            <a:extLst>
              <a:ext uri="{FF2B5EF4-FFF2-40B4-BE49-F238E27FC236}">
                <a16:creationId xmlns:a16="http://schemas.microsoft.com/office/drawing/2014/main" id="{730CB4AE-957F-4D15-B0EC-DCF4EBEA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22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59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EE621A-7E68-405B-9AC6-3997B07A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8709"/>
            <a:ext cx="914400" cy="2178525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E8287DF7-31ED-445C-A187-5D17787953C0}"/>
              </a:ext>
            </a:extLst>
          </p:cNvPr>
          <p:cNvSpPr/>
          <p:nvPr/>
        </p:nvSpPr>
        <p:spPr>
          <a:xfrm>
            <a:off x="720654" y="2929467"/>
            <a:ext cx="2640613" cy="650248"/>
          </a:xfrm>
          <a:prstGeom prst="wedgeEllipseCallout">
            <a:avLst>
              <a:gd name="adj1" fmla="val -45832"/>
              <a:gd name="adj2" fmla="val 57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Similar models/objectives?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7010A50-3483-45AE-B207-59A7A6D0E0BE}"/>
              </a:ext>
            </a:extLst>
          </p:cNvPr>
          <p:cNvGrpSpPr/>
          <p:nvPr/>
        </p:nvGrpSpPr>
        <p:grpSpPr>
          <a:xfrm>
            <a:off x="7897438" y="1264217"/>
            <a:ext cx="1460160" cy="340920"/>
            <a:chOff x="8337707" y="1052547"/>
            <a:chExt cx="14601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968942F-48B3-4B03-89E3-C464FDB7E1AB}"/>
                    </a:ext>
                  </a:extLst>
                </p14:cNvPr>
                <p14:cNvContentPartPr/>
                <p14:nvPr/>
              </p14:nvContentPartPr>
              <p14:xfrm>
                <a:off x="8337707" y="1244427"/>
                <a:ext cx="169200" cy="149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968942F-48B3-4B03-89E3-C464FDB7E1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28726" y="1235427"/>
                  <a:ext cx="186803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F6E583A-B006-4FB4-BB5A-B06C5841C9D6}"/>
                    </a:ext>
                  </a:extLst>
                </p14:cNvPr>
                <p14:cNvContentPartPr/>
                <p14:nvPr/>
              </p14:nvContentPartPr>
              <p14:xfrm>
                <a:off x="8362187" y="1240107"/>
                <a:ext cx="55800" cy="115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F6E583A-B006-4FB4-BB5A-B06C5841C9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53187" y="1231107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B3AA752-7F89-4DC6-8994-5EFD293E0578}"/>
                    </a:ext>
                  </a:extLst>
                </p14:cNvPr>
                <p14:cNvContentPartPr/>
                <p14:nvPr/>
              </p14:nvContentPartPr>
              <p14:xfrm>
                <a:off x="8577107" y="1240827"/>
                <a:ext cx="109440" cy="70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B3AA752-7F89-4DC6-8994-5EFD293E05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68107" y="1231827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F1703C-06A0-4E93-9132-F316928349B6}"/>
                    </a:ext>
                  </a:extLst>
                </p14:cNvPr>
                <p14:cNvContentPartPr/>
                <p14:nvPr/>
              </p14:nvContentPartPr>
              <p14:xfrm>
                <a:off x="8730107" y="1229667"/>
                <a:ext cx="101880" cy="78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F1703C-06A0-4E93-9132-F316928349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21139" y="1220667"/>
                  <a:ext cx="119458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81B8719-DD7D-4345-9E1F-D9816D23BDBF}"/>
                    </a:ext>
                  </a:extLst>
                </p14:cNvPr>
                <p14:cNvContentPartPr/>
                <p14:nvPr/>
              </p14:nvContentPartPr>
              <p14:xfrm>
                <a:off x="8871947" y="1228587"/>
                <a:ext cx="84240" cy="86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81B8719-DD7D-4345-9E1F-D9816D23BD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62947" y="1219587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35209EC-2F5F-45ED-9355-9EAEEC7D783C}"/>
                    </a:ext>
                  </a:extLst>
                </p14:cNvPr>
                <p14:cNvContentPartPr/>
                <p14:nvPr/>
              </p14:nvContentPartPr>
              <p14:xfrm>
                <a:off x="8999747" y="1136427"/>
                <a:ext cx="71640" cy="217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35209EC-2F5F-45ED-9355-9EAEEC7D78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90792" y="1127427"/>
                  <a:ext cx="89192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FBC799B-3FAF-4662-957F-3005C5651104}"/>
                    </a:ext>
                  </a:extLst>
                </p14:cNvPr>
                <p14:cNvContentPartPr/>
                <p14:nvPr/>
              </p14:nvContentPartPr>
              <p14:xfrm>
                <a:off x="8970947" y="1207347"/>
                <a:ext cx="114840" cy="2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FBC799B-3FAF-4662-957F-3005C56511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1947" y="1198347"/>
                  <a:ext cx="13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49F6ECC-2A4E-4EBD-85C6-1D06DA114986}"/>
                    </a:ext>
                  </a:extLst>
                </p14:cNvPr>
                <p14:cNvContentPartPr/>
                <p14:nvPr/>
              </p14:nvContentPartPr>
              <p14:xfrm>
                <a:off x="9109907" y="1218867"/>
                <a:ext cx="67680" cy="8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49F6ECC-2A4E-4EBD-85C6-1D06DA1149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00907" y="1209867"/>
                  <a:ext cx="8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8BB5032-DF36-462D-B90B-B8949455665C}"/>
                    </a:ext>
                  </a:extLst>
                </p14:cNvPr>
                <p14:cNvContentPartPr/>
                <p14:nvPr/>
              </p14:nvContentPartPr>
              <p14:xfrm>
                <a:off x="9161747" y="1217067"/>
                <a:ext cx="100440" cy="9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8BB5032-DF36-462D-B90B-B894945566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52747" y="1208067"/>
                  <a:ext cx="118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41FF86B-B681-4537-ACCE-6E291EF4A6C9}"/>
                    </a:ext>
                  </a:extLst>
                </p14:cNvPr>
                <p14:cNvContentPartPr/>
                <p14:nvPr/>
              </p14:nvContentPartPr>
              <p14:xfrm>
                <a:off x="9322667" y="1052547"/>
                <a:ext cx="21960" cy="24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41FF86B-B681-4537-ACCE-6E291EF4A6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13812" y="1043547"/>
                  <a:ext cx="39315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93BE368-1F91-45F3-AD9C-5453C45E56C5}"/>
                    </a:ext>
                  </a:extLst>
                </p14:cNvPr>
                <p14:cNvContentPartPr/>
                <p14:nvPr/>
              </p14:nvContentPartPr>
              <p14:xfrm>
                <a:off x="9403667" y="1222827"/>
                <a:ext cx="12240" cy="69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93BE368-1F91-45F3-AD9C-5453C45E56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94667" y="1213827"/>
                  <a:ext cx="29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851E6B3-EE69-4EDE-A88A-B8FFC1433CDC}"/>
                    </a:ext>
                  </a:extLst>
                </p14:cNvPr>
                <p14:cNvContentPartPr/>
                <p14:nvPr/>
              </p14:nvContentPartPr>
              <p14:xfrm>
                <a:off x="9462707" y="1098627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851E6B3-EE69-4EDE-A88A-B8FFC1433C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53707" y="1089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FC70690-6571-458B-BDB7-D591E18221D1}"/>
                    </a:ext>
                  </a:extLst>
                </p14:cNvPr>
                <p14:cNvContentPartPr/>
                <p14:nvPr/>
              </p14:nvContentPartPr>
              <p14:xfrm>
                <a:off x="9438587" y="1218867"/>
                <a:ext cx="79200" cy="88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FC70690-6571-458B-BDB7-D591E18221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29587" y="1209867"/>
                  <a:ext cx="96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57E03D1-93CD-4795-A99C-86ABE7CA0DD8}"/>
                    </a:ext>
                  </a:extLst>
                </p14:cNvPr>
                <p14:cNvContentPartPr/>
                <p14:nvPr/>
              </p14:nvContentPartPr>
              <p14:xfrm>
                <a:off x="9525707" y="1242987"/>
                <a:ext cx="102240" cy="92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57E03D1-93CD-4795-A99C-86ABE7CA0D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16707" y="1233952"/>
                  <a:ext cx="119880" cy="109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038158-1F3F-45FC-8A16-C27351D547FE}"/>
                    </a:ext>
                  </a:extLst>
                </p14:cNvPr>
                <p14:cNvContentPartPr/>
                <p14:nvPr/>
              </p14:nvContentPartPr>
              <p14:xfrm>
                <a:off x="9646667" y="1255227"/>
                <a:ext cx="70920" cy="62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038158-1F3F-45FC-8A16-C27351D547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37667" y="1246227"/>
                  <a:ext cx="88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D72ACFB-AAF1-4804-83E4-74430226A693}"/>
                    </a:ext>
                  </a:extLst>
                </p14:cNvPr>
                <p14:cNvContentPartPr/>
                <p14:nvPr/>
              </p14:nvContentPartPr>
              <p14:xfrm>
                <a:off x="9735587" y="1062267"/>
                <a:ext cx="62280" cy="249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D72ACFB-AAF1-4804-83E4-74430226A6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26587" y="1053280"/>
                  <a:ext cx="79920" cy="2667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B9ECFD84-53EA-4BBE-93BD-C37333ABB755}"/>
              </a:ext>
            </a:extLst>
          </p:cNvPr>
          <p:cNvGrpSpPr/>
          <p:nvPr/>
        </p:nvGrpSpPr>
        <p:grpSpPr>
          <a:xfrm>
            <a:off x="9557038" y="1250897"/>
            <a:ext cx="1182600" cy="270000"/>
            <a:chOff x="9997307" y="1039227"/>
            <a:chExt cx="11826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09E5DC-43B1-4C02-B82F-78DEF9FF86D5}"/>
                    </a:ext>
                  </a:extLst>
                </p14:cNvPr>
                <p14:cNvContentPartPr/>
                <p14:nvPr/>
              </p14:nvContentPartPr>
              <p14:xfrm>
                <a:off x="9997307" y="1175667"/>
                <a:ext cx="172440" cy="101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09E5DC-43B1-4C02-B82F-78DEF9FF86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88307" y="1166667"/>
                  <a:ext cx="19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395595-2894-4DC1-8902-1D2366CE1BD6}"/>
                    </a:ext>
                  </a:extLst>
                </p14:cNvPr>
                <p14:cNvContentPartPr/>
                <p14:nvPr/>
              </p14:nvContentPartPr>
              <p14:xfrm>
                <a:off x="10197467" y="1195467"/>
                <a:ext cx="95760" cy="100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395595-2894-4DC1-8902-1D2366CE1B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88467" y="1186467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2FA8CDA-6410-4435-9AF9-DF997B7FB7DF}"/>
                    </a:ext>
                  </a:extLst>
                </p14:cNvPr>
                <p14:cNvContentPartPr/>
                <p14:nvPr/>
              </p14:nvContentPartPr>
              <p14:xfrm>
                <a:off x="10330667" y="1203027"/>
                <a:ext cx="112680" cy="75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2FA8CDA-6410-4435-9AF9-DF997B7FB7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21667" y="1194027"/>
                  <a:ext cx="13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609A8CB-A910-4084-B521-DA3ECA6DEF21}"/>
                    </a:ext>
                  </a:extLst>
                </p14:cNvPr>
                <p14:cNvContentPartPr/>
                <p14:nvPr/>
              </p14:nvContentPartPr>
              <p14:xfrm>
                <a:off x="10489067" y="1039227"/>
                <a:ext cx="68760" cy="243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609A8CB-A910-4084-B521-DA3ECA6DEF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80067" y="1030227"/>
                  <a:ext cx="86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D794047-D8CA-4910-9C4C-2661B28997E5}"/>
                    </a:ext>
                  </a:extLst>
                </p14:cNvPr>
                <p14:cNvContentPartPr/>
                <p14:nvPr/>
              </p14:nvContentPartPr>
              <p14:xfrm>
                <a:off x="10581227" y="1207347"/>
                <a:ext cx="97920" cy="91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D794047-D8CA-4910-9C4C-2661B28997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72227" y="1198347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1916339-ED8D-40F6-8C4A-45E1654F3C85}"/>
                    </a:ext>
                  </a:extLst>
                </p14:cNvPr>
                <p14:cNvContentPartPr/>
                <p14:nvPr/>
              </p14:nvContentPartPr>
              <p14:xfrm>
                <a:off x="10705427" y="1200867"/>
                <a:ext cx="75600" cy="89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1916339-ED8D-40F6-8C4A-45E1654F3C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96427" y="1191867"/>
                  <a:ext cx="93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45153FD-15DE-49B9-85F9-7B22299EDADE}"/>
                    </a:ext>
                  </a:extLst>
                </p14:cNvPr>
                <p14:cNvContentPartPr/>
                <p14:nvPr/>
              </p14:nvContentPartPr>
              <p14:xfrm>
                <a:off x="10830347" y="1213107"/>
                <a:ext cx="48600" cy="69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45153FD-15DE-49B9-85F9-7B22299EDA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21347" y="1204107"/>
                  <a:ext cx="6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D95407D-0DA4-44FC-80F4-F6C619A7175A}"/>
                    </a:ext>
                  </a:extLst>
                </p14:cNvPr>
                <p14:cNvContentPartPr/>
                <p14:nvPr/>
              </p14:nvContentPartPr>
              <p14:xfrm>
                <a:off x="10868867" y="1142907"/>
                <a:ext cx="21600" cy="70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D95407D-0DA4-44FC-80F4-F6C619A717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59867" y="1133907"/>
                  <a:ext cx="3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74B09AE-9B36-4EB7-9720-DC1F4F57C49D}"/>
                    </a:ext>
                  </a:extLst>
                </p14:cNvPr>
                <p14:cNvContentPartPr/>
                <p14:nvPr/>
              </p14:nvContentPartPr>
              <p14:xfrm>
                <a:off x="10910627" y="1202667"/>
                <a:ext cx="78480" cy="106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74B09AE-9B36-4EB7-9720-DC1F4F57C4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01627" y="1193636"/>
                  <a:ext cx="96120" cy="124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9BBA3F9-AEDE-4DD6-80E1-795DAA432FC4}"/>
                    </a:ext>
                  </a:extLst>
                </p14:cNvPr>
                <p14:cNvContentPartPr/>
                <p14:nvPr/>
              </p14:nvContentPartPr>
              <p14:xfrm>
                <a:off x="11020787" y="1201587"/>
                <a:ext cx="159120" cy="87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9BBA3F9-AEDE-4DD6-80E1-795DAA432F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787" y="1192587"/>
                  <a:ext cx="17676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4265A31-F2ED-49B1-8999-373F3D79824A}"/>
                  </a:ext>
                </a:extLst>
              </p14:cNvPr>
              <p14:cNvContentPartPr/>
              <p14:nvPr/>
            </p14:nvContentPartPr>
            <p14:xfrm>
              <a:off x="8513398" y="1857137"/>
              <a:ext cx="14400" cy="176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4265A31-F2ED-49B1-8999-373F3D79824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04167" y="1848155"/>
                <a:ext cx="32492" cy="19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B7744614-ADFE-4461-8A0E-A55F01F90F03}"/>
                  </a:ext>
                </a:extLst>
              </p14:cNvPr>
              <p14:cNvContentPartPr/>
              <p14:nvPr/>
            </p14:nvContentPartPr>
            <p14:xfrm>
              <a:off x="8518798" y="1872257"/>
              <a:ext cx="79920" cy="666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B7744614-ADFE-4461-8A0E-A55F01F90F0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09838" y="1863257"/>
                <a:ext cx="97481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0C648A8-1BE5-45F3-BFE9-6AA02C5CC4A6}"/>
                  </a:ext>
                </a:extLst>
              </p14:cNvPr>
              <p14:cNvContentPartPr/>
              <p14:nvPr/>
            </p14:nvContentPartPr>
            <p14:xfrm>
              <a:off x="8633278" y="1888817"/>
              <a:ext cx="75240" cy="946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0C648A8-1BE5-45F3-BFE9-6AA02C5CC4A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24278" y="1879817"/>
                <a:ext cx="92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E5E566BC-6E1C-4EB3-BF03-48B0F0EB24ED}"/>
                  </a:ext>
                </a:extLst>
              </p14:cNvPr>
              <p14:cNvContentPartPr/>
              <p14:nvPr/>
            </p14:nvContentPartPr>
            <p14:xfrm>
              <a:off x="8743078" y="1889537"/>
              <a:ext cx="80280" cy="882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E5E566BC-6E1C-4EB3-BF03-48B0F0EB24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34078" y="1880537"/>
                <a:ext cx="97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47F4C23-8EA2-4F56-AAD1-2C9F03803FCD}"/>
                  </a:ext>
                </a:extLst>
              </p14:cNvPr>
              <p14:cNvContentPartPr/>
              <p14:nvPr/>
            </p14:nvContentPartPr>
            <p14:xfrm>
              <a:off x="8857918" y="1877297"/>
              <a:ext cx="79560" cy="921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47F4C23-8EA2-4F56-AAD1-2C9F03803FC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48918" y="1868332"/>
                <a:ext cx="97200" cy="109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786C78E-5143-4EC6-B329-EDEE1838C4EA}"/>
                  </a:ext>
                </a:extLst>
              </p14:cNvPr>
              <p14:cNvContentPartPr/>
              <p14:nvPr/>
            </p14:nvContentPartPr>
            <p14:xfrm>
              <a:off x="8957998" y="1887737"/>
              <a:ext cx="77400" cy="727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786C78E-5143-4EC6-B329-EDEE1838C4E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948998" y="1878737"/>
                <a:ext cx="95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7ADE431-BBBD-4C54-8808-6C850ABBB64E}"/>
                  </a:ext>
                </a:extLst>
              </p14:cNvPr>
              <p14:cNvContentPartPr/>
              <p14:nvPr/>
            </p14:nvContentPartPr>
            <p14:xfrm>
              <a:off x="9009478" y="1887737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7ADE431-BBBD-4C54-8808-6C850ABBB6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00478" y="18787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D8F7E0A-E5FF-450F-AD97-987E0C1142DD}"/>
                  </a:ext>
                </a:extLst>
              </p14:cNvPr>
              <p14:cNvContentPartPr/>
              <p14:nvPr/>
            </p14:nvContentPartPr>
            <p14:xfrm>
              <a:off x="9009478" y="1887737"/>
              <a:ext cx="77400" cy="777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D8F7E0A-E5FF-450F-AD97-987E0C1142D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000478" y="1878737"/>
                <a:ext cx="95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C2B01EF-EEE2-4D3B-9440-1B7A4CE9A539}"/>
                  </a:ext>
                </a:extLst>
              </p14:cNvPr>
              <p14:cNvContentPartPr/>
              <p14:nvPr/>
            </p14:nvContentPartPr>
            <p14:xfrm>
              <a:off x="9132238" y="1762817"/>
              <a:ext cx="51840" cy="1918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C2B01EF-EEE2-4D3B-9440-1B7A4CE9A5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123238" y="1753817"/>
                <a:ext cx="69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2135322-7429-4207-8286-BD371C4B22B8}"/>
                  </a:ext>
                </a:extLst>
              </p14:cNvPr>
              <p14:cNvContentPartPr/>
              <p14:nvPr/>
            </p14:nvContentPartPr>
            <p14:xfrm>
              <a:off x="9262918" y="1875497"/>
              <a:ext cx="87120" cy="187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2135322-7429-4207-8286-BD371C4B22B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253918" y="1866497"/>
                <a:ext cx="104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B3E8A606-51A5-4A15-A5D9-412C69C667BF}"/>
                  </a:ext>
                </a:extLst>
              </p14:cNvPr>
              <p14:cNvContentPartPr/>
              <p14:nvPr/>
            </p14:nvContentPartPr>
            <p14:xfrm>
              <a:off x="9419158" y="1777217"/>
              <a:ext cx="143640" cy="1832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B3E8A606-51A5-4A15-A5D9-412C69C667B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10158" y="1768235"/>
                <a:ext cx="161280" cy="200845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D7FE4FC-CD0F-49AC-BC82-759390FD185C}"/>
              </a:ext>
            </a:extLst>
          </p:cNvPr>
          <p:cNvGrpSpPr/>
          <p:nvPr/>
        </p:nvGrpSpPr>
        <p:grpSpPr>
          <a:xfrm>
            <a:off x="9586918" y="1769297"/>
            <a:ext cx="508320" cy="221760"/>
            <a:chOff x="10027187" y="1557627"/>
            <a:chExt cx="5083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A646408-FC70-48DD-8965-64BCE9D3EA63}"/>
                    </a:ext>
                  </a:extLst>
                </p14:cNvPr>
                <p14:cNvContentPartPr/>
                <p14:nvPr/>
              </p14:nvContentPartPr>
              <p14:xfrm>
                <a:off x="10027187" y="1676067"/>
                <a:ext cx="122400" cy="91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A646408-FC70-48DD-8965-64BCE9D3EA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18187" y="1667067"/>
                  <a:ext cx="14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E16C6BF-5804-4ABC-BCEF-8B39604C3732}"/>
                    </a:ext>
                  </a:extLst>
                </p14:cNvPr>
                <p14:cNvContentPartPr/>
                <p14:nvPr/>
              </p14:nvContentPartPr>
              <p14:xfrm>
                <a:off x="10166147" y="1681107"/>
                <a:ext cx="97920" cy="84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E16C6BF-5804-4ABC-BCEF-8B39604C37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7180" y="1672107"/>
                  <a:ext cx="115495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A7AB437-C94A-4B02-BC79-222266AEC53D}"/>
                    </a:ext>
                  </a:extLst>
                </p14:cNvPr>
                <p14:cNvContentPartPr/>
                <p14:nvPr/>
              </p14:nvContentPartPr>
              <p14:xfrm>
                <a:off x="10292507" y="1684347"/>
                <a:ext cx="91440" cy="95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A7AB437-C94A-4B02-BC79-222266AEC5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83507" y="1675347"/>
                  <a:ext cx="10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E33B58-684D-4548-B705-AB7CCE357CDB}"/>
                    </a:ext>
                  </a:extLst>
                </p14:cNvPr>
                <p14:cNvContentPartPr/>
                <p14:nvPr/>
              </p14:nvContentPartPr>
              <p14:xfrm>
                <a:off x="10428227" y="1557627"/>
                <a:ext cx="107280" cy="194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1E33B58-684D-4548-B705-AB7CCE357C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19227" y="1548627"/>
                  <a:ext cx="1249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03B3209-20CC-411A-813E-40145FE94357}"/>
              </a:ext>
            </a:extLst>
          </p:cNvPr>
          <p:cNvGrpSpPr/>
          <p:nvPr/>
        </p:nvGrpSpPr>
        <p:grpSpPr>
          <a:xfrm>
            <a:off x="10286398" y="1707377"/>
            <a:ext cx="869040" cy="284760"/>
            <a:chOff x="10726667" y="1495707"/>
            <a:chExt cx="8690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E588A4B-E536-4120-B031-32DCB6499B26}"/>
                    </a:ext>
                  </a:extLst>
                </p14:cNvPr>
                <p14:cNvContentPartPr/>
                <p14:nvPr/>
              </p14:nvContentPartPr>
              <p14:xfrm>
                <a:off x="10786787" y="1495707"/>
                <a:ext cx="104040" cy="250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E588A4B-E536-4120-B031-32DCB6499B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77787" y="1486707"/>
                  <a:ext cx="121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D1C1009-7454-4083-B2CF-239CCD148139}"/>
                    </a:ext>
                  </a:extLst>
                </p14:cNvPr>
                <p14:cNvContentPartPr/>
                <p14:nvPr/>
              </p14:nvContentPartPr>
              <p14:xfrm>
                <a:off x="10726667" y="1693347"/>
                <a:ext cx="119160" cy="18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D1C1009-7454-4083-B2CF-239CCD1481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7640" y="1684347"/>
                  <a:ext cx="136853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7247645-4897-49E9-83D9-51DEBDEE74E4}"/>
                    </a:ext>
                  </a:extLst>
                </p14:cNvPr>
                <p14:cNvContentPartPr/>
                <p14:nvPr/>
              </p14:nvContentPartPr>
              <p14:xfrm>
                <a:off x="10850867" y="1695507"/>
                <a:ext cx="97200" cy="70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7247645-4897-49E9-83D9-51DEBDEE74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41867" y="1686507"/>
                  <a:ext cx="114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0801EFF-C6CE-4735-A2A2-7143A79A446C}"/>
                    </a:ext>
                  </a:extLst>
                </p14:cNvPr>
                <p14:cNvContentPartPr/>
                <p14:nvPr/>
              </p14:nvContentPartPr>
              <p14:xfrm>
                <a:off x="10905227" y="1705227"/>
                <a:ext cx="36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0801EFF-C6CE-4735-A2A2-7143A79A44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96227" y="1696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D373BBD-70F9-42BB-9CDF-D1436846D8AF}"/>
                    </a:ext>
                  </a:extLst>
                </p14:cNvPr>
                <p14:cNvContentPartPr/>
                <p14:nvPr/>
              </p14:nvContentPartPr>
              <p14:xfrm>
                <a:off x="10905227" y="1676427"/>
                <a:ext cx="184320" cy="104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D373BBD-70F9-42BB-9CDF-D1436846D8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96227" y="1667427"/>
                  <a:ext cx="201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993CEE2-EFD4-4D95-8007-2CDDA3442639}"/>
                    </a:ext>
                  </a:extLst>
                </p14:cNvPr>
                <p14:cNvContentPartPr/>
                <p14:nvPr/>
              </p14:nvContentPartPr>
              <p14:xfrm>
                <a:off x="11124467" y="1692627"/>
                <a:ext cx="123480" cy="84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993CEE2-EFD4-4D95-8007-2CDDA34426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15441" y="1683588"/>
                  <a:ext cx="141172" cy="10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F6E5801-98C6-4BD2-88B0-5573186557E3}"/>
                    </a:ext>
                  </a:extLst>
                </p14:cNvPr>
                <p14:cNvContentPartPr/>
                <p14:nvPr/>
              </p14:nvContentPartPr>
              <p14:xfrm>
                <a:off x="11292227" y="1663827"/>
                <a:ext cx="118440" cy="111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F6E5801-98C6-4BD2-88B0-5573186557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83227" y="1654827"/>
                  <a:ext cx="136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1E03F6C-253F-491D-B444-F59103762F75}"/>
                    </a:ext>
                  </a:extLst>
                </p14:cNvPr>
                <p14:cNvContentPartPr/>
                <p14:nvPr/>
              </p14:nvContentPartPr>
              <p14:xfrm>
                <a:off x="11487347" y="1505787"/>
                <a:ext cx="50400" cy="264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1E03F6C-253F-491D-B444-F59103762F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78347" y="1496775"/>
                  <a:ext cx="68040" cy="281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3884453-1852-4F95-9D7C-3D3A0CDE9ED1}"/>
                    </a:ext>
                  </a:extLst>
                </p14:cNvPr>
                <p14:cNvContentPartPr/>
                <p14:nvPr/>
              </p14:nvContentPartPr>
              <p14:xfrm>
                <a:off x="11440187" y="1638627"/>
                <a:ext cx="155520" cy="26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3884453-1852-4F95-9D7C-3D3A0CDE9E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31187" y="1629627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6E50C98E-D056-44E8-85CE-05FDB5F56B5D}"/>
              </a:ext>
            </a:extLst>
          </p:cNvPr>
          <p:cNvGrpSpPr/>
          <p:nvPr/>
        </p:nvGrpSpPr>
        <p:grpSpPr>
          <a:xfrm>
            <a:off x="7941358" y="1818617"/>
            <a:ext cx="525600" cy="263160"/>
            <a:chOff x="8381627" y="1606947"/>
            <a:chExt cx="5256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AAC6F56-B388-4006-9176-587522196BD6}"/>
                    </a:ext>
                  </a:extLst>
                </p14:cNvPr>
                <p14:cNvContentPartPr/>
                <p14:nvPr/>
              </p14:nvContentPartPr>
              <p14:xfrm>
                <a:off x="8394227" y="1606947"/>
                <a:ext cx="138240" cy="167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AAC6F56-B388-4006-9176-587522196B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85227" y="1597966"/>
                  <a:ext cx="15588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3E4C876-31FB-4333-BD9F-0BB6E47919CA}"/>
                    </a:ext>
                  </a:extLst>
                </p14:cNvPr>
                <p14:cNvContentPartPr/>
                <p14:nvPr/>
              </p14:nvContentPartPr>
              <p14:xfrm>
                <a:off x="8381627" y="1636827"/>
                <a:ext cx="18720" cy="130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3E4C876-31FB-4333-BD9F-0BB6E47919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72627" y="1627827"/>
                  <a:ext cx="3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74B358C-C5C3-46DB-8BD0-CC8C4655736E}"/>
                    </a:ext>
                  </a:extLst>
                </p14:cNvPr>
                <p14:cNvContentPartPr/>
                <p14:nvPr/>
              </p14:nvContentPartPr>
              <p14:xfrm>
                <a:off x="8414747" y="1682907"/>
                <a:ext cx="75960" cy="61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74B358C-C5C3-46DB-8BD0-CC8C465573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05789" y="1673907"/>
                  <a:ext cx="93517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BF04926-C699-4407-837C-47ABF259CC2C}"/>
                    </a:ext>
                  </a:extLst>
                </p14:cNvPr>
                <p14:cNvContentPartPr/>
                <p14:nvPr/>
              </p14:nvContentPartPr>
              <p14:xfrm>
                <a:off x="8640467" y="1651947"/>
                <a:ext cx="124560" cy="98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BF04926-C699-4407-837C-47ABF259C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1467" y="1642947"/>
                  <a:ext cx="142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6B408C9-A489-4A6D-AB5B-9277AFC0FFA5}"/>
                    </a:ext>
                  </a:extLst>
                </p14:cNvPr>
                <p14:cNvContentPartPr/>
                <p14:nvPr/>
              </p14:nvContentPartPr>
              <p14:xfrm>
                <a:off x="8821187" y="1671387"/>
                <a:ext cx="16560" cy="198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6B408C9-A489-4A6D-AB5B-9277AFC0F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12187" y="1662387"/>
                  <a:ext cx="34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DE778CF-E25A-430D-AADF-A6BC0301EBB2}"/>
                    </a:ext>
                  </a:extLst>
                </p14:cNvPr>
                <p14:cNvContentPartPr/>
                <p14:nvPr/>
              </p14:nvContentPartPr>
              <p14:xfrm>
                <a:off x="8837027" y="1669587"/>
                <a:ext cx="70200" cy="66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DE778CF-E25A-430D-AADF-A6BC0301EB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28027" y="1660538"/>
                  <a:ext cx="87840" cy="84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DA1D531-2BFF-4CA5-997F-4812DE3D4A16}"/>
                    </a:ext>
                  </a:extLst>
                </p14:cNvPr>
                <p14:cNvContentPartPr/>
                <p14:nvPr/>
              </p14:nvContentPartPr>
              <p14:xfrm>
                <a:off x="8385947" y="1717107"/>
                <a:ext cx="29160" cy="25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DA1D531-2BFF-4CA5-997F-4812DE3D4A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77057" y="1708107"/>
                  <a:ext cx="46585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1FD9AEE-CEF1-4995-BAA4-8D352808D776}"/>
              </a:ext>
            </a:extLst>
          </p:cNvPr>
          <p:cNvGrpSpPr/>
          <p:nvPr/>
        </p:nvGrpSpPr>
        <p:grpSpPr>
          <a:xfrm>
            <a:off x="7906798" y="2189311"/>
            <a:ext cx="1447560" cy="286560"/>
            <a:chOff x="8347067" y="2341707"/>
            <a:chExt cx="14475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A858A13-63C4-44D9-882C-FCF6F25FF074}"/>
                    </a:ext>
                  </a:extLst>
                </p14:cNvPr>
                <p14:cNvContentPartPr/>
                <p14:nvPr/>
              </p14:nvContentPartPr>
              <p14:xfrm>
                <a:off x="8347067" y="2392827"/>
                <a:ext cx="170280" cy="146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A858A13-63C4-44D9-882C-FCF6F25FF0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8067" y="2383827"/>
                  <a:ext cx="187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F9608D1-078F-45F9-8B5D-553E6DFC0A35}"/>
                    </a:ext>
                  </a:extLst>
                </p14:cNvPr>
                <p14:cNvContentPartPr/>
                <p14:nvPr/>
              </p14:nvContentPartPr>
              <p14:xfrm>
                <a:off x="8601587" y="2371227"/>
                <a:ext cx="135000" cy="203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F9608D1-078F-45F9-8B5D-553E6DFC0A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92563" y="2362227"/>
                  <a:ext cx="152687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992101E-2283-4DF6-8306-5AF58D3974E7}"/>
                    </a:ext>
                  </a:extLst>
                </p14:cNvPr>
                <p14:cNvContentPartPr/>
                <p14:nvPr/>
              </p14:nvContentPartPr>
              <p14:xfrm>
                <a:off x="8800667" y="2478867"/>
                <a:ext cx="65520" cy="88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992101E-2283-4DF6-8306-5AF58D3974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91667" y="2469867"/>
                  <a:ext cx="83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1DF14A5-2ADE-402C-BC4A-525AD4B22CB9}"/>
                    </a:ext>
                  </a:extLst>
                </p14:cNvPr>
                <p14:cNvContentPartPr/>
                <p14:nvPr/>
              </p14:nvContentPartPr>
              <p14:xfrm>
                <a:off x="8816867" y="2385627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1DF14A5-2ADE-402C-BC4A-525AD4B22C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07867" y="2376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961816D-F14A-4056-A856-C89B3641D4C5}"/>
                    </a:ext>
                  </a:extLst>
                </p14:cNvPr>
                <p14:cNvContentPartPr/>
                <p14:nvPr/>
              </p14:nvContentPartPr>
              <p14:xfrm>
                <a:off x="8902187" y="2346027"/>
                <a:ext cx="60480" cy="215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961816D-F14A-4056-A856-C89B3641D4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93187" y="2337027"/>
                  <a:ext cx="78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07E60E7-157C-4F79-8EB0-3338BA6E930F}"/>
                    </a:ext>
                  </a:extLst>
                </p14:cNvPr>
                <p14:cNvContentPartPr/>
                <p14:nvPr/>
              </p14:nvContentPartPr>
              <p14:xfrm>
                <a:off x="8864027" y="2500107"/>
                <a:ext cx="70920" cy="6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07E60E7-157C-4F79-8EB0-3338BA6E93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55027" y="2491107"/>
                  <a:ext cx="8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C233366-FA95-4414-B5A0-FC7EBB1CA300}"/>
                    </a:ext>
                  </a:extLst>
                </p14:cNvPr>
                <p14:cNvContentPartPr/>
                <p14:nvPr/>
              </p14:nvContentPartPr>
              <p14:xfrm>
                <a:off x="9030707" y="2341707"/>
                <a:ext cx="68760" cy="209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C233366-FA95-4414-B5A0-FC7EBB1CA3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21707" y="2332707"/>
                  <a:ext cx="8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921F54E-04FE-4B94-991E-1C2E81D53162}"/>
                    </a:ext>
                  </a:extLst>
                </p14:cNvPr>
                <p14:cNvContentPartPr/>
                <p14:nvPr/>
              </p14:nvContentPartPr>
              <p14:xfrm>
                <a:off x="8983547" y="2493267"/>
                <a:ext cx="108360" cy="10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921F54E-04FE-4B94-991E-1C2E81D531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4547" y="2483934"/>
                  <a:ext cx="12600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6AC77B3-6465-4161-98F9-B35F89497156}"/>
                    </a:ext>
                  </a:extLst>
                </p14:cNvPr>
                <p14:cNvContentPartPr/>
                <p14:nvPr/>
              </p14:nvContentPartPr>
              <p14:xfrm>
                <a:off x="9092627" y="2474907"/>
                <a:ext cx="106200" cy="113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6AC77B3-6465-4161-98F9-B35F8949715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83627" y="2465935"/>
                  <a:ext cx="12384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DD1034B-2065-4DD8-915E-F2D3A51A2B7D}"/>
                    </a:ext>
                  </a:extLst>
                </p14:cNvPr>
                <p14:cNvContentPartPr/>
                <p14:nvPr/>
              </p14:nvContentPartPr>
              <p14:xfrm>
                <a:off x="9258587" y="2494347"/>
                <a:ext cx="108360" cy="90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DD1034B-2065-4DD8-915E-F2D3A51A2B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49587" y="2485383"/>
                  <a:ext cx="126000" cy="107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C546F63-67D1-40A1-BAF1-F30CCE91D53A}"/>
                    </a:ext>
                  </a:extLst>
                </p14:cNvPr>
                <p14:cNvContentPartPr/>
                <p14:nvPr/>
              </p14:nvContentPartPr>
              <p14:xfrm>
                <a:off x="9379187" y="2496147"/>
                <a:ext cx="268200" cy="132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C546F63-67D1-40A1-BAF1-F30CCE91D5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70187" y="2487122"/>
                  <a:ext cx="285840" cy="149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B5AD270-4158-43E4-AF6E-C10BA18F66D9}"/>
                    </a:ext>
                  </a:extLst>
                </p14:cNvPr>
                <p14:cNvContentPartPr/>
                <p14:nvPr/>
              </p14:nvContentPartPr>
              <p14:xfrm>
                <a:off x="9709667" y="2350707"/>
                <a:ext cx="81720" cy="241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B5AD270-4158-43E4-AF6E-C10BA18F66D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00667" y="2341707"/>
                  <a:ext cx="99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DC5D4E6-68B4-40C5-87A4-53F5A28F9F1A}"/>
                    </a:ext>
                  </a:extLst>
                </p14:cNvPr>
                <p14:cNvContentPartPr/>
                <p14:nvPr/>
              </p14:nvContentPartPr>
              <p14:xfrm>
                <a:off x="9659627" y="2453667"/>
                <a:ext cx="135000" cy="29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DC5D4E6-68B4-40C5-87A4-53F5A28F9F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50627" y="2444667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19A472C-B509-48F7-92B8-8C51DDEAECF6}"/>
              </a:ext>
            </a:extLst>
          </p:cNvPr>
          <p:cNvGrpSpPr/>
          <p:nvPr/>
        </p:nvGrpSpPr>
        <p:grpSpPr>
          <a:xfrm>
            <a:off x="9554878" y="2209111"/>
            <a:ext cx="590040" cy="346680"/>
            <a:chOff x="9995147" y="2361507"/>
            <a:chExt cx="5900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8796E8F-A1BE-4A62-9778-032B6128EC7F}"/>
                    </a:ext>
                  </a:extLst>
                </p14:cNvPr>
                <p14:cNvContentPartPr/>
                <p14:nvPr/>
              </p14:nvContentPartPr>
              <p14:xfrm>
                <a:off x="9995147" y="2513427"/>
                <a:ext cx="99720" cy="79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8796E8F-A1BE-4A62-9778-032B6128EC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86179" y="2504427"/>
                  <a:ext cx="117297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7F20F20-F497-40D1-92AB-FF77CDFC0896}"/>
                    </a:ext>
                  </a:extLst>
                </p14:cNvPr>
                <p14:cNvContentPartPr/>
                <p14:nvPr/>
              </p14:nvContentPartPr>
              <p14:xfrm>
                <a:off x="10153547" y="2361507"/>
                <a:ext cx="140400" cy="230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7F20F20-F497-40D1-92AB-FF77CDFC08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44547" y="2352507"/>
                  <a:ext cx="158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0A1BAE0-9DC8-4AC2-A2D8-F07907666335}"/>
                    </a:ext>
                  </a:extLst>
                </p14:cNvPr>
                <p14:cNvContentPartPr/>
                <p14:nvPr/>
              </p14:nvContentPartPr>
              <p14:xfrm>
                <a:off x="10308707" y="2486787"/>
                <a:ext cx="111600" cy="221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0A1BAE0-9DC8-4AC2-A2D8-F079076663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99736" y="2477772"/>
                  <a:ext cx="129183" cy="239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33DDC4E-3023-4FAA-A22B-5768AC93CAFF}"/>
                    </a:ext>
                  </a:extLst>
                </p14:cNvPr>
                <p14:cNvContentPartPr/>
                <p14:nvPr/>
              </p14:nvContentPartPr>
              <p14:xfrm>
                <a:off x="10351547" y="2398947"/>
                <a:ext cx="360" cy="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33DDC4E-3023-4FAA-A22B-5768AC93CA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42547" y="23899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9BBC3C0-6E56-41B1-B431-8EE0C467526E}"/>
                    </a:ext>
                  </a:extLst>
                </p14:cNvPr>
                <p14:cNvContentPartPr/>
                <p14:nvPr/>
              </p14:nvContentPartPr>
              <p14:xfrm>
                <a:off x="10431107" y="2483907"/>
                <a:ext cx="154080" cy="122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9BBC3C0-6E56-41B1-B431-8EE0C46752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22107" y="2474907"/>
                  <a:ext cx="1717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144A69D-FDDF-4E01-9367-A353E9BE14A7}"/>
              </a:ext>
            </a:extLst>
          </p:cNvPr>
          <p:cNvGrpSpPr/>
          <p:nvPr/>
        </p:nvGrpSpPr>
        <p:grpSpPr>
          <a:xfrm>
            <a:off x="10140958" y="2155111"/>
            <a:ext cx="777960" cy="324720"/>
            <a:chOff x="10581227" y="2307507"/>
            <a:chExt cx="7779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36789D4-4053-4E18-B887-8CECB5EE55DC}"/>
                    </a:ext>
                  </a:extLst>
                </p14:cNvPr>
                <p14:cNvContentPartPr/>
                <p14:nvPr/>
              </p14:nvContentPartPr>
              <p14:xfrm>
                <a:off x="10581227" y="2505507"/>
                <a:ext cx="130680" cy="100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36789D4-4053-4E18-B887-8CECB5EE55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72227" y="2496507"/>
                  <a:ext cx="14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00CDA9-8801-4578-A311-BECC1A4F6341}"/>
                    </a:ext>
                  </a:extLst>
                </p14:cNvPr>
                <p14:cNvContentPartPr/>
                <p14:nvPr/>
              </p14:nvContentPartPr>
              <p14:xfrm>
                <a:off x="10781387" y="2307507"/>
                <a:ext cx="68760" cy="270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00CDA9-8801-4578-A311-BECC1A4F63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72387" y="2298495"/>
                  <a:ext cx="86400" cy="28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335F436-9117-49FB-B914-1DE50A78A1C4}"/>
                    </a:ext>
                  </a:extLst>
                </p14:cNvPr>
                <p14:cNvContentPartPr/>
                <p14:nvPr/>
              </p14:nvContentPartPr>
              <p14:xfrm>
                <a:off x="10748267" y="2454747"/>
                <a:ext cx="108360" cy="20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335F436-9117-49FB-B914-1DE50A78A1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39267" y="2445747"/>
                  <a:ext cx="12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61007F-E903-41C1-856F-C9ABDFCA3A0A}"/>
                    </a:ext>
                  </a:extLst>
                </p14:cNvPr>
                <p14:cNvContentPartPr/>
                <p14:nvPr/>
              </p14:nvContentPartPr>
              <p14:xfrm>
                <a:off x="10867427" y="2497947"/>
                <a:ext cx="63000" cy="91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61007F-E903-41C1-856F-C9ABDFCA3A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58427" y="2488947"/>
                  <a:ext cx="80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91F19DF-E431-4782-84B9-2C792E3FD3EE}"/>
                    </a:ext>
                  </a:extLst>
                </p14:cNvPr>
                <p14:cNvContentPartPr/>
                <p14:nvPr/>
              </p14:nvContentPartPr>
              <p14:xfrm>
                <a:off x="10924667" y="2410467"/>
                <a:ext cx="360" cy="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91F19DF-E431-4782-84B9-2C792E3FD3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15667" y="24014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5E0D511-F85D-4441-8D9A-A6C7ED9B68BB}"/>
                    </a:ext>
                  </a:extLst>
                </p14:cNvPr>
                <p14:cNvContentPartPr/>
                <p14:nvPr/>
              </p14:nvContentPartPr>
              <p14:xfrm>
                <a:off x="10974707" y="2463027"/>
                <a:ext cx="72360" cy="102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5E0D511-F85D-4441-8D9A-A6C7ED9B68B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65707" y="2454027"/>
                  <a:ext cx="9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036F6C1-5C21-4488-A71F-141A1A045640}"/>
                    </a:ext>
                  </a:extLst>
                </p14:cNvPr>
                <p14:cNvContentPartPr/>
                <p14:nvPr/>
              </p14:nvContentPartPr>
              <p14:xfrm>
                <a:off x="11095307" y="2486067"/>
                <a:ext cx="99000" cy="101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036F6C1-5C21-4488-A71F-141A1A0456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86307" y="2477067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6824B3F-75A3-4D5C-B2A5-C3177BA8D9C5}"/>
                    </a:ext>
                  </a:extLst>
                </p14:cNvPr>
                <p14:cNvContentPartPr/>
                <p14:nvPr/>
              </p14:nvContentPartPr>
              <p14:xfrm>
                <a:off x="11223107" y="2492187"/>
                <a:ext cx="136080" cy="140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6824B3F-75A3-4D5C-B2A5-C3177BA8D9C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14107" y="2483187"/>
                  <a:ext cx="153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9565335D-1005-4A14-909E-2D3CFE1A8BCE}"/>
              </a:ext>
            </a:extLst>
          </p:cNvPr>
          <p:cNvGrpSpPr/>
          <p:nvPr/>
        </p:nvGrpSpPr>
        <p:grpSpPr>
          <a:xfrm>
            <a:off x="7881418" y="3928828"/>
            <a:ext cx="157320" cy="160200"/>
            <a:chOff x="8321687" y="3928828"/>
            <a:chExt cx="1573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66469CA-C7BF-4C14-AF71-964BDF36CF24}"/>
                    </a:ext>
                  </a:extLst>
                </p14:cNvPr>
                <p14:cNvContentPartPr/>
                <p14:nvPr/>
              </p14:nvContentPartPr>
              <p14:xfrm>
                <a:off x="8321687" y="3939628"/>
                <a:ext cx="157320" cy="1494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66469CA-C7BF-4C14-AF71-964BDF36CF2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12708" y="3930628"/>
                  <a:ext cx="17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194D9FE-CFE7-4364-A2B7-137D040BCB40}"/>
                    </a:ext>
                  </a:extLst>
                </p14:cNvPr>
                <p14:cNvContentPartPr/>
                <p14:nvPr/>
              </p14:nvContentPartPr>
              <p14:xfrm>
                <a:off x="8327807" y="3928828"/>
                <a:ext cx="67320" cy="132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194D9FE-CFE7-4364-A2B7-137D040BCB4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18807" y="3919828"/>
                  <a:ext cx="849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836F9F4-4506-4AB8-9CF9-188A24550D6E}"/>
              </a:ext>
            </a:extLst>
          </p:cNvPr>
          <p:cNvGrpSpPr/>
          <p:nvPr/>
        </p:nvGrpSpPr>
        <p:grpSpPr>
          <a:xfrm>
            <a:off x="8165458" y="3873028"/>
            <a:ext cx="622080" cy="144000"/>
            <a:chOff x="8605727" y="3873028"/>
            <a:chExt cx="6220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A515039-4088-4CC6-9345-FF3EB901F540}"/>
                    </a:ext>
                  </a:extLst>
                </p14:cNvPr>
                <p14:cNvContentPartPr/>
                <p14:nvPr/>
              </p14:nvContentPartPr>
              <p14:xfrm>
                <a:off x="8605727" y="3879868"/>
                <a:ext cx="123840" cy="137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A515039-4088-4CC6-9345-FF3EB901F5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96727" y="3870868"/>
                  <a:ext cx="14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2A905F4-7B27-4CAA-B0A1-02CD05D4BB80}"/>
                    </a:ext>
                  </a:extLst>
                </p14:cNvPr>
                <p14:cNvContentPartPr/>
                <p14:nvPr/>
              </p14:nvContentPartPr>
              <p14:xfrm>
                <a:off x="8762687" y="3885628"/>
                <a:ext cx="151560" cy="97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2A905F4-7B27-4CAA-B0A1-02CD05D4BB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53708" y="3876628"/>
                  <a:ext cx="169158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C667221-9D60-499E-B0C4-4E1C96A25758}"/>
                    </a:ext>
                  </a:extLst>
                </p14:cNvPr>
                <p14:cNvContentPartPr/>
                <p14:nvPr/>
              </p14:nvContentPartPr>
              <p14:xfrm>
                <a:off x="8933327" y="3873028"/>
                <a:ext cx="126720" cy="111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C667221-9D60-499E-B0C4-4E1C96A257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24327" y="3864028"/>
                  <a:ext cx="144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D9EBB6C-AC80-4FEF-8EDA-EA3CF38970F8}"/>
                    </a:ext>
                  </a:extLst>
                </p14:cNvPr>
                <p14:cNvContentPartPr/>
                <p14:nvPr/>
              </p14:nvContentPartPr>
              <p14:xfrm>
                <a:off x="9110807" y="3885268"/>
                <a:ext cx="117000" cy="122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D9EBB6C-AC80-4FEF-8EDA-EA3CF38970F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01807" y="3876268"/>
                  <a:ext cx="1346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6F44B48-27C9-4905-82DB-BD8615CBD0F1}"/>
              </a:ext>
            </a:extLst>
          </p:cNvPr>
          <p:cNvGrpSpPr/>
          <p:nvPr/>
        </p:nvGrpSpPr>
        <p:grpSpPr>
          <a:xfrm>
            <a:off x="8995618" y="3718228"/>
            <a:ext cx="1083600" cy="419760"/>
            <a:chOff x="9435887" y="3718228"/>
            <a:chExt cx="108360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AF782C0-5ED4-4807-B690-DE4AB300940A}"/>
                    </a:ext>
                  </a:extLst>
                </p14:cNvPr>
                <p14:cNvContentPartPr/>
                <p14:nvPr/>
              </p14:nvContentPartPr>
              <p14:xfrm>
                <a:off x="9435887" y="3873388"/>
                <a:ext cx="74160" cy="102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AF782C0-5ED4-4807-B690-DE4AB30094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26887" y="3864419"/>
                  <a:ext cx="91800" cy="12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93F5855-0A7C-4C4F-A8BB-6C57BB0A3467}"/>
                    </a:ext>
                  </a:extLst>
                </p14:cNvPr>
                <p14:cNvContentPartPr/>
                <p14:nvPr/>
              </p14:nvContentPartPr>
              <p14:xfrm>
                <a:off x="9532007" y="3775828"/>
                <a:ext cx="111240" cy="201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93F5855-0A7C-4C4F-A8BB-6C57BB0A34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22978" y="3766812"/>
                  <a:ext cx="128937" cy="21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C24621E-88A6-440B-8098-C191C927BC11}"/>
                    </a:ext>
                  </a:extLst>
                </p14:cNvPr>
                <p14:cNvContentPartPr/>
                <p14:nvPr/>
              </p14:nvContentPartPr>
              <p14:xfrm>
                <a:off x="9647207" y="3865828"/>
                <a:ext cx="110160" cy="2721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C24621E-88A6-440B-8098-C191C927BC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38207" y="3856828"/>
                  <a:ext cx="127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D1C7955-0E57-4C57-ADEF-07CD3D3ADEE6}"/>
                    </a:ext>
                  </a:extLst>
                </p14:cNvPr>
                <p14:cNvContentPartPr/>
                <p14:nvPr/>
              </p14:nvContentPartPr>
              <p14:xfrm>
                <a:off x="9743687" y="3782668"/>
                <a:ext cx="360" cy="7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D1C7955-0E57-4C57-ADEF-07CD3D3ADEE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34687" y="3774059"/>
                  <a:ext cx="18000" cy="24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6503BD5-8791-4877-AD1A-3066BB14B3E8}"/>
                    </a:ext>
                  </a:extLst>
                </p14:cNvPr>
                <p14:cNvContentPartPr/>
                <p14:nvPr/>
              </p14:nvContentPartPr>
              <p14:xfrm>
                <a:off x="9793727" y="3844588"/>
                <a:ext cx="80640" cy="1400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6503BD5-8791-4877-AD1A-3066BB14B3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84727" y="3835588"/>
                  <a:ext cx="98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0AA81A8-BFA6-401C-AEBC-69FD96C22CA6}"/>
                    </a:ext>
                  </a:extLst>
                </p14:cNvPr>
                <p14:cNvContentPartPr/>
                <p14:nvPr/>
              </p14:nvContentPartPr>
              <p14:xfrm>
                <a:off x="9905327" y="3858268"/>
                <a:ext cx="87480" cy="1101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0AA81A8-BFA6-401C-AEBC-69FD96C22CA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96364" y="3849268"/>
                  <a:ext cx="105048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F5ECEA1-95EA-4153-8082-8252723FDB6F}"/>
                    </a:ext>
                  </a:extLst>
                </p14:cNvPr>
                <p14:cNvContentPartPr/>
                <p14:nvPr/>
              </p14:nvContentPartPr>
              <p14:xfrm>
                <a:off x="10035647" y="3718228"/>
                <a:ext cx="56880" cy="2862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F5ECEA1-95EA-4153-8082-8252723FDB6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26647" y="3709228"/>
                  <a:ext cx="74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6C7E97F-48AB-4F8A-8FF2-611EB3B1DC2E}"/>
                    </a:ext>
                  </a:extLst>
                </p14:cNvPr>
                <p14:cNvContentPartPr/>
                <p14:nvPr/>
              </p14:nvContentPartPr>
              <p14:xfrm>
                <a:off x="10019807" y="3859708"/>
                <a:ext cx="96480" cy="176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6C7E97F-48AB-4F8A-8FF2-611EB3B1DC2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10807" y="3850708"/>
                  <a:ext cx="11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173E74D-8830-4A72-8F3E-7E43FE81554B}"/>
                    </a:ext>
                  </a:extLst>
                </p14:cNvPr>
                <p14:cNvContentPartPr/>
                <p14:nvPr/>
              </p14:nvContentPartPr>
              <p14:xfrm>
                <a:off x="10136087" y="3889588"/>
                <a:ext cx="76320" cy="85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173E74D-8830-4A72-8F3E-7E43FE8155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27087" y="3880588"/>
                  <a:ext cx="93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7F19975-DED6-4EFA-91BB-80E6947ED2D2}"/>
                    </a:ext>
                  </a:extLst>
                </p14:cNvPr>
                <p14:cNvContentPartPr/>
                <p14:nvPr/>
              </p14:nvContentPartPr>
              <p14:xfrm>
                <a:off x="10188647" y="3817228"/>
                <a:ext cx="5760" cy="2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7F19975-DED6-4EFA-91BB-80E6947ED2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79647" y="3808228"/>
                  <a:ext cx="23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D0EE812-A5BC-4167-8DD7-D3F8F5812602}"/>
                    </a:ext>
                  </a:extLst>
                </p14:cNvPr>
                <p14:cNvContentPartPr/>
                <p14:nvPr/>
              </p14:nvContentPartPr>
              <p14:xfrm>
                <a:off x="10253807" y="3867268"/>
                <a:ext cx="65880" cy="900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D0EE812-A5BC-4167-8DD7-D3F8F58126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44807" y="3858268"/>
                  <a:ext cx="8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1357F21-FE9A-458E-9FA6-F4F743DE9182}"/>
                    </a:ext>
                  </a:extLst>
                </p14:cNvPr>
                <p14:cNvContentPartPr/>
                <p14:nvPr/>
              </p14:nvContentPartPr>
              <p14:xfrm>
                <a:off x="10355327" y="3866908"/>
                <a:ext cx="164160" cy="1299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1357F21-FE9A-458E-9FA6-F4F743DE918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46307" y="3857908"/>
                  <a:ext cx="181839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8508A34B-5762-4DE0-A71A-C409251ED0E1}"/>
              </a:ext>
            </a:extLst>
          </p:cNvPr>
          <p:cNvGrpSpPr/>
          <p:nvPr/>
        </p:nvGrpSpPr>
        <p:grpSpPr>
          <a:xfrm>
            <a:off x="7866658" y="4423468"/>
            <a:ext cx="178200" cy="175680"/>
            <a:chOff x="8306927" y="4423468"/>
            <a:chExt cx="17820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D9D235E-6E67-4BA1-8CBB-A16B1BE5C094}"/>
                    </a:ext>
                  </a:extLst>
                </p14:cNvPr>
                <p14:cNvContentPartPr/>
                <p14:nvPr/>
              </p14:nvContentPartPr>
              <p14:xfrm>
                <a:off x="8307647" y="4423468"/>
                <a:ext cx="177480" cy="1756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D9D235E-6E67-4BA1-8CBB-A16B1BE5C0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98647" y="4414450"/>
                  <a:ext cx="195120" cy="193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D3EA321-F241-4D21-B64B-4528B80CF415}"/>
                    </a:ext>
                  </a:extLst>
                </p14:cNvPr>
                <p14:cNvContentPartPr/>
                <p14:nvPr/>
              </p14:nvContentPartPr>
              <p14:xfrm>
                <a:off x="8306927" y="4437148"/>
                <a:ext cx="10440" cy="1609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D3EA321-F241-4D21-B64B-4528B80CF41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97927" y="4428168"/>
                  <a:ext cx="28080" cy="178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CA04AD9-536F-4466-BB74-CCED780B6959}"/>
                    </a:ext>
                  </a:extLst>
                </p14:cNvPr>
                <p14:cNvContentPartPr/>
                <p14:nvPr/>
              </p14:nvContentPartPr>
              <p14:xfrm>
                <a:off x="8333207" y="4459108"/>
                <a:ext cx="107280" cy="946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CA04AD9-536F-4466-BB74-CCED780B69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24207" y="4450108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745BE179-E25C-42AB-8E51-0D8F5D797253}"/>
                  </a:ext>
                </a:extLst>
              </p14:cNvPr>
              <p14:cNvContentPartPr/>
              <p14:nvPr/>
            </p14:nvContentPartPr>
            <p14:xfrm>
              <a:off x="8191378" y="4406548"/>
              <a:ext cx="118440" cy="13140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745BE179-E25C-42AB-8E51-0D8F5D79725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182405" y="4397548"/>
                <a:ext cx="136027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6F6DA529-03FC-4B15-9FDC-9ABDA82C287C}"/>
                  </a:ext>
                </a:extLst>
              </p14:cNvPr>
              <p14:cNvContentPartPr/>
              <p14:nvPr/>
            </p14:nvContentPartPr>
            <p14:xfrm>
              <a:off x="8316298" y="4414108"/>
              <a:ext cx="115920" cy="1076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6F6DA529-03FC-4B15-9FDC-9ABDA82C287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307298" y="4405108"/>
                <a:ext cx="133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A9A6A251-CE54-457D-8BD0-B1364F472809}"/>
                  </a:ext>
                </a:extLst>
              </p14:cNvPr>
              <p14:cNvContentPartPr/>
              <p14:nvPr/>
            </p14:nvContentPartPr>
            <p14:xfrm>
              <a:off x="8428618" y="4441828"/>
              <a:ext cx="73800" cy="572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A9A6A251-CE54-457D-8BD0-B1364F47280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419618" y="4432828"/>
                <a:ext cx="91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D7EBDB7C-DF67-4649-BB88-D7EB4C47F1C5}"/>
                  </a:ext>
                </a:extLst>
              </p14:cNvPr>
              <p14:cNvContentPartPr/>
              <p14:nvPr/>
            </p14:nvContentPartPr>
            <p14:xfrm>
              <a:off x="8534458" y="4396108"/>
              <a:ext cx="97200" cy="11592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D7EBDB7C-DF67-4649-BB88-D7EB4C47F1C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525458" y="4387108"/>
                <a:ext cx="114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559AF67B-7431-4F67-BBC6-735FE2614D59}"/>
                  </a:ext>
                </a:extLst>
              </p14:cNvPr>
              <p14:cNvContentPartPr/>
              <p14:nvPr/>
            </p14:nvContentPartPr>
            <p14:xfrm>
              <a:off x="8671618" y="4280188"/>
              <a:ext cx="37080" cy="21024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559AF67B-7431-4F67-BBC6-735FE2614D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662618" y="4271173"/>
                <a:ext cx="54720" cy="227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E695B05B-F5E1-4617-ADAE-EF32611A6D0E}"/>
                  </a:ext>
                </a:extLst>
              </p14:cNvPr>
              <p14:cNvContentPartPr/>
              <p14:nvPr/>
            </p14:nvContentPartPr>
            <p14:xfrm>
              <a:off x="8701858" y="4381348"/>
              <a:ext cx="81360" cy="1040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E695B05B-F5E1-4617-ADAE-EF32611A6D0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692858" y="4372348"/>
                <a:ext cx="99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8ADF7289-EA92-43A4-9989-2DE433C8897A}"/>
                  </a:ext>
                </a:extLst>
              </p14:cNvPr>
              <p14:cNvContentPartPr/>
              <p14:nvPr/>
            </p14:nvContentPartPr>
            <p14:xfrm>
              <a:off x="8859538" y="4458388"/>
              <a:ext cx="100800" cy="50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8ADF7289-EA92-43A4-9989-2DE433C8897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850538" y="4449988"/>
                <a:ext cx="118440" cy="2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C97AC1B9-6C65-4BB5-9BFC-A614D0E11070}"/>
                  </a:ext>
                </a:extLst>
              </p14:cNvPr>
              <p14:cNvContentPartPr/>
              <p14:nvPr/>
            </p14:nvContentPartPr>
            <p14:xfrm>
              <a:off x="9077698" y="4311148"/>
              <a:ext cx="126720" cy="2127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C97AC1B9-6C65-4BB5-9BFC-A614D0E1107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068698" y="4302148"/>
                <a:ext cx="144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4886B668-996E-44E2-8623-39B69D5AC10D}"/>
                  </a:ext>
                </a:extLst>
              </p14:cNvPr>
              <p14:cNvContentPartPr/>
              <p14:nvPr/>
            </p14:nvContentPartPr>
            <p14:xfrm>
              <a:off x="9243658" y="4422748"/>
              <a:ext cx="132120" cy="10368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4886B668-996E-44E2-8623-39B69D5AC10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234658" y="4413748"/>
                <a:ext cx="149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A318CA5-4267-4D9B-9792-3EE03FB62BE6}"/>
                  </a:ext>
                </a:extLst>
              </p14:cNvPr>
              <p14:cNvContentPartPr/>
              <p14:nvPr/>
            </p14:nvContentPartPr>
            <p14:xfrm>
              <a:off x="9424018" y="4438948"/>
              <a:ext cx="108720" cy="10152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A318CA5-4267-4D9B-9792-3EE03FB62BE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415018" y="4429980"/>
                <a:ext cx="126360" cy="119098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4B6604D-9152-4A37-AF7B-56E939A04E18}"/>
              </a:ext>
            </a:extLst>
          </p:cNvPr>
          <p:cNvGrpSpPr/>
          <p:nvPr/>
        </p:nvGrpSpPr>
        <p:grpSpPr>
          <a:xfrm>
            <a:off x="9561898" y="4281988"/>
            <a:ext cx="256320" cy="239040"/>
            <a:chOff x="10002167" y="4281988"/>
            <a:chExt cx="2563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789DB55-BD90-4A54-8570-77EC1D4370BF}"/>
                    </a:ext>
                  </a:extLst>
                </p14:cNvPr>
                <p14:cNvContentPartPr/>
                <p14:nvPr/>
              </p14:nvContentPartPr>
              <p14:xfrm>
                <a:off x="10002167" y="4410868"/>
                <a:ext cx="90720" cy="110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789DB55-BD90-4A54-8570-77EC1D4370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93167" y="4401868"/>
                  <a:ext cx="10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8A2E4CD-845F-4C74-A1A9-374979B7A172}"/>
                    </a:ext>
                  </a:extLst>
                </p14:cNvPr>
                <p14:cNvContentPartPr/>
                <p14:nvPr/>
              </p14:nvContentPartPr>
              <p14:xfrm>
                <a:off x="10121327" y="4281988"/>
                <a:ext cx="137160" cy="214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8A2E4CD-845F-4C74-A1A9-374979B7A1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12327" y="4272988"/>
                  <a:ext cx="1548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A280A77A-BDD4-4998-A3F4-81114803282F}"/>
              </a:ext>
            </a:extLst>
          </p:cNvPr>
          <p:cNvGrpSpPr/>
          <p:nvPr/>
        </p:nvGrpSpPr>
        <p:grpSpPr>
          <a:xfrm>
            <a:off x="10008298" y="4232668"/>
            <a:ext cx="1526400" cy="378720"/>
            <a:chOff x="10448567" y="4232668"/>
            <a:chExt cx="15264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43604BD-CBF3-450B-97BE-F39E17FF5931}"/>
                    </a:ext>
                  </a:extLst>
                </p14:cNvPr>
                <p14:cNvContentPartPr/>
                <p14:nvPr/>
              </p14:nvContentPartPr>
              <p14:xfrm>
                <a:off x="10448567" y="4411228"/>
                <a:ext cx="104400" cy="165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43604BD-CBF3-450B-97BE-F39E17FF59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39567" y="4402228"/>
                  <a:ext cx="122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578DEC5-756C-4891-B741-833716C62369}"/>
                    </a:ext>
                  </a:extLst>
                </p14:cNvPr>
                <p14:cNvContentPartPr/>
                <p14:nvPr/>
              </p14:nvContentPartPr>
              <p14:xfrm>
                <a:off x="10603727" y="4406548"/>
                <a:ext cx="99720" cy="97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578DEC5-756C-4891-B741-833716C623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94759" y="4397581"/>
                  <a:ext cx="117297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E4A8B34-B77A-4599-AD78-3E5F027414ED}"/>
                    </a:ext>
                  </a:extLst>
                </p14:cNvPr>
                <p14:cNvContentPartPr/>
                <p14:nvPr/>
              </p14:nvContentPartPr>
              <p14:xfrm>
                <a:off x="10697687" y="4423468"/>
                <a:ext cx="113400" cy="1116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E4A8B34-B77A-4599-AD78-3E5F027414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88715" y="4414497"/>
                  <a:ext cx="130984" cy="12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9A4E168-3F1C-4DC9-ACE8-F02501C1A8DB}"/>
                    </a:ext>
                  </a:extLst>
                </p14:cNvPr>
                <p14:cNvContentPartPr/>
                <p14:nvPr/>
              </p14:nvContentPartPr>
              <p14:xfrm>
                <a:off x="10863287" y="4232668"/>
                <a:ext cx="66600" cy="2818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9A4E168-3F1C-4DC9-ACE8-F02501C1A8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54287" y="4223668"/>
                  <a:ext cx="84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3644A7C-A51E-4A10-9D90-9A3F7851FA91}"/>
                    </a:ext>
                  </a:extLst>
                </p14:cNvPr>
                <p14:cNvContentPartPr/>
                <p14:nvPr/>
              </p14:nvContentPartPr>
              <p14:xfrm>
                <a:off x="10812167" y="4418788"/>
                <a:ext cx="115920" cy="7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3644A7C-A51E-4A10-9D90-9A3F7851FA9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03167" y="4409788"/>
                  <a:ext cx="133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0EC9D7B-5F90-4C24-87B7-5BE3AE4A2127}"/>
                    </a:ext>
                  </a:extLst>
                </p14:cNvPr>
                <p14:cNvContentPartPr/>
                <p14:nvPr/>
              </p14:nvContentPartPr>
              <p14:xfrm>
                <a:off x="10926647" y="4429228"/>
                <a:ext cx="173520" cy="111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0EC9D7B-5F90-4C24-87B7-5BE3AE4A21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17647" y="4420228"/>
                  <a:ext cx="191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3FC144A-8E6C-4B51-8248-771EE99F3E95}"/>
                    </a:ext>
                  </a:extLst>
                </p14:cNvPr>
                <p14:cNvContentPartPr/>
                <p14:nvPr/>
              </p14:nvContentPartPr>
              <p14:xfrm>
                <a:off x="11149127" y="4432108"/>
                <a:ext cx="104040" cy="1119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3FC144A-8E6C-4B51-8248-771EE99F3E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40127" y="4423108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1D07EAC-D0BA-47EF-BC8F-62B1C205D635}"/>
                    </a:ext>
                  </a:extLst>
                </p14:cNvPr>
                <p14:cNvContentPartPr/>
                <p14:nvPr/>
              </p14:nvContentPartPr>
              <p14:xfrm>
                <a:off x="11254607" y="4454068"/>
                <a:ext cx="255960" cy="109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1D07EAC-D0BA-47EF-BC8F-62B1C205D63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45607" y="4445068"/>
                  <a:ext cx="27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3C3E343-EE71-4124-92F9-294B440F6B05}"/>
                    </a:ext>
                  </a:extLst>
                </p14:cNvPr>
                <p14:cNvContentPartPr/>
                <p14:nvPr/>
              </p14:nvContentPartPr>
              <p14:xfrm>
                <a:off x="11532887" y="4462348"/>
                <a:ext cx="105120" cy="76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3C3E343-EE71-4124-92F9-294B440F6B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23918" y="4453306"/>
                  <a:ext cx="122700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5A75ED8-DC7F-4E7D-BD0A-9422697B6534}"/>
                    </a:ext>
                  </a:extLst>
                </p14:cNvPr>
                <p14:cNvContentPartPr/>
                <p14:nvPr/>
              </p14:nvContentPartPr>
              <p14:xfrm>
                <a:off x="11652407" y="4448308"/>
                <a:ext cx="107280" cy="124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5A75ED8-DC7F-4E7D-BD0A-9422697B65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43407" y="4439334"/>
                  <a:ext cx="124920" cy="142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FF8675D-427C-47BF-BFDE-4BCACF1D5D06}"/>
                    </a:ext>
                  </a:extLst>
                </p14:cNvPr>
                <p14:cNvContentPartPr/>
                <p14:nvPr/>
              </p14:nvContentPartPr>
              <p14:xfrm>
                <a:off x="11801447" y="4467388"/>
                <a:ext cx="173520" cy="144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FF8675D-427C-47BF-BFDE-4BCACF1D5D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92466" y="4458388"/>
                  <a:ext cx="191123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CBDB240E-71EC-47D8-95C7-5DEEADE3FC03}"/>
              </a:ext>
            </a:extLst>
          </p:cNvPr>
          <p:cNvGrpSpPr/>
          <p:nvPr/>
        </p:nvGrpSpPr>
        <p:grpSpPr>
          <a:xfrm>
            <a:off x="7828858" y="4813348"/>
            <a:ext cx="1356120" cy="361800"/>
            <a:chOff x="8269127" y="4813348"/>
            <a:chExt cx="13561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ED6DC64-F533-41FB-BBDF-CE3CC56DEA3D}"/>
                    </a:ext>
                  </a:extLst>
                </p14:cNvPr>
                <p14:cNvContentPartPr/>
                <p14:nvPr/>
              </p14:nvContentPartPr>
              <p14:xfrm>
                <a:off x="8271287" y="4945108"/>
                <a:ext cx="183960" cy="1544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ED6DC64-F533-41FB-BBDF-CE3CC56DEA3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62287" y="4936108"/>
                  <a:ext cx="201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45D14C3-A32C-4316-91A0-D9332154CE2E}"/>
                    </a:ext>
                  </a:extLst>
                </p14:cNvPr>
                <p14:cNvContentPartPr/>
                <p14:nvPr/>
              </p14:nvContentPartPr>
              <p14:xfrm>
                <a:off x="8269127" y="4914508"/>
                <a:ext cx="104760" cy="149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45D14C3-A32C-4316-91A0-D9332154CE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60127" y="4905508"/>
                  <a:ext cx="12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5FBA269-F6CE-4906-A6CF-D454A6DB3D42}"/>
                    </a:ext>
                  </a:extLst>
                </p14:cNvPr>
                <p14:cNvContentPartPr/>
                <p14:nvPr/>
              </p14:nvContentPartPr>
              <p14:xfrm>
                <a:off x="8583767" y="4966708"/>
                <a:ext cx="117720" cy="107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5FBA269-F6CE-4906-A6CF-D454A6DB3D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74767" y="4957708"/>
                  <a:ext cx="135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AD0B741-F0B3-4AEC-9B44-A5205576A582}"/>
                    </a:ext>
                  </a:extLst>
                </p14:cNvPr>
                <p14:cNvContentPartPr/>
                <p14:nvPr/>
              </p14:nvContentPartPr>
              <p14:xfrm>
                <a:off x="8749367" y="4977148"/>
                <a:ext cx="64440" cy="1980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AD0B741-F0B3-4AEC-9B44-A5205576A58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40367" y="4968148"/>
                  <a:ext cx="82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BB4952C-2E28-4A58-AD62-C49D9BC36511}"/>
                    </a:ext>
                  </a:extLst>
                </p14:cNvPr>
                <p14:cNvContentPartPr/>
                <p14:nvPr/>
              </p14:nvContentPartPr>
              <p14:xfrm>
                <a:off x="8736407" y="4959508"/>
                <a:ext cx="123480" cy="97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BB4952C-2E28-4A58-AD62-C49D9BC3651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27433" y="4950508"/>
                  <a:ext cx="141069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A9A52C1-C079-4D59-8D31-DDD0975207A2}"/>
                    </a:ext>
                  </a:extLst>
                </p14:cNvPr>
                <p14:cNvContentPartPr/>
                <p14:nvPr/>
              </p14:nvContentPartPr>
              <p14:xfrm>
                <a:off x="8947007" y="4813348"/>
                <a:ext cx="61200" cy="2318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A9A52C1-C079-4D59-8D31-DDD0975207A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38007" y="4804334"/>
                  <a:ext cx="788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1B2E20A-4024-4451-B9FD-7CAB08DFB849}"/>
                    </a:ext>
                  </a:extLst>
                </p14:cNvPr>
                <p14:cNvContentPartPr/>
                <p14:nvPr/>
              </p14:nvContentPartPr>
              <p14:xfrm>
                <a:off x="8879687" y="4953748"/>
                <a:ext cx="141480" cy="205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1B2E20A-4024-4451-B9FD-7CAB08DFB8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70710" y="4944748"/>
                  <a:ext cx="159075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CDD3EB6-78B0-4F30-8358-2152E8F34BE9}"/>
                    </a:ext>
                  </a:extLst>
                </p14:cNvPr>
                <p14:cNvContentPartPr/>
                <p14:nvPr/>
              </p14:nvContentPartPr>
              <p14:xfrm>
                <a:off x="9044207" y="4989388"/>
                <a:ext cx="32400" cy="658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CDD3EB6-78B0-4F30-8358-2152E8F34B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35207" y="4980388"/>
                  <a:ext cx="50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3AFB264-D0FF-4505-A64F-3F13DDE8C3CD}"/>
                    </a:ext>
                  </a:extLst>
                </p14:cNvPr>
                <p14:cNvContentPartPr/>
                <p14:nvPr/>
              </p14:nvContentPartPr>
              <p14:xfrm>
                <a:off x="9058247" y="4905868"/>
                <a:ext cx="2520" cy="7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3AFB264-D0FF-4505-A64F-3F13DDE8C3C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49247" y="4897259"/>
                  <a:ext cx="20160" cy="24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B28ABDB-36D9-471F-A575-9C6E41CBD150}"/>
                    </a:ext>
                  </a:extLst>
                </p14:cNvPr>
                <p14:cNvContentPartPr/>
                <p14:nvPr/>
              </p14:nvContentPartPr>
              <p14:xfrm>
                <a:off x="9118727" y="4971748"/>
                <a:ext cx="127800" cy="950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B28ABDB-36D9-471F-A575-9C6E41CBD1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09727" y="4962748"/>
                  <a:ext cx="145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72B3081-0235-4867-8564-F6D084DE1E2D}"/>
                    </a:ext>
                  </a:extLst>
                </p14:cNvPr>
                <p14:cNvContentPartPr/>
                <p14:nvPr/>
              </p14:nvContentPartPr>
              <p14:xfrm>
                <a:off x="9316007" y="4980748"/>
                <a:ext cx="11160" cy="57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72B3081-0235-4867-8564-F6D084DE1E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07007" y="4971748"/>
                  <a:ext cx="2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99BCC34-685A-4895-A1BE-89B6B2018125}"/>
                    </a:ext>
                  </a:extLst>
                </p14:cNvPr>
                <p14:cNvContentPartPr/>
                <p14:nvPr/>
              </p14:nvContentPartPr>
              <p14:xfrm>
                <a:off x="9286127" y="4943308"/>
                <a:ext cx="360" cy="3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99BCC34-685A-4895-A1BE-89B6B20181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77127" y="49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071CA64-29EC-41E2-A589-FF2C978F0E0F}"/>
                    </a:ext>
                  </a:extLst>
                </p14:cNvPr>
                <p14:cNvContentPartPr/>
                <p14:nvPr/>
              </p14:nvContentPartPr>
              <p14:xfrm>
                <a:off x="9364247" y="4976068"/>
                <a:ext cx="110520" cy="860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071CA64-29EC-41E2-A589-FF2C978F0E0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55247" y="4967105"/>
                  <a:ext cx="128160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AABB1AC-4527-4B1A-A413-C411F8032416}"/>
                    </a:ext>
                  </a:extLst>
                </p14:cNvPr>
                <p14:cNvContentPartPr/>
                <p14:nvPr/>
              </p14:nvContentPartPr>
              <p14:xfrm>
                <a:off x="9473327" y="4966348"/>
                <a:ext cx="151920" cy="1303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AABB1AC-4527-4B1A-A413-C411F803241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64327" y="4957373"/>
                  <a:ext cx="169560" cy="1479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1663B42F-7F93-4CCC-AB65-21322D86A327}"/>
              </a:ext>
            </a:extLst>
          </p:cNvPr>
          <p:cNvGrpSpPr/>
          <p:nvPr/>
        </p:nvGrpSpPr>
        <p:grpSpPr>
          <a:xfrm>
            <a:off x="9394498" y="4811548"/>
            <a:ext cx="656640" cy="252360"/>
            <a:chOff x="9834767" y="4811548"/>
            <a:chExt cx="65664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2F611B6-AB11-434C-888C-3C7C99FB93D2}"/>
                    </a:ext>
                  </a:extLst>
                </p14:cNvPr>
                <p14:cNvContentPartPr/>
                <p14:nvPr/>
              </p14:nvContentPartPr>
              <p14:xfrm>
                <a:off x="9834767" y="4942228"/>
                <a:ext cx="128160" cy="94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2F611B6-AB11-434C-888C-3C7C99FB93D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25767" y="4933228"/>
                  <a:ext cx="145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2A04A64-5F64-4F54-A8DD-07C71D89CFA1}"/>
                    </a:ext>
                  </a:extLst>
                </p14:cNvPr>
                <p14:cNvContentPartPr/>
                <p14:nvPr/>
              </p14:nvContentPartPr>
              <p14:xfrm>
                <a:off x="10039967" y="5032948"/>
                <a:ext cx="2520" cy="1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2A04A64-5F64-4F54-A8DD-07C71D89CF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29467" y="5023948"/>
                  <a:ext cx="231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B3DE1EF-1A59-411C-8AB5-EBA1E094F267}"/>
                    </a:ext>
                  </a:extLst>
                </p14:cNvPr>
                <p14:cNvContentPartPr/>
                <p14:nvPr/>
              </p14:nvContentPartPr>
              <p14:xfrm>
                <a:off x="10084967" y="4946188"/>
                <a:ext cx="107280" cy="900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B3DE1EF-1A59-411C-8AB5-EBA1E094F26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75967" y="4937188"/>
                  <a:ext cx="12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B2709D8-D1AB-4258-BF9A-3559ABE7C56D}"/>
                    </a:ext>
                  </a:extLst>
                </p14:cNvPr>
                <p14:cNvContentPartPr/>
                <p14:nvPr/>
              </p14:nvContentPartPr>
              <p14:xfrm>
                <a:off x="10196207" y="5054908"/>
                <a:ext cx="24840" cy="61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B2709D8-D1AB-4258-BF9A-3559ABE7C56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87336" y="5045908"/>
                  <a:ext cx="42228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FD77A8A-E50B-46B3-81A8-10B04069C5FC}"/>
                    </a:ext>
                  </a:extLst>
                </p14:cNvPr>
                <p14:cNvContentPartPr/>
                <p14:nvPr/>
              </p14:nvContentPartPr>
              <p14:xfrm>
                <a:off x="10324367" y="4811548"/>
                <a:ext cx="59760" cy="2372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FD77A8A-E50B-46B3-81A8-10B04069C5F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15367" y="4802548"/>
                  <a:ext cx="77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27B77055-D168-406D-AA8A-04B46983B81B}"/>
                    </a:ext>
                  </a:extLst>
                </p14:cNvPr>
                <p14:cNvContentPartPr/>
                <p14:nvPr/>
              </p14:nvContentPartPr>
              <p14:xfrm>
                <a:off x="10282607" y="4958788"/>
                <a:ext cx="208800" cy="1051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27B77055-D168-406D-AA8A-04B46983B81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73607" y="4949819"/>
                  <a:ext cx="226440" cy="1227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CDA76275-9D65-4FAF-BCD8-4D02F8A480CE}"/>
              </a:ext>
            </a:extLst>
          </p:cNvPr>
          <p:cNvGrpSpPr/>
          <p:nvPr/>
        </p:nvGrpSpPr>
        <p:grpSpPr>
          <a:xfrm>
            <a:off x="10250938" y="4850068"/>
            <a:ext cx="1195920" cy="333360"/>
            <a:chOff x="10691207" y="4850068"/>
            <a:chExt cx="11959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F2E5E70-C24C-43A2-A174-988DF9B2C43C}"/>
                    </a:ext>
                  </a:extLst>
                </p14:cNvPr>
                <p14:cNvContentPartPr/>
                <p14:nvPr/>
              </p14:nvContentPartPr>
              <p14:xfrm>
                <a:off x="10691207" y="4964188"/>
                <a:ext cx="98640" cy="910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F2E5E70-C24C-43A2-A174-988DF9B2C43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82174" y="4955152"/>
                  <a:ext cx="116345" cy="108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4DE0C77A-6206-4AB5-B6E6-67B5F0764E50}"/>
                    </a:ext>
                  </a:extLst>
                </p14:cNvPr>
                <p14:cNvContentPartPr/>
                <p14:nvPr/>
              </p14:nvContentPartPr>
              <p14:xfrm>
                <a:off x="10835927" y="4977148"/>
                <a:ext cx="72720" cy="676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4DE0C77A-6206-4AB5-B6E6-67B5F0764E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26927" y="4968148"/>
                  <a:ext cx="90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E61DB55-90B7-49B2-9EFB-F0717242F5BD}"/>
                    </a:ext>
                  </a:extLst>
                </p14:cNvPr>
                <p14:cNvContentPartPr/>
                <p14:nvPr/>
              </p14:nvContentPartPr>
              <p14:xfrm>
                <a:off x="10857167" y="4977148"/>
                <a:ext cx="66960" cy="206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E61DB55-90B7-49B2-9EFB-F0717242F5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48215" y="4968148"/>
                  <a:ext cx="84506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C99C0AE-9A38-4F23-81A8-9A1C351E08E1}"/>
                    </a:ext>
                  </a:extLst>
                </p14:cNvPr>
                <p14:cNvContentPartPr/>
                <p14:nvPr/>
              </p14:nvContentPartPr>
              <p14:xfrm>
                <a:off x="10969487" y="4953028"/>
                <a:ext cx="82440" cy="1087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C99C0AE-9A38-4F23-81A8-9A1C351E08E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60487" y="4944028"/>
                  <a:ext cx="100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070F324-653D-400A-A8B2-2BF250E01605}"/>
                    </a:ext>
                  </a:extLst>
                </p14:cNvPr>
                <p14:cNvContentPartPr/>
                <p14:nvPr/>
              </p14:nvContentPartPr>
              <p14:xfrm>
                <a:off x="11108087" y="4991548"/>
                <a:ext cx="59400" cy="525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070F324-653D-400A-A8B2-2BF250E0160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99141" y="4982548"/>
                  <a:ext cx="76934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DBE89B4-DD9A-45A0-A28D-85E0230F9AE0}"/>
                    </a:ext>
                  </a:extLst>
                </p14:cNvPr>
                <p14:cNvContentPartPr/>
                <p14:nvPr/>
              </p14:nvContentPartPr>
              <p14:xfrm>
                <a:off x="11138327" y="4905868"/>
                <a:ext cx="360" cy="3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DBE89B4-DD9A-45A0-A28D-85E0230F9A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29327" y="48968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8503112-35F8-4137-951B-2F88FA7F5E09}"/>
                    </a:ext>
                  </a:extLst>
                </p14:cNvPr>
                <p14:cNvContentPartPr/>
                <p14:nvPr/>
              </p14:nvContentPartPr>
              <p14:xfrm>
                <a:off x="11219687" y="4854748"/>
                <a:ext cx="51840" cy="1951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8503112-35F8-4137-951B-2F88FA7F5E0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10687" y="4845748"/>
                  <a:ext cx="69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A1533C82-0013-4E04-9E1F-6D03FC562398}"/>
                    </a:ext>
                  </a:extLst>
                </p14:cNvPr>
                <p14:cNvContentPartPr/>
                <p14:nvPr/>
              </p14:nvContentPartPr>
              <p14:xfrm>
                <a:off x="11312567" y="4989388"/>
                <a:ext cx="56880" cy="532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A1533C82-0013-4E04-9E1F-6D03FC5623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303567" y="4980388"/>
                  <a:ext cx="7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479BD0B-5357-4DE4-BBC9-BDD556650F31}"/>
                    </a:ext>
                  </a:extLst>
                </p14:cNvPr>
                <p14:cNvContentPartPr/>
                <p14:nvPr/>
              </p14:nvContentPartPr>
              <p14:xfrm>
                <a:off x="11332727" y="4891468"/>
                <a:ext cx="360" cy="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479BD0B-5357-4DE4-BBC9-BDD556650F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23727" y="48824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B9CCD53-1A6E-4D26-A58A-8806EA48939D}"/>
                    </a:ext>
                  </a:extLst>
                </p14:cNvPr>
                <p14:cNvContentPartPr/>
                <p14:nvPr/>
              </p14:nvContentPartPr>
              <p14:xfrm>
                <a:off x="11417687" y="4850068"/>
                <a:ext cx="88920" cy="2160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B9CCD53-1A6E-4D26-A58A-8806EA48939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08687" y="4841068"/>
                  <a:ext cx="106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F769447C-ED4B-4C42-9D75-3F10B381E122}"/>
                    </a:ext>
                  </a:extLst>
                </p14:cNvPr>
                <p14:cNvContentPartPr/>
                <p14:nvPr/>
              </p14:nvContentPartPr>
              <p14:xfrm>
                <a:off x="11529647" y="4976428"/>
                <a:ext cx="122400" cy="88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F769447C-ED4B-4C42-9D75-3F10B381E1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20620" y="4967391"/>
                  <a:ext cx="140092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D1FA5B5-D14C-46F8-AD38-57D7EF0C3EEE}"/>
                    </a:ext>
                  </a:extLst>
                </p14:cNvPr>
                <p14:cNvContentPartPr/>
                <p14:nvPr/>
              </p14:nvContentPartPr>
              <p14:xfrm>
                <a:off x="11663207" y="4987588"/>
                <a:ext cx="54000" cy="680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D1FA5B5-D14C-46F8-AD38-57D7EF0C3EE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54207" y="4978540"/>
                  <a:ext cx="71640" cy="8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D905A01-60DE-4C86-8D00-05E2534E63D7}"/>
                    </a:ext>
                  </a:extLst>
                </p14:cNvPr>
                <p14:cNvContentPartPr/>
                <p14:nvPr/>
              </p14:nvContentPartPr>
              <p14:xfrm>
                <a:off x="11671847" y="4891468"/>
                <a:ext cx="165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D905A01-60DE-4C86-8D00-05E2534E63D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62647" y="4882468"/>
                  <a:ext cx="34592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C5D0235-1F9F-44F8-8374-A61143AF855A}"/>
                    </a:ext>
                  </a:extLst>
                </p14:cNvPr>
                <p14:cNvContentPartPr/>
                <p14:nvPr/>
              </p14:nvContentPartPr>
              <p14:xfrm>
                <a:off x="11759687" y="4966348"/>
                <a:ext cx="64440" cy="687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C5D0235-1F9F-44F8-8374-A61143AF85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50687" y="4957348"/>
                  <a:ext cx="82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11FE5EB3-20F6-4BD3-A36C-22459CD55C2B}"/>
                    </a:ext>
                  </a:extLst>
                </p14:cNvPr>
                <p14:cNvContentPartPr/>
                <p14:nvPr/>
              </p14:nvContentPartPr>
              <p14:xfrm>
                <a:off x="11831327" y="4977868"/>
                <a:ext cx="55800" cy="774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11FE5EB3-20F6-4BD3-A36C-22459CD55C2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22327" y="4968868"/>
                  <a:ext cx="7344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7F6D7B53-2A03-4F7A-9676-EC4F37F687ED}"/>
                  </a:ext>
                </a:extLst>
              </p14:cNvPr>
              <p14:cNvContentPartPr/>
              <p14:nvPr/>
            </p14:nvContentPartPr>
            <p14:xfrm>
              <a:off x="10044658" y="3855208"/>
              <a:ext cx="136080" cy="14004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7F6D7B53-2A03-4F7A-9676-EC4F37F687E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035658" y="3846208"/>
                <a:ext cx="15372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56FBD9C-7EF6-4DCB-9A45-580E9CA51DDF}"/>
              </a:ext>
            </a:extLst>
          </p:cNvPr>
          <p:cNvGrpSpPr/>
          <p:nvPr/>
        </p:nvGrpSpPr>
        <p:grpSpPr>
          <a:xfrm rot="21160151">
            <a:off x="7511958" y="1940748"/>
            <a:ext cx="436083" cy="357669"/>
            <a:chOff x="7244027" y="2801040"/>
            <a:chExt cx="6206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04D212-99F4-4F65-A72F-EE71DDD02518}"/>
                    </a:ext>
                  </a:extLst>
                </p14:cNvPr>
                <p14:cNvContentPartPr/>
                <p14:nvPr/>
              </p14:nvContentPartPr>
              <p14:xfrm>
                <a:off x="7244027" y="2905800"/>
                <a:ext cx="59040" cy="320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04D212-99F4-4F65-A72F-EE71DDD0251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31303" y="2892998"/>
                  <a:ext cx="83979" cy="345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6A40DB-DD8D-422E-B7FE-BAA2CBAD483E}"/>
                    </a:ext>
                  </a:extLst>
                </p14:cNvPr>
                <p14:cNvContentPartPr/>
                <p14:nvPr/>
              </p14:nvContentPartPr>
              <p14:xfrm>
                <a:off x="7289027" y="3094440"/>
                <a:ext cx="141840" cy="16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6A40DB-DD8D-422E-B7FE-BAA2CBAD483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276226" y="3081658"/>
                  <a:ext cx="166931" cy="19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DE3AEA-C779-4FFB-ABD0-0DE6D299154F}"/>
                    </a:ext>
                  </a:extLst>
                </p14:cNvPr>
                <p14:cNvContentPartPr/>
                <p14:nvPr/>
              </p14:nvContentPartPr>
              <p14:xfrm>
                <a:off x="7483787" y="3072840"/>
                <a:ext cx="146880" cy="11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DE3AEA-C779-4FFB-ABD0-0DE6D299154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70993" y="3060034"/>
                  <a:ext cx="171957" cy="141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3C40C6-D556-4C69-A471-42FC3CD53467}"/>
                    </a:ext>
                  </a:extLst>
                </p14:cNvPr>
                <p14:cNvContentPartPr/>
                <p14:nvPr/>
              </p14:nvContentPartPr>
              <p14:xfrm>
                <a:off x="7684667" y="2801040"/>
                <a:ext cx="95040" cy="34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3C40C6-D556-4C69-A471-42FC3CD534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71893" y="2788227"/>
                  <a:ext cx="120077" cy="371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1099C4-2BD4-4BF1-83B0-5215891CE978}"/>
                    </a:ext>
                  </a:extLst>
                </p14:cNvPr>
                <p14:cNvContentPartPr/>
                <p14:nvPr/>
              </p14:nvContentPartPr>
              <p14:xfrm>
                <a:off x="7603307" y="2952960"/>
                <a:ext cx="164880" cy="3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1099C4-2BD4-4BF1-83B0-5215891CE97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90506" y="2940222"/>
                  <a:ext cx="189970" cy="5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50A4F6-A009-425C-BD95-CA5B5F1761D7}"/>
                    </a:ext>
                  </a:extLst>
                </p14:cNvPr>
                <p14:cNvContentPartPr/>
                <p14:nvPr/>
              </p14:nvContentPartPr>
              <p14:xfrm>
                <a:off x="7285787" y="3205320"/>
                <a:ext cx="578880" cy="10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50A4F6-A009-425C-BD95-CA5B5F1761D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72991" y="3192544"/>
                  <a:ext cx="603960" cy="12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346967E-FFEE-4B40-8830-87B51EDF57D4}"/>
              </a:ext>
            </a:extLst>
          </p:cNvPr>
          <p:cNvGrpSpPr/>
          <p:nvPr/>
        </p:nvGrpSpPr>
        <p:grpSpPr>
          <a:xfrm rot="21160151">
            <a:off x="7495901" y="4057799"/>
            <a:ext cx="436083" cy="357669"/>
            <a:chOff x="7244027" y="2801040"/>
            <a:chExt cx="6206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92B8BEB-ED3C-49FC-92F6-C26B2E91DC01}"/>
                    </a:ext>
                  </a:extLst>
                </p14:cNvPr>
                <p14:cNvContentPartPr/>
                <p14:nvPr/>
              </p14:nvContentPartPr>
              <p14:xfrm>
                <a:off x="7244027" y="2905800"/>
                <a:ext cx="59040" cy="320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92B8BEB-ED3C-49FC-92F6-C26B2E91DC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31303" y="2892998"/>
                  <a:ext cx="83979" cy="345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472F8F-2C56-4ECE-8EE1-EB7B909E3426}"/>
                    </a:ext>
                  </a:extLst>
                </p14:cNvPr>
                <p14:cNvContentPartPr/>
                <p14:nvPr/>
              </p14:nvContentPartPr>
              <p14:xfrm>
                <a:off x="7289027" y="3094440"/>
                <a:ext cx="141840" cy="166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472F8F-2C56-4ECE-8EE1-EB7B909E34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276226" y="3081658"/>
                  <a:ext cx="166931" cy="19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C0F6355-0060-4401-973C-2EC7D24C10DD}"/>
                    </a:ext>
                  </a:extLst>
                </p14:cNvPr>
                <p14:cNvContentPartPr/>
                <p14:nvPr/>
              </p14:nvContentPartPr>
              <p14:xfrm>
                <a:off x="7483787" y="3072840"/>
                <a:ext cx="146880" cy="11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C0F6355-0060-4401-973C-2EC7D24C10D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70993" y="3060034"/>
                  <a:ext cx="171957" cy="141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4A338E-4B66-4DA6-925C-1E16DE39B170}"/>
                    </a:ext>
                  </a:extLst>
                </p14:cNvPr>
                <p14:cNvContentPartPr/>
                <p14:nvPr/>
              </p14:nvContentPartPr>
              <p14:xfrm>
                <a:off x="7684667" y="2801040"/>
                <a:ext cx="95040" cy="345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4A338E-4B66-4DA6-925C-1E16DE39B17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71893" y="2788227"/>
                  <a:ext cx="120077" cy="371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2381BA9-5B9C-46E3-9796-70753D254179}"/>
                    </a:ext>
                  </a:extLst>
                </p14:cNvPr>
                <p14:cNvContentPartPr/>
                <p14:nvPr/>
              </p14:nvContentPartPr>
              <p14:xfrm>
                <a:off x="7603307" y="2952960"/>
                <a:ext cx="164880" cy="33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2381BA9-5B9C-46E3-9796-70753D25417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90506" y="2940222"/>
                  <a:ext cx="189970" cy="5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3BC37A4-C990-46F6-AAD5-44E019414991}"/>
                    </a:ext>
                  </a:extLst>
                </p14:cNvPr>
                <p14:cNvContentPartPr/>
                <p14:nvPr/>
              </p14:nvContentPartPr>
              <p14:xfrm>
                <a:off x="7285787" y="3205320"/>
                <a:ext cx="578880" cy="104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3BC37A4-C990-46F6-AAD5-44E01941499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72991" y="3192544"/>
                  <a:ext cx="603960" cy="12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1C8435-7B0A-4B4C-A6F2-72042E943699}"/>
              </a:ext>
            </a:extLst>
          </p:cNvPr>
          <p:cNvSpPr txBox="1"/>
          <p:nvPr/>
        </p:nvSpPr>
        <p:spPr>
          <a:xfrm>
            <a:off x="2634380" y="1610738"/>
            <a:ext cx="461697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Golz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Kahng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Mackenzie,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Procaccia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 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fluid mechanics of liquid democracy. WINE-18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365AFBE-DB44-4337-A070-F39B8174549B}"/>
              </a:ext>
            </a:extLst>
          </p:cNvPr>
          <p:cNvSpPr txBox="1"/>
          <p:nvPr/>
        </p:nvSpPr>
        <p:spPr>
          <a:xfrm>
            <a:off x="2637852" y="4049413"/>
            <a:ext cx="4619643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Escoffier, Gilbert, Pass-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Lanneau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convergence of iterative delegations in liquid democracy in a social network. SAGT-19</a:t>
            </a:r>
          </a:p>
        </p:txBody>
      </p:sp>
      <p:sp>
        <p:nvSpPr>
          <p:cNvPr id="214" name="Slide Number Placeholder 3">
            <a:extLst>
              <a:ext uri="{FF2B5EF4-FFF2-40B4-BE49-F238E27FC236}">
                <a16:creationId xmlns:a16="http://schemas.microsoft.com/office/drawing/2014/main" id="{730CB4AE-957F-4D15-B0EC-DCF4EBEA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23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07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19" descr="Shape, circle&#10;&#10;Description automatically generated">
            <a:extLst>
              <a:ext uri="{FF2B5EF4-FFF2-40B4-BE49-F238E27FC236}">
                <a16:creationId xmlns:a16="http://schemas.microsoft.com/office/drawing/2014/main" id="{D70CC03A-05AE-41D0-96A5-AA013D05D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956" y="5325904"/>
            <a:ext cx="928748" cy="1532096"/>
          </a:xfrm>
          <a:prstGeom prst="rect">
            <a:avLst/>
          </a:prstGeom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3320F80-73C3-4D95-AA5C-8426A99BBF09}"/>
              </a:ext>
            </a:extLst>
          </p:cNvPr>
          <p:cNvGrpSpPr/>
          <p:nvPr/>
        </p:nvGrpSpPr>
        <p:grpSpPr>
          <a:xfrm>
            <a:off x="7897438" y="1264217"/>
            <a:ext cx="1460160" cy="340920"/>
            <a:chOff x="8337707" y="1052547"/>
            <a:chExt cx="14601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232278-FF7B-4322-BB5D-9F40AE5EE6DA}"/>
                    </a:ext>
                  </a:extLst>
                </p14:cNvPr>
                <p14:cNvContentPartPr/>
                <p14:nvPr/>
              </p14:nvContentPartPr>
              <p14:xfrm>
                <a:off x="8337707" y="1244427"/>
                <a:ext cx="169200" cy="149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FD5F126-5B75-4DA5-99BC-D8CEB4798E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8726" y="1235427"/>
                  <a:ext cx="186803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45FE4FE-B033-4061-950F-85A0FE64CF2C}"/>
                    </a:ext>
                  </a:extLst>
                </p14:cNvPr>
                <p14:cNvContentPartPr/>
                <p14:nvPr/>
              </p14:nvContentPartPr>
              <p14:xfrm>
                <a:off x="8362187" y="1240107"/>
                <a:ext cx="55800" cy="11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DA3C02-7443-4346-AD30-C14A2F1073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53187" y="1231107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714C769-5A2F-497E-999C-A8D4F78A1534}"/>
                    </a:ext>
                  </a:extLst>
                </p14:cNvPr>
                <p14:cNvContentPartPr/>
                <p14:nvPr/>
              </p14:nvContentPartPr>
              <p14:xfrm>
                <a:off x="8577107" y="1240827"/>
                <a:ext cx="109440" cy="7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1ACD8F-574E-4496-B9D7-9BE786F978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68107" y="1231827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24C3DE7-99EC-42C7-ACE6-CA115E1A423A}"/>
                    </a:ext>
                  </a:extLst>
                </p14:cNvPr>
                <p14:cNvContentPartPr/>
                <p14:nvPr/>
              </p14:nvContentPartPr>
              <p14:xfrm>
                <a:off x="8730107" y="1229667"/>
                <a:ext cx="101880" cy="7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B461BE-EC23-4B0D-B4CD-5759FC09EA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21139" y="1220667"/>
                  <a:ext cx="119458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DD999B-AA9C-4B09-A2B4-2573E2102E35}"/>
                    </a:ext>
                  </a:extLst>
                </p14:cNvPr>
                <p14:cNvContentPartPr/>
                <p14:nvPr/>
              </p14:nvContentPartPr>
              <p14:xfrm>
                <a:off x="8871947" y="1228587"/>
                <a:ext cx="84240" cy="8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59910D-9C7C-407C-A6BB-98AB2ECE07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62947" y="1219587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ABDB3E-6046-4C6C-8C8A-4F5220D41EE3}"/>
                    </a:ext>
                  </a:extLst>
                </p14:cNvPr>
                <p14:cNvContentPartPr/>
                <p14:nvPr/>
              </p14:nvContentPartPr>
              <p14:xfrm>
                <a:off x="8999747" y="1136427"/>
                <a:ext cx="71640" cy="21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297765-C30E-40D2-AF4F-74ED324514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90792" y="1127427"/>
                  <a:ext cx="89192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E36FB92-7D28-457F-86D6-CC500683F14E}"/>
                    </a:ext>
                  </a:extLst>
                </p14:cNvPr>
                <p14:cNvContentPartPr/>
                <p14:nvPr/>
              </p14:nvContentPartPr>
              <p14:xfrm>
                <a:off x="8970947" y="1207347"/>
                <a:ext cx="114840" cy="2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ACFACC-1084-48AC-881F-BA47EEACD1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61947" y="1198347"/>
                  <a:ext cx="13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DB2482C-F3EF-4F97-8771-2528B00A34EE}"/>
                    </a:ext>
                  </a:extLst>
                </p14:cNvPr>
                <p14:cNvContentPartPr/>
                <p14:nvPr/>
              </p14:nvContentPartPr>
              <p14:xfrm>
                <a:off x="9109907" y="1218867"/>
                <a:ext cx="67680" cy="8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BAE211-D309-4777-9002-487902F578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00907" y="1209867"/>
                  <a:ext cx="8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4068A25-BAAC-442F-BA70-581F9D60FF4B}"/>
                    </a:ext>
                  </a:extLst>
                </p14:cNvPr>
                <p14:cNvContentPartPr/>
                <p14:nvPr/>
              </p14:nvContentPartPr>
              <p14:xfrm>
                <a:off x="9161747" y="1217067"/>
                <a:ext cx="100440" cy="9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CDBAF6-FF19-4CE9-B99B-136995AFD3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52747" y="1208067"/>
                  <a:ext cx="118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9BEE579-ED17-4426-9138-CAE91784D46A}"/>
                    </a:ext>
                  </a:extLst>
                </p14:cNvPr>
                <p14:cNvContentPartPr/>
                <p14:nvPr/>
              </p14:nvContentPartPr>
              <p14:xfrm>
                <a:off x="9322667" y="1052547"/>
                <a:ext cx="21960" cy="24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5C3330-DD9F-401C-8D47-31B9813C5C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13812" y="1043547"/>
                  <a:ext cx="39315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838EFE-7DC7-4E9E-8FE4-FF6CA83A6738}"/>
                    </a:ext>
                  </a:extLst>
                </p14:cNvPr>
                <p14:cNvContentPartPr/>
                <p14:nvPr/>
              </p14:nvContentPartPr>
              <p14:xfrm>
                <a:off x="9403667" y="1222827"/>
                <a:ext cx="12240" cy="6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61EDB7-E60F-4AA9-84BF-18E0FA7756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94667" y="1213827"/>
                  <a:ext cx="29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DA88750-114F-47EA-8568-C8F51EE1FE62}"/>
                    </a:ext>
                  </a:extLst>
                </p14:cNvPr>
                <p14:cNvContentPartPr/>
                <p14:nvPr/>
              </p14:nvContentPartPr>
              <p14:xfrm>
                <a:off x="9462707" y="1098627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AE5FED-12E2-40E6-886C-8DC2267CB2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53707" y="1089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F4D1470-8F56-4C45-9367-36BC731DE16D}"/>
                    </a:ext>
                  </a:extLst>
                </p14:cNvPr>
                <p14:cNvContentPartPr/>
                <p14:nvPr/>
              </p14:nvContentPartPr>
              <p14:xfrm>
                <a:off x="9438587" y="1218867"/>
                <a:ext cx="79200" cy="8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D34E7C-A06F-4264-98D2-CB436D427A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29587" y="1209867"/>
                  <a:ext cx="96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7D54858-1C98-4358-A80B-5A58CD5F6834}"/>
                    </a:ext>
                  </a:extLst>
                </p14:cNvPr>
                <p14:cNvContentPartPr/>
                <p14:nvPr/>
              </p14:nvContentPartPr>
              <p14:xfrm>
                <a:off x="9525707" y="1242987"/>
                <a:ext cx="102240" cy="9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6D6E4B-DE72-4090-91B1-59E4518FBD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16707" y="1233952"/>
                  <a:ext cx="119880" cy="109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8E7A190-31F5-4BAE-95BF-CF5236121669}"/>
                    </a:ext>
                  </a:extLst>
                </p14:cNvPr>
                <p14:cNvContentPartPr/>
                <p14:nvPr/>
              </p14:nvContentPartPr>
              <p14:xfrm>
                <a:off x="9646667" y="1255227"/>
                <a:ext cx="70920" cy="6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584831-699F-4657-A162-0D8BDCECE0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37667" y="1246227"/>
                  <a:ext cx="88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FD7EAD-CBEE-4C6C-8684-88018F462B1B}"/>
                    </a:ext>
                  </a:extLst>
                </p14:cNvPr>
                <p14:cNvContentPartPr/>
                <p14:nvPr/>
              </p14:nvContentPartPr>
              <p14:xfrm>
                <a:off x="9735587" y="1062267"/>
                <a:ext cx="62280" cy="24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6BD35A-F151-4CA9-8A9F-C6BC9A4426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26587" y="1053280"/>
                  <a:ext cx="79920" cy="2667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DD03A33-57CA-431A-8EE3-2729BAA2E727}"/>
              </a:ext>
            </a:extLst>
          </p:cNvPr>
          <p:cNvGrpSpPr/>
          <p:nvPr/>
        </p:nvGrpSpPr>
        <p:grpSpPr>
          <a:xfrm>
            <a:off x="9557038" y="1250897"/>
            <a:ext cx="1182600" cy="270000"/>
            <a:chOff x="9997307" y="1039227"/>
            <a:chExt cx="11826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BFF1CA3-BD41-47E9-B88E-DE76D3816794}"/>
                    </a:ext>
                  </a:extLst>
                </p14:cNvPr>
                <p14:cNvContentPartPr/>
                <p14:nvPr/>
              </p14:nvContentPartPr>
              <p14:xfrm>
                <a:off x="9997307" y="1175667"/>
                <a:ext cx="172440" cy="10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25E192-258F-45C5-B6A8-F0CD9E5951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88307" y="1166667"/>
                  <a:ext cx="19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0E3CA83-F0A6-43C2-AB33-3DBD33F2C9D4}"/>
                    </a:ext>
                  </a:extLst>
                </p14:cNvPr>
                <p14:cNvContentPartPr/>
                <p14:nvPr/>
              </p14:nvContentPartPr>
              <p14:xfrm>
                <a:off x="10197467" y="1195467"/>
                <a:ext cx="95760" cy="100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428656-0A1C-42ED-BC7A-2477D34AFC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8467" y="1186467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E11A62C-1409-479B-80B6-1D12C4E4CB5F}"/>
                    </a:ext>
                  </a:extLst>
                </p14:cNvPr>
                <p14:cNvContentPartPr/>
                <p14:nvPr/>
              </p14:nvContentPartPr>
              <p14:xfrm>
                <a:off x="10330667" y="1203027"/>
                <a:ext cx="112680" cy="7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CB18E2-FD06-4975-960F-C4E925DF9C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21667" y="1194027"/>
                  <a:ext cx="13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C656439-7369-41B2-B494-D2427E9EED47}"/>
                    </a:ext>
                  </a:extLst>
                </p14:cNvPr>
                <p14:cNvContentPartPr/>
                <p14:nvPr/>
              </p14:nvContentPartPr>
              <p14:xfrm>
                <a:off x="10489067" y="1039227"/>
                <a:ext cx="6876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FE2BC4-47CE-48AA-86C0-19FD0A28BC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80067" y="1030227"/>
                  <a:ext cx="86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8C89FD8-D046-4767-A2C2-43CD79DD9C73}"/>
                    </a:ext>
                  </a:extLst>
                </p14:cNvPr>
                <p14:cNvContentPartPr/>
                <p14:nvPr/>
              </p14:nvContentPartPr>
              <p14:xfrm>
                <a:off x="10581227" y="1207347"/>
                <a:ext cx="97920" cy="9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3A2325-7B12-4E91-A5E1-A2429A4682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72227" y="1198347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3A426F8-886B-486E-A478-C19B548025C3}"/>
                    </a:ext>
                  </a:extLst>
                </p14:cNvPr>
                <p14:cNvContentPartPr/>
                <p14:nvPr/>
              </p14:nvContentPartPr>
              <p14:xfrm>
                <a:off x="10705427" y="1200867"/>
                <a:ext cx="75600" cy="89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03110F-8E3A-44A1-99F4-81A8E4FF7F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96427" y="1191867"/>
                  <a:ext cx="93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D08D515-B366-47A4-947E-D6560041ABB0}"/>
                    </a:ext>
                  </a:extLst>
                </p14:cNvPr>
                <p14:cNvContentPartPr/>
                <p14:nvPr/>
              </p14:nvContentPartPr>
              <p14:xfrm>
                <a:off x="10830347" y="1213107"/>
                <a:ext cx="48600" cy="69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E4E19F-53F5-4A0A-9D47-A1C8D0AA78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21347" y="1204107"/>
                  <a:ext cx="6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12BB87B-7547-4139-863F-B7EB16C21349}"/>
                    </a:ext>
                  </a:extLst>
                </p14:cNvPr>
                <p14:cNvContentPartPr/>
                <p14:nvPr/>
              </p14:nvContentPartPr>
              <p14:xfrm>
                <a:off x="10868867" y="1142907"/>
                <a:ext cx="21600" cy="7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014348-CDE2-4B16-9294-E3388A6F40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59867" y="1133907"/>
                  <a:ext cx="3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8782145-3CF6-4EB0-9265-E894B64DB1F3}"/>
                    </a:ext>
                  </a:extLst>
                </p14:cNvPr>
                <p14:cNvContentPartPr/>
                <p14:nvPr/>
              </p14:nvContentPartPr>
              <p14:xfrm>
                <a:off x="10910627" y="1202667"/>
                <a:ext cx="78480" cy="10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9E4F0F-C72D-4C7C-9E28-E7F356596A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01627" y="1193636"/>
                  <a:ext cx="96120" cy="124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D16E7EE-6BAE-4995-BEB7-779A66672DDA}"/>
                    </a:ext>
                  </a:extLst>
                </p14:cNvPr>
                <p14:cNvContentPartPr/>
                <p14:nvPr/>
              </p14:nvContentPartPr>
              <p14:xfrm>
                <a:off x="11020787" y="1201587"/>
                <a:ext cx="159120" cy="8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B0B0C1-100A-42B1-A77C-2D910123F1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11787" y="1192587"/>
                  <a:ext cx="17676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048D7DC-CCF6-460F-9539-5BC29033A227}"/>
                  </a:ext>
                </a:extLst>
              </p14:cNvPr>
              <p14:cNvContentPartPr/>
              <p14:nvPr/>
            </p14:nvContentPartPr>
            <p14:xfrm>
              <a:off x="8513398" y="1857137"/>
              <a:ext cx="14400" cy="1764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048D7DC-CCF6-460F-9539-5BC29033A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04167" y="1848155"/>
                <a:ext cx="32492" cy="19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4CE8DAB-13FB-4467-861B-A3606BB2CB35}"/>
                  </a:ext>
                </a:extLst>
              </p14:cNvPr>
              <p14:cNvContentPartPr/>
              <p14:nvPr/>
            </p14:nvContentPartPr>
            <p14:xfrm>
              <a:off x="8518798" y="1872257"/>
              <a:ext cx="79920" cy="66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4CE8DAB-13FB-4467-861B-A3606BB2CB3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09838" y="1863257"/>
                <a:ext cx="97481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2F7ED70-6B17-43E4-9CDD-79DA1A1005FA}"/>
                  </a:ext>
                </a:extLst>
              </p14:cNvPr>
              <p14:cNvContentPartPr/>
              <p14:nvPr/>
            </p14:nvContentPartPr>
            <p14:xfrm>
              <a:off x="8633278" y="1888817"/>
              <a:ext cx="75240" cy="946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2F7ED70-6B17-43E4-9CDD-79DA1A1005F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24278" y="1879817"/>
                <a:ext cx="92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361A31AD-71F0-4C4C-8843-2A986F657181}"/>
                  </a:ext>
                </a:extLst>
              </p14:cNvPr>
              <p14:cNvContentPartPr/>
              <p14:nvPr/>
            </p14:nvContentPartPr>
            <p14:xfrm>
              <a:off x="8743078" y="1889537"/>
              <a:ext cx="80280" cy="882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361A31AD-71F0-4C4C-8843-2A986F6571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734078" y="1880537"/>
                <a:ext cx="97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48A80AC6-5955-4BD9-99F9-C056AF3E9711}"/>
                  </a:ext>
                </a:extLst>
              </p14:cNvPr>
              <p14:cNvContentPartPr/>
              <p14:nvPr/>
            </p14:nvContentPartPr>
            <p14:xfrm>
              <a:off x="8857918" y="1877297"/>
              <a:ext cx="79560" cy="921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48A80AC6-5955-4BD9-99F9-C056AF3E971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48918" y="1868332"/>
                <a:ext cx="97200" cy="109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44525FF7-35B7-450E-9ECE-DF1F84ADA8B9}"/>
                  </a:ext>
                </a:extLst>
              </p14:cNvPr>
              <p14:cNvContentPartPr/>
              <p14:nvPr/>
            </p14:nvContentPartPr>
            <p14:xfrm>
              <a:off x="8957998" y="1887737"/>
              <a:ext cx="77400" cy="727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4525FF7-35B7-450E-9ECE-DF1F84ADA8B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48998" y="1878737"/>
                <a:ext cx="95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604A1C2-3615-4BE0-96B5-7EC6663F462D}"/>
                  </a:ext>
                </a:extLst>
              </p14:cNvPr>
              <p14:cNvContentPartPr/>
              <p14:nvPr/>
            </p14:nvContentPartPr>
            <p14:xfrm>
              <a:off x="9009478" y="1887737"/>
              <a:ext cx="360" cy="3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604A1C2-3615-4BE0-96B5-7EC6663F462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000478" y="18787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9AF2214-6FE7-4386-A31A-E2B8F976866F}"/>
                  </a:ext>
                </a:extLst>
              </p14:cNvPr>
              <p14:cNvContentPartPr/>
              <p14:nvPr/>
            </p14:nvContentPartPr>
            <p14:xfrm>
              <a:off x="9009478" y="1887737"/>
              <a:ext cx="77400" cy="77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9AF2214-6FE7-4386-A31A-E2B8F976866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00478" y="1878737"/>
                <a:ext cx="95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560EEDA5-8740-4458-8B0C-73B1209A3DC2}"/>
                  </a:ext>
                </a:extLst>
              </p14:cNvPr>
              <p14:cNvContentPartPr/>
              <p14:nvPr/>
            </p14:nvContentPartPr>
            <p14:xfrm>
              <a:off x="9132238" y="1762817"/>
              <a:ext cx="51840" cy="1918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560EEDA5-8740-4458-8B0C-73B1209A3DC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123238" y="1753817"/>
                <a:ext cx="69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046100C-18CC-435C-9AE1-E75EC4EEDD43}"/>
                  </a:ext>
                </a:extLst>
              </p14:cNvPr>
              <p14:cNvContentPartPr/>
              <p14:nvPr/>
            </p14:nvContentPartPr>
            <p14:xfrm>
              <a:off x="9262918" y="1875497"/>
              <a:ext cx="87120" cy="187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046100C-18CC-435C-9AE1-E75EC4EEDD4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253918" y="1866497"/>
                <a:ext cx="104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F3EE2DF-C002-47FC-AFAB-CD758D323E2B}"/>
                  </a:ext>
                </a:extLst>
              </p14:cNvPr>
              <p14:cNvContentPartPr/>
              <p14:nvPr/>
            </p14:nvContentPartPr>
            <p14:xfrm>
              <a:off x="9419158" y="1777217"/>
              <a:ext cx="143640" cy="1832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F3EE2DF-C002-47FC-AFAB-CD758D323E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410158" y="1768235"/>
                <a:ext cx="161280" cy="200845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78B1607-1A6E-47AB-8810-DA13B394C4AD}"/>
              </a:ext>
            </a:extLst>
          </p:cNvPr>
          <p:cNvGrpSpPr/>
          <p:nvPr/>
        </p:nvGrpSpPr>
        <p:grpSpPr>
          <a:xfrm>
            <a:off x="9586918" y="1769297"/>
            <a:ext cx="508320" cy="221760"/>
            <a:chOff x="10027187" y="1557627"/>
            <a:chExt cx="5083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C8F05E0-B940-4169-B8D8-A1CCEB49FD35}"/>
                    </a:ext>
                  </a:extLst>
                </p14:cNvPr>
                <p14:cNvContentPartPr/>
                <p14:nvPr/>
              </p14:nvContentPartPr>
              <p14:xfrm>
                <a:off x="10027187" y="1676067"/>
                <a:ext cx="122400" cy="91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8399E5-2FAB-4709-BA76-67BDD354A6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18187" y="1667067"/>
                  <a:ext cx="14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FEA6007-8B2C-4DE4-863E-BE28AC2AD7AE}"/>
                    </a:ext>
                  </a:extLst>
                </p14:cNvPr>
                <p14:cNvContentPartPr/>
                <p14:nvPr/>
              </p14:nvContentPartPr>
              <p14:xfrm>
                <a:off x="10166147" y="1681107"/>
                <a:ext cx="97920" cy="8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880034-4621-4687-A073-64A0A40E85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57180" y="1672107"/>
                  <a:ext cx="115495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806285C-902D-4F6E-81ED-44C010F9ED76}"/>
                    </a:ext>
                  </a:extLst>
                </p14:cNvPr>
                <p14:cNvContentPartPr/>
                <p14:nvPr/>
              </p14:nvContentPartPr>
              <p14:xfrm>
                <a:off x="10292507" y="1684347"/>
                <a:ext cx="91440" cy="95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2887ED3-1033-4610-AF0E-E1409CFD0F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83507" y="1675347"/>
                  <a:ext cx="10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239489E-D36B-4585-BC69-46ADACEE0565}"/>
                    </a:ext>
                  </a:extLst>
                </p14:cNvPr>
                <p14:cNvContentPartPr/>
                <p14:nvPr/>
              </p14:nvContentPartPr>
              <p14:xfrm>
                <a:off x="10428227" y="1557627"/>
                <a:ext cx="107280" cy="19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01E8F0-74BD-4C61-A1AE-3DCB18D01C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19227" y="1548627"/>
                  <a:ext cx="1249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75525909-5A78-4BC0-BC24-78F35E57A0DF}"/>
              </a:ext>
            </a:extLst>
          </p:cNvPr>
          <p:cNvGrpSpPr/>
          <p:nvPr/>
        </p:nvGrpSpPr>
        <p:grpSpPr>
          <a:xfrm>
            <a:off x="10286398" y="1707377"/>
            <a:ext cx="869040" cy="284760"/>
            <a:chOff x="10726667" y="1495707"/>
            <a:chExt cx="8690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5862CB3-7757-4324-8E97-CF5CEB94A3A7}"/>
                    </a:ext>
                  </a:extLst>
                </p14:cNvPr>
                <p14:cNvContentPartPr/>
                <p14:nvPr/>
              </p14:nvContentPartPr>
              <p14:xfrm>
                <a:off x="10786787" y="1495707"/>
                <a:ext cx="104040" cy="25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A016268-0AB5-47FB-A299-69A741A84F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77787" y="1486707"/>
                  <a:ext cx="121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D07DB45-E86A-4A9D-A011-4BD6953F3F15}"/>
                    </a:ext>
                  </a:extLst>
                </p14:cNvPr>
                <p14:cNvContentPartPr/>
                <p14:nvPr/>
              </p14:nvContentPartPr>
              <p14:xfrm>
                <a:off x="10726667" y="1693347"/>
                <a:ext cx="119160" cy="18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976EB5-92BC-4A68-AEA7-A0356828F0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17640" y="1684347"/>
                  <a:ext cx="136853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8FFE88A-7D69-4309-9621-6471D357EDDF}"/>
                    </a:ext>
                  </a:extLst>
                </p14:cNvPr>
                <p14:cNvContentPartPr/>
                <p14:nvPr/>
              </p14:nvContentPartPr>
              <p14:xfrm>
                <a:off x="10850867" y="1695507"/>
                <a:ext cx="97200" cy="70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E14644C-53DC-4EBB-A4E5-196BEDACD0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41867" y="1686507"/>
                  <a:ext cx="114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AD3E82A-B027-4BB0-B0F3-9D98DAB86C18}"/>
                    </a:ext>
                  </a:extLst>
                </p14:cNvPr>
                <p14:cNvContentPartPr/>
                <p14:nvPr/>
              </p14:nvContentPartPr>
              <p14:xfrm>
                <a:off x="10905227" y="1705227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00B9D7A-887B-492E-8B5E-5121D9BDF7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96227" y="1696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031B88B-2BEA-4DEB-955A-5F2557A56507}"/>
                    </a:ext>
                  </a:extLst>
                </p14:cNvPr>
                <p14:cNvContentPartPr/>
                <p14:nvPr/>
              </p14:nvContentPartPr>
              <p14:xfrm>
                <a:off x="10905227" y="1676427"/>
                <a:ext cx="184320" cy="10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DE1618-0F7C-450D-9BDD-52073B9DE4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96227" y="1667427"/>
                  <a:ext cx="201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E176DF7-CE96-4B3C-93A1-CBF6ADF41692}"/>
                    </a:ext>
                  </a:extLst>
                </p14:cNvPr>
                <p14:cNvContentPartPr/>
                <p14:nvPr/>
              </p14:nvContentPartPr>
              <p14:xfrm>
                <a:off x="11124467" y="1692627"/>
                <a:ext cx="123480" cy="84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DD6E1B-66EE-4F46-ABD4-F034B0973CF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15441" y="1683588"/>
                  <a:ext cx="141172" cy="10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5BDDE9B-1253-4899-8615-E8B7BAE2FFF3}"/>
                    </a:ext>
                  </a:extLst>
                </p14:cNvPr>
                <p14:cNvContentPartPr/>
                <p14:nvPr/>
              </p14:nvContentPartPr>
              <p14:xfrm>
                <a:off x="11292227" y="1663827"/>
                <a:ext cx="118440" cy="11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B2957F-461A-4A95-BDA3-5B3A527A48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83227" y="1654827"/>
                  <a:ext cx="136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025A0AD-0B61-4A73-ADFF-30355E2C5BDC}"/>
                    </a:ext>
                  </a:extLst>
                </p14:cNvPr>
                <p14:cNvContentPartPr/>
                <p14:nvPr/>
              </p14:nvContentPartPr>
              <p14:xfrm>
                <a:off x="11487347" y="1505787"/>
                <a:ext cx="50400" cy="264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31E33F-733E-43E2-831D-2565A6E065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78347" y="1496775"/>
                  <a:ext cx="68040" cy="281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AA10536-8495-4194-861A-D3FBE11C27CF}"/>
                    </a:ext>
                  </a:extLst>
                </p14:cNvPr>
                <p14:cNvContentPartPr/>
                <p14:nvPr/>
              </p14:nvContentPartPr>
              <p14:xfrm>
                <a:off x="11440187" y="1638627"/>
                <a:ext cx="155520" cy="2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62F13E-CA48-498D-A80C-F0DAC8D0A0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31187" y="1629627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0EC69B4-1FBC-43FC-81DF-4FE284F93CFE}"/>
              </a:ext>
            </a:extLst>
          </p:cNvPr>
          <p:cNvGrpSpPr/>
          <p:nvPr/>
        </p:nvGrpSpPr>
        <p:grpSpPr>
          <a:xfrm>
            <a:off x="7941358" y="1818617"/>
            <a:ext cx="525600" cy="263160"/>
            <a:chOff x="8381627" y="1606947"/>
            <a:chExt cx="5256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494BBD8-9280-481D-B85E-6AF2FEC10E7E}"/>
                    </a:ext>
                  </a:extLst>
                </p14:cNvPr>
                <p14:cNvContentPartPr/>
                <p14:nvPr/>
              </p14:nvContentPartPr>
              <p14:xfrm>
                <a:off x="8394227" y="1606947"/>
                <a:ext cx="138240" cy="167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5EF0B3-A92D-44A9-BA88-05F87A2149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85227" y="1597966"/>
                  <a:ext cx="15588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1A80DFF-5371-45CE-B07C-C3544419C1A8}"/>
                    </a:ext>
                  </a:extLst>
                </p14:cNvPr>
                <p14:cNvContentPartPr/>
                <p14:nvPr/>
              </p14:nvContentPartPr>
              <p14:xfrm>
                <a:off x="8381627" y="1636827"/>
                <a:ext cx="18720" cy="13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F6AFCB-1BF6-43C2-8132-65A698B90B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72627" y="1627827"/>
                  <a:ext cx="3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E91BE2D-4C05-40A8-86C3-4F28FF6E30BC}"/>
                    </a:ext>
                  </a:extLst>
                </p14:cNvPr>
                <p14:cNvContentPartPr/>
                <p14:nvPr/>
              </p14:nvContentPartPr>
              <p14:xfrm>
                <a:off x="8414747" y="1682907"/>
                <a:ext cx="75960" cy="6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B83B101-D971-4F2C-934D-D8E731CDE4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05789" y="1673907"/>
                  <a:ext cx="93517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8DAD5AD-E016-4A5E-BDD5-D5A1ACF6F9E4}"/>
                    </a:ext>
                  </a:extLst>
                </p14:cNvPr>
                <p14:cNvContentPartPr/>
                <p14:nvPr/>
              </p14:nvContentPartPr>
              <p14:xfrm>
                <a:off x="8640467" y="1651947"/>
                <a:ext cx="124560" cy="9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98E93A-F18F-4369-BA8E-797E6A9147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31467" y="1642947"/>
                  <a:ext cx="142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BC4AE87-394A-46BA-97B5-ABD8B315901B}"/>
                    </a:ext>
                  </a:extLst>
                </p14:cNvPr>
                <p14:cNvContentPartPr/>
                <p14:nvPr/>
              </p14:nvContentPartPr>
              <p14:xfrm>
                <a:off x="8821187" y="1671387"/>
                <a:ext cx="16560" cy="19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86050C-AEDF-4341-BF14-3796F108EF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12187" y="1662387"/>
                  <a:ext cx="34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5180E9C-27D1-418C-944B-4AD2092DACE8}"/>
                    </a:ext>
                  </a:extLst>
                </p14:cNvPr>
                <p14:cNvContentPartPr/>
                <p14:nvPr/>
              </p14:nvContentPartPr>
              <p14:xfrm>
                <a:off x="8837027" y="1669587"/>
                <a:ext cx="70200" cy="66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84218F-D6E0-4C1B-A2A3-CB4DB64665E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28027" y="1660538"/>
                  <a:ext cx="87840" cy="84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024BB5A-DEFD-4215-A919-46AD418AA20A}"/>
                    </a:ext>
                  </a:extLst>
                </p14:cNvPr>
                <p14:cNvContentPartPr/>
                <p14:nvPr/>
              </p14:nvContentPartPr>
              <p14:xfrm>
                <a:off x="8385947" y="1717107"/>
                <a:ext cx="29160" cy="2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D7011F-FF49-4CE8-BFB4-CA6A147DC5D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77057" y="1708107"/>
                  <a:ext cx="46585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59394B5-6CDE-4738-9603-98CE59B8AD7D}"/>
              </a:ext>
            </a:extLst>
          </p:cNvPr>
          <p:cNvGrpSpPr/>
          <p:nvPr/>
        </p:nvGrpSpPr>
        <p:grpSpPr>
          <a:xfrm>
            <a:off x="7906798" y="2189311"/>
            <a:ext cx="1447560" cy="286560"/>
            <a:chOff x="8347067" y="2341707"/>
            <a:chExt cx="14475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C55E27-FB3B-4B46-B02F-587E2BEE1940}"/>
                    </a:ext>
                  </a:extLst>
                </p14:cNvPr>
                <p14:cNvContentPartPr/>
                <p14:nvPr/>
              </p14:nvContentPartPr>
              <p14:xfrm>
                <a:off x="8347067" y="2392827"/>
                <a:ext cx="170280" cy="146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4CDE7F3-2A2A-4E7C-95F0-0FEE8071C9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38067" y="2383827"/>
                  <a:ext cx="187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8C44785-7048-463E-98F2-C1496A15E137}"/>
                    </a:ext>
                  </a:extLst>
                </p14:cNvPr>
                <p14:cNvContentPartPr/>
                <p14:nvPr/>
              </p14:nvContentPartPr>
              <p14:xfrm>
                <a:off x="8601587" y="2371227"/>
                <a:ext cx="135000" cy="20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8C9856-882D-42AE-B428-E3FFC8B490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92563" y="2362227"/>
                  <a:ext cx="152687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7B663A-625A-4E40-AA62-E1D2E55D1612}"/>
                    </a:ext>
                  </a:extLst>
                </p14:cNvPr>
                <p14:cNvContentPartPr/>
                <p14:nvPr/>
              </p14:nvContentPartPr>
              <p14:xfrm>
                <a:off x="8800667" y="2478867"/>
                <a:ext cx="65520" cy="88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F464EBA-9924-4204-9C9A-90BA130F99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91667" y="2469867"/>
                  <a:ext cx="83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7FAF3F5-1676-4CB7-AD8B-BCE4C159599A}"/>
                    </a:ext>
                  </a:extLst>
                </p14:cNvPr>
                <p14:cNvContentPartPr/>
                <p14:nvPr/>
              </p14:nvContentPartPr>
              <p14:xfrm>
                <a:off x="8816867" y="2385627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AD1C9F-618B-4C0F-A59E-F3AD7C90ED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7867" y="2376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606584C-27B5-44D5-B582-968ED38F83CA}"/>
                    </a:ext>
                  </a:extLst>
                </p14:cNvPr>
                <p14:cNvContentPartPr/>
                <p14:nvPr/>
              </p14:nvContentPartPr>
              <p14:xfrm>
                <a:off x="8902187" y="2346027"/>
                <a:ext cx="60480" cy="21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609B00-55B2-4C77-8635-1B4E67944A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93187" y="2337027"/>
                  <a:ext cx="78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9232A0F-6E36-4C52-9CB2-427EF5177287}"/>
                    </a:ext>
                  </a:extLst>
                </p14:cNvPr>
                <p14:cNvContentPartPr/>
                <p14:nvPr/>
              </p14:nvContentPartPr>
              <p14:xfrm>
                <a:off x="8864027" y="2500107"/>
                <a:ext cx="70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3A0D0CC-D0F5-4A7B-A6B4-0C58077F77E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55027" y="2491107"/>
                  <a:ext cx="8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BB4D856-1070-423C-B2D0-43DA8980CA4B}"/>
                    </a:ext>
                  </a:extLst>
                </p14:cNvPr>
                <p14:cNvContentPartPr/>
                <p14:nvPr/>
              </p14:nvContentPartPr>
              <p14:xfrm>
                <a:off x="9030707" y="2341707"/>
                <a:ext cx="68760" cy="20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C665642-E0C1-4FDD-B3C9-A727ADB464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21707" y="2332707"/>
                  <a:ext cx="8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8A13782-C1D8-480D-B2C4-B6C42B29064F}"/>
                    </a:ext>
                  </a:extLst>
                </p14:cNvPr>
                <p14:cNvContentPartPr/>
                <p14:nvPr/>
              </p14:nvContentPartPr>
              <p14:xfrm>
                <a:off x="8983547" y="2493267"/>
                <a:ext cx="108360" cy="1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7D1CD2-17A4-4685-99FC-3FF209A550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74547" y="2483934"/>
                  <a:ext cx="12600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D9312DA-0F8C-47C2-BF99-166E78547FEA}"/>
                    </a:ext>
                  </a:extLst>
                </p14:cNvPr>
                <p14:cNvContentPartPr/>
                <p14:nvPr/>
              </p14:nvContentPartPr>
              <p14:xfrm>
                <a:off x="9092627" y="2474907"/>
                <a:ext cx="106200" cy="11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A6070F-9480-4F25-9E9D-F7FA2CA4DF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83627" y="2465935"/>
                  <a:ext cx="12384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6DB355E-9C43-4E99-AF12-24FE62B6C2BC}"/>
                    </a:ext>
                  </a:extLst>
                </p14:cNvPr>
                <p14:cNvContentPartPr/>
                <p14:nvPr/>
              </p14:nvContentPartPr>
              <p14:xfrm>
                <a:off x="9258587" y="2494347"/>
                <a:ext cx="108360" cy="9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D49226C-36D8-468B-959E-40819484FB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49587" y="2485383"/>
                  <a:ext cx="126000" cy="107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ED14A89-3702-4541-9D76-3AEF03B4DDE1}"/>
                    </a:ext>
                  </a:extLst>
                </p14:cNvPr>
                <p14:cNvContentPartPr/>
                <p14:nvPr/>
              </p14:nvContentPartPr>
              <p14:xfrm>
                <a:off x="9379187" y="2496147"/>
                <a:ext cx="268200" cy="132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28F37D-85E5-4418-A394-DEE9E24F96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70187" y="2487122"/>
                  <a:ext cx="285840" cy="149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330720A-9A34-485F-B93C-B5FDC3204932}"/>
                    </a:ext>
                  </a:extLst>
                </p14:cNvPr>
                <p14:cNvContentPartPr/>
                <p14:nvPr/>
              </p14:nvContentPartPr>
              <p14:xfrm>
                <a:off x="9709667" y="2350707"/>
                <a:ext cx="81720" cy="241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7F594CE-4202-461D-B233-83C28F84BA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0667" y="2341707"/>
                  <a:ext cx="99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A727745-1A92-42C3-A86D-99BC9D3FBA46}"/>
                    </a:ext>
                  </a:extLst>
                </p14:cNvPr>
                <p14:cNvContentPartPr/>
                <p14:nvPr/>
              </p14:nvContentPartPr>
              <p14:xfrm>
                <a:off x="9659627" y="2453667"/>
                <a:ext cx="135000" cy="29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126B0A-DCA6-43F7-BC9B-FA27091057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50627" y="2444667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5F27654-24FD-44E1-87A1-C61C94561815}"/>
              </a:ext>
            </a:extLst>
          </p:cNvPr>
          <p:cNvGrpSpPr/>
          <p:nvPr/>
        </p:nvGrpSpPr>
        <p:grpSpPr>
          <a:xfrm>
            <a:off x="9554878" y="2209111"/>
            <a:ext cx="590040" cy="346680"/>
            <a:chOff x="9995147" y="2361507"/>
            <a:chExt cx="5900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860ED04-BDBB-450B-B78D-B5CC24BACE44}"/>
                    </a:ext>
                  </a:extLst>
                </p14:cNvPr>
                <p14:cNvContentPartPr/>
                <p14:nvPr/>
              </p14:nvContentPartPr>
              <p14:xfrm>
                <a:off x="9995147" y="2513427"/>
                <a:ext cx="99720" cy="79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3BF1F8-121A-4980-ABCB-538393549CC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86179" y="2504427"/>
                  <a:ext cx="117297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8E12DE6-6E5F-44FB-B77A-922AFE5B32E6}"/>
                    </a:ext>
                  </a:extLst>
                </p14:cNvPr>
                <p14:cNvContentPartPr/>
                <p14:nvPr/>
              </p14:nvContentPartPr>
              <p14:xfrm>
                <a:off x="10153547" y="2361507"/>
                <a:ext cx="140400" cy="230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979C47-7A1D-4B92-BE3E-064CE571F35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44547" y="2352507"/>
                  <a:ext cx="158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F8929A0-9677-4193-80A1-443D77D61924}"/>
                    </a:ext>
                  </a:extLst>
                </p14:cNvPr>
                <p14:cNvContentPartPr/>
                <p14:nvPr/>
              </p14:nvContentPartPr>
              <p14:xfrm>
                <a:off x="10308707" y="2486787"/>
                <a:ext cx="111600" cy="221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E0EA9D-E1ED-49DF-ADAD-E6F04AB2E82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99736" y="2477772"/>
                  <a:ext cx="129183" cy="239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99DAD2C-71D9-4CE7-8FA0-A809CC3C65F1}"/>
                    </a:ext>
                  </a:extLst>
                </p14:cNvPr>
                <p14:cNvContentPartPr/>
                <p14:nvPr/>
              </p14:nvContentPartPr>
              <p14:xfrm>
                <a:off x="10351547" y="2398947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3BA3EA-7B6C-443B-B595-F8B71B15E9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42547" y="23899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B3310B5-EABB-47A8-8065-63189776D6A7}"/>
                    </a:ext>
                  </a:extLst>
                </p14:cNvPr>
                <p14:cNvContentPartPr/>
                <p14:nvPr/>
              </p14:nvContentPartPr>
              <p14:xfrm>
                <a:off x="10431107" y="2483907"/>
                <a:ext cx="154080" cy="12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546D494-CCB7-4202-8F02-FDFE2D9E93D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22107" y="2474907"/>
                  <a:ext cx="1717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1A4D738-CF79-4892-8882-99B52059FAB5}"/>
              </a:ext>
            </a:extLst>
          </p:cNvPr>
          <p:cNvGrpSpPr/>
          <p:nvPr/>
        </p:nvGrpSpPr>
        <p:grpSpPr>
          <a:xfrm>
            <a:off x="10140958" y="2155111"/>
            <a:ext cx="777960" cy="324720"/>
            <a:chOff x="10581227" y="2307507"/>
            <a:chExt cx="7779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C85249F-1DBD-4FC9-8F11-95E74F42188B}"/>
                    </a:ext>
                  </a:extLst>
                </p14:cNvPr>
                <p14:cNvContentPartPr/>
                <p14:nvPr/>
              </p14:nvContentPartPr>
              <p14:xfrm>
                <a:off x="10581227" y="2505507"/>
                <a:ext cx="130680" cy="10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26EFFF-C05B-486D-8064-A6E6817573C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72227" y="2496507"/>
                  <a:ext cx="14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33B3404-490A-4AB7-A122-AC07F200FB6B}"/>
                    </a:ext>
                  </a:extLst>
                </p14:cNvPr>
                <p14:cNvContentPartPr/>
                <p14:nvPr/>
              </p14:nvContentPartPr>
              <p14:xfrm>
                <a:off x="10781387" y="2307507"/>
                <a:ext cx="68760" cy="270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A19504-F004-4B10-8BD9-576A33343C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72387" y="2298495"/>
                  <a:ext cx="86400" cy="28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BAD0077-6CFC-46C2-B310-468CBAD167CF}"/>
                    </a:ext>
                  </a:extLst>
                </p14:cNvPr>
                <p14:cNvContentPartPr/>
                <p14:nvPr/>
              </p14:nvContentPartPr>
              <p14:xfrm>
                <a:off x="10748267" y="2454747"/>
                <a:ext cx="108360" cy="20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C71625-A438-4F50-B62C-E83B4943ED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39267" y="2445747"/>
                  <a:ext cx="12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8BDB20D-F02D-4A8B-9E13-E5AE6EDF68FC}"/>
                    </a:ext>
                  </a:extLst>
                </p14:cNvPr>
                <p14:cNvContentPartPr/>
                <p14:nvPr/>
              </p14:nvContentPartPr>
              <p14:xfrm>
                <a:off x="10867427" y="2497947"/>
                <a:ext cx="63000" cy="91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FDECAD-7C36-4EA8-AB53-20C6ABEC24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58427" y="2488947"/>
                  <a:ext cx="80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74F8A5A-D0AA-4FE8-A133-4B3AA01C8156}"/>
                    </a:ext>
                  </a:extLst>
                </p14:cNvPr>
                <p14:cNvContentPartPr/>
                <p14:nvPr/>
              </p14:nvContentPartPr>
              <p14:xfrm>
                <a:off x="10924667" y="2410467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6B9CF8-8265-4585-BF19-BCB58CE9EB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15667" y="24014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AD30ED0-82ED-4390-8BE3-FB894C583D6A}"/>
                    </a:ext>
                  </a:extLst>
                </p14:cNvPr>
                <p14:cNvContentPartPr/>
                <p14:nvPr/>
              </p14:nvContentPartPr>
              <p14:xfrm>
                <a:off x="10974707" y="2463027"/>
                <a:ext cx="72360" cy="10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E64E6F-7D31-4EFE-9F8F-5D62100371A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65707" y="2454027"/>
                  <a:ext cx="9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545BADA-D282-4551-9143-06C87E5ABBA9}"/>
                    </a:ext>
                  </a:extLst>
                </p14:cNvPr>
                <p14:cNvContentPartPr/>
                <p14:nvPr/>
              </p14:nvContentPartPr>
              <p14:xfrm>
                <a:off x="11095307" y="2486067"/>
                <a:ext cx="99000" cy="10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80FEBD-DCD2-43C8-9273-46DAF16906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86307" y="2477067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ADF66C8-D239-4118-9F06-3417BFC18D11}"/>
                    </a:ext>
                  </a:extLst>
                </p14:cNvPr>
                <p14:cNvContentPartPr/>
                <p14:nvPr/>
              </p14:nvContentPartPr>
              <p14:xfrm>
                <a:off x="11223107" y="2492187"/>
                <a:ext cx="136080" cy="140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333D9CF-62BB-469E-9786-001F8EC076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14107" y="2483187"/>
                  <a:ext cx="153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041EE54-5851-475F-B625-8B3141E924AE}"/>
              </a:ext>
            </a:extLst>
          </p:cNvPr>
          <p:cNvGrpSpPr/>
          <p:nvPr/>
        </p:nvGrpSpPr>
        <p:grpSpPr>
          <a:xfrm>
            <a:off x="7881418" y="3928828"/>
            <a:ext cx="157320" cy="160200"/>
            <a:chOff x="8321687" y="3928828"/>
            <a:chExt cx="1573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E256CC9-3B6C-49A4-B1B9-4DF8650F87A4}"/>
                    </a:ext>
                  </a:extLst>
                </p14:cNvPr>
                <p14:cNvContentPartPr/>
                <p14:nvPr/>
              </p14:nvContentPartPr>
              <p14:xfrm>
                <a:off x="8321687" y="3939628"/>
                <a:ext cx="157320" cy="149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5060103-A03E-4C7B-AEDA-D50BA94844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12708" y="3930628"/>
                  <a:ext cx="17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9C98EA7-2B90-4A95-B33E-291E244E4DE5}"/>
                    </a:ext>
                  </a:extLst>
                </p14:cNvPr>
                <p14:cNvContentPartPr/>
                <p14:nvPr/>
              </p14:nvContentPartPr>
              <p14:xfrm>
                <a:off x="8327807" y="3928828"/>
                <a:ext cx="67320" cy="132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7ADD88-C68A-41FF-A7D2-6B6B81B107F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18807" y="3919828"/>
                  <a:ext cx="849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5791DE2-D59A-4662-B6B0-3952EC71E1EB}"/>
              </a:ext>
            </a:extLst>
          </p:cNvPr>
          <p:cNvGrpSpPr/>
          <p:nvPr/>
        </p:nvGrpSpPr>
        <p:grpSpPr>
          <a:xfrm>
            <a:off x="8165458" y="3873028"/>
            <a:ext cx="622080" cy="144000"/>
            <a:chOff x="8605727" y="3873028"/>
            <a:chExt cx="6220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F5E6935-7A47-44FC-9ED7-1C54801584BA}"/>
                    </a:ext>
                  </a:extLst>
                </p14:cNvPr>
                <p14:cNvContentPartPr/>
                <p14:nvPr/>
              </p14:nvContentPartPr>
              <p14:xfrm>
                <a:off x="8605727" y="3879868"/>
                <a:ext cx="123840" cy="137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C5E68E-1D7D-4A37-BD11-BAEFE03B8CB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96727" y="3870868"/>
                  <a:ext cx="14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B5509A2-482C-4B73-BCCD-38EF8D46A33A}"/>
                    </a:ext>
                  </a:extLst>
                </p14:cNvPr>
                <p14:cNvContentPartPr/>
                <p14:nvPr/>
              </p14:nvContentPartPr>
              <p14:xfrm>
                <a:off x="8762687" y="3885628"/>
                <a:ext cx="151560" cy="97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A341A4-9811-40A5-8DF1-8DD9EC861D8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53708" y="3876628"/>
                  <a:ext cx="169158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8D7A889-C043-445A-AF82-22CBF4B6E4E4}"/>
                    </a:ext>
                  </a:extLst>
                </p14:cNvPr>
                <p14:cNvContentPartPr/>
                <p14:nvPr/>
              </p14:nvContentPartPr>
              <p14:xfrm>
                <a:off x="8933327" y="3873028"/>
                <a:ext cx="126720" cy="111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1840A4C-55F7-4759-BA49-6C16E921EF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24327" y="3864028"/>
                  <a:ext cx="144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313F70F-65AB-4B46-8C4C-3195F6E729E2}"/>
                    </a:ext>
                  </a:extLst>
                </p14:cNvPr>
                <p14:cNvContentPartPr/>
                <p14:nvPr/>
              </p14:nvContentPartPr>
              <p14:xfrm>
                <a:off x="9110807" y="3885268"/>
                <a:ext cx="117000" cy="122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CD6754-3B1E-4311-9611-8409FDEB0D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01807" y="3876268"/>
                  <a:ext cx="1346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8DE84BB-2EDC-42D1-BCC8-FEBE8990C890}"/>
              </a:ext>
            </a:extLst>
          </p:cNvPr>
          <p:cNvGrpSpPr/>
          <p:nvPr/>
        </p:nvGrpSpPr>
        <p:grpSpPr>
          <a:xfrm>
            <a:off x="8995618" y="3718228"/>
            <a:ext cx="1083600" cy="419760"/>
            <a:chOff x="9435887" y="3718228"/>
            <a:chExt cx="108360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2115D91-A716-4F1F-B881-F7E1BFE91CAC}"/>
                    </a:ext>
                  </a:extLst>
                </p14:cNvPr>
                <p14:cNvContentPartPr/>
                <p14:nvPr/>
              </p14:nvContentPartPr>
              <p14:xfrm>
                <a:off x="9435887" y="3873388"/>
                <a:ext cx="74160" cy="102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0E6375-7375-4315-92FE-531775AA23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26887" y="3864419"/>
                  <a:ext cx="91800" cy="12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508D0F5-53ED-411E-BEC1-E67FE21B0644}"/>
                    </a:ext>
                  </a:extLst>
                </p14:cNvPr>
                <p14:cNvContentPartPr/>
                <p14:nvPr/>
              </p14:nvContentPartPr>
              <p14:xfrm>
                <a:off x="9532007" y="3775828"/>
                <a:ext cx="111240" cy="201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132D5F3-A561-4860-9A56-14AD3E9CF1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22978" y="3766812"/>
                  <a:ext cx="128937" cy="21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FF0C67D-B7EE-4316-94EC-BAF826E09686}"/>
                    </a:ext>
                  </a:extLst>
                </p14:cNvPr>
                <p14:cNvContentPartPr/>
                <p14:nvPr/>
              </p14:nvContentPartPr>
              <p14:xfrm>
                <a:off x="9647207" y="3865828"/>
                <a:ext cx="110160" cy="272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98D72B3-9188-4B63-95FB-9C05A28E7FB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38207" y="3856828"/>
                  <a:ext cx="127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F2DF9E2-ED56-45B9-9AAE-C1B282DB5FFF}"/>
                    </a:ext>
                  </a:extLst>
                </p14:cNvPr>
                <p14:cNvContentPartPr/>
                <p14:nvPr/>
              </p14:nvContentPartPr>
              <p14:xfrm>
                <a:off x="9743687" y="3782668"/>
                <a:ext cx="360" cy="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9A07CAD-1CDA-4D7E-ADD4-7C86D39F4D6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34687" y="3774059"/>
                  <a:ext cx="18000" cy="24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B8A78BF-963A-4CE3-9474-AD20FCFB556A}"/>
                    </a:ext>
                  </a:extLst>
                </p14:cNvPr>
                <p14:cNvContentPartPr/>
                <p14:nvPr/>
              </p14:nvContentPartPr>
              <p14:xfrm>
                <a:off x="9793727" y="3844588"/>
                <a:ext cx="80640" cy="140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78D167-CBC6-4D5B-AFFB-85C7D217E38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84727" y="3835588"/>
                  <a:ext cx="98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6B22488-2E70-447F-9990-B1096897EA68}"/>
                    </a:ext>
                  </a:extLst>
                </p14:cNvPr>
                <p14:cNvContentPartPr/>
                <p14:nvPr/>
              </p14:nvContentPartPr>
              <p14:xfrm>
                <a:off x="9905327" y="3858268"/>
                <a:ext cx="87480" cy="11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422490F-4950-4D10-AC88-000A5F363F6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96364" y="3849268"/>
                  <a:ext cx="105048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A41F706-5BBB-446D-85AF-10B78F658231}"/>
                    </a:ext>
                  </a:extLst>
                </p14:cNvPr>
                <p14:cNvContentPartPr/>
                <p14:nvPr/>
              </p14:nvContentPartPr>
              <p14:xfrm>
                <a:off x="10035647" y="3718228"/>
                <a:ext cx="56880" cy="286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220A0B-67AE-41A6-AA2C-448BD86AC32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26647" y="3709228"/>
                  <a:ext cx="74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38E6D51-FCC5-4EEC-8036-8A52A7AAD581}"/>
                    </a:ext>
                  </a:extLst>
                </p14:cNvPr>
                <p14:cNvContentPartPr/>
                <p14:nvPr/>
              </p14:nvContentPartPr>
              <p14:xfrm>
                <a:off x="10019807" y="3859708"/>
                <a:ext cx="96480" cy="17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BD771FA-3F0D-4BAB-BF6A-FED330EB11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10807" y="3850708"/>
                  <a:ext cx="11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DAC84B6-A806-49F2-B609-542AB8642879}"/>
                    </a:ext>
                  </a:extLst>
                </p14:cNvPr>
                <p14:cNvContentPartPr/>
                <p14:nvPr/>
              </p14:nvContentPartPr>
              <p14:xfrm>
                <a:off x="10136087" y="3889588"/>
                <a:ext cx="76320" cy="8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7418771-2AD6-4535-BBAB-BC09D9E648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27087" y="3880588"/>
                  <a:ext cx="93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32CE005-BC7F-4E2E-9001-F39DFFB00D04}"/>
                    </a:ext>
                  </a:extLst>
                </p14:cNvPr>
                <p14:cNvContentPartPr/>
                <p14:nvPr/>
              </p14:nvContentPartPr>
              <p14:xfrm>
                <a:off x="10188647" y="3817228"/>
                <a:ext cx="5760" cy="2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C63D35-F7BE-43B7-B15A-2347BB0701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79647" y="3808228"/>
                  <a:ext cx="23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8570C4A-327C-46CD-A2E2-F89E79B1E3B9}"/>
                    </a:ext>
                  </a:extLst>
                </p14:cNvPr>
                <p14:cNvContentPartPr/>
                <p14:nvPr/>
              </p14:nvContentPartPr>
              <p14:xfrm>
                <a:off x="10253807" y="3867268"/>
                <a:ext cx="65880" cy="90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7496768-A8DE-4888-8372-4362C0EE85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44807" y="3858268"/>
                  <a:ext cx="8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AD76694-7BB4-487F-A3AF-A12AD88E4D5E}"/>
                    </a:ext>
                  </a:extLst>
                </p14:cNvPr>
                <p14:cNvContentPartPr/>
                <p14:nvPr/>
              </p14:nvContentPartPr>
              <p14:xfrm>
                <a:off x="10355327" y="3866908"/>
                <a:ext cx="164160" cy="129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66E7D25-565D-443E-B606-EB3BE4CFFB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46307" y="3857908"/>
                  <a:ext cx="181839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E8C7D34-413F-4F18-BA79-BCDCB8574252}"/>
              </a:ext>
            </a:extLst>
          </p:cNvPr>
          <p:cNvGrpSpPr/>
          <p:nvPr/>
        </p:nvGrpSpPr>
        <p:grpSpPr>
          <a:xfrm>
            <a:off x="7866658" y="4423468"/>
            <a:ext cx="178200" cy="175680"/>
            <a:chOff x="8306927" y="4423468"/>
            <a:chExt cx="17820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2D96F27-4145-4014-9A14-1EB2CE96AEA3}"/>
                    </a:ext>
                  </a:extLst>
                </p14:cNvPr>
                <p14:cNvContentPartPr/>
                <p14:nvPr/>
              </p14:nvContentPartPr>
              <p14:xfrm>
                <a:off x="8307647" y="4423468"/>
                <a:ext cx="177480" cy="17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097AFF3-062E-4124-A99C-BD2A18C10A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98647" y="4414450"/>
                  <a:ext cx="195120" cy="193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E7D63AA-3602-43FC-83F8-B132A4A63628}"/>
                    </a:ext>
                  </a:extLst>
                </p14:cNvPr>
                <p14:cNvContentPartPr/>
                <p14:nvPr/>
              </p14:nvContentPartPr>
              <p14:xfrm>
                <a:off x="8306927" y="4437148"/>
                <a:ext cx="10440" cy="160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9B8A725-A263-41B1-836E-056417572A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97927" y="4428168"/>
                  <a:ext cx="28080" cy="178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7E32A65-709C-4F45-9BAC-0130C99F9BA8}"/>
                    </a:ext>
                  </a:extLst>
                </p14:cNvPr>
                <p14:cNvContentPartPr/>
                <p14:nvPr/>
              </p14:nvContentPartPr>
              <p14:xfrm>
                <a:off x="8333207" y="4459108"/>
                <a:ext cx="107280" cy="94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6951DB7-F4B8-4052-BADF-6069924682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24207" y="4450108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FD1C9BCB-D29E-4AF2-959F-815F115CEACB}"/>
                  </a:ext>
                </a:extLst>
              </p14:cNvPr>
              <p14:cNvContentPartPr/>
              <p14:nvPr/>
            </p14:nvContentPartPr>
            <p14:xfrm>
              <a:off x="8191378" y="4406548"/>
              <a:ext cx="118440" cy="1314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FD1C9BCB-D29E-4AF2-959F-815F115CEAC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182405" y="4397548"/>
                <a:ext cx="136027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0E5ACDE1-EBC4-4DFE-8755-E0D24B3A773A}"/>
                  </a:ext>
                </a:extLst>
              </p14:cNvPr>
              <p14:cNvContentPartPr/>
              <p14:nvPr/>
            </p14:nvContentPartPr>
            <p14:xfrm>
              <a:off x="8316298" y="4414108"/>
              <a:ext cx="115920" cy="1076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0E5ACDE1-EBC4-4DFE-8755-E0D24B3A773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307298" y="4405108"/>
                <a:ext cx="133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C4241ECC-BCDC-42D2-80AB-958B2F531EA9}"/>
                  </a:ext>
                </a:extLst>
              </p14:cNvPr>
              <p14:cNvContentPartPr/>
              <p14:nvPr/>
            </p14:nvContentPartPr>
            <p14:xfrm>
              <a:off x="8428618" y="4441828"/>
              <a:ext cx="73800" cy="572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C4241ECC-BCDC-42D2-80AB-958B2F531EA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419618" y="4432828"/>
                <a:ext cx="91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EB40FBFB-1847-4716-A4DB-A333234C9598}"/>
                  </a:ext>
                </a:extLst>
              </p14:cNvPr>
              <p14:cNvContentPartPr/>
              <p14:nvPr/>
            </p14:nvContentPartPr>
            <p14:xfrm>
              <a:off x="8534458" y="4396108"/>
              <a:ext cx="97200" cy="1159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EB40FBFB-1847-4716-A4DB-A333234C959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525458" y="4387108"/>
                <a:ext cx="114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2656BCED-06A3-4EEC-96F3-9B7203DC7C12}"/>
                  </a:ext>
                </a:extLst>
              </p14:cNvPr>
              <p14:cNvContentPartPr/>
              <p14:nvPr/>
            </p14:nvContentPartPr>
            <p14:xfrm>
              <a:off x="8671618" y="4280188"/>
              <a:ext cx="37080" cy="21024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2656BCED-06A3-4EEC-96F3-9B7203DC7C1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62618" y="4271173"/>
                <a:ext cx="54720" cy="227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A6BB3B10-F7F9-41DA-9B14-1806FA16F835}"/>
                  </a:ext>
                </a:extLst>
              </p14:cNvPr>
              <p14:cNvContentPartPr/>
              <p14:nvPr/>
            </p14:nvContentPartPr>
            <p14:xfrm>
              <a:off x="8701858" y="4381348"/>
              <a:ext cx="81360" cy="10404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A6BB3B10-F7F9-41DA-9B14-1806FA16F83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692858" y="4372348"/>
                <a:ext cx="99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4DE96E45-1BD9-4C08-9C98-5D7BE006CB8C}"/>
                  </a:ext>
                </a:extLst>
              </p14:cNvPr>
              <p14:cNvContentPartPr/>
              <p14:nvPr/>
            </p14:nvContentPartPr>
            <p14:xfrm>
              <a:off x="8859538" y="4458388"/>
              <a:ext cx="100800" cy="50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4DE96E45-1BD9-4C08-9C98-5D7BE006CB8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850538" y="4449988"/>
                <a:ext cx="118440" cy="2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220F965A-3E62-4C2F-9CBE-D6F315A221DE}"/>
                  </a:ext>
                </a:extLst>
              </p14:cNvPr>
              <p14:cNvContentPartPr/>
              <p14:nvPr/>
            </p14:nvContentPartPr>
            <p14:xfrm>
              <a:off x="9077698" y="4311148"/>
              <a:ext cx="126720" cy="2127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220F965A-3E62-4C2F-9CBE-D6F315A221D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068698" y="4302148"/>
                <a:ext cx="144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E237477D-A94C-497C-913D-C7DF199C0FC1}"/>
                  </a:ext>
                </a:extLst>
              </p14:cNvPr>
              <p14:cNvContentPartPr/>
              <p14:nvPr/>
            </p14:nvContentPartPr>
            <p14:xfrm>
              <a:off x="9243658" y="4422748"/>
              <a:ext cx="132120" cy="1036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E237477D-A94C-497C-913D-C7DF199C0FC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234658" y="4413748"/>
                <a:ext cx="149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CA8F9CD2-2203-44F2-9331-01A1D3BF95F2}"/>
                  </a:ext>
                </a:extLst>
              </p14:cNvPr>
              <p14:cNvContentPartPr/>
              <p14:nvPr/>
            </p14:nvContentPartPr>
            <p14:xfrm>
              <a:off x="9424018" y="4438948"/>
              <a:ext cx="108720" cy="10152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CA8F9CD2-2203-44F2-9331-01A1D3BF95F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415018" y="4429980"/>
                <a:ext cx="126360" cy="119098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D61E6F0-8936-4D6A-B0BE-804724AA461B}"/>
              </a:ext>
            </a:extLst>
          </p:cNvPr>
          <p:cNvGrpSpPr/>
          <p:nvPr/>
        </p:nvGrpSpPr>
        <p:grpSpPr>
          <a:xfrm>
            <a:off x="9561898" y="4281988"/>
            <a:ext cx="256320" cy="239040"/>
            <a:chOff x="10002167" y="4281988"/>
            <a:chExt cx="2563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352A8BA-0FC3-43CC-9DC8-7CAD8632F882}"/>
                    </a:ext>
                  </a:extLst>
                </p14:cNvPr>
                <p14:cNvContentPartPr/>
                <p14:nvPr/>
              </p14:nvContentPartPr>
              <p14:xfrm>
                <a:off x="10002167" y="4410868"/>
                <a:ext cx="90720" cy="110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657139-84DD-4976-8D77-F55B4AD3A5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93167" y="4401868"/>
                  <a:ext cx="10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1150EDB-A14D-4AD5-8392-C8C90FA03A08}"/>
                    </a:ext>
                  </a:extLst>
                </p14:cNvPr>
                <p14:cNvContentPartPr/>
                <p14:nvPr/>
              </p14:nvContentPartPr>
              <p14:xfrm>
                <a:off x="10121327" y="4281988"/>
                <a:ext cx="137160" cy="214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5B02C5-1C1A-46AA-ACDF-37F18F934C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12327" y="4272988"/>
                  <a:ext cx="1548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A4A944B-C1A1-451A-8C85-57212823E98D}"/>
              </a:ext>
            </a:extLst>
          </p:cNvPr>
          <p:cNvGrpSpPr/>
          <p:nvPr/>
        </p:nvGrpSpPr>
        <p:grpSpPr>
          <a:xfrm>
            <a:off x="10008298" y="4232668"/>
            <a:ext cx="1526400" cy="378720"/>
            <a:chOff x="10448567" y="4232668"/>
            <a:chExt cx="15264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5CE9A09-9F62-4E0E-B844-740BC0514FDE}"/>
                    </a:ext>
                  </a:extLst>
                </p14:cNvPr>
                <p14:cNvContentPartPr/>
                <p14:nvPr/>
              </p14:nvContentPartPr>
              <p14:xfrm>
                <a:off x="10448567" y="4411228"/>
                <a:ext cx="104400" cy="165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51D94E8-99D9-4129-BC0B-F42F37316CF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39567" y="4402228"/>
                  <a:ext cx="122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CAFF290-811F-44F2-909E-DCF0642A8B4F}"/>
                    </a:ext>
                  </a:extLst>
                </p14:cNvPr>
                <p14:cNvContentPartPr/>
                <p14:nvPr/>
              </p14:nvContentPartPr>
              <p14:xfrm>
                <a:off x="10603727" y="4406548"/>
                <a:ext cx="99720" cy="9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585303-C6F7-49E4-B20A-79D0899BEAF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94759" y="4397581"/>
                  <a:ext cx="117297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7BBF1A9-A691-4C72-B8DA-44A1F3FDF954}"/>
                    </a:ext>
                  </a:extLst>
                </p14:cNvPr>
                <p14:cNvContentPartPr/>
                <p14:nvPr/>
              </p14:nvContentPartPr>
              <p14:xfrm>
                <a:off x="10697687" y="4423468"/>
                <a:ext cx="113400" cy="111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19997B9-C952-4BE0-A670-08ABBF33A89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8715" y="4414497"/>
                  <a:ext cx="130984" cy="12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60BBADB-F05E-4E92-9E46-604BA761B6F9}"/>
                    </a:ext>
                  </a:extLst>
                </p14:cNvPr>
                <p14:cNvContentPartPr/>
                <p14:nvPr/>
              </p14:nvContentPartPr>
              <p14:xfrm>
                <a:off x="10863287" y="4232668"/>
                <a:ext cx="66600" cy="281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90652D0-7461-4332-8B2B-E756785675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54287" y="4223668"/>
                  <a:ext cx="84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0A22589-7140-4814-A53C-5731D4BF526F}"/>
                    </a:ext>
                  </a:extLst>
                </p14:cNvPr>
                <p14:cNvContentPartPr/>
                <p14:nvPr/>
              </p14:nvContentPartPr>
              <p14:xfrm>
                <a:off x="10812167" y="4418788"/>
                <a:ext cx="115920" cy="7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745D3AF-0B2C-4220-856E-283C36F242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3167" y="4409788"/>
                  <a:ext cx="133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C329B2F-4269-4220-9A1D-811CE657E908}"/>
                    </a:ext>
                  </a:extLst>
                </p14:cNvPr>
                <p14:cNvContentPartPr/>
                <p14:nvPr/>
              </p14:nvContentPartPr>
              <p14:xfrm>
                <a:off x="10926647" y="4429228"/>
                <a:ext cx="173520" cy="111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F38F0F-F483-4F03-BB13-0B4BC4421A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17647" y="4420228"/>
                  <a:ext cx="191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A79B39A-0E2E-44FD-B62C-DEF40C825085}"/>
                    </a:ext>
                  </a:extLst>
                </p14:cNvPr>
                <p14:cNvContentPartPr/>
                <p14:nvPr/>
              </p14:nvContentPartPr>
              <p14:xfrm>
                <a:off x="11149127" y="4432108"/>
                <a:ext cx="104040" cy="111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6EB5625-D471-4722-9062-A29877A35BA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40127" y="4423108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8D1685A-0662-4434-8A5E-7B7BA3129F83}"/>
                    </a:ext>
                  </a:extLst>
                </p14:cNvPr>
                <p14:cNvContentPartPr/>
                <p14:nvPr/>
              </p14:nvContentPartPr>
              <p14:xfrm>
                <a:off x="11254607" y="4454068"/>
                <a:ext cx="255960" cy="109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72FDC8-7D5F-4F7E-A66C-C35B08D0072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45607" y="4445068"/>
                  <a:ext cx="27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D7CD24D-0BB3-4A95-984F-BEE8EF6BFD6B}"/>
                    </a:ext>
                  </a:extLst>
                </p14:cNvPr>
                <p14:cNvContentPartPr/>
                <p14:nvPr/>
              </p14:nvContentPartPr>
              <p14:xfrm>
                <a:off x="11532887" y="4462348"/>
                <a:ext cx="105120" cy="76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9C7C9EC-B00C-4F22-8FFD-CC40BC72F63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23918" y="4453306"/>
                  <a:ext cx="122700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B45DD2E-8C44-43B5-8913-CD92B4E5DFD1}"/>
                    </a:ext>
                  </a:extLst>
                </p14:cNvPr>
                <p14:cNvContentPartPr/>
                <p14:nvPr/>
              </p14:nvContentPartPr>
              <p14:xfrm>
                <a:off x="11652407" y="4448308"/>
                <a:ext cx="107280" cy="124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489DA79-7472-495D-BDD0-E664BE0CE42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43407" y="4439334"/>
                  <a:ext cx="124920" cy="142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452289C-CBDF-45EB-85B6-39B7133A49C9}"/>
                    </a:ext>
                  </a:extLst>
                </p14:cNvPr>
                <p14:cNvContentPartPr/>
                <p14:nvPr/>
              </p14:nvContentPartPr>
              <p14:xfrm>
                <a:off x="11801447" y="4467388"/>
                <a:ext cx="173520" cy="144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CFB6AF5-CFD1-478D-8F4C-78C5A3EE60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92466" y="4458388"/>
                  <a:ext cx="191123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16DFF1D5-AE2A-4FFE-B448-14BDB4F72CE8}"/>
              </a:ext>
            </a:extLst>
          </p:cNvPr>
          <p:cNvGrpSpPr/>
          <p:nvPr/>
        </p:nvGrpSpPr>
        <p:grpSpPr>
          <a:xfrm>
            <a:off x="7828858" y="4813348"/>
            <a:ext cx="1356120" cy="361800"/>
            <a:chOff x="8269127" y="4813348"/>
            <a:chExt cx="13561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214133C-C717-4FAA-BE0F-431CDDBA07F3}"/>
                    </a:ext>
                  </a:extLst>
                </p14:cNvPr>
                <p14:cNvContentPartPr/>
                <p14:nvPr/>
              </p14:nvContentPartPr>
              <p14:xfrm>
                <a:off x="8271287" y="4945108"/>
                <a:ext cx="183960" cy="154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FBB5D94-372A-49B9-9906-A37C492BBA5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62287" y="4936108"/>
                  <a:ext cx="201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9CDF9A4-C7B6-401C-8BBF-B911028DEC2B}"/>
                    </a:ext>
                  </a:extLst>
                </p14:cNvPr>
                <p14:cNvContentPartPr/>
                <p14:nvPr/>
              </p14:nvContentPartPr>
              <p14:xfrm>
                <a:off x="8269127" y="4914508"/>
                <a:ext cx="104760" cy="149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4F4896F-1AEA-4113-8533-7B72CFDF43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60127" y="4905508"/>
                  <a:ext cx="12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A0976BE-E3B6-4271-A561-FC36B1385C2E}"/>
                    </a:ext>
                  </a:extLst>
                </p14:cNvPr>
                <p14:cNvContentPartPr/>
                <p14:nvPr/>
              </p14:nvContentPartPr>
              <p14:xfrm>
                <a:off x="8583767" y="4966708"/>
                <a:ext cx="117720" cy="10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F8916CB-EC65-4CD2-B04D-09AA90E6FCC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74767" y="4957708"/>
                  <a:ext cx="135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2F7B44E-ADC8-4AB9-98A2-DFF4BE37138E}"/>
                    </a:ext>
                  </a:extLst>
                </p14:cNvPr>
                <p14:cNvContentPartPr/>
                <p14:nvPr/>
              </p14:nvContentPartPr>
              <p14:xfrm>
                <a:off x="8749367" y="4977148"/>
                <a:ext cx="64440" cy="198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0C12E3C-3146-496E-AA3F-5F22733002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40367" y="4968148"/>
                  <a:ext cx="82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B9F74F1-FD7A-47AD-BD67-2ED938E8D42D}"/>
                    </a:ext>
                  </a:extLst>
                </p14:cNvPr>
                <p14:cNvContentPartPr/>
                <p14:nvPr/>
              </p14:nvContentPartPr>
              <p14:xfrm>
                <a:off x="8736407" y="4959508"/>
                <a:ext cx="123480" cy="97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8C49F91-310C-4E69-AE4C-6C75293DEF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27433" y="4950508"/>
                  <a:ext cx="141069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EEEE3E4-6D83-4443-88F0-0EEA860028B3}"/>
                    </a:ext>
                  </a:extLst>
                </p14:cNvPr>
                <p14:cNvContentPartPr/>
                <p14:nvPr/>
              </p14:nvContentPartPr>
              <p14:xfrm>
                <a:off x="8947007" y="4813348"/>
                <a:ext cx="61200" cy="231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453B48B-537C-42D6-97CC-8906A00AF09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38007" y="4804334"/>
                  <a:ext cx="788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6AB8FBC-24A3-4D40-A2FC-0086FD88EC25}"/>
                    </a:ext>
                  </a:extLst>
                </p14:cNvPr>
                <p14:cNvContentPartPr/>
                <p14:nvPr/>
              </p14:nvContentPartPr>
              <p14:xfrm>
                <a:off x="8879687" y="4953748"/>
                <a:ext cx="141480" cy="20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B173EE9-7D44-422F-AD2F-27D5CC354E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70710" y="4944748"/>
                  <a:ext cx="159075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06C393A-6876-4C89-99BB-F6F2E9D2FCA5}"/>
                    </a:ext>
                  </a:extLst>
                </p14:cNvPr>
                <p14:cNvContentPartPr/>
                <p14:nvPr/>
              </p14:nvContentPartPr>
              <p14:xfrm>
                <a:off x="9044207" y="4989388"/>
                <a:ext cx="32400" cy="65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F5BE0E6-025B-4AA1-A311-D6AE2E9016E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35207" y="4980388"/>
                  <a:ext cx="50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28ABB68-AE8B-4280-8D11-7F25F4682352}"/>
                    </a:ext>
                  </a:extLst>
                </p14:cNvPr>
                <p14:cNvContentPartPr/>
                <p14:nvPr/>
              </p14:nvContentPartPr>
              <p14:xfrm>
                <a:off x="9058247" y="4905868"/>
                <a:ext cx="2520" cy="7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FE59870-A680-4071-9E7B-B3D85C08BD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49247" y="4897259"/>
                  <a:ext cx="20160" cy="24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1CBD118-30B8-45E2-B28A-4A18A3F67ED6}"/>
                    </a:ext>
                  </a:extLst>
                </p14:cNvPr>
                <p14:cNvContentPartPr/>
                <p14:nvPr/>
              </p14:nvContentPartPr>
              <p14:xfrm>
                <a:off x="9118727" y="4971748"/>
                <a:ext cx="127800" cy="95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2CD2AEA-EE0B-4268-B360-26B3BCE320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09727" y="4962748"/>
                  <a:ext cx="145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A130F5F-D596-4E7A-9416-B522D16A5582}"/>
                    </a:ext>
                  </a:extLst>
                </p14:cNvPr>
                <p14:cNvContentPartPr/>
                <p14:nvPr/>
              </p14:nvContentPartPr>
              <p14:xfrm>
                <a:off x="9316007" y="4980748"/>
                <a:ext cx="11160" cy="57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6527030-DD76-4036-8F4D-4C42CCA9FE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07007" y="4971748"/>
                  <a:ext cx="2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560F90D-EF31-4B9A-9B2E-5D159E4FE82A}"/>
                    </a:ext>
                  </a:extLst>
                </p14:cNvPr>
                <p14:cNvContentPartPr/>
                <p14:nvPr/>
              </p14:nvContentPartPr>
              <p14:xfrm>
                <a:off x="9286127" y="4943308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583A233-FB2C-4A40-BAD2-C6C708D285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77127" y="49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75667CC-26AD-47D2-A2DB-5E9A5CB7364D}"/>
                    </a:ext>
                  </a:extLst>
                </p14:cNvPr>
                <p14:cNvContentPartPr/>
                <p14:nvPr/>
              </p14:nvContentPartPr>
              <p14:xfrm>
                <a:off x="9364247" y="4976068"/>
                <a:ext cx="110520" cy="86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D347518-F97B-4AB3-BFBA-228BA78A549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355247" y="4967105"/>
                  <a:ext cx="128160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30E9CB2-0ED2-4140-935B-7C76E339FA04}"/>
                    </a:ext>
                  </a:extLst>
                </p14:cNvPr>
                <p14:cNvContentPartPr/>
                <p14:nvPr/>
              </p14:nvContentPartPr>
              <p14:xfrm>
                <a:off x="9473327" y="4966348"/>
                <a:ext cx="151920" cy="130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45C22CE-4DD2-41D5-B375-4E02D59989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64327" y="4957373"/>
                  <a:ext cx="169560" cy="1479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C4562619-801E-468E-8B24-B08BD32CFD62}"/>
              </a:ext>
            </a:extLst>
          </p:cNvPr>
          <p:cNvGrpSpPr/>
          <p:nvPr/>
        </p:nvGrpSpPr>
        <p:grpSpPr>
          <a:xfrm>
            <a:off x="9394498" y="4811548"/>
            <a:ext cx="656640" cy="252360"/>
            <a:chOff x="9834767" y="4811548"/>
            <a:chExt cx="65664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2175968-36AA-441A-A437-7FFE1EFD522D}"/>
                    </a:ext>
                  </a:extLst>
                </p14:cNvPr>
                <p14:cNvContentPartPr/>
                <p14:nvPr/>
              </p14:nvContentPartPr>
              <p14:xfrm>
                <a:off x="9834767" y="4942228"/>
                <a:ext cx="128160" cy="94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ED5F31E-7F34-45FD-8554-1DFE1F65B2C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25767" y="4933228"/>
                  <a:ext cx="145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C7F0B91-30BB-4526-86A8-E37AA98E18CA}"/>
                    </a:ext>
                  </a:extLst>
                </p14:cNvPr>
                <p14:cNvContentPartPr/>
                <p14:nvPr/>
              </p14:nvContentPartPr>
              <p14:xfrm>
                <a:off x="10039967" y="5032948"/>
                <a:ext cx="2520" cy="1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D0EC5EA-E0B3-4A3B-B290-823EA5677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29467" y="5023948"/>
                  <a:ext cx="231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375965D-5887-4BCF-A03F-0A9900D67332}"/>
                    </a:ext>
                  </a:extLst>
                </p14:cNvPr>
                <p14:cNvContentPartPr/>
                <p14:nvPr/>
              </p14:nvContentPartPr>
              <p14:xfrm>
                <a:off x="10084967" y="4946188"/>
                <a:ext cx="107280" cy="90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BDA5EFC-1ED9-4B0B-86CD-93B04378D65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75967" y="4937188"/>
                  <a:ext cx="12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0BCF71A-F284-4DF4-8D5F-6E0A3A95AE4F}"/>
                    </a:ext>
                  </a:extLst>
                </p14:cNvPr>
                <p14:cNvContentPartPr/>
                <p14:nvPr/>
              </p14:nvContentPartPr>
              <p14:xfrm>
                <a:off x="10196207" y="5054908"/>
                <a:ext cx="24840" cy="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F563364-44A3-47F6-9CD3-71379DB726A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87336" y="5045908"/>
                  <a:ext cx="42228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27C6186-7D67-4859-BC83-3CA553D558D5}"/>
                    </a:ext>
                  </a:extLst>
                </p14:cNvPr>
                <p14:cNvContentPartPr/>
                <p14:nvPr/>
              </p14:nvContentPartPr>
              <p14:xfrm>
                <a:off x="10324367" y="4811548"/>
                <a:ext cx="59760" cy="237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E7D50D5-F0D0-4FD5-815B-CAE1B215340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15367" y="4802548"/>
                  <a:ext cx="77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A4EB198-A617-416C-AC82-90BBD83C1A14}"/>
                    </a:ext>
                  </a:extLst>
                </p14:cNvPr>
                <p14:cNvContentPartPr/>
                <p14:nvPr/>
              </p14:nvContentPartPr>
              <p14:xfrm>
                <a:off x="10282607" y="4958788"/>
                <a:ext cx="208800" cy="105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004240B-F5A9-4555-90AB-AE77E978922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73607" y="4949819"/>
                  <a:ext cx="226440" cy="1227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8986CCD-BF5B-4030-8ECE-B74C638011AD}"/>
              </a:ext>
            </a:extLst>
          </p:cNvPr>
          <p:cNvGrpSpPr/>
          <p:nvPr/>
        </p:nvGrpSpPr>
        <p:grpSpPr>
          <a:xfrm>
            <a:off x="10250938" y="4850068"/>
            <a:ext cx="1195920" cy="333360"/>
            <a:chOff x="10691207" y="4850068"/>
            <a:chExt cx="11959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4367BA9-DF0C-4746-8A3E-B2704BDA812F}"/>
                    </a:ext>
                  </a:extLst>
                </p14:cNvPr>
                <p14:cNvContentPartPr/>
                <p14:nvPr/>
              </p14:nvContentPartPr>
              <p14:xfrm>
                <a:off x="10691207" y="4964188"/>
                <a:ext cx="98640" cy="91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67FCA82-385C-4B67-9596-E1E671E1AD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82174" y="4955152"/>
                  <a:ext cx="116345" cy="108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6DB0A7B-6EE5-42FB-88CA-DEC5DE0B0270}"/>
                    </a:ext>
                  </a:extLst>
                </p14:cNvPr>
                <p14:cNvContentPartPr/>
                <p14:nvPr/>
              </p14:nvContentPartPr>
              <p14:xfrm>
                <a:off x="10835927" y="4977148"/>
                <a:ext cx="72720" cy="67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E764879-E60C-40FF-A213-0E18372B6B2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26927" y="4968148"/>
                  <a:ext cx="90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16D95A7-3324-424F-98DB-8A4886F9BB9D}"/>
                    </a:ext>
                  </a:extLst>
                </p14:cNvPr>
                <p14:cNvContentPartPr/>
                <p14:nvPr/>
              </p14:nvContentPartPr>
              <p14:xfrm>
                <a:off x="10857167" y="4977148"/>
                <a:ext cx="66960" cy="206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26889F-8BEB-4914-A1D6-D48F257DA97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48215" y="4968148"/>
                  <a:ext cx="84506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1614586-7893-4086-98DE-E92A70731BC7}"/>
                    </a:ext>
                  </a:extLst>
                </p14:cNvPr>
                <p14:cNvContentPartPr/>
                <p14:nvPr/>
              </p14:nvContentPartPr>
              <p14:xfrm>
                <a:off x="10969487" y="4953028"/>
                <a:ext cx="82440" cy="108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78981B0-AECA-4447-BC24-F757A4EF82C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60487" y="4944028"/>
                  <a:ext cx="100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726B971-E362-4015-887D-D9959BF91BED}"/>
                    </a:ext>
                  </a:extLst>
                </p14:cNvPr>
                <p14:cNvContentPartPr/>
                <p14:nvPr/>
              </p14:nvContentPartPr>
              <p14:xfrm>
                <a:off x="11108087" y="4991548"/>
                <a:ext cx="59400" cy="52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2BC589B-BC1C-4337-8994-7D02E52B4D3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99141" y="4982548"/>
                  <a:ext cx="76934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98C24D5-DFC0-4B4F-8AE3-F65820EFB4C1}"/>
                    </a:ext>
                  </a:extLst>
                </p14:cNvPr>
                <p14:cNvContentPartPr/>
                <p14:nvPr/>
              </p14:nvContentPartPr>
              <p14:xfrm>
                <a:off x="11138327" y="4905868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C8108F5-7FC3-4343-B0B3-F07206239A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29327" y="48968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48263E3-C8F6-431C-AF47-A9985BCF5688}"/>
                    </a:ext>
                  </a:extLst>
                </p14:cNvPr>
                <p14:cNvContentPartPr/>
                <p14:nvPr/>
              </p14:nvContentPartPr>
              <p14:xfrm>
                <a:off x="11219687" y="4854748"/>
                <a:ext cx="51840" cy="195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DBA06D7-4EE8-41DC-80B6-378622E957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210687" y="4845748"/>
                  <a:ext cx="69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A13D794-E6C5-4856-A1B6-A5FCBF635F25}"/>
                    </a:ext>
                  </a:extLst>
                </p14:cNvPr>
                <p14:cNvContentPartPr/>
                <p14:nvPr/>
              </p14:nvContentPartPr>
              <p14:xfrm>
                <a:off x="11312567" y="4989388"/>
                <a:ext cx="56880" cy="53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9C62EA-F6BB-45E4-9A19-AAF0204B652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03567" y="4980388"/>
                  <a:ext cx="7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C046F8A-6421-4125-B3D6-413722B133BE}"/>
                    </a:ext>
                  </a:extLst>
                </p14:cNvPr>
                <p14:cNvContentPartPr/>
                <p14:nvPr/>
              </p14:nvContentPartPr>
              <p14:xfrm>
                <a:off x="11332727" y="4891468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DBA564B-450C-48E9-B56E-1C594B9CC9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23727" y="48824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46988C3-9190-47CD-8C59-4105FE8DCDB6}"/>
                    </a:ext>
                  </a:extLst>
                </p14:cNvPr>
                <p14:cNvContentPartPr/>
                <p14:nvPr/>
              </p14:nvContentPartPr>
              <p14:xfrm>
                <a:off x="11417687" y="4850068"/>
                <a:ext cx="88920" cy="216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4D244E1-875A-43F2-B434-A46D429156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08687" y="4841068"/>
                  <a:ext cx="106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5567326-F5E6-4505-8068-3335597D9AEE}"/>
                    </a:ext>
                  </a:extLst>
                </p14:cNvPr>
                <p14:cNvContentPartPr/>
                <p14:nvPr/>
              </p14:nvContentPartPr>
              <p14:xfrm>
                <a:off x="11529647" y="4976428"/>
                <a:ext cx="122400" cy="88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9D1B36C-4C6D-48C6-85C8-145861A6EA8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20620" y="4967391"/>
                  <a:ext cx="140092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5C0EE95-3020-4B00-A3D7-F6DF3E3F822A}"/>
                    </a:ext>
                  </a:extLst>
                </p14:cNvPr>
                <p14:cNvContentPartPr/>
                <p14:nvPr/>
              </p14:nvContentPartPr>
              <p14:xfrm>
                <a:off x="11663207" y="4987588"/>
                <a:ext cx="54000" cy="68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47DCDA5-7B3D-46B6-B744-F9C39DE51F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54207" y="4978540"/>
                  <a:ext cx="71640" cy="8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36DC90F-3FA7-4D6C-8AB8-E7B9923FDB4F}"/>
                    </a:ext>
                  </a:extLst>
                </p14:cNvPr>
                <p14:cNvContentPartPr/>
                <p14:nvPr/>
              </p14:nvContentPartPr>
              <p14:xfrm>
                <a:off x="11671847" y="4891468"/>
                <a:ext cx="165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EE6AEE1-344D-4856-95A1-D6BCAF8E5A9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662647" y="4882468"/>
                  <a:ext cx="34592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FFEB385-C7F3-4CAF-A14B-721D97EAADFF}"/>
                    </a:ext>
                  </a:extLst>
                </p14:cNvPr>
                <p14:cNvContentPartPr/>
                <p14:nvPr/>
              </p14:nvContentPartPr>
              <p14:xfrm>
                <a:off x="11759687" y="4966348"/>
                <a:ext cx="64440" cy="68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0545F98-D41D-4AFE-8BC4-3BDC2C47F4F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750687" y="4957348"/>
                  <a:ext cx="82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D21A037-FF08-4215-A4CA-2DB51973115B}"/>
                    </a:ext>
                  </a:extLst>
                </p14:cNvPr>
                <p14:cNvContentPartPr/>
                <p14:nvPr/>
              </p14:nvContentPartPr>
              <p14:xfrm>
                <a:off x="11831327" y="4977868"/>
                <a:ext cx="55800" cy="77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92727B7-9331-44E8-BF22-4034ADE630F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22327" y="4968868"/>
                  <a:ext cx="7344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C2C569E5-9C6A-498D-B47A-CB031826C3FE}"/>
                  </a:ext>
                </a:extLst>
              </p14:cNvPr>
              <p14:cNvContentPartPr/>
              <p14:nvPr/>
            </p14:nvContentPartPr>
            <p14:xfrm>
              <a:off x="10044658" y="3855208"/>
              <a:ext cx="136080" cy="14004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C2C569E5-9C6A-498D-B47A-CB031826C3FE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035658" y="3846208"/>
                <a:ext cx="15372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9425152D-56C7-487C-B2CA-58C8244452F5}"/>
              </a:ext>
            </a:extLst>
          </p:cNvPr>
          <p:cNvGrpSpPr/>
          <p:nvPr/>
        </p:nvGrpSpPr>
        <p:grpSpPr>
          <a:xfrm rot="21160151">
            <a:off x="7511958" y="1940748"/>
            <a:ext cx="436083" cy="357669"/>
            <a:chOff x="7244027" y="2801040"/>
            <a:chExt cx="6206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FA16EA9-E7C4-44C6-902C-9C670A1F5E53}"/>
                    </a:ext>
                  </a:extLst>
                </p14:cNvPr>
                <p14:cNvContentPartPr/>
                <p14:nvPr/>
              </p14:nvContentPartPr>
              <p14:xfrm>
                <a:off x="7244027" y="2905800"/>
                <a:ext cx="59040" cy="320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FA16EA9-E7C4-44C6-902C-9C670A1F5E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231303" y="2892998"/>
                  <a:ext cx="83979" cy="345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DF5E7DF-E282-4C27-B3A7-D0C30497B327}"/>
                    </a:ext>
                  </a:extLst>
                </p14:cNvPr>
                <p14:cNvContentPartPr/>
                <p14:nvPr/>
              </p14:nvContentPartPr>
              <p14:xfrm>
                <a:off x="7289027" y="3094440"/>
                <a:ext cx="141840" cy="1666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DF5E7DF-E282-4C27-B3A7-D0C30497B32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76226" y="3081658"/>
                  <a:ext cx="166931" cy="19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666E494-9D8B-449A-A32E-AA8811486128}"/>
                    </a:ext>
                  </a:extLst>
                </p14:cNvPr>
                <p14:cNvContentPartPr/>
                <p14:nvPr/>
              </p14:nvContentPartPr>
              <p14:xfrm>
                <a:off x="7483787" y="3072840"/>
                <a:ext cx="146880" cy="1162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666E494-9D8B-449A-A32E-AA881148612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70993" y="3060034"/>
                  <a:ext cx="171957" cy="141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20DE785-A096-4A47-80DB-51EF846D3BE2}"/>
                    </a:ext>
                  </a:extLst>
                </p14:cNvPr>
                <p14:cNvContentPartPr/>
                <p14:nvPr/>
              </p14:nvContentPartPr>
              <p14:xfrm>
                <a:off x="7684667" y="2801040"/>
                <a:ext cx="95040" cy="3459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20DE785-A096-4A47-80DB-51EF846D3BE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71893" y="2788227"/>
                  <a:ext cx="120077" cy="371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0AD9A3A-251F-43C3-8D7B-492122A023CE}"/>
                    </a:ext>
                  </a:extLst>
                </p14:cNvPr>
                <p14:cNvContentPartPr/>
                <p14:nvPr/>
              </p14:nvContentPartPr>
              <p14:xfrm>
                <a:off x="7603307" y="2952960"/>
                <a:ext cx="164880" cy="331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0AD9A3A-251F-43C3-8D7B-492122A023C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91018" y="2940222"/>
                  <a:ext cx="189970" cy="5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83EF856-87F4-447B-8FDD-39D80D3B5F87}"/>
                    </a:ext>
                  </a:extLst>
                </p14:cNvPr>
                <p14:cNvContentPartPr/>
                <p14:nvPr/>
              </p14:nvContentPartPr>
              <p14:xfrm>
                <a:off x="7285787" y="3205320"/>
                <a:ext cx="578880" cy="1047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83EF856-87F4-447B-8FDD-39D80D3B5F8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72980" y="3193055"/>
                  <a:ext cx="603982" cy="12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1779BF0F-50DA-41D7-9E81-CD554C4C47E4}"/>
              </a:ext>
            </a:extLst>
          </p:cNvPr>
          <p:cNvGrpSpPr/>
          <p:nvPr/>
        </p:nvGrpSpPr>
        <p:grpSpPr>
          <a:xfrm rot="21160151">
            <a:off x="7495901" y="4057799"/>
            <a:ext cx="436083" cy="357669"/>
            <a:chOff x="7244027" y="2801040"/>
            <a:chExt cx="6206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E060F54E-E5D0-4FAE-A7AA-58E9404505C1}"/>
                    </a:ext>
                  </a:extLst>
                </p14:cNvPr>
                <p14:cNvContentPartPr/>
                <p14:nvPr/>
              </p14:nvContentPartPr>
              <p14:xfrm>
                <a:off x="7244027" y="2905800"/>
                <a:ext cx="59040" cy="3200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E060F54E-E5D0-4FAE-A7AA-58E9404505C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231303" y="2892998"/>
                  <a:ext cx="83979" cy="345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7A07D7D-8985-42EA-8038-4A5F6DBF3EC1}"/>
                    </a:ext>
                  </a:extLst>
                </p14:cNvPr>
                <p14:cNvContentPartPr/>
                <p14:nvPr/>
              </p14:nvContentPartPr>
              <p14:xfrm>
                <a:off x="7289027" y="3094440"/>
                <a:ext cx="141840" cy="1666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7A07D7D-8985-42EA-8038-4A5F6DBF3EC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76226" y="3081658"/>
                  <a:ext cx="166931" cy="19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A1C61948-9584-457E-B7B2-9EA20BA25FCD}"/>
                    </a:ext>
                  </a:extLst>
                </p14:cNvPr>
                <p14:cNvContentPartPr/>
                <p14:nvPr/>
              </p14:nvContentPartPr>
              <p14:xfrm>
                <a:off x="7483787" y="3072840"/>
                <a:ext cx="146880" cy="1162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A1C61948-9584-457E-B7B2-9EA20BA25FC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70993" y="3060034"/>
                  <a:ext cx="171957" cy="141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A185738-E782-49A1-A949-14A450B2A6FC}"/>
                    </a:ext>
                  </a:extLst>
                </p14:cNvPr>
                <p14:cNvContentPartPr/>
                <p14:nvPr/>
              </p14:nvContentPartPr>
              <p14:xfrm>
                <a:off x="7684667" y="2801040"/>
                <a:ext cx="95040" cy="3459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A185738-E782-49A1-A949-14A450B2A6F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71893" y="2788227"/>
                  <a:ext cx="120077" cy="371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CCFFC1B1-377B-4DCF-81DB-4F300E2954A2}"/>
                    </a:ext>
                  </a:extLst>
                </p14:cNvPr>
                <p14:cNvContentPartPr/>
                <p14:nvPr/>
              </p14:nvContentPartPr>
              <p14:xfrm>
                <a:off x="7603307" y="2952960"/>
                <a:ext cx="164880" cy="331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CCFFC1B1-377B-4DCF-81DB-4F300E2954A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91018" y="2940222"/>
                  <a:ext cx="189970" cy="5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B76DCF1F-054D-4832-8341-E27F70461362}"/>
                    </a:ext>
                  </a:extLst>
                </p14:cNvPr>
                <p14:cNvContentPartPr/>
                <p14:nvPr/>
              </p14:nvContentPartPr>
              <p14:xfrm>
                <a:off x="7285787" y="3205320"/>
                <a:ext cx="578880" cy="1047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B76DCF1F-054D-4832-8341-E27F7046136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72980" y="3193055"/>
                  <a:ext cx="603982" cy="12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0" name="TextBox 439">
            <a:extLst>
              <a:ext uri="{FF2B5EF4-FFF2-40B4-BE49-F238E27FC236}">
                <a16:creationId xmlns:a16="http://schemas.microsoft.com/office/drawing/2014/main" id="{B1731A11-4999-4D4F-920A-6B19D735C680}"/>
              </a:ext>
            </a:extLst>
          </p:cNvPr>
          <p:cNvSpPr txBox="1"/>
          <p:nvPr/>
        </p:nvSpPr>
        <p:spPr>
          <a:xfrm>
            <a:off x="2634380" y="1610738"/>
            <a:ext cx="461697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Golz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Kahng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, Mackenzie, 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Procaccia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 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fluid mechanics of liquid democracy. WINE-18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EE63F48F-97F0-4B67-B451-5B0388C6402F}"/>
              </a:ext>
            </a:extLst>
          </p:cNvPr>
          <p:cNvSpPr txBox="1"/>
          <p:nvPr/>
        </p:nvSpPr>
        <p:spPr>
          <a:xfrm>
            <a:off x="2637852" y="4049413"/>
            <a:ext cx="4619643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Escoffier, Gilbert, Pass-</a:t>
            </a:r>
            <a:r>
              <a:rPr lang="en-US" sz="1500" dirty="0" err="1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Lanneau</a:t>
            </a:r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.</a:t>
            </a:r>
          </a:p>
          <a:p>
            <a:r>
              <a:rPr lang="en-US" sz="15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The convergence of iterative delegations in liquid democracy in a social network. SAGT-19</a:t>
            </a:r>
          </a:p>
        </p:txBody>
      </p:sp>
      <p:sp>
        <p:nvSpPr>
          <p:cNvPr id="212" name="Speech Bubble: Oval 211">
            <a:extLst>
              <a:ext uri="{FF2B5EF4-FFF2-40B4-BE49-F238E27FC236}">
                <a16:creationId xmlns:a16="http://schemas.microsoft.com/office/drawing/2014/main" id="{70B10D67-A289-448F-862F-689559D84299}"/>
              </a:ext>
            </a:extLst>
          </p:cNvPr>
          <p:cNvSpPr/>
          <p:nvPr/>
        </p:nvSpPr>
        <p:spPr>
          <a:xfrm>
            <a:off x="1010526" y="4496188"/>
            <a:ext cx="1817235" cy="877351"/>
          </a:xfrm>
          <a:prstGeom prst="wedgeEllipseCallout">
            <a:avLst>
              <a:gd name="adj1" fmla="val -48297"/>
              <a:gd name="adj2" fmla="val 61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Absolutely! </a:t>
            </a:r>
          </a:p>
        </p:txBody>
      </p:sp>
      <p:sp>
        <p:nvSpPr>
          <p:cNvPr id="442" name="Slide Number Placeholder 3">
            <a:extLst>
              <a:ext uri="{FF2B5EF4-FFF2-40B4-BE49-F238E27FC236}">
                <a16:creationId xmlns:a16="http://schemas.microsoft.com/office/drawing/2014/main" id="{23CFB46A-AAF1-4DF8-9863-EF190C9B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24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99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7FB96F5-E185-49F2-A7EF-C2E43A98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43250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7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What if all voters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can be satisfied simultaneously?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34BEBD6-1167-460F-9D4E-E5EE2C71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26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136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What if all voters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can be satisfied simultaneously?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C50DC7-5234-45D7-AFEA-A1E1703C27E4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C50DC7-5234-45D7-AFEA-A1E1703C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4"/>
                <a:stretch>
                  <a:fillRect l="-727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D80411-015A-48C7-8DC8-FE18D12E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27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107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What if all voters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9F7693-C6D3-47D6-A305-B63489D2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995B2C-6EA5-4EEA-91A0-D5AD28832769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0AD497-69C5-43EB-BD3C-D0634FCF4948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0AD497-69C5-43EB-BD3C-D0634FCF4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5"/>
                <a:stretch>
                  <a:fillRect l="-727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38252C-CAD7-4068-8217-CA641DE4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28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773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What if all voters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9F7693-C6D3-47D6-A305-B63489D2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995B2C-6EA5-4EEA-91A0-D5AD28832769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1FBD1E-6B43-46C3-90FD-66BCCF551CBC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1FBD1E-6B43-46C3-90FD-66BCCF55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5"/>
                <a:stretch>
                  <a:fillRect l="-727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ACC6BC4-5040-46FA-BC09-328796987100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98D4C2-7A5E-4CAD-A4C0-5DBB5D8BFD79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02CA6-FFE3-42E7-B6EC-A8B202107563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24A7ACD-22E1-4365-8F1F-9A94BDD2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29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9529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EA096C1-AC82-4BA0-BE7D-C8020C8E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162300"/>
            <a:ext cx="2819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1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5C5D1B5-7520-4276-BA1E-8D0D6B00216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FEFD0C6-9774-467C-B2FD-49709A53AA7D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FCC1FE-D2C0-464F-9DC1-ED5CA93C3575}"/>
                  </a:ext>
                </a:extLst>
              </p14:cNvPr>
              <p14:cNvContentPartPr/>
              <p14:nvPr/>
            </p14:nvContentPartPr>
            <p14:xfrm>
              <a:off x="1898352" y="555508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FCC1FE-D2C0-464F-9DC1-ED5CA93C35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9352" y="5546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14:cNvPr>
              <p14:cNvContentPartPr/>
              <p14:nvPr/>
            </p14:nvContentPartPr>
            <p14:xfrm>
              <a:off x="5160086" y="-68966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142086" y="-8696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CFA4EF1-9916-499D-B284-D032CD3344CD}"/>
              </a:ext>
            </a:extLst>
          </p:cNvPr>
          <p:cNvGrpSpPr/>
          <p:nvPr/>
        </p:nvGrpSpPr>
        <p:grpSpPr>
          <a:xfrm>
            <a:off x="252792" y="-4469"/>
            <a:ext cx="518573" cy="259403"/>
            <a:chOff x="252792" y="-4469"/>
            <a:chExt cx="518573" cy="2594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14:cNvPr>
                <p14:cNvContentPartPr/>
                <p14:nvPr/>
              </p14:nvContentPartPr>
              <p14:xfrm>
                <a:off x="274351" y="96603"/>
                <a:ext cx="17386" cy="158331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6610" y="78611"/>
                  <a:ext cx="52513" cy="193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14:cNvPr>
                <p14:cNvContentPartPr/>
                <p14:nvPr/>
              </p14:nvContentPartPr>
              <p14:xfrm>
                <a:off x="252792" y="72494"/>
                <a:ext cx="120776" cy="83222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4819" y="54558"/>
                  <a:ext cx="156362" cy="11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14:cNvPr>
                <p14:cNvContentPartPr/>
                <p14:nvPr/>
              </p14:nvContentPartPr>
              <p14:xfrm>
                <a:off x="402082" y="81767"/>
                <a:ext cx="113358" cy="98754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4089" y="63812"/>
                  <a:ext cx="148985" cy="13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14:cNvPr>
                <p14:cNvContentPartPr/>
                <p14:nvPr/>
              </p14:nvContentPartPr>
              <p14:xfrm>
                <a:off x="503386" y="111903"/>
                <a:ext cx="96899" cy="81368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5442" y="93901"/>
                  <a:ext cx="132429" cy="117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14:cNvPr>
                <p14:cNvContentPartPr/>
                <p14:nvPr/>
              </p14:nvContentPartPr>
              <p14:xfrm>
                <a:off x="617208" y="114453"/>
                <a:ext cx="62822" cy="62127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9259" y="96497"/>
                  <a:ext cx="98361" cy="97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14:cNvPr>
                <p14:cNvContentPartPr/>
                <p14:nvPr/>
              </p14:nvContentPartPr>
              <p14:xfrm>
                <a:off x="722684" y="-4469"/>
                <a:ext cx="30832" cy="182903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4548" y="-22471"/>
                  <a:ext cx="66742" cy="218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14:cNvPr>
                <p14:cNvContentPartPr/>
                <p14:nvPr/>
              </p14:nvContentPartPr>
              <p14:xfrm>
                <a:off x="667048" y="89185"/>
                <a:ext cx="64909" cy="765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9117" y="71799"/>
                  <a:ext cx="100412" cy="4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14:cNvPr>
                <p14:cNvContentPartPr/>
                <p14:nvPr/>
              </p14:nvContentPartPr>
              <p14:xfrm>
                <a:off x="717584" y="77131"/>
                <a:ext cx="53781" cy="9041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9657" y="59049"/>
                  <a:ext cx="89276" cy="448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14:cNvPr>
              <p14:cNvContentPartPr/>
              <p14:nvPr/>
            </p14:nvContentPartPr>
            <p14:xfrm>
              <a:off x="1477188" y="120059"/>
              <a:ext cx="5332" cy="232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459415" y="108459"/>
                <a:ext cx="40523" cy="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FB9A3ED-D8F4-4E32-948E-79966D41E637}"/>
              </a:ext>
            </a:extLst>
          </p:cNvPr>
          <p:cNvGrpSpPr/>
          <p:nvPr/>
        </p:nvGrpSpPr>
        <p:grpSpPr>
          <a:xfrm>
            <a:off x="890924" y="-20886"/>
            <a:ext cx="594146" cy="204230"/>
            <a:chOff x="890924" y="-20886"/>
            <a:chExt cx="594146" cy="2042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14:cNvPr>
                <p14:cNvContentPartPr/>
                <p14:nvPr/>
              </p14:nvContentPartPr>
              <p14:xfrm>
                <a:off x="890924" y="87836"/>
                <a:ext cx="73022" cy="84613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3026" y="69910"/>
                  <a:ext cx="108459" cy="120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14:cNvPr>
                <p14:cNvContentPartPr/>
                <p14:nvPr/>
              </p14:nvContentPartPr>
              <p14:xfrm>
                <a:off x="1006369" y="-22"/>
                <a:ext cx="70936" cy="164358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8456" y="-17645"/>
                  <a:ext cx="106404" cy="199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14:cNvPr>
                <p14:cNvContentPartPr/>
                <p14:nvPr/>
              </p14:nvContentPartPr>
              <p14:xfrm>
                <a:off x="1037200" y="135127"/>
                <a:ext cx="38713" cy="33613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9277" y="117248"/>
                  <a:ext cx="74200" cy="69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14:cNvPr>
                <p14:cNvContentPartPr/>
                <p14:nvPr/>
              </p14:nvContentPartPr>
              <p14:xfrm>
                <a:off x="1091909" y="-20886"/>
                <a:ext cx="165749" cy="18916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3932" y="-38508"/>
                  <a:ext cx="201344" cy="224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14:cNvPr>
                <p14:cNvContentPartPr/>
                <p14:nvPr/>
              </p14:nvContentPartPr>
              <p14:xfrm>
                <a:off x="1187417" y="75086"/>
                <a:ext cx="101999" cy="1391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69459" y="61454"/>
                  <a:ext cx="137555" cy="28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14:cNvPr>
                <p14:cNvContentPartPr/>
                <p14:nvPr/>
              </p14:nvContentPartPr>
              <p14:xfrm>
                <a:off x="1273421" y="24086"/>
                <a:ext cx="155781" cy="159258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55792" y="6111"/>
                  <a:ext cx="191398" cy="194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14:cNvPr>
                <p14:cNvContentPartPr/>
                <p14:nvPr/>
              </p14:nvContentPartPr>
              <p14:xfrm>
                <a:off x="1484838" y="176854"/>
                <a:ext cx="232" cy="232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73238" y="165254"/>
                  <a:ext cx="23200" cy="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14:cNvPr>
                <p14:cNvContentPartPr/>
                <p14:nvPr/>
              </p14:nvContentPartPr>
              <p14:xfrm>
                <a:off x="1474175" y="110554"/>
                <a:ext cx="7650" cy="14604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56789" y="92744"/>
                  <a:ext cx="42075" cy="4986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C01D0DE-2CDF-4688-ACD2-9D79F9BF67E3}"/>
              </a:ext>
            </a:extLst>
          </p:cNvPr>
          <p:cNvSpPr/>
          <p:nvPr/>
        </p:nvSpPr>
        <p:spPr>
          <a:xfrm>
            <a:off x="169894" y="229747"/>
            <a:ext cx="11894040" cy="2711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1BA2B06-6F6B-4815-97F9-4B234550C87F}"/>
              </a:ext>
            </a:extLst>
          </p:cNvPr>
          <p:cNvGrpSpPr/>
          <p:nvPr/>
        </p:nvGrpSpPr>
        <p:grpSpPr>
          <a:xfrm>
            <a:off x="316783" y="267800"/>
            <a:ext cx="782280" cy="241920"/>
            <a:chOff x="316783" y="414446"/>
            <a:chExt cx="7822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14:cNvPr>
                <p14:cNvContentPartPr/>
                <p14:nvPr/>
              </p14:nvContentPartPr>
              <p14:xfrm>
                <a:off x="316783" y="496526"/>
                <a:ext cx="103680" cy="153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015A4B-2C27-4174-BFD5-654CDEC19B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7783" y="487886"/>
                  <a:ext cx="12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14:cNvPr>
                <p14:cNvContentPartPr/>
                <p14:nvPr/>
              </p14:nvContentPartPr>
              <p14:xfrm>
                <a:off x="461863" y="543686"/>
                <a:ext cx="98280" cy="9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953517-0766-40FF-9711-A4BC90EF667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3223" y="534686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14:cNvPr>
                <p14:cNvContentPartPr/>
                <p14:nvPr/>
              </p14:nvContentPartPr>
              <p14:xfrm>
                <a:off x="619543" y="414446"/>
                <a:ext cx="92520" cy="222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90C91A-D069-4A5F-BC30-6C83777A8E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0903" y="405446"/>
                  <a:ext cx="110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14:cNvPr>
                <p14:cNvContentPartPr/>
                <p14:nvPr/>
              </p14:nvContentPartPr>
              <p14:xfrm>
                <a:off x="752383" y="522446"/>
                <a:ext cx="88200" cy="10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EE51CE-8CA0-410D-AB03-999A58B752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3743" y="513446"/>
                  <a:ext cx="10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14:cNvPr>
                <p14:cNvContentPartPr/>
                <p14:nvPr/>
              </p14:nvContentPartPr>
              <p14:xfrm>
                <a:off x="862183" y="541526"/>
                <a:ext cx="9936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69728B-6D94-46B6-9EC5-65D0A3C7BC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3543" y="532886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14:cNvPr>
                <p14:cNvContentPartPr/>
                <p14:nvPr/>
              </p14:nvContentPartPr>
              <p14:xfrm>
                <a:off x="979903" y="539006"/>
                <a:ext cx="119160" cy="11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553C60-0D4A-4232-944F-7605D4304C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1263" y="530366"/>
                  <a:ext cx="136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4150E72-8A74-48BA-9D77-2F11C787FE3A}"/>
              </a:ext>
            </a:extLst>
          </p:cNvPr>
          <p:cNvGrpSpPr/>
          <p:nvPr/>
        </p:nvGrpSpPr>
        <p:grpSpPr>
          <a:xfrm>
            <a:off x="1296703" y="249800"/>
            <a:ext cx="563040" cy="218520"/>
            <a:chOff x="1296703" y="396446"/>
            <a:chExt cx="563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14:cNvPr>
                <p14:cNvContentPartPr/>
                <p14:nvPr/>
              </p14:nvContentPartPr>
              <p14:xfrm>
                <a:off x="1339543" y="396446"/>
                <a:ext cx="60840" cy="20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17AA0D-7F37-4A39-94FD-ED4CCF2F71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30903" y="387806"/>
                  <a:ext cx="7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14:cNvPr>
                <p14:cNvContentPartPr/>
                <p14:nvPr/>
              </p14:nvContentPartPr>
              <p14:xfrm>
                <a:off x="1296703" y="539006"/>
                <a:ext cx="74160" cy="1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3A941E-184D-44F1-B1AA-227CD9E602A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88063" y="530366"/>
                  <a:ext cx="91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14:cNvPr>
                <p14:cNvContentPartPr/>
                <p14:nvPr/>
              </p14:nvContentPartPr>
              <p14:xfrm>
                <a:off x="1404703" y="505526"/>
                <a:ext cx="118080" cy="10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F90942-6FC0-4531-962C-BB51BCC9F2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95703" y="496526"/>
                  <a:ext cx="135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14:cNvPr>
                <p14:cNvContentPartPr/>
                <p14:nvPr/>
              </p14:nvContentPartPr>
              <p14:xfrm>
                <a:off x="1485703" y="520286"/>
                <a:ext cx="110880" cy="9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F8E74B-4807-4B21-81A0-1D385699CEE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77063" y="511646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14:cNvPr>
                <p14:cNvContentPartPr/>
                <p14:nvPr/>
              </p14:nvContentPartPr>
              <p14:xfrm>
                <a:off x="1652023" y="518486"/>
                <a:ext cx="207720" cy="9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F3BC8E-C2A9-4AC2-A58D-A8FD84C8691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43383" y="509486"/>
                  <a:ext cx="2253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C876738-34DC-4292-B15C-AD4EDE98A645}"/>
              </a:ext>
            </a:extLst>
          </p:cNvPr>
          <p:cNvGrpSpPr/>
          <p:nvPr/>
        </p:nvGrpSpPr>
        <p:grpSpPr>
          <a:xfrm>
            <a:off x="2062423" y="276975"/>
            <a:ext cx="2891526" cy="358920"/>
            <a:chOff x="2062423" y="423621"/>
            <a:chExt cx="2891526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14:cNvPr>
                <p14:cNvContentPartPr/>
                <p14:nvPr/>
              </p14:nvContentPartPr>
              <p14:xfrm>
                <a:off x="2062423" y="433526"/>
                <a:ext cx="114840" cy="155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53423" y="424526"/>
                  <a:ext cx="132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14:cNvPr>
                <p14:cNvContentPartPr/>
                <p14:nvPr/>
              </p14:nvContentPartPr>
              <p14:xfrm>
                <a:off x="2210743" y="523886"/>
                <a:ext cx="10080" cy="6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01743" y="514886"/>
                  <a:ext cx="2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14:cNvPr>
                <p14:cNvContentPartPr/>
                <p14:nvPr/>
              </p14:nvContentPartPr>
              <p14:xfrm>
                <a:off x="2210743" y="454046"/>
                <a:ext cx="13680" cy="72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01500" y="445046"/>
                  <a:ext cx="31797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14:cNvPr>
                <p14:cNvContentPartPr/>
                <p14:nvPr/>
              </p14:nvContentPartPr>
              <p14:xfrm>
                <a:off x="2265823" y="494726"/>
                <a:ext cx="103320" cy="94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56823" y="485726"/>
                  <a:ext cx="120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14:cNvPr>
                <p14:cNvContentPartPr/>
                <p14:nvPr/>
              </p14:nvContentPartPr>
              <p14:xfrm>
                <a:off x="3357349" y="449181"/>
                <a:ext cx="143640" cy="151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48349" y="440160"/>
                  <a:ext cx="161280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14:cNvPr>
                <p14:cNvContentPartPr/>
                <p14:nvPr/>
              </p14:nvContentPartPr>
              <p14:xfrm>
                <a:off x="3501709" y="562221"/>
                <a:ext cx="82080" cy="52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92709" y="553221"/>
                  <a:ext cx="99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14:cNvPr>
                <p14:cNvContentPartPr/>
                <p14:nvPr/>
              </p14:nvContentPartPr>
              <p14:xfrm>
                <a:off x="3620509" y="528021"/>
                <a:ext cx="165600" cy="106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11509" y="519021"/>
                  <a:ext cx="183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14:cNvPr>
                <p14:cNvContentPartPr/>
                <p14:nvPr/>
              </p14:nvContentPartPr>
              <p14:xfrm>
                <a:off x="3832549" y="553581"/>
                <a:ext cx="13680" cy="6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23306" y="544627"/>
                  <a:ext cx="31797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14:cNvPr>
                <p14:cNvContentPartPr/>
                <p14:nvPr/>
              </p14:nvContentPartPr>
              <p14:xfrm>
                <a:off x="3832549" y="485181"/>
                <a:ext cx="15840" cy="68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23549" y="476181"/>
                  <a:ext cx="3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14:cNvPr>
                <p14:cNvContentPartPr/>
                <p14:nvPr/>
              </p14:nvContentPartPr>
              <p14:xfrm>
                <a:off x="3878989" y="526581"/>
                <a:ext cx="107280" cy="107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69989" y="517611"/>
                  <a:ext cx="124920" cy="125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14:cNvPr>
                <p14:cNvContentPartPr/>
                <p14:nvPr/>
              </p14:nvContentPartPr>
              <p14:xfrm>
                <a:off x="4009669" y="513981"/>
                <a:ext cx="78480" cy="106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00669" y="504981"/>
                  <a:ext cx="96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14:cNvPr>
                <p14:cNvContentPartPr/>
                <p14:nvPr/>
              </p14:nvContentPartPr>
              <p14:xfrm>
                <a:off x="4162669" y="423621"/>
                <a:ext cx="66240" cy="192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53718" y="414621"/>
                  <a:ext cx="83785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14:cNvPr>
                <p14:cNvContentPartPr/>
                <p14:nvPr/>
              </p14:nvContentPartPr>
              <p14:xfrm>
                <a:off x="4117669" y="515781"/>
                <a:ext cx="100440" cy="1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08669" y="506781"/>
                  <a:ext cx="11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14:cNvPr>
                <p14:cNvContentPartPr/>
                <p14:nvPr/>
              </p14:nvContentPartPr>
              <p14:xfrm>
                <a:off x="4245109" y="455301"/>
                <a:ext cx="34560" cy="14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36014" y="446301"/>
                  <a:ext cx="52386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14:cNvPr>
                <p14:cNvContentPartPr/>
                <p14:nvPr/>
              </p14:nvContentPartPr>
              <p14:xfrm>
                <a:off x="4317829" y="499941"/>
                <a:ext cx="108360" cy="97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08829" y="490941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14:cNvPr>
                <p14:cNvContentPartPr/>
                <p14:nvPr/>
              </p14:nvContentPartPr>
              <p14:xfrm>
                <a:off x="4403509" y="519741"/>
                <a:ext cx="138960" cy="262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94532" y="510741"/>
                  <a:ext cx="156554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14:cNvPr>
                <p14:cNvContentPartPr/>
                <p14:nvPr/>
              </p14:nvContentPartPr>
              <p14:xfrm>
                <a:off x="4650829" y="464301"/>
                <a:ext cx="104760" cy="133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1829" y="455277"/>
                  <a:ext cx="122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14:cNvPr>
                <p14:cNvContentPartPr/>
                <p14:nvPr/>
              </p14:nvContentPartPr>
              <p14:xfrm>
                <a:off x="4754509" y="434061"/>
                <a:ext cx="196200" cy="180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45509" y="425079"/>
                  <a:ext cx="213840" cy="19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14:cNvPr>
                <p14:cNvContentPartPr/>
                <p14:nvPr/>
              </p14:nvContentPartPr>
              <p14:xfrm>
                <a:off x="4872229" y="518661"/>
                <a:ext cx="81720" cy="8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63229" y="509661"/>
                  <a:ext cx="99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14:cNvPr>
                <p14:cNvContentPartPr/>
                <p14:nvPr/>
              </p14:nvContentPartPr>
              <p14:xfrm>
                <a:off x="2541406" y="456206"/>
                <a:ext cx="80640" cy="151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32406" y="447185"/>
                  <a:ext cx="98280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14:cNvPr>
                <p14:cNvContentPartPr/>
                <p14:nvPr/>
              </p14:nvContentPartPr>
              <p14:xfrm>
                <a:off x="2675686" y="549446"/>
                <a:ext cx="5760" cy="52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66686" y="540446"/>
                  <a:ext cx="2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14:cNvPr>
                <p14:cNvContentPartPr/>
                <p14:nvPr/>
              </p14:nvContentPartPr>
              <p14:xfrm>
                <a:off x="2680006" y="474926"/>
                <a:ext cx="1440" cy="3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671006" y="465926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14:cNvPr>
                <p14:cNvContentPartPr/>
                <p14:nvPr/>
              </p14:nvContentPartPr>
              <p14:xfrm>
                <a:off x="2737246" y="523886"/>
                <a:ext cx="96120" cy="84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28246" y="514886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14:cNvPr>
                <p14:cNvContentPartPr/>
                <p14:nvPr/>
              </p14:nvContentPartPr>
              <p14:xfrm>
                <a:off x="2826526" y="532166"/>
                <a:ext cx="64440" cy="92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17526" y="523166"/>
                  <a:ext cx="82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14:cNvPr>
                <p14:cNvContentPartPr/>
                <p14:nvPr/>
              </p14:nvContentPartPr>
              <p14:xfrm>
                <a:off x="2894926" y="432446"/>
                <a:ext cx="118080" cy="190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85926" y="423429"/>
                  <a:ext cx="135720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14:cNvPr>
                <p14:cNvContentPartPr/>
                <p14:nvPr/>
              </p14:nvContentPartPr>
              <p14:xfrm>
                <a:off x="2970526" y="516686"/>
                <a:ext cx="9504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61492" y="507686"/>
                  <a:ext cx="112747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14:cNvPr>
                <p14:cNvContentPartPr/>
                <p14:nvPr/>
              </p14:nvContentPartPr>
              <p14:xfrm>
                <a:off x="3046486" y="521366"/>
                <a:ext cx="78480" cy="9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37486" y="512366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14:cNvPr>
                <p14:cNvContentPartPr/>
                <p14:nvPr/>
              </p14:nvContentPartPr>
              <p14:xfrm>
                <a:off x="3125686" y="429566"/>
                <a:ext cx="77400" cy="180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16686" y="420566"/>
                  <a:ext cx="9504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2407CF2-D620-409C-A775-ACF0C490BAF7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10000"/>
                        <a:lumOff val="90000"/>
                      </a:schemeClr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bg2">
                      <a:lumMod val="10000"/>
                      <a:lumOff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2407CF2-D620-409C-A775-ACF0C490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364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710CA076-2418-4AD1-A33A-6AB04DF95BD2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4011A3C9-9ECD-40D1-B202-DE8F1C9BC8C0}"/>
                  </a:ext>
                </a:extLst>
              </p:cNvPr>
              <p:cNvSpPr txBox="1"/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directed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graph (V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E)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select a set  S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V : </a:t>
                </a:r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|S|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k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 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dirty="0">
                  <a:solidFill>
                    <a:schemeClr val="tx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4011A3C9-9ECD-40D1-B202-DE8F1C9B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blipFill>
                <a:blip r:embed="rId604"/>
                <a:stretch>
                  <a:fillRect l="-3593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FDF2F01-D87D-4357-B690-FB1C2C605A9E}"/>
              </a:ext>
            </a:extLst>
          </p:cNvPr>
          <p:cNvGrpSpPr/>
          <p:nvPr/>
        </p:nvGrpSpPr>
        <p:grpSpPr>
          <a:xfrm>
            <a:off x="5058218" y="290041"/>
            <a:ext cx="374760" cy="245880"/>
            <a:chOff x="5010103" y="401486"/>
            <a:chExt cx="3747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9B2C3E0-2160-4616-AEB8-8148D31B1162}"/>
                    </a:ext>
                  </a:extLst>
                </p14:cNvPr>
                <p14:cNvContentPartPr/>
                <p14:nvPr/>
              </p14:nvContentPartPr>
              <p14:xfrm>
                <a:off x="5027743" y="431366"/>
                <a:ext cx="41400" cy="18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CD087B-0AB6-4DB9-9D2C-8529B1DD7A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8664" y="422366"/>
                  <a:ext cx="59195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8BD167-3DC8-429A-B1F9-E63E7F209168}"/>
                    </a:ext>
                  </a:extLst>
                </p14:cNvPr>
                <p14:cNvContentPartPr/>
                <p14:nvPr/>
              </p14:nvContentPartPr>
              <p14:xfrm>
                <a:off x="5010103" y="487526"/>
                <a:ext cx="26640" cy="145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5F167BE-8E32-4728-9BF6-2557B8EEFF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1103" y="478526"/>
                  <a:ext cx="4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50C407-5926-4631-9D26-D6C8AAEBA1B0}"/>
                    </a:ext>
                  </a:extLst>
                </p14:cNvPr>
                <p14:cNvContentPartPr/>
                <p14:nvPr/>
              </p14:nvContentPartPr>
              <p14:xfrm>
                <a:off x="5041423" y="492566"/>
                <a:ext cx="343440" cy="5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4005AC2-5214-4259-9D58-9F40D0E6B2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32423" y="483566"/>
                  <a:ext cx="361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F0BA55-C690-40B9-A13F-26A22BEBD215}"/>
                    </a:ext>
                  </a:extLst>
                </p14:cNvPr>
                <p14:cNvContentPartPr/>
                <p14:nvPr/>
              </p14:nvContentPartPr>
              <p14:xfrm>
                <a:off x="5228983" y="401486"/>
                <a:ext cx="132480" cy="135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1320508-AD90-4250-A6AD-94E9C25E81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19983" y="392486"/>
                  <a:ext cx="150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9C9E9F-0B45-486E-A727-9DD0A2B43173}"/>
                    </a:ext>
                  </a:extLst>
                </p14:cNvPr>
                <p14:cNvContentPartPr/>
                <p14:nvPr/>
              </p14:nvContentPartPr>
              <p14:xfrm>
                <a:off x="5194063" y="538286"/>
                <a:ext cx="173160" cy="97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F80E73D-6F48-4402-8839-8C708CFEBE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5063" y="529319"/>
                  <a:ext cx="190800" cy="11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ABCD34-2371-4368-8647-036EDFC9A447}"/>
                    </a:ext>
                  </a:extLst>
                </p14:cNvPr>
                <p14:cNvContentPartPr/>
                <p14:nvPr/>
              </p14:nvContentPartPr>
              <p14:xfrm>
                <a:off x="5199823" y="534326"/>
                <a:ext cx="151920" cy="72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089F215-6340-4B13-A111-B719D15FC4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0823" y="525326"/>
                  <a:ext cx="169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2C4DDF-3F1E-49A0-B1BB-2AB6553793DF}"/>
                    </a:ext>
                  </a:extLst>
                </p14:cNvPr>
                <p14:cNvContentPartPr/>
                <p14:nvPr/>
              </p14:nvContentPartPr>
              <p14:xfrm>
                <a:off x="5186143" y="534326"/>
                <a:ext cx="169920" cy="113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BBED933-D7F0-469E-8B15-7FD043F3FA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77124" y="525355"/>
                  <a:ext cx="187597" cy="13062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AF0B3288-0D8B-470E-A7FE-F44541878B61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3C4C2ED-1900-4BB8-AAE9-E79A2D08DB30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3" name="Picture 1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BEB42B1-850E-4779-9FB0-1B3EC456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114" name="Speech Bubble: Rectangle with Corners Rounded 113">
            <a:extLst>
              <a:ext uri="{FF2B5EF4-FFF2-40B4-BE49-F238E27FC236}">
                <a16:creationId xmlns:a16="http://schemas.microsoft.com/office/drawing/2014/main" id="{C46FDBDB-C20F-48CF-A615-8EDFC4FDEBA0}"/>
              </a:ext>
            </a:extLst>
          </p:cNvPr>
          <p:cNvSpPr/>
          <p:nvPr/>
        </p:nvSpPr>
        <p:spPr>
          <a:xfrm>
            <a:off x="44783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520B985-6D2A-4A62-B099-F9740659B494}"/>
                  </a:ext>
                </a:extLst>
              </p:cNvPr>
              <p:cNvSpPr txBox="1"/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10000"/>
                        <a:lumOff val="90000"/>
                      </a:schemeClr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bg2">
                      <a:lumMod val="10000"/>
                      <a:lumOff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520B985-6D2A-4A62-B099-F9740659B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blipFill>
                <a:blip r:embed="rId612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Slide Number Placeholder 3">
            <a:extLst>
              <a:ext uri="{FF2B5EF4-FFF2-40B4-BE49-F238E27FC236}">
                <a16:creationId xmlns:a16="http://schemas.microsoft.com/office/drawing/2014/main" id="{3AA56741-EC6E-436E-B9A4-635A287B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30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465366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FCC1FE-D2C0-464F-9DC1-ED5CA93C3575}"/>
                  </a:ext>
                </a:extLst>
              </p14:cNvPr>
              <p14:cNvContentPartPr/>
              <p14:nvPr/>
            </p14:nvContentPartPr>
            <p14:xfrm>
              <a:off x="1898352" y="555508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FCC1FE-D2C0-464F-9DC1-ED5CA93C35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9352" y="5546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14:cNvPr>
              <p14:cNvContentPartPr/>
              <p14:nvPr/>
            </p14:nvContentPartPr>
            <p14:xfrm>
              <a:off x="5160086" y="-68966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2086" y="-8696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CFA4EF1-9916-499D-B284-D032CD3344CD}"/>
              </a:ext>
            </a:extLst>
          </p:cNvPr>
          <p:cNvGrpSpPr/>
          <p:nvPr/>
        </p:nvGrpSpPr>
        <p:grpSpPr>
          <a:xfrm>
            <a:off x="252792" y="-4469"/>
            <a:ext cx="518573" cy="259403"/>
            <a:chOff x="252792" y="-4469"/>
            <a:chExt cx="518573" cy="2594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14:cNvPr>
                <p14:cNvContentPartPr/>
                <p14:nvPr/>
              </p14:nvContentPartPr>
              <p14:xfrm>
                <a:off x="274351" y="96603"/>
                <a:ext cx="17386" cy="158331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610" y="78611"/>
                  <a:ext cx="52513" cy="193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14:cNvPr>
                <p14:cNvContentPartPr/>
                <p14:nvPr/>
              </p14:nvContentPartPr>
              <p14:xfrm>
                <a:off x="252792" y="72494"/>
                <a:ext cx="120776" cy="83222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819" y="54558"/>
                  <a:ext cx="156362" cy="11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14:cNvPr>
                <p14:cNvContentPartPr/>
                <p14:nvPr/>
              </p14:nvContentPartPr>
              <p14:xfrm>
                <a:off x="402082" y="81767"/>
                <a:ext cx="113358" cy="98754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089" y="63812"/>
                  <a:ext cx="148985" cy="13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14:cNvPr>
                <p14:cNvContentPartPr/>
                <p14:nvPr/>
              </p14:nvContentPartPr>
              <p14:xfrm>
                <a:off x="503386" y="111903"/>
                <a:ext cx="96899" cy="81368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442" y="93901"/>
                  <a:ext cx="132429" cy="117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14:cNvPr>
                <p14:cNvContentPartPr/>
                <p14:nvPr/>
              </p14:nvContentPartPr>
              <p14:xfrm>
                <a:off x="617208" y="114453"/>
                <a:ext cx="62822" cy="62127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9259" y="96497"/>
                  <a:ext cx="98361" cy="97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14:cNvPr>
                <p14:cNvContentPartPr/>
                <p14:nvPr/>
              </p14:nvContentPartPr>
              <p14:xfrm>
                <a:off x="722684" y="-4469"/>
                <a:ext cx="30832" cy="182903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4548" y="-22471"/>
                  <a:ext cx="66742" cy="218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14:cNvPr>
                <p14:cNvContentPartPr/>
                <p14:nvPr/>
              </p14:nvContentPartPr>
              <p14:xfrm>
                <a:off x="667048" y="89185"/>
                <a:ext cx="64909" cy="765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9117" y="71799"/>
                  <a:ext cx="100412" cy="4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14:cNvPr>
                <p14:cNvContentPartPr/>
                <p14:nvPr/>
              </p14:nvContentPartPr>
              <p14:xfrm>
                <a:off x="717584" y="77131"/>
                <a:ext cx="53781" cy="9041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657" y="59049"/>
                  <a:ext cx="89276" cy="448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14:cNvPr>
              <p14:cNvContentPartPr/>
              <p14:nvPr/>
            </p14:nvContentPartPr>
            <p14:xfrm>
              <a:off x="1477188" y="120059"/>
              <a:ext cx="5332" cy="232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59415" y="108459"/>
                <a:ext cx="40523" cy="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FB9A3ED-D8F4-4E32-948E-79966D41E637}"/>
              </a:ext>
            </a:extLst>
          </p:cNvPr>
          <p:cNvGrpSpPr/>
          <p:nvPr/>
        </p:nvGrpSpPr>
        <p:grpSpPr>
          <a:xfrm>
            <a:off x="890924" y="-20886"/>
            <a:ext cx="594146" cy="204230"/>
            <a:chOff x="890924" y="-20886"/>
            <a:chExt cx="594146" cy="2042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14:cNvPr>
                <p14:cNvContentPartPr/>
                <p14:nvPr/>
              </p14:nvContentPartPr>
              <p14:xfrm>
                <a:off x="890924" y="87836"/>
                <a:ext cx="73022" cy="84613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3026" y="69910"/>
                  <a:ext cx="108459" cy="120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14:cNvPr>
                <p14:cNvContentPartPr/>
                <p14:nvPr/>
              </p14:nvContentPartPr>
              <p14:xfrm>
                <a:off x="1006369" y="-22"/>
                <a:ext cx="70936" cy="164358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8456" y="-18044"/>
                  <a:ext cx="106404" cy="20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14:cNvPr>
                <p14:cNvContentPartPr/>
                <p14:nvPr/>
              </p14:nvContentPartPr>
              <p14:xfrm>
                <a:off x="1037200" y="135127"/>
                <a:ext cx="38713" cy="33613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9442" y="117248"/>
                  <a:ext cx="73874" cy="69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14:cNvPr>
                <p14:cNvContentPartPr/>
                <p14:nvPr/>
              </p14:nvContentPartPr>
              <p14:xfrm>
                <a:off x="1091909" y="-20886"/>
                <a:ext cx="165749" cy="18916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32" y="-38901"/>
                  <a:ext cx="201344" cy="224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14:cNvPr>
                <p14:cNvContentPartPr/>
                <p14:nvPr/>
              </p14:nvContentPartPr>
              <p14:xfrm>
                <a:off x="1187417" y="75086"/>
                <a:ext cx="101999" cy="1391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9459" y="57698"/>
                  <a:ext cx="137555" cy="35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14:cNvPr>
                <p14:cNvContentPartPr/>
                <p14:nvPr/>
              </p14:nvContentPartPr>
              <p14:xfrm>
                <a:off x="1273421" y="24086"/>
                <a:ext cx="155781" cy="159258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55432" y="6111"/>
                  <a:ext cx="191398" cy="194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14:cNvPr>
                <p14:cNvContentPartPr/>
                <p14:nvPr/>
              </p14:nvContentPartPr>
              <p14:xfrm>
                <a:off x="1484838" y="176854"/>
                <a:ext cx="232" cy="232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3238" y="165254"/>
                  <a:ext cx="23200" cy="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14:cNvPr>
                <p14:cNvContentPartPr/>
                <p14:nvPr/>
              </p14:nvContentPartPr>
              <p14:xfrm>
                <a:off x="1474175" y="110554"/>
                <a:ext cx="7650" cy="14604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56789" y="92744"/>
                  <a:ext cx="42075" cy="4986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C01D0DE-2CDF-4688-ACD2-9D79F9BF67E3}"/>
              </a:ext>
            </a:extLst>
          </p:cNvPr>
          <p:cNvSpPr/>
          <p:nvPr/>
        </p:nvSpPr>
        <p:spPr>
          <a:xfrm>
            <a:off x="169894" y="229747"/>
            <a:ext cx="11894040" cy="2711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1BA2B06-6F6B-4815-97F9-4B234550C87F}"/>
              </a:ext>
            </a:extLst>
          </p:cNvPr>
          <p:cNvGrpSpPr/>
          <p:nvPr/>
        </p:nvGrpSpPr>
        <p:grpSpPr>
          <a:xfrm>
            <a:off x="316783" y="267800"/>
            <a:ext cx="782280" cy="241920"/>
            <a:chOff x="316783" y="414446"/>
            <a:chExt cx="7822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14:cNvPr>
                <p14:cNvContentPartPr/>
                <p14:nvPr/>
              </p14:nvContentPartPr>
              <p14:xfrm>
                <a:off x="316783" y="496526"/>
                <a:ext cx="103680" cy="153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783" y="487526"/>
                  <a:ext cx="12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14:cNvPr>
                <p14:cNvContentPartPr/>
                <p14:nvPr/>
              </p14:nvContentPartPr>
              <p14:xfrm>
                <a:off x="461863" y="543686"/>
                <a:ext cx="98280" cy="97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2863" y="534686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14:cNvPr>
                <p14:cNvContentPartPr/>
                <p14:nvPr/>
              </p14:nvContentPartPr>
              <p14:xfrm>
                <a:off x="619543" y="414446"/>
                <a:ext cx="92520" cy="222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0543" y="405461"/>
                  <a:ext cx="110160" cy="24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14:cNvPr>
                <p14:cNvContentPartPr/>
                <p14:nvPr/>
              </p14:nvContentPartPr>
              <p14:xfrm>
                <a:off x="752383" y="522446"/>
                <a:ext cx="88200" cy="100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383" y="513446"/>
                  <a:ext cx="10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14:cNvPr>
                <p14:cNvContentPartPr/>
                <p14:nvPr/>
              </p14:nvContentPartPr>
              <p14:xfrm>
                <a:off x="862183" y="541526"/>
                <a:ext cx="99360" cy="101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3183" y="532526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14:cNvPr>
                <p14:cNvContentPartPr/>
                <p14:nvPr/>
              </p14:nvContentPartPr>
              <p14:xfrm>
                <a:off x="979903" y="539006"/>
                <a:ext cx="119160" cy="117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0903" y="529978"/>
                  <a:ext cx="136800" cy="135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4150E72-8A74-48BA-9D77-2F11C787FE3A}"/>
              </a:ext>
            </a:extLst>
          </p:cNvPr>
          <p:cNvGrpSpPr/>
          <p:nvPr/>
        </p:nvGrpSpPr>
        <p:grpSpPr>
          <a:xfrm>
            <a:off x="1296703" y="249800"/>
            <a:ext cx="563040" cy="218520"/>
            <a:chOff x="1296703" y="396446"/>
            <a:chExt cx="563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14:cNvPr>
                <p14:cNvContentPartPr/>
                <p14:nvPr/>
              </p14:nvContentPartPr>
              <p14:xfrm>
                <a:off x="1339543" y="396446"/>
                <a:ext cx="60840" cy="201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0543" y="387446"/>
                  <a:ext cx="7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14:cNvPr>
                <p14:cNvContentPartPr/>
                <p14:nvPr/>
              </p14:nvContentPartPr>
              <p14:xfrm>
                <a:off x="1296703" y="539006"/>
                <a:ext cx="74160" cy="16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7659" y="530006"/>
                  <a:ext cx="91886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14:cNvPr>
                <p14:cNvContentPartPr/>
                <p14:nvPr/>
              </p14:nvContentPartPr>
              <p14:xfrm>
                <a:off x="1404703" y="505526"/>
                <a:ext cx="118080" cy="106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5703" y="496556"/>
                  <a:ext cx="135720" cy="12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14:cNvPr>
                <p14:cNvContentPartPr/>
                <p14:nvPr/>
              </p14:nvContentPartPr>
              <p14:xfrm>
                <a:off x="1485703" y="520286"/>
                <a:ext cx="110880" cy="94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6703" y="511286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14:cNvPr>
                <p14:cNvContentPartPr/>
                <p14:nvPr/>
              </p14:nvContentPartPr>
              <p14:xfrm>
                <a:off x="1652023" y="518486"/>
                <a:ext cx="207720" cy="96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3007" y="509486"/>
                  <a:ext cx="225391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C876738-34DC-4292-B15C-AD4EDE98A645}"/>
              </a:ext>
            </a:extLst>
          </p:cNvPr>
          <p:cNvGrpSpPr/>
          <p:nvPr/>
        </p:nvGrpSpPr>
        <p:grpSpPr>
          <a:xfrm>
            <a:off x="2062423" y="276975"/>
            <a:ext cx="2891526" cy="358920"/>
            <a:chOff x="2062423" y="423621"/>
            <a:chExt cx="2891526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14:cNvPr>
                <p14:cNvContentPartPr/>
                <p14:nvPr/>
              </p14:nvContentPartPr>
              <p14:xfrm>
                <a:off x="2062423" y="433526"/>
                <a:ext cx="114840" cy="155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3423" y="424526"/>
                  <a:ext cx="132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14:cNvPr>
                <p14:cNvContentPartPr/>
                <p14:nvPr/>
              </p14:nvContentPartPr>
              <p14:xfrm>
                <a:off x="2210743" y="523886"/>
                <a:ext cx="10080" cy="6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01743" y="514886"/>
                  <a:ext cx="2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14:cNvPr>
                <p14:cNvContentPartPr/>
                <p14:nvPr/>
              </p14:nvContentPartPr>
              <p14:xfrm>
                <a:off x="2210743" y="454046"/>
                <a:ext cx="13680" cy="72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01500" y="445046"/>
                  <a:ext cx="31797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14:cNvPr>
                <p14:cNvContentPartPr/>
                <p14:nvPr/>
              </p14:nvContentPartPr>
              <p14:xfrm>
                <a:off x="2265823" y="494726"/>
                <a:ext cx="103320" cy="94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6823" y="485726"/>
                  <a:ext cx="120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14:cNvPr>
                <p14:cNvContentPartPr/>
                <p14:nvPr/>
              </p14:nvContentPartPr>
              <p14:xfrm>
                <a:off x="3357349" y="449181"/>
                <a:ext cx="143640" cy="151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8349" y="440160"/>
                  <a:ext cx="161280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14:cNvPr>
                <p14:cNvContentPartPr/>
                <p14:nvPr/>
              </p14:nvContentPartPr>
              <p14:xfrm>
                <a:off x="3501709" y="562221"/>
                <a:ext cx="82080" cy="52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2709" y="553221"/>
                  <a:ext cx="99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14:cNvPr>
                <p14:cNvContentPartPr/>
                <p14:nvPr/>
              </p14:nvContentPartPr>
              <p14:xfrm>
                <a:off x="3620509" y="528021"/>
                <a:ext cx="165600" cy="106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11509" y="519021"/>
                  <a:ext cx="183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14:cNvPr>
                <p14:cNvContentPartPr/>
                <p14:nvPr/>
              </p14:nvContentPartPr>
              <p14:xfrm>
                <a:off x="3832549" y="553581"/>
                <a:ext cx="13680" cy="6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3306" y="544627"/>
                  <a:ext cx="31797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14:cNvPr>
                <p14:cNvContentPartPr/>
                <p14:nvPr/>
              </p14:nvContentPartPr>
              <p14:xfrm>
                <a:off x="3832549" y="485181"/>
                <a:ext cx="15840" cy="68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23549" y="476181"/>
                  <a:ext cx="3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14:cNvPr>
                <p14:cNvContentPartPr/>
                <p14:nvPr/>
              </p14:nvContentPartPr>
              <p14:xfrm>
                <a:off x="3878989" y="526581"/>
                <a:ext cx="107280" cy="107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9989" y="517611"/>
                  <a:ext cx="124920" cy="125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14:cNvPr>
                <p14:cNvContentPartPr/>
                <p14:nvPr/>
              </p14:nvContentPartPr>
              <p14:xfrm>
                <a:off x="4009669" y="513981"/>
                <a:ext cx="78480" cy="106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0669" y="504981"/>
                  <a:ext cx="96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14:cNvPr>
                <p14:cNvContentPartPr/>
                <p14:nvPr/>
              </p14:nvContentPartPr>
              <p14:xfrm>
                <a:off x="4162669" y="423621"/>
                <a:ext cx="66240" cy="192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3718" y="414621"/>
                  <a:ext cx="83785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14:cNvPr>
                <p14:cNvContentPartPr/>
                <p14:nvPr/>
              </p14:nvContentPartPr>
              <p14:xfrm>
                <a:off x="4117669" y="515781"/>
                <a:ext cx="100440" cy="1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8669" y="506781"/>
                  <a:ext cx="11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14:cNvPr>
                <p14:cNvContentPartPr/>
                <p14:nvPr/>
              </p14:nvContentPartPr>
              <p14:xfrm>
                <a:off x="4245109" y="455301"/>
                <a:ext cx="34560" cy="14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6014" y="446301"/>
                  <a:ext cx="52386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14:cNvPr>
                <p14:cNvContentPartPr/>
                <p14:nvPr/>
              </p14:nvContentPartPr>
              <p14:xfrm>
                <a:off x="4317829" y="499941"/>
                <a:ext cx="108360" cy="97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08829" y="490941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14:cNvPr>
                <p14:cNvContentPartPr/>
                <p14:nvPr/>
              </p14:nvContentPartPr>
              <p14:xfrm>
                <a:off x="4403509" y="519741"/>
                <a:ext cx="138960" cy="262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4532" y="510741"/>
                  <a:ext cx="156554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14:cNvPr>
                <p14:cNvContentPartPr/>
                <p14:nvPr/>
              </p14:nvContentPartPr>
              <p14:xfrm>
                <a:off x="4650829" y="464301"/>
                <a:ext cx="104760" cy="133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1829" y="455277"/>
                  <a:ext cx="122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14:cNvPr>
                <p14:cNvContentPartPr/>
                <p14:nvPr/>
              </p14:nvContentPartPr>
              <p14:xfrm>
                <a:off x="4754509" y="434061"/>
                <a:ext cx="196200" cy="180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5509" y="425079"/>
                  <a:ext cx="213840" cy="19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14:cNvPr>
                <p14:cNvContentPartPr/>
                <p14:nvPr/>
              </p14:nvContentPartPr>
              <p14:xfrm>
                <a:off x="4872229" y="518661"/>
                <a:ext cx="81720" cy="8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63229" y="509661"/>
                  <a:ext cx="99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14:cNvPr>
                <p14:cNvContentPartPr/>
                <p14:nvPr/>
              </p14:nvContentPartPr>
              <p14:xfrm>
                <a:off x="2541406" y="456206"/>
                <a:ext cx="80640" cy="151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2406" y="447185"/>
                  <a:ext cx="98280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14:cNvPr>
                <p14:cNvContentPartPr/>
                <p14:nvPr/>
              </p14:nvContentPartPr>
              <p14:xfrm>
                <a:off x="2675686" y="549446"/>
                <a:ext cx="5760" cy="52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66686" y="540446"/>
                  <a:ext cx="2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14:cNvPr>
                <p14:cNvContentPartPr/>
                <p14:nvPr/>
              </p14:nvContentPartPr>
              <p14:xfrm>
                <a:off x="2680006" y="474926"/>
                <a:ext cx="1440" cy="3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71006" y="465926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14:cNvPr>
                <p14:cNvContentPartPr/>
                <p14:nvPr/>
              </p14:nvContentPartPr>
              <p14:xfrm>
                <a:off x="2737246" y="523886"/>
                <a:ext cx="96120" cy="84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28246" y="514886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14:cNvPr>
                <p14:cNvContentPartPr/>
                <p14:nvPr/>
              </p14:nvContentPartPr>
              <p14:xfrm>
                <a:off x="2826526" y="532166"/>
                <a:ext cx="64440" cy="92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17526" y="523166"/>
                  <a:ext cx="82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14:cNvPr>
                <p14:cNvContentPartPr/>
                <p14:nvPr/>
              </p14:nvContentPartPr>
              <p14:xfrm>
                <a:off x="2894926" y="432446"/>
                <a:ext cx="118080" cy="190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85926" y="423429"/>
                  <a:ext cx="135720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14:cNvPr>
                <p14:cNvContentPartPr/>
                <p14:nvPr/>
              </p14:nvContentPartPr>
              <p14:xfrm>
                <a:off x="2970526" y="516686"/>
                <a:ext cx="9504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1492" y="507686"/>
                  <a:ext cx="112747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14:cNvPr>
                <p14:cNvContentPartPr/>
                <p14:nvPr/>
              </p14:nvContentPartPr>
              <p14:xfrm>
                <a:off x="3046486" y="521366"/>
                <a:ext cx="78480" cy="9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37486" y="512366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14:cNvPr>
                <p14:cNvContentPartPr/>
                <p14:nvPr/>
              </p14:nvContentPartPr>
              <p14:xfrm>
                <a:off x="3125686" y="429566"/>
                <a:ext cx="77400" cy="180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16686" y="420566"/>
                  <a:ext cx="95040" cy="19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710CA076-2418-4AD1-A33A-6AB04DF95BD2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777D22-E67B-4455-A843-F937FE1D4AB6}"/>
                  </a:ext>
                </a:extLst>
              </p14:cNvPr>
              <p14:cNvContentPartPr/>
              <p14:nvPr/>
            </p14:nvContentPartPr>
            <p14:xfrm>
              <a:off x="3435460" y="89495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777D22-E67B-4455-A843-F937FE1D4AB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26460" y="8859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D0E9660-739E-4DEF-A414-50284F445F76}"/>
                  </a:ext>
                </a:extLst>
              </p14:cNvPr>
              <p14:cNvContentPartPr/>
              <p14:nvPr/>
            </p14:nvContentPartPr>
            <p14:xfrm>
              <a:off x="254191" y="1871646"/>
              <a:ext cx="222480" cy="238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D0E9660-739E-4DEF-A414-50284F445F7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5191" y="1862646"/>
                <a:ext cx="240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19F0F1C-A789-449E-B44F-A62B288FC4A9}"/>
                  </a:ext>
                </a:extLst>
              </p14:cNvPr>
              <p14:cNvContentPartPr/>
              <p14:nvPr/>
            </p14:nvContentPartPr>
            <p14:xfrm>
              <a:off x="299191" y="1964886"/>
              <a:ext cx="90720" cy="496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19F0F1C-A789-449E-B44F-A62B288FC4A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90155" y="1955951"/>
                <a:ext cx="108430" cy="67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778E5C6-20D4-4333-80AF-1B033C2E9DEC}"/>
                  </a:ext>
                </a:extLst>
              </p14:cNvPr>
              <p14:cNvContentPartPr/>
              <p14:nvPr/>
            </p14:nvContentPartPr>
            <p14:xfrm>
              <a:off x="455431" y="1962006"/>
              <a:ext cx="117720" cy="119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778E5C6-20D4-4333-80AF-1B033C2E9DE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46431" y="1953033"/>
                <a:ext cx="135360" cy="13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276C65-1397-463B-BDFD-6A71726203AB}"/>
                  </a:ext>
                </a:extLst>
              </p14:cNvPr>
              <p14:cNvContentPartPr/>
              <p14:nvPr/>
            </p14:nvContentPartPr>
            <p14:xfrm>
              <a:off x="552991" y="1949766"/>
              <a:ext cx="238680" cy="133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276C65-1397-463B-BDFD-6A71726203A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43991" y="1940766"/>
                <a:ext cx="256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200533B-53C5-4DFF-8F18-81D0F1050D46}"/>
                  </a:ext>
                </a:extLst>
              </p14:cNvPr>
              <p14:cNvContentPartPr/>
              <p14:nvPr/>
            </p14:nvContentPartPr>
            <p14:xfrm>
              <a:off x="861511" y="1800366"/>
              <a:ext cx="21240" cy="215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200533B-53C5-4DFF-8F18-81D0F1050D4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52511" y="1791366"/>
                <a:ext cx="38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20B1A11-F49B-4098-A60A-98F70AE6581D}"/>
                  </a:ext>
                </a:extLst>
              </p14:cNvPr>
              <p14:cNvContentPartPr/>
              <p14:nvPr/>
            </p14:nvContentPartPr>
            <p14:xfrm>
              <a:off x="818671" y="1921326"/>
              <a:ext cx="75240" cy="20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20B1A11-F49B-4098-A60A-98F70AE6581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9671" y="1912326"/>
                <a:ext cx="92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23F139E-DBC6-4AFD-95AD-EA268FCF04F7}"/>
                  </a:ext>
                </a:extLst>
              </p14:cNvPr>
              <p14:cNvContentPartPr/>
              <p14:nvPr/>
            </p14:nvContentPartPr>
            <p14:xfrm>
              <a:off x="914071" y="1900446"/>
              <a:ext cx="108000" cy="136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23F139E-DBC6-4AFD-95AD-EA268FCF04F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05071" y="1891446"/>
                <a:ext cx="125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21E27B-31DB-4976-9230-A43A4376760E}"/>
                  </a:ext>
                </a:extLst>
              </p14:cNvPr>
              <p14:cNvContentPartPr/>
              <p14:nvPr/>
            </p14:nvContentPartPr>
            <p14:xfrm>
              <a:off x="1023151" y="1950846"/>
              <a:ext cx="125640" cy="63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21E27B-31DB-4976-9230-A43A4376760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14177" y="1941846"/>
                <a:ext cx="14323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DB59C05-BA3A-4F1D-BFAF-458C1BDDA14F}"/>
                  </a:ext>
                </a:extLst>
              </p14:cNvPr>
              <p14:cNvContentPartPr/>
              <p14:nvPr/>
            </p14:nvContentPartPr>
            <p14:xfrm>
              <a:off x="1025311" y="1908366"/>
              <a:ext cx="138960" cy="179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DB59C05-BA3A-4F1D-BFAF-458C1BDDA14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16311" y="1899348"/>
                <a:ext cx="15660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AB5A295-C7E4-4F3C-9981-26BA2B08DC61}"/>
                  </a:ext>
                </a:extLst>
              </p14:cNvPr>
              <p14:cNvContentPartPr/>
              <p14:nvPr/>
            </p14:nvContentPartPr>
            <p14:xfrm>
              <a:off x="1471295" y="1921344"/>
              <a:ext cx="5760" cy="69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AB5A295-C7E4-4F3C-9981-26BA2B08DC6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462824" y="1912344"/>
                <a:ext cx="22362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C0740E2-4A17-48B2-853C-484DF46EFAA3}"/>
                  </a:ext>
                </a:extLst>
              </p14:cNvPr>
              <p14:cNvContentPartPr/>
              <p14:nvPr/>
            </p14:nvContentPartPr>
            <p14:xfrm>
              <a:off x="1471295" y="1834224"/>
              <a:ext cx="19080" cy="87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C0740E2-4A17-48B2-853C-484DF46EFAA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462295" y="1825224"/>
                <a:ext cx="36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19243ED-ADD4-4A1F-86E1-7C82772F28E6}"/>
                  </a:ext>
                </a:extLst>
              </p14:cNvPr>
              <p14:cNvContentPartPr/>
              <p14:nvPr/>
            </p14:nvContentPartPr>
            <p14:xfrm>
              <a:off x="1530695" y="1912704"/>
              <a:ext cx="67320" cy="87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19243ED-ADD4-4A1F-86E1-7C82772F28E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521743" y="1903704"/>
                <a:ext cx="84866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923FEDA-E878-4726-8AE5-2EE55314FEEF}"/>
                  </a:ext>
                </a:extLst>
              </p14:cNvPr>
              <p14:cNvContentPartPr/>
              <p14:nvPr/>
            </p14:nvContentPartPr>
            <p14:xfrm>
              <a:off x="1720775" y="1807944"/>
              <a:ext cx="163080" cy="181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923FEDA-E878-4726-8AE5-2EE55314FEE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711775" y="1798944"/>
                <a:ext cx="180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9C92088-5138-4B9D-A76A-1725EFDABFAE}"/>
                  </a:ext>
                </a:extLst>
              </p14:cNvPr>
              <p14:cNvContentPartPr/>
              <p14:nvPr/>
            </p14:nvContentPartPr>
            <p14:xfrm>
              <a:off x="1906183" y="1826600"/>
              <a:ext cx="447840" cy="73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9C92088-5138-4B9D-A76A-1725EFDABFA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897183" y="1817644"/>
                <a:ext cx="465480" cy="9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4729F72-205A-4EF3-BF00-2A01E05AA046}"/>
                  </a:ext>
                </a:extLst>
              </p14:cNvPr>
              <p14:cNvContentPartPr/>
              <p14:nvPr/>
            </p14:nvContentPartPr>
            <p14:xfrm>
              <a:off x="2204263" y="1788800"/>
              <a:ext cx="237960" cy="149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4729F72-205A-4EF3-BF00-2A01E05AA04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195263" y="1779778"/>
                <a:ext cx="255600" cy="16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12B6D8C-3E77-497F-B274-FE4C927F4920}"/>
                  </a:ext>
                </a:extLst>
              </p14:cNvPr>
              <p14:cNvContentPartPr/>
              <p14:nvPr/>
            </p14:nvContentPartPr>
            <p14:xfrm>
              <a:off x="677005" y="1447396"/>
              <a:ext cx="325440" cy="216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12B6D8C-3E77-497F-B274-FE4C927F492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68015" y="1438396"/>
                <a:ext cx="343061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AB8F696-C476-407F-B858-2F155DEFAEAD}"/>
                  </a:ext>
                </a:extLst>
              </p14:cNvPr>
              <p14:cNvContentPartPr/>
              <p14:nvPr/>
            </p14:nvContentPartPr>
            <p14:xfrm>
              <a:off x="753685" y="1476196"/>
              <a:ext cx="159480" cy="144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AB8F696-C476-407F-B858-2F155DEFAEA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44685" y="1467196"/>
                <a:ext cx="177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7570227-C044-4FF0-AEAD-E42BDFAC57F9}"/>
                  </a:ext>
                </a:extLst>
              </p14:cNvPr>
              <p14:cNvContentPartPr/>
              <p14:nvPr/>
            </p14:nvContentPartPr>
            <p14:xfrm>
              <a:off x="803005" y="1317436"/>
              <a:ext cx="158400" cy="1054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7570227-C044-4FF0-AEAD-E42BDFAC57F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94005" y="1308436"/>
                <a:ext cx="176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3A19CA3-785D-4EBC-B7C1-B2D4BCA5F899}"/>
                  </a:ext>
                </a:extLst>
              </p14:cNvPr>
              <p14:cNvContentPartPr/>
              <p14:nvPr/>
            </p14:nvContentPartPr>
            <p14:xfrm>
              <a:off x="449845" y="1080916"/>
              <a:ext cx="311760" cy="339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3A19CA3-785D-4EBC-B7C1-B2D4BCA5F89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40845" y="1071916"/>
                <a:ext cx="329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C87A7C0-279D-48B1-A56B-2B3527713DE4}"/>
                  </a:ext>
                </a:extLst>
              </p14:cNvPr>
              <p14:cNvContentPartPr/>
              <p14:nvPr/>
            </p14:nvContentPartPr>
            <p14:xfrm>
              <a:off x="885445" y="994876"/>
              <a:ext cx="104760" cy="4190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C87A7C0-279D-48B1-A56B-2B3527713DE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76445" y="985876"/>
                <a:ext cx="1224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D269E7C-5316-4882-82FF-834A0018A6F5}"/>
                  </a:ext>
                </a:extLst>
              </p14:cNvPr>
              <p14:cNvContentPartPr/>
              <p14:nvPr/>
            </p14:nvContentPartPr>
            <p14:xfrm>
              <a:off x="807325" y="1314916"/>
              <a:ext cx="59760" cy="910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D269E7C-5316-4882-82FF-834A0018A6F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98325" y="1305916"/>
                <a:ext cx="77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6AD3F39-59BB-42DD-81FC-CB1223379825}"/>
                  </a:ext>
                </a:extLst>
              </p14:cNvPr>
              <p14:cNvContentPartPr/>
              <p14:nvPr/>
            </p14:nvContentPartPr>
            <p14:xfrm>
              <a:off x="882205" y="1279996"/>
              <a:ext cx="99360" cy="136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6AD3F39-59BB-42DD-81FC-CB122337982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73205" y="1271020"/>
                <a:ext cx="117000" cy="15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4D28961-C5BD-4189-A9C3-94EBFE600FB5}"/>
                  </a:ext>
                </a:extLst>
              </p14:cNvPr>
              <p14:cNvContentPartPr/>
              <p14:nvPr/>
            </p14:nvContentPartPr>
            <p14:xfrm>
              <a:off x="1014325" y="1218436"/>
              <a:ext cx="13680" cy="4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4D28961-C5BD-4189-A9C3-94EBFE600FB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05325" y="1209436"/>
                <a:ext cx="31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85E91B6-4546-4554-AACA-3E60B06BF162}"/>
                  </a:ext>
                </a:extLst>
              </p14:cNvPr>
              <p14:cNvContentPartPr/>
              <p14:nvPr/>
            </p14:nvContentPartPr>
            <p14:xfrm>
              <a:off x="1056085" y="1230316"/>
              <a:ext cx="252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85E91B6-4546-4554-AACA-3E60B06BF16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48210" y="1221316"/>
                <a:ext cx="17955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F456BA3-F074-4228-83BE-46F17E751CC0}"/>
                  </a:ext>
                </a:extLst>
              </p14:cNvPr>
              <p14:cNvContentPartPr/>
              <p14:nvPr/>
            </p14:nvContentPartPr>
            <p14:xfrm>
              <a:off x="1079125" y="1228516"/>
              <a:ext cx="13680" cy="18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F456BA3-F074-4228-83BE-46F17E751CC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69882" y="1219692"/>
                <a:ext cx="31797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9AED71A-7E9A-4A81-98ED-C9AF3F6907A0}"/>
                  </a:ext>
                </a:extLst>
              </p14:cNvPr>
              <p14:cNvContentPartPr/>
              <p14:nvPr/>
            </p14:nvContentPartPr>
            <p14:xfrm>
              <a:off x="1119805" y="1265956"/>
              <a:ext cx="21240" cy="21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9AED71A-7E9A-4A81-98ED-C9AF3F6907A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10805" y="1256801"/>
                <a:ext cx="38880" cy="39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8969561-02AC-4F7D-909E-A5D63A012A6B}"/>
                  </a:ext>
                </a:extLst>
              </p14:cNvPr>
              <p14:cNvContentPartPr/>
              <p14:nvPr/>
            </p14:nvContentPartPr>
            <p14:xfrm>
              <a:off x="1001725" y="1414636"/>
              <a:ext cx="96480" cy="132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8969561-02AC-4F7D-909E-A5D63A012A6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92758" y="1405660"/>
                <a:ext cx="114054" cy="1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7F4CCA1-09E7-4E35-ADD7-FBFB05B29D3D}"/>
                  </a:ext>
                </a:extLst>
              </p14:cNvPr>
              <p14:cNvContentPartPr/>
              <p14:nvPr/>
            </p14:nvContentPartPr>
            <p14:xfrm>
              <a:off x="1039525" y="1241836"/>
              <a:ext cx="573480" cy="246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7F4CCA1-09E7-4E35-ADD7-FBFB05B29D3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30519" y="1232849"/>
                <a:ext cx="591131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06F5484-CCEE-4741-97B9-B7621AA537AF}"/>
                  </a:ext>
                </a:extLst>
              </p14:cNvPr>
              <p14:cNvContentPartPr/>
              <p14:nvPr/>
            </p14:nvContentPartPr>
            <p14:xfrm>
              <a:off x="878965" y="1042396"/>
              <a:ext cx="99000" cy="2941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06F5484-CCEE-4741-97B9-B7621AA537A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69932" y="1033396"/>
                <a:ext cx="116704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FA6D7AC-9DBD-41CE-A4D9-5DBA8444D210}"/>
                  </a:ext>
                </a:extLst>
              </p14:cNvPr>
              <p14:cNvContentPartPr/>
              <p14:nvPr/>
            </p14:nvContentPartPr>
            <p14:xfrm>
              <a:off x="990205" y="1382956"/>
              <a:ext cx="127800" cy="159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FA6D7AC-9DBD-41CE-A4D9-5DBA8444D21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81205" y="1373956"/>
                <a:ext cx="14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12AC4CD-AE1A-41D6-B07D-C82E65C9E954}"/>
                  </a:ext>
                </a:extLst>
              </p14:cNvPr>
              <p14:cNvContentPartPr/>
              <p14:nvPr/>
            </p14:nvContentPartPr>
            <p14:xfrm>
              <a:off x="1048525" y="1198636"/>
              <a:ext cx="564480" cy="2768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12AC4CD-AE1A-41D6-B07D-C82E65C9E95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39525" y="1189636"/>
                <a:ext cx="5821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7107594-D269-4D8A-8F9D-6331901F45A7}"/>
                  </a:ext>
                </a:extLst>
              </p14:cNvPr>
              <p14:cNvContentPartPr/>
              <p14:nvPr/>
            </p14:nvContentPartPr>
            <p14:xfrm>
              <a:off x="363445" y="860109"/>
              <a:ext cx="228240" cy="246007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7107594-D269-4D8A-8F9D-6331901F45A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54445" y="851104"/>
                <a:ext cx="245880" cy="26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B179402-186A-42BD-B2DE-3AFD735372C4}"/>
                  </a:ext>
                </a:extLst>
              </p14:cNvPr>
              <p14:cNvContentPartPr/>
              <p14:nvPr/>
            </p14:nvContentPartPr>
            <p14:xfrm>
              <a:off x="794140" y="781880"/>
              <a:ext cx="304785" cy="233156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B179402-186A-42BD-B2DE-3AFD735372C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85133" y="772857"/>
                <a:ext cx="322438" cy="25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7FD1358-101F-46F2-90F3-2F85C4DA5C5F}"/>
                  </a:ext>
                </a:extLst>
              </p14:cNvPr>
              <p14:cNvContentPartPr/>
              <p14:nvPr/>
            </p14:nvContentPartPr>
            <p14:xfrm>
              <a:off x="1272805" y="988036"/>
              <a:ext cx="35640" cy="19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7FD1358-101F-46F2-90F3-2F85C4DA5C5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263805" y="979036"/>
                <a:ext cx="53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B828923-889A-45B7-8251-D90FB0365E8A}"/>
                  </a:ext>
                </a:extLst>
              </p14:cNvPr>
              <p14:cNvContentPartPr/>
              <p14:nvPr/>
            </p14:nvContentPartPr>
            <p14:xfrm>
              <a:off x="1401325" y="1057156"/>
              <a:ext cx="19080" cy="14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B828923-889A-45B7-8251-D90FB0365E8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392325" y="1048156"/>
                <a:ext cx="36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0C39D90-4733-494A-A48C-58CB1D283DFF}"/>
                  </a:ext>
                </a:extLst>
              </p14:cNvPr>
              <p14:cNvContentPartPr/>
              <p14:nvPr/>
            </p14:nvContentPartPr>
            <p14:xfrm>
              <a:off x="1522285" y="1139236"/>
              <a:ext cx="3600" cy="82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0C39D90-4733-494A-A48C-58CB1D283DF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513285" y="1130236"/>
                <a:ext cx="21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80BAC72-F14F-4D1A-B353-D1445A17A7AF}"/>
                  </a:ext>
                </a:extLst>
              </p14:cNvPr>
              <p14:cNvContentPartPr/>
              <p14:nvPr/>
            </p14:nvContentPartPr>
            <p14:xfrm>
              <a:off x="1551805" y="1066516"/>
              <a:ext cx="362520" cy="2901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80BAC72-F14F-4D1A-B353-D1445A17A7A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542805" y="1057516"/>
                <a:ext cx="380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23F60B8-129B-41BC-A955-D7AE0231ADC7}"/>
                  </a:ext>
                </a:extLst>
              </p14:cNvPr>
              <p14:cNvContentPartPr/>
              <p14:nvPr/>
            </p14:nvContentPartPr>
            <p14:xfrm>
              <a:off x="299323" y="683288"/>
              <a:ext cx="1790640" cy="817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23F60B8-129B-41BC-A955-D7AE0231ADC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90323" y="674288"/>
                <a:ext cx="180828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B06948A-8981-484F-B163-703AE23A346E}"/>
                  </a:ext>
                </a:extLst>
              </p14:cNvPr>
              <p14:cNvContentPartPr/>
              <p14:nvPr/>
            </p14:nvContentPartPr>
            <p14:xfrm>
              <a:off x="1707325" y="852316"/>
              <a:ext cx="514080" cy="1130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B06948A-8981-484F-B163-703AE23A346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698325" y="843316"/>
                <a:ext cx="531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768B7E2-8F36-467F-919F-730B75915B8B}"/>
                  </a:ext>
                </a:extLst>
              </p14:cNvPr>
              <p14:cNvContentPartPr/>
              <p14:nvPr/>
            </p14:nvContentPartPr>
            <p14:xfrm>
              <a:off x="2151565" y="848356"/>
              <a:ext cx="162720" cy="89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768B7E2-8F36-467F-919F-730B75915B8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142565" y="839392"/>
                <a:ext cx="180360" cy="106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F0E029B-BF9F-428A-B00A-398D3D27C84C}"/>
                  </a:ext>
                </a:extLst>
              </p14:cNvPr>
              <p14:cNvContentPartPr/>
              <p14:nvPr/>
            </p14:nvContentPartPr>
            <p14:xfrm>
              <a:off x="2669245" y="726676"/>
              <a:ext cx="88560" cy="1814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F0E029B-BF9F-428A-B00A-398D3D27C84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660245" y="717676"/>
                <a:ext cx="106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E566EF9-5779-40ED-994F-F64FFA397FF1}"/>
                  </a:ext>
                </a:extLst>
              </p14:cNvPr>
              <p14:cNvContentPartPr/>
              <p14:nvPr/>
            </p14:nvContentPartPr>
            <p14:xfrm>
              <a:off x="2788405" y="771316"/>
              <a:ext cx="129240" cy="1170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E566EF9-5779-40ED-994F-F64FFA397FF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779405" y="762288"/>
                <a:ext cx="146880" cy="13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0C7B561-42C9-4EDF-9063-D37226653348}"/>
                  </a:ext>
                </a:extLst>
              </p14:cNvPr>
              <p14:cNvContentPartPr/>
              <p14:nvPr/>
            </p14:nvContentPartPr>
            <p14:xfrm>
              <a:off x="2941405" y="678076"/>
              <a:ext cx="95400" cy="2430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0C7B561-42C9-4EDF-9063-D3722665334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932439" y="669076"/>
                <a:ext cx="112974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4B4DD84-0061-4FC6-A42E-BE7EDBF81E30}"/>
                  </a:ext>
                </a:extLst>
              </p14:cNvPr>
              <p14:cNvContentPartPr/>
              <p14:nvPr/>
            </p14:nvContentPartPr>
            <p14:xfrm>
              <a:off x="412483" y="918029"/>
              <a:ext cx="72000" cy="709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4B4DD84-0061-4FC6-A42E-BE7EDBF81E30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03483" y="909029"/>
                <a:ext cx="89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943E5AC-EDFD-4493-99C9-FED3E076D140}"/>
                  </a:ext>
                </a:extLst>
              </p14:cNvPr>
              <p14:cNvContentPartPr/>
              <p14:nvPr/>
            </p14:nvContentPartPr>
            <p14:xfrm>
              <a:off x="501763" y="974909"/>
              <a:ext cx="35280" cy="57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943E5AC-EDFD-4493-99C9-FED3E076D14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92854" y="965909"/>
                <a:ext cx="52742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CDFE7F6-ADF9-4A36-BB33-F84F3302C0B5}"/>
                  </a:ext>
                </a:extLst>
              </p14:cNvPr>
              <p14:cNvContentPartPr/>
              <p14:nvPr/>
            </p14:nvContentPartPr>
            <p14:xfrm>
              <a:off x="893503" y="832386"/>
              <a:ext cx="63720" cy="64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CDFE7F6-ADF9-4A36-BB33-F84F3302C0B5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84452" y="823386"/>
                <a:ext cx="814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8FA2695-6476-49D9-848B-ACF4C75E13C1}"/>
                  </a:ext>
                </a:extLst>
              </p14:cNvPr>
              <p14:cNvContentPartPr/>
              <p14:nvPr/>
            </p14:nvContentPartPr>
            <p14:xfrm>
              <a:off x="961183" y="876666"/>
              <a:ext cx="54000" cy="106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8FA2695-6476-49D9-848B-ACF4C75E13C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52183" y="867666"/>
                <a:ext cx="71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F02A86F-AA4D-4044-AEFA-8B9326BB2CB0}"/>
                  </a:ext>
                </a:extLst>
              </p14:cNvPr>
              <p14:cNvContentPartPr/>
              <p14:nvPr/>
            </p14:nvContentPartPr>
            <p14:xfrm>
              <a:off x="1278827" y="1906613"/>
              <a:ext cx="66240" cy="1029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F02A86F-AA4D-4044-AEFA-8B9326BB2CB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269827" y="1897613"/>
                <a:ext cx="83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DBB315D5-723C-4AC2-94DA-2FBBC66F830C}"/>
                  </a:ext>
                </a:extLst>
              </p:cNvPr>
              <p:cNvSpPr txBox="1"/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directed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graph (V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E)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select a set  S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V : </a:t>
                </a:r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|S|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k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 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dirty="0">
                  <a:solidFill>
                    <a:schemeClr val="tx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DBB315D5-723C-4AC2-94DA-2FBBC66F8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blipFill>
                <a:blip r:embed="rId261"/>
                <a:stretch>
                  <a:fillRect l="-3593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06B65A9-E45B-4518-A0F7-F1D3510FFCCC}"/>
                  </a:ext>
                </a:extLst>
              </p14:cNvPr>
              <p14:cNvContentPartPr/>
              <p14:nvPr/>
            </p14:nvContentPartPr>
            <p14:xfrm>
              <a:off x="2750380" y="1495073"/>
              <a:ext cx="5760" cy="4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06B65A9-E45B-4518-A0F7-F1D3510FFCC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741380" y="1486073"/>
                <a:ext cx="23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A7A8CEC-EF7B-4817-B11C-F15E211D8B7C}"/>
                  </a:ext>
                </a:extLst>
              </p14:cNvPr>
              <p14:cNvContentPartPr/>
              <p14:nvPr/>
            </p14:nvContentPartPr>
            <p14:xfrm>
              <a:off x="2749663" y="1328720"/>
              <a:ext cx="125640" cy="1512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A7A8CEC-EF7B-4817-B11C-F15E211D8B7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740663" y="1319699"/>
                <a:ext cx="143280" cy="16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240B5D9-30BC-4E88-99BF-21B1AE3EF9B4}"/>
                  </a:ext>
                </a:extLst>
              </p14:cNvPr>
              <p14:cNvContentPartPr/>
              <p14:nvPr/>
            </p14:nvContentPartPr>
            <p14:xfrm>
              <a:off x="2944423" y="1339880"/>
              <a:ext cx="67320" cy="190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240B5D9-30BC-4E88-99BF-21B1AE3EF9B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935423" y="1331047"/>
                <a:ext cx="84960" cy="3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B9B44F27-A97D-4073-8761-C406345F7E21}"/>
                  </a:ext>
                </a:extLst>
              </p14:cNvPr>
              <p14:cNvContentPartPr/>
              <p14:nvPr/>
            </p14:nvContentPartPr>
            <p14:xfrm>
              <a:off x="2924623" y="1353560"/>
              <a:ext cx="82440" cy="1382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B9B44F27-A97D-4073-8761-C406345F7E2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915584" y="1344537"/>
                <a:ext cx="100157" cy="15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36E52C0-880F-4ECA-8E91-5751EDEA44DF}"/>
                  </a:ext>
                </a:extLst>
              </p14:cNvPr>
              <p14:cNvContentPartPr/>
              <p14:nvPr/>
            </p14:nvContentPartPr>
            <p14:xfrm>
              <a:off x="3059983" y="1289840"/>
              <a:ext cx="166320" cy="1580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36E52C0-880F-4ECA-8E91-5751EDEA44D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050983" y="1280840"/>
                <a:ext cx="183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E9FE0521-97C6-4C73-B009-875944C272BB}"/>
                  </a:ext>
                </a:extLst>
              </p14:cNvPr>
              <p14:cNvContentPartPr/>
              <p14:nvPr/>
            </p14:nvContentPartPr>
            <p14:xfrm>
              <a:off x="3271303" y="1371560"/>
              <a:ext cx="76320" cy="180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E9FE0521-97C6-4C73-B009-875944C272B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262303" y="1362736"/>
                <a:ext cx="93960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F9FC71F-791D-4D62-8618-F8A876A9516B}"/>
                  </a:ext>
                </a:extLst>
              </p14:cNvPr>
              <p14:cNvContentPartPr/>
              <p14:nvPr/>
            </p14:nvContentPartPr>
            <p14:xfrm>
              <a:off x="3404503" y="1306040"/>
              <a:ext cx="148320" cy="1018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F9FC71F-791D-4D62-8618-F8A876A9516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395503" y="1297040"/>
                <a:ext cx="165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547E8DDA-4FFB-49DE-AEB4-17139F14C2D1}"/>
                  </a:ext>
                </a:extLst>
              </p14:cNvPr>
              <p14:cNvContentPartPr/>
              <p14:nvPr/>
            </p14:nvContentPartPr>
            <p14:xfrm>
              <a:off x="3548143" y="1296680"/>
              <a:ext cx="162000" cy="1141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547E8DDA-4FFB-49DE-AEB4-17139F14C2D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539143" y="1287680"/>
                <a:ext cx="179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1C821B3-CACA-450C-A05B-32C45DB8C7E0}"/>
                  </a:ext>
                </a:extLst>
              </p14:cNvPr>
              <p14:cNvContentPartPr/>
              <p14:nvPr/>
            </p14:nvContentPartPr>
            <p14:xfrm>
              <a:off x="2522143" y="1477400"/>
              <a:ext cx="1725840" cy="1447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1C821B3-CACA-450C-A05B-32C45DB8C7E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513145" y="1468400"/>
                <a:ext cx="1743476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8A8BEC78-CD3B-43A1-AAC0-4CE3830057D3}"/>
                  </a:ext>
                </a:extLst>
              </p14:cNvPr>
              <p14:cNvContentPartPr/>
              <p14:nvPr/>
            </p14:nvContentPartPr>
            <p14:xfrm>
              <a:off x="2600983" y="1688720"/>
              <a:ext cx="115560" cy="2127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8A8BEC78-CD3B-43A1-AAC0-4CE3830057D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592011" y="1679720"/>
                <a:ext cx="133145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49ECD681-BE83-42D7-B74E-1C6858577278}"/>
                  </a:ext>
                </a:extLst>
              </p14:cNvPr>
              <p14:cNvContentPartPr/>
              <p14:nvPr/>
            </p14:nvContentPartPr>
            <p14:xfrm>
              <a:off x="2858743" y="1785560"/>
              <a:ext cx="101520" cy="874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49ECD681-BE83-42D7-B74E-1C685857727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849743" y="1776560"/>
                <a:ext cx="119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438A145-9756-4528-B30A-6546A20F0ED1}"/>
                  </a:ext>
                </a:extLst>
              </p14:cNvPr>
              <p14:cNvContentPartPr/>
              <p14:nvPr/>
            </p14:nvContentPartPr>
            <p14:xfrm>
              <a:off x="2978623" y="1794560"/>
              <a:ext cx="89640" cy="72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438A145-9756-4528-B30A-6546A20F0ED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969659" y="1785515"/>
                <a:ext cx="107209" cy="90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534D5C9-0C11-43AA-AA80-F5F226BF7771}"/>
                  </a:ext>
                </a:extLst>
              </p14:cNvPr>
              <p14:cNvContentPartPr/>
              <p14:nvPr/>
            </p14:nvContentPartPr>
            <p14:xfrm>
              <a:off x="3163303" y="1667480"/>
              <a:ext cx="360" cy="1652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534D5C9-0C11-43AA-AA80-F5F226BF777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154303" y="1658480"/>
                <a:ext cx="18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F0F94016-A387-45BF-B706-BB05CF518E07}"/>
                  </a:ext>
                </a:extLst>
              </p14:cNvPr>
              <p14:cNvContentPartPr/>
              <p14:nvPr/>
            </p14:nvContentPartPr>
            <p14:xfrm>
              <a:off x="3112903" y="1780520"/>
              <a:ext cx="115920" cy="100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F0F94016-A387-45BF-B706-BB05CF518E0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103903" y="1771830"/>
                <a:ext cx="133560" cy="2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77494E6-EA1F-4795-8770-B04F954B4CA9}"/>
                  </a:ext>
                </a:extLst>
              </p14:cNvPr>
              <p14:cNvContentPartPr/>
              <p14:nvPr/>
            </p14:nvContentPartPr>
            <p14:xfrm>
              <a:off x="3221983" y="1756760"/>
              <a:ext cx="271800" cy="1108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77494E6-EA1F-4795-8770-B04F954B4CA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212971" y="1747760"/>
                <a:ext cx="289463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B87EF496-4F3C-45A6-8F9C-18D15347C3FB}"/>
                  </a:ext>
                </a:extLst>
              </p14:cNvPr>
              <p14:cNvContentPartPr/>
              <p14:nvPr/>
            </p14:nvContentPartPr>
            <p14:xfrm>
              <a:off x="3745708" y="1715000"/>
              <a:ext cx="136080" cy="1162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B87EF496-4F3C-45A6-8F9C-18D15347C3F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36684" y="1706000"/>
                <a:ext cx="153767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A2161B6-C073-4FD0-9C3B-FC7B9D704909}"/>
                  </a:ext>
                </a:extLst>
              </p14:cNvPr>
              <p14:cNvContentPartPr/>
              <p14:nvPr/>
            </p14:nvContentPartPr>
            <p14:xfrm>
              <a:off x="3937228" y="1634000"/>
              <a:ext cx="77760" cy="198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A2161B6-C073-4FD0-9C3B-FC7B9D70490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928269" y="1625000"/>
                <a:ext cx="95319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182A2ED5-DB9E-45F7-98D5-9C3BE7045BBA}"/>
                  </a:ext>
                </a:extLst>
              </p14:cNvPr>
              <p14:cNvContentPartPr/>
              <p14:nvPr/>
            </p14:nvContentPartPr>
            <p14:xfrm>
              <a:off x="4066108" y="1734800"/>
              <a:ext cx="105840" cy="900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182A2ED5-DB9E-45F7-98D5-9C3BE7045BB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057108" y="1725800"/>
                <a:ext cx="123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5E0322D-3CFB-404F-8C4E-BB3D2BAB5D90}"/>
                  </a:ext>
                </a:extLst>
              </p14:cNvPr>
              <p14:cNvContentPartPr/>
              <p14:nvPr/>
            </p14:nvContentPartPr>
            <p14:xfrm>
              <a:off x="4335388" y="1709960"/>
              <a:ext cx="131760" cy="856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5E0322D-3CFB-404F-8C4E-BB3D2BAB5D9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326388" y="1700960"/>
                <a:ext cx="149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F3FE1554-9E4F-4DCC-BCE3-B4DC86A31F18}"/>
                  </a:ext>
                </a:extLst>
              </p14:cNvPr>
              <p14:cNvContentPartPr/>
              <p14:nvPr/>
            </p14:nvContentPartPr>
            <p14:xfrm>
              <a:off x="4517908" y="1688360"/>
              <a:ext cx="119520" cy="108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F3FE1554-9E4F-4DCC-BCE3-B4DC86A31F1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508881" y="1679390"/>
                <a:ext cx="137213" cy="12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77BBB25-DC5A-4847-B4A4-517827F33B09}"/>
                  </a:ext>
                </a:extLst>
              </p14:cNvPr>
              <p14:cNvContentPartPr/>
              <p14:nvPr/>
            </p14:nvContentPartPr>
            <p14:xfrm>
              <a:off x="4671988" y="1580360"/>
              <a:ext cx="360" cy="1627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77BBB25-DC5A-4847-B4A4-517827F33B0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662988" y="1571360"/>
                <a:ext cx="18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7FB4167-5BB3-4A71-9097-887635940084}"/>
                  </a:ext>
                </a:extLst>
              </p14:cNvPr>
              <p14:cNvContentPartPr/>
              <p14:nvPr/>
            </p14:nvContentPartPr>
            <p14:xfrm>
              <a:off x="4624468" y="1708520"/>
              <a:ext cx="155520" cy="2235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7FB4167-5BB3-4A71-9097-88763594008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615468" y="1699520"/>
                <a:ext cx="173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157B3C6E-90CA-471F-A244-ACA99AA02BF2}"/>
                  </a:ext>
                </a:extLst>
              </p14:cNvPr>
              <p14:cNvContentPartPr/>
              <p14:nvPr/>
            </p14:nvContentPartPr>
            <p14:xfrm>
              <a:off x="3068188" y="202784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157B3C6E-90CA-471F-A244-ACA99AA02BF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059188" y="2018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91A4217-8CB0-4935-A05A-4DD5EAC86F6B}"/>
                  </a:ext>
                </a:extLst>
              </p14:cNvPr>
              <p14:cNvContentPartPr/>
              <p14:nvPr/>
            </p14:nvContentPartPr>
            <p14:xfrm>
              <a:off x="3455548" y="2085440"/>
              <a:ext cx="128880" cy="9540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91A4217-8CB0-4935-A05A-4DD5EAC86F6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446573" y="2076440"/>
                <a:ext cx="146471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C1062118-71C6-4D30-B9A9-9AED8F754C16}"/>
                  </a:ext>
                </a:extLst>
              </p14:cNvPr>
              <p14:cNvContentPartPr/>
              <p14:nvPr/>
            </p14:nvContentPartPr>
            <p14:xfrm>
              <a:off x="3589468" y="2062400"/>
              <a:ext cx="263520" cy="22104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C1062118-71C6-4D30-B9A9-9AED8F754C1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580468" y="2053400"/>
                <a:ext cx="281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BF39F69A-844A-49B1-A897-27132DB68D4E}"/>
                  </a:ext>
                </a:extLst>
              </p14:cNvPr>
              <p14:cNvContentPartPr/>
              <p14:nvPr/>
            </p14:nvContentPartPr>
            <p14:xfrm>
              <a:off x="3874588" y="2061320"/>
              <a:ext cx="110520" cy="9360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BF39F69A-844A-49B1-A897-27132DB68D4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865588" y="2052320"/>
                <a:ext cx="128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70BAFFEC-07E2-47E8-B4DF-FFAC54A9E815}"/>
                  </a:ext>
                </a:extLst>
              </p14:cNvPr>
              <p14:cNvContentPartPr/>
              <p14:nvPr/>
            </p14:nvContentPartPr>
            <p14:xfrm>
              <a:off x="3983308" y="2056280"/>
              <a:ext cx="132480" cy="1033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70BAFFEC-07E2-47E8-B4DF-FFAC54A9E81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974308" y="2047280"/>
                <a:ext cx="150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19940B6-C648-47E8-ADBD-18A4D742C836}"/>
                  </a:ext>
                </a:extLst>
              </p14:cNvPr>
              <p14:cNvContentPartPr/>
              <p14:nvPr/>
            </p14:nvContentPartPr>
            <p14:xfrm>
              <a:off x="4133068" y="2031800"/>
              <a:ext cx="103680" cy="1209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19940B6-C648-47E8-ADBD-18A4D742C83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124068" y="2022800"/>
                <a:ext cx="121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E9038D24-0192-44B7-AB44-5231A8518A77}"/>
                  </a:ext>
                </a:extLst>
              </p14:cNvPr>
              <p14:cNvContentPartPr/>
              <p14:nvPr/>
            </p14:nvContentPartPr>
            <p14:xfrm>
              <a:off x="4244308" y="2035400"/>
              <a:ext cx="254160" cy="12168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E9038D24-0192-44B7-AB44-5231A8518A7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235308" y="2026373"/>
                <a:ext cx="271800" cy="13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C63EF22-CCBA-4006-AC3C-7CC6948A77BB}"/>
                  </a:ext>
                </a:extLst>
              </p14:cNvPr>
              <p14:cNvContentPartPr/>
              <p14:nvPr/>
            </p14:nvContentPartPr>
            <p14:xfrm>
              <a:off x="4576588" y="1918040"/>
              <a:ext cx="16560" cy="20232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C63EF22-CCBA-4006-AC3C-7CC6948A77B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567588" y="1909040"/>
                <a:ext cx="34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19F19114-B05A-468C-8959-F09629E52AB9}"/>
                  </a:ext>
                </a:extLst>
              </p14:cNvPr>
              <p14:cNvContentPartPr/>
              <p14:nvPr/>
            </p14:nvContentPartPr>
            <p14:xfrm>
              <a:off x="4552108" y="2039720"/>
              <a:ext cx="84960" cy="133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19F19114-B05A-468C-8959-F09629E52AB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543146" y="2030470"/>
                <a:ext cx="102526" cy="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037A8B58-1E95-4951-A02F-1A2AD60DBEF9}"/>
                  </a:ext>
                </a:extLst>
              </p14:cNvPr>
              <p14:cNvContentPartPr/>
              <p14:nvPr/>
            </p14:nvContentPartPr>
            <p14:xfrm>
              <a:off x="4646788" y="1829840"/>
              <a:ext cx="308520" cy="28764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037A8B58-1E95-4951-A02F-1A2AD60DBEF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637788" y="1820840"/>
                <a:ext cx="326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5BD2B6E4-3F0C-4FD3-B67A-FDE6AF4AF22E}"/>
                  </a:ext>
                </a:extLst>
              </p14:cNvPr>
              <p14:cNvContentPartPr/>
              <p14:nvPr/>
            </p14:nvContentPartPr>
            <p14:xfrm>
              <a:off x="5127748" y="1878440"/>
              <a:ext cx="102600" cy="2210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5BD2B6E4-3F0C-4FD3-B67A-FDE6AF4AF22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118779" y="1869455"/>
                <a:ext cx="120178" cy="23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4B1C79BD-BE1A-4312-95BD-921EC04D8676}"/>
                  </a:ext>
                </a:extLst>
              </p14:cNvPr>
              <p14:cNvContentPartPr/>
              <p14:nvPr/>
            </p14:nvContentPartPr>
            <p14:xfrm>
              <a:off x="5216308" y="1998680"/>
              <a:ext cx="169920" cy="27792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4B1C79BD-BE1A-4312-95BD-921EC04D867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207289" y="1989680"/>
                <a:ext cx="187597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E2D62CB8-61F1-49DF-961F-136B778AF443}"/>
                  </a:ext>
                </a:extLst>
              </p14:cNvPr>
              <p14:cNvContentPartPr/>
              <p14:nvPr/>
            </p14:nvContentPartPr>
            <p14:xfrm>
              <a:off x="3434308" y="2405120"/>
              <a:ext cx="136800" cy="9252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E2D62CB8-61F1-49DF-961F-136B778AF44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425308" y="2396120"/>
                <a:ext cx="154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312919D6-7E6C-4792-A135-4B17073E7DFF}"/>
                  </a:ext>
                </a:extLst>
              </p14:cNvPr>
              <p14:cNvContentPartPr/>
              <p14:nvPr/>
            </p14:nvContentPartPr>
            <p14:xfrm>
              <a:off x="3599548" y="2411600"/>
              <a:ext cx="96840" cy="759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312919D6-7E6C-4792-A135-4B17073E7DF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590548" y="2402600"/>
                <a:ext cx="11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347C04F-6DAA-4B48-A525-394BE8654F5F}"/>
                  </a:ext>
                </a:extLst>
              </p14:cNvPr>
              <p14:cNvContentPartPr/>
              <p14:nvPr/>
            </p14:nvContentPartPr>
            <p14:xfrm>
              <a:off x="3755788" y="2281280"/>
              <a:ext cx="20160" cy="1864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347C04F-6DAA-4B48-A525-394BE8654F5F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746788" y="2272263"/>
                <a:ext cx="37800" cy="204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D98FD32F-1884-4D36-8E89-1DE90DD51230}"/>
                  </a:ext>
                </a:extLst>
              </p14:cNvPr>
              <p14:cNvContentPartPr/>
              <p14:nvPr/>
            </p14:nvContentPartPr>
            <p14:xfrm>
              <a:off x="3722668" y="2392160"/>
              <a:ext cx="111600" cy="201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D98FD32F-1884-4D36-8E89-1DE90DD5123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713639" y="2383160"/>
                <a:ext cx="129297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C7007AD6-F24F-4933-911D-208189913B36}"/>
                  </a:ext>
                </a:extLst>
              </p14:cNvPr>
              <p14:cNvContentPartPr/>
              <p14:nvPr/>
            </p14:nvContentPartPr>
            <p14:xfrm>
              <a:off x="3844708" y="2376680"/>
              <a:ext cx="261000" cy="108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C7007AD6-F24F-4933-911D-208189913B36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835708" y="2367680"/>
                <a:ext cx="278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83414BDB-BC1A-4B35-AD7E-A4C613FA3DD6}"/>
                  </a:ext>
                </a:extLst>
              </p14:cNvPr>
              <p14:cNvContentPartPr/>
              <p14:nvPr/>
            </p14:nvContentPartPr>
            <p14:xfrm>
              <a:off x="4248268" y="2387120"/>
              <a:ext cx="40320" cy="7704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83414BDB-BC1A-4B35-AD7E-A4C613FA3DD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239268" y="2378120"/>
                <a:ext cx="57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643313F-3E08-4322-BB40-B0D6E86481DC}"/>
                  </a:ext>
                </a:extLst>
              </p14:cNvPr>
              <p14:cNvContentPartPr/>
              <p14:nvPr/>
            </p14:nvContentPartPr>
            <p14:xfrm>
              <a:off x="4266988" y="2312960"/>
              <a:ext cx="360" cy="36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643313F-3E08-4322-BB40-B0D6E86481D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257988" y="230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35AD5F0-CFFE-4DB2-BC54-239B17C4F167}"/>
                  </a:ext>
                </a:extLst>
              </p14:cNvPr>
              <p14:cNvContentPartPr/>
              <p14:nvPr/>
            </p14:nvContentPartPr>
            <p14:xfrm>
              <a:off x="4304428" y="2361200"/>
              <a:ext cx="141480" cy="10440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35AD5F0-CFFE-4DB2-BC54-239B17C4F16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295428" y="2352200"/>
                <a:ext cx="1591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A0057D3F-5B2B-4A77-9759-3F1B8E374305}"/>
                  </a:ext>
                </a:extLst>
              </p14:cNvPr>
              <p14:cNvContentPartPr/>
              <p14:nvPr/>
            </p14:nvContentPartPr>
            <p14:xfrm>
              <a:off x="4809508" y="2245640"/>
              <a:ext cx="74160" cy="16164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A0057D3F-5B2B-4A77-9759-3F1B8E37430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800508" y="2236640"/>
                <a:ext cx="91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A2CCB0E2-5672-472D-B469-F7300774DCBF}"/>
                  </a:ext>
                </a:extLst>
              </p14:cNvPr>
              <p14:cNvContentPartPr/>
              <p14:nvPr/>
            </p14:nvContentPartPr>
            <p14:xfrm>
              <a:off x="4921468" y="2307200"/>
              <a:ext cx="88200" cy="846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A2CCB0E2-5672-472D-B469-F7300774DCB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912468" y="2298200"/>
                <a:ext cx="10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47B6A7D1-AA66-465C-A776-74EB0BE5EF8A}"/>
                  </a:ext>
                </a:extLst>
              </p14:cNvPr>
              <p14:cNvContentPartPr/>
              <p14:nvPr/>
            </p14:nvContentPartPr>
            <p14:xfrm>
              <a:off x="5062588" y="2185160"/>
              <a:ext cx="76320" cy="23184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47B6A7D1-AA66-465C-A776-74EB0BE5EF8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053630" y="2176160"/>
                <a:ext cx="93877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27FDBB07-9800-4B9D-8EF0-5323C2684CC8}"/>
                  </a:ext>
                </a:extLst>
              </p14:cNvPr>
              <p14:cNvContentPartPr/>
              <p14:nvPr/>
            </p14:nvContentPartPr>
            <p14:xfrm>
              <a:off x="4938872" y="1645253"/>
              <a:ext cx="73440" cy="8532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27FDBB07-9800-4B9D-8EF0-5323C2684CC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929872" y="1636215"/>
                <a:ext cx="91080" cy="103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950D7D4-9B3F-407F-8C47-9E536A10E9B4}"/>
                  </a:ext>
                </a:extLst>
              </p14:cNvPr>
              <p14:cNvContentPartPr/>
              <p14:nvPr/>
            </p14:nvContentPartPr>
            <p14:xfrm>
              <a:off x="5021672" y="1663613"/>
              <a:ext cx="57960" cy="5652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950D7D4-9B3F-407F-8C47-9E536A10E9B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012728" y="1654613"/>
                <a:ext cx="75491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39842228-5257-4DE3-990F-307A0DD1EEB2}"/>
                  </a:ext>
                </a:extLst>
              </p14:cNvPr>
              <p14:cNvContentPartPr/>
              <p14:nvPr/>
            </p14:nvContentPartPr>
            <p14:xfrm>
              <a:off x="5103752" y="1612493"/>
              <a:ext cx="72360" cy="997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39842228-5257-4DE3-990F-307A0DD1EEB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094752" y="1603525"/>
                <a:ext cx="90000" cy="117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F99DBA5A-D4FD-4AB5-A56A-762BE552DDF3}"/>
                  </a:ext>
                </a:extLst>
              </p14:cNvPr>
              <p14:cNvContentPartPr/>
              <p14:nvPr/>
            </p14:nvContentPartPr>
            <p14:xfrm>
              <a:off x="5180792" y="1629773"/>
              <a:ext cx="88200" cy="9000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F99DBA5A-D4FD-4AB5-A56A-762BE552DDF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171755" y="1620773"/>
                <a:ext cx="105912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58015303-B0D3-4A38-9CE0-A52EF1C782A1}"/>
                  </a:ext>
                </a:extLst>
              </p14:cNvPr>
              <p14:cNvContentPartPr/>
              <p14:nvPr/>
            </p14:nvContentPartPr>
            <p14:xfrm>
              <a:off x="5287712" y="1637333"/>
              <a:ext cx="102960" cy="892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58015303-B0D3-4A38-9CE0-A52EF1C782A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278712" y="1628333"/>
                <a:ext cx="120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F22DABA1-9877-404B-A626-A5BED0900297}"/>
                  </a:ext>
                </a:extLst>
              </p14:cNvPr>
              <p14:cNvContentPartPr/>
              <p14:nvPr/>
            </p14:nvContentPartPr>
            <p14:xfrm>
              <a:off x="5420552" y="1642373"/>
              <a:ext cx="6840" cy="16776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F22DABA1-9877-404B-A626-A5BED0900297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411552" y="1633392"/>
                <a:ext cx="24480" cy="18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F6FCD86F-3AC6-40AA-A851-B0FD13E9DE20}"/>
                  </a:ext>
                </a:extLst>
              </p14:cNvPr>
              <p14:cNvContentPartPr/>
              <p14:nvPr/>
            </p14:nvContentPartPr>
            <p14:xfrm>
              <a:off x="5424872" y="1648133"/>
              <a:ext cx="65520" cy="6408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F6FCD86F-3AC6-40AA-A851-B0FD13E9DE2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415872" y="1639133"/>
                <a:ext cx="831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CD8FEE71-F205-478D-B7C4-702848CF13FF}"/>
                  </a:ext>
                </a:extLst>
              </p14:cNvPr>
              <p14:cNvContentPartPr/>
              <p14:nvPr/>
            </p14:nvContentPartPr>
            <p14:xfrm>
              <a:off x="5561672" y="1472813"/>
              <a:ext cx="33480" cy="23076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CD8FEE71-F205-478D-B7C4-702848CF13F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552672" y="1463813"/>
                <a:ext cx="511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11F9EABF-28F9-47DE-8FB4-739DC19967D1}"/>
                  </a:ext>
                </a:extLst>
              </p14:cNvPr>
              <p14:cNvContentPartPr/>
              <p14:nvPr/>
            </p14:nvContentPartPr>
            <p14:xfrm>
              <a:off x="5511272" y="1631573"/>
              <a:ext cx="90360" cy="50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11F9EABF-28F9-47DE-8FB4-739DC19967D1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502236" y="1622573"/>
                <a:ext cx="10807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50978F11-C617-4EB2-88A6-CD827012C701}"/>
                  </a:ext>
                </a:extLst>
              </p14:cNvPr>
              <p14:cNvContentPartPr/>
              <p14:nvPr/>
            </p14:nvContentPartPr>
            <p14:xfrm>
              <a:off x="5614232" y="1646333"/>
              <a:ext cx="78480" cy="1087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50978F11-C617-4EB2-88A6-CD827012C70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605191" y="1637333"/>
                <a:ext cx="96201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3022040-23E9-4130-A3D9-C74072CCCA20}"/>
                  </a:ext>
                </a:extLst>
              </p14:cNvPr>
              <p14:cNvContentPartPr/>
              <p14:nvPr/>
            </p14:nvContentPartPr>
            <p14:xfrm>
              <a:off x="2694632" y="2043773"/>
              <a:ext cx="91440" cy="1872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3022040-23E9-4130-A3D9-C74072CCCA2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685632" y="2034773"/>
                <a:ext cx="10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965FF04D-96BD-48D1-B845-ADEBF71D4B03}"/>
                  </a:ext>
                </a:extLst>
              </p14:cNvPr>
              <p14:cNvContentPartPr/>
              <p14:nvPr/>
            </p14:nvContentPartPr>
            <p14:xfrm>
              <a:off x="2833592" y="2118653"/>
              <a:ext cx="100080" cy="14004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965FF04D-96BD-48D1-B845-ADEBF71D4B03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824592" y="2109630"/>
                <a:ext cx="117720" cy="157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4C6766F1-F5DA-41B8-B9D6-D92D13416561}"/>
                  </a:ext>
                </a:extLst>
              </p14:cNvPr>
              <p14:cNvContentPartPr/>
              <p14:nvPr/>
            </p14:nvContentPartPr>
            <p14:xfrm>
              <a:off x="2987672" y="2113973"/>
              <a:ext cx="2520" cy="871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4C6766F1-F5DA-41B8-B9D6-D92D1341656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978672" y="2104973"/>
                <a:ext cx="20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09CCEBA5-D4B0-41D3-8784-096A5DC8BFAD}"/>
                  </a:ext>
                </a:extLst>
              </p14:cNvPr>
              <p14:cNvContentPartPr/>
              <p14:nvPr/>
            </p14:nvContentPartPr>
            <p14:xfrm>
              <a:off x="2984432" y="2050253"/>
              <a:ext cx="3600" cy="50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09CCEBA5-D4B0-41D3-8784-096A5DC8BFA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975432" y="2041253"/>
                <a:ext cx="21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0575B05B-0419-4FF5-8072-7B83604FC2A8}"/>
                  </a:ext>
                </a:extLst>
              </p14:cNvPr>
              <p14:cNvContentPartPr/>
              <p14:nvPr/>
            </p14:nvContentPartPr>
            <p14:xfrm>
              <a:off x="3033752" y="2109653"/>
              <a:ext cx="69840" cy="1047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0575B05B-0419-4FF5-8072-7B83604FC2A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024752" y="2100653"/>
                <a:ext cx="87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CF6DB655-FE7D-4A03-95E2-87C206D1D1F2}"/>
                  </a:ext>
                </a:extLst>
              </p14:cNvPr>
              <p14:cNvContentPartPr/>
              <p14:nvPr/>
            </p14:nvContentPartPr>
            <p14:xfrm>
              <a:off x="3147872" y="2131253"/>
              <a:ext cx="76680" cy="651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CF6DB655-FE7D-4A03-95E2-87C206D1D1F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138914" y="2122253"/>
                <a:ext cx="94238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AEAD5939-5EC3-469E-9103-F954C8AA56E6}"/>
                  </a:ext>
                </a:extLst>
              </p14:cNvPr>
              <p14:cNvContentPartPr/>
              <p14:nvPr/>
            </p14:nvContentPartPr>
            <p14:xfrm>
              <a:off x="3158672" y="2131253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AEAD5939-5EC3-469E-9103-F954C8AA56E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149672" y="2122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B733D64E-6B33-48AA-8429-857260BA812A}"/>
                  </a:ext>
                </a:extLst>
              </p14:cNvPr>
              <p14:cNvContentPartPr/>
              <p14:nvPr/>
            </p14:nvContentPartPr>
            <p14:xfrm>
              <a:off x="3115472" y="2160053"/>
              <a:ext cx="113040" cy="1522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B733D64E-6B33-48AA-8429-857260BA812A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106501" y="2151032"/>
                <a:ext cx="130624" cy="169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060F51BC-C226-4396-B67F-7B31A7CBF7C4}"/>
                  </a:ext>
                </a:extLst>
              </p14:cNvPr>
              <p14:cNvContentPartPr/>
              <p14:nvPr/>
            </p14:nvContentPartPr>
            <p14:xfrm>
              <a:off x="3597227" y="1706093"/>
              <a:ext cx="64080" cy="1047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060F51BC-C226-4396-B67F-7B31A7CBF7C4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588587" y="1697453"/>
                <a:ext cx="81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41F16BB5-347D-412B-9DBB-7A8D3AB9A5A6}"/>
                  </a:ext>
                </a:extLst>
              </p14:cNvPr>
              <p14:cNvContentPartPr/>
              <p14:nvPr/>
            </p14:nvContentPartPr>
            <p14:xfrm>
              <a:off x="3563027" y="1598453"/>
              <a:ext cx="108000" cy="6552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41F16BB5-347D-412B-9DBB-7A8D3AB9A5A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554387" y="1589453"/>
                <a:ext cx="125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7D21358-66E5-4810-AAC4-EC40FFC733C7}"/>
              </a:ext>
            </a:extLst>
          </p:cNvPr>
          <p:cNvGrpSpPr/>
          <p:nvPr/>
        </p:nvGrpSpPr>
        <p:grpSpPr>
          <a:xfrm>
            <a:off x="5058218" y="290041"/>
            <a:ext cx="374760" cy="245880"/>
            <a:chOff x="5010103" y="401486"/>
            <a:chExt cx="3747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C43EE84-1CD9-4669-BD29-32ABA94B8FC6}"/>
                    </a:ext>
                  </a:extLst>
                </p14:cNvPr>
                <p14:cNvContentPartPr/>
                <p14:nvPr/>
              </p14:nvContentPartPr>
              <p14:xfrm>
                <a:off x="5027743" y="431366"/>
                <a:ext cx="41400" cy="18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CD087B-0AB6-4DB9-9D2C-8529B1DD7A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8664" y="422366"/>
                  <a:ext cx="59195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D88C434-1FF3-4E66-9841-D543F15573A2}"/>
                    </a:ext>
                  </a:extLst>
                </p14:cNvPr>
                <p14:cNvContentPartPr/>
                <p14:nvPr/>
              </p14:nvContentPartPr>
              <p14:xfrm>
                <a:off x="5010103" y="487526"/>
                <a:ext cx="26640" cy="145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5F167BE-8E32-4728-9BF6-2557B8EEFF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1103" y="478526"/>
                  <a:ext cx="4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4B3EDB7-2B34-4280-A2B9-E620D22B8E7A}"/>
                    </a:ext>
                  </a:extLst>
                </p14:cNvPr>
                <p14:cNvContentPartPr/>
                <p14:nvPr/>
              </p14:nvContentPartPr>
              <p14:xfrm>
                <a:off x="5041423" y="492566"/>
                <a:ext cx="343440" cy="5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4005AC2-5214-4259-9D58-9F40D0E6B2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32423" y="483566"/>
                  <a:ext cx="361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CEB5BF2-DC09-4020-85E9-C8ACB487BBEB}"/>
                    </a:ext>
                  </a:extLst>
                </p14:cNvPr>
                <p14:cNvContentPartPr/>
                <p14:nvPr/>
              </p14:nvContentPartPr>
              <p14:xfrm>
                <a:off x="5228983" y="401486"/>
                <a:ext cx="132480" cy="135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1320508-AD90-4250-A6AD-94E9C25E81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19983" y="392486"/>
                  <a:ext cx="150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A32085A-2891-4FD8-8642-2AEF15B523C0}"/>
                    </a:ext>
                  </a:extLst>
                </p14:cNvPr>
                <p14:cNvContentPartPr/>
                <p14:nvPr/>
              </p14:nvContentPartPr>
              <p14:xfrm>
                <a:off x="5194063" y="538286"/>
                <a:ext cx="173160" cy="97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F80E73D-6F48-4402-8839-8C708CFEBE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5063" y="529319"/>
                  <a:ext cx="190800" cy="11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C359B40-5F4B-4170-941F-8CA077100E95}"/>
                    </a:ext>
                  </a:extLst>
                </p14:cNvPr>
                <p14:cNvContentPartPr/>
                <p14:nvPr/>
              </p14:nvContentPartPr>
              <p14:xfrm>
                <a:off x="5199823" y="534326"/>
                <a:ext cx="151920" cy="72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089F215-6340-4B13-A111-B719D15FC4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0823" y="525326"/>
                  <a:ext cx="169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F9345E7-DD73-44AA-94F2-921377A0CDE4}"/>
                    </a:ext>
                  </a:extLst>
                </p14:cNvPr>
                <p14:cNvContentPartPr/>
                <p14:nvPr/>
              </p14:nvContentPartPr>
              <p14:xfrm>
                <a:off x="5186143" y="534326"/>
                <a:ext cx="169920" cy="113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BBED933-D7F0-469E-8B15-7FD043F3FA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77124" y="525355"/>
                  <a:ext cx="187597" cy="13062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BCDF64AF-BF5B-49A6-A440-1E7209D1CF37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E51219D9-A6F8-4619-93E8-2A0DA5B8D9DA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4" name="Picture 32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8C9B82B-585D-4E7C-A592-261E0A6111BE}"/>
              </a:ext>
            </a:extLst>
          </p:cNvPr>
          <p:cNvPicPr>
            <a:picLocks noChangeAspect="1"/>
          </p:cNvPicPr>
          <p:nvPr/>
        </p:nvPicPr>
        <p:blipFill>
          <a:blip r:embed="rId4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  <a:ln>
            <a:noFill/>
          </a:ln>
        </p:spPr>
      </p:pic>
      <p:sp>
        <p:nvSpPr>
          <p:cNvPr id="328" name="Speech Bubble: Rectangle with Corners Rounded 327">
            <a:extLst>
              <a:ext uri="{FF2B5EF4-FFF2-40B4-BE49-F238E27FC236}">
                <a16:creationId xmlns:a16="http://schemas.microsoft.com/office/drawing/2014/main" id="{A769A88B-B306-4EB7-8083-AC75EB06414A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329" name="Picture 3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7526B9-228F-4091-A2F1-3451C00AA2F8}"/>
              </a:ext>
            </a:extLst>
          </p:cNvPr>
          <p:cNvPicPr>
            <a:picLocks noChangeAspect="1"/>
          </p:cNvPicPr>
          <p:nvPr/>
        </p:nvPicPr>
        <p:blipFill>
          <a:blip r:embed="rId4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330" name="Speech Bubble: Rectangle with Corners Rounded 329">
            <a:extLst>
              <a:ext uri="{FF2B5EF4-FFF2-40B4-BE49-F238E27FC236}">
                <a16:creationId xmlns:a16="http://schemas.microsoft.com/office/drawing/2014/main" id="{037449D0-E174-4B2B-A90D-234442248581}"/>
              </a:ext>
            </a:extLst>
          </p:cNvPr>
          <p:cNvSpPr/>
          <p:nvPr/>
        </p:nvSpPr>
        <p:spPr>
          <a:xfrm>
            <a:off x="44783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6DE084A9-CF22-4D45-9ED2-B2C274CBFE6B}"/>
                  </a:ext>
                </a:extLst>
              </p:cNvPr>
              <p:cNvSpPr txBox="1"/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10000"/>
                        <a:lumOff val="90000"/>
                      </a:schemeClr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bg2">
                      <a:lumMod val="10000"/>
                      <a:lumOff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6DE084A9-CF22-4D45-9ED2-B2C274CBF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blipFill>
                <a:blip r:embed="rId418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24E4DD6-1782-4E68-9906-A3CEBB1A8BFA}"/>
                  </a:ext>
                </a:extLst>
              </p14:cNvPr>
              <p14:cNvContentPartPr/>
              <p14:nvPr/>
            </p14:nvContentPartPr>
            <p14:xfrm>
              <a:off x="2426507" y="678653"/>
              <a:ext cx="184680" cy="20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24E4DD6-1782-4E68-9906-A3CEBB1A8BFA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417507" y="669653"/>
                <a:ext cx="2023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D856B7-F549-4CEA-BF1B-AB86CC683CAE}"/>
                  </a:ext>
                </a:extLst>
              </p14:cNvPr>
              <p14:cNvContentPartPr/>
              <p14:nvPr/>
            </p14:nvContentPartPr>
            <p14:xfrm>
              <a:off x="4636907" y="2182373"/>
              <a:ext cx="129600" cy="23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D856B7-F549-4CEA-BF1B-AB86CC683CAE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627907" y="2173733"/>
                <a:ext cx="14724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FA78AD1-0DC1-4034-9F42-C104CD5F1AA4}"/>
              </a:ext>
            </a:extLst>
          </p:cNvPr>
          <p:cNvGrpSpPr/>
          <p:nvPr/>
        </p:nvGrpSpPr>
        <p:grpSpPr>
          <a:xfrm>
            <a:off x="4231547" y="1492253"/>
            <a:ext cx="697680" cy="396000"/>
            <a:chOff x="4231547" y="1492253"/>
            <a:chExt cx="6976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460DBA-360B-4CF4-8C51-71C99C04A7C2}"/>
                    </a:ext>
                  </a:extLst>
                </p14:cNvPr>
                <p14:cNvContentPartPr/>
                <p14:nvPr/>
              </p14:nvContentPartPr>
              <p14:xfrm>
                <a:off x="4349267" y="1501613"/>
                <a:ext cx="476280" cy="8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460DBA-360B-4CF4-8C51-71C99C04A7C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340267" y="1492973"/>
                  <a:ext cx="493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2BDAA4-3B5F-4570-B413-46922584A936}"/>
                    </a:ext>
                  </a:extLst>
                </p14:cNvPr>
                <p14:cNvContentPartPr/>
                <p14:nvPr/>
              </p14:nvContentPartPr>
              <p14:xfrm>
                <a:off x="4294547" y="1492253"/>
                <a:ext cx="632520" cy="10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2BDAA4-3B5F-4570-B413-46922584A93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285907" y="1483253"/>
                  <a:ext cx="65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EE8498-D68F-41FE-B635-A4DBBBBCEF0C}"/>
                    </a:ext>
                  </a:extLst>
                </p14:cNvPr>
                <p14:cNvContentPartPr/>
                <p14:nvPr/>
              </p14:nvContentPartPr>
              <p14:xfrm>
                <a:off x="4267907" y="1604933"/>
                <a:ext cx="44280" cy="24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EE8498-D68F-41FE-B635-A4DBBBBCEF0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259267" y="1595933"/>
                  <a:ext cx="61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00DE4E-A3B0-44C7-8E25-43911F799B35}"/>
                    </a:ext>
                  </a:extLst>
                </p14:cNvPr>
                <p14:cNvContentPartPr/>
                <p14:nvPr/>
              </p14:nvContentPartPr>
              <p14:xfrm>
                <a:off x="4231547" y="1848293"/>
                <a:ext cx="675360" cy="1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00DE4E-A3B0-44C7-8E25-43911F799B3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22907" y="1839293"/>
                  <a:ext cx="693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D8E0CC-C2AA-4057-8A98-E57B392F2F85}"/>
                    </a:ext>
                  </a:extLst>
                </p14:cNvPr>
                <p14:cNvContentPartPr/>
                <p14:nvPr/>
              </p14:nvContentPartPr>
              <p14:xfrm>
                <a:off x="4258187" y="1636973"/>
                <a:ext cx="29160" cy="18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D8E0CC-C2AA-4057-8A98-E57B392F2F8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249547" y="1628333"/>
                  <a:ext cx="46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540BAC-6EB4-453E-A55C-6130AC98D9D4}"/>
                    </a:ext>
                  </a:extLst>
                </p14:cNvPr>
                <p14:cNvContentPartPr/>
                <p14:nvPr/>
              </p14:nvContentPartPr>
              <p14:xfrm>
                <a:off x="4275467" y="1608533"/>
                <a:ext cx="33480" cy="19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540BAC-6EB4-453E-A55C-6130AC98D9D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266467" y="1599893"/>
                  <a:ext cx="51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3A9A99-3059-487F-91A3-665B49DCB5A5}"/>
                    </a:ext>
                  </a:extLst>
                </p14:cNvPr>
                <p14:cNvContentPartPr/>
                <p14:nvPr/>
              </p14:nvContentPartPr>
              <p14:xfrm>
                <a:off x="4280867" y="1506653"/>
                <a:ext cx="645120" cy="12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3A9A99-3059-487F-91A3-665B49DCB5A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71867" y="1497653"/>
                  <a:ext cx="66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68421D-6F89-429B-9D6B-F19A0AC12690}"/>
                    </a:ext>
                  </a:extLst>
                </p14:cNvPr>
                <p14:cNvContentPartPr/>
                <p14:nvPr/>
              </p14:nvContentPartPr>
              <p14:xfrm>
                <a:off x="4266107" y="1858733"/>
                <a:ext cx="585000" cy="1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68421D-6F89-429B-9D6B-F19A0AC1269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57107" y="1850093"/>
                  <a:ext cx="60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6F7080-3864-4ECE-B4FF-B02D74E0DDDF}"/>
                    </a:ext>
                  </a:extLst>
                </p14:cNvPr>
                <p14:cNvContentPartPr/>
                <p14:nvPr/>
              </p14:nvContentPartPr>
              <p14:xfrm>
                <a:off x="4251707" y="1849373"/>
                <a:ext cx="677520" cy="3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6F7080-3864-4ECE-B4FF-B02D74E0DDD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243067" y="1840373"/>
                  <a:ext cx="695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F6F7AA-EB2B-4558-A215-589FCAF72713}"/>
                    </a:ext>
                  </a:extLst>
                </p14:cNvPr>
                <p14:cNvContentPartPr/>
                <p14:nvPr/>
              </p14:nvContentPartPr>
              <p14:xfrm>
                <a:off x="4827347" y="1517093"/>
                <a:ext cx="56160" cy="33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F6F7AA-EB2B-4558-A215-589FCAF7271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18347" y="1508453"/>
                  <a:ext cx="73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FDFB8A-A1EF-4AFA-A78D-0FFAF3C6D5D2}"/>
                    </a:ext>
                  </a:extLst>
                </p14:cNvPr>
                <p14:cNvContentPartPr/>
                <p14:nvPr/>
              </p14:nvContentPartPr>
              <p14:xfrm>
                <a:off x="4836707" y="1530773"/>
                <a:ext cx="77400" cy="31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FDFB8A-A1EF-4AFA-A78D-0FFAF3C6D5D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28067" y="1521773"/>
                  <a:ext cx="95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E66D62-ABF3-4324-B55E-D2E875CB89AD}"/>
                    </a:ext>
                  </a:extLst>
                </p14:cNvPr>
                <p14:cNvContentPartPr/>
                <p14:nvPr/>
              </p14:nvContentPartPr>
              <p14:xfrm>
                <a:off x="4829147" y="1519973"/>
                <a:ext cx="65880" cy="28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E66D62-ABF3-4324-B55E-D2E875CB89A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820507" y="1511333"/>
                  <a:ext cx="83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DEB1E1-2A30-4F26-AC20-A7EDFA78C91B}"/>
                    </a:ext>
                  </a:extLst>
                </p14:cNvPr>
                <p14:cNvContentPartPr/>
                <p14:nvPr/>
              </p14:nvContentPartPr>
              <p14:xfrm>
                <a:off x="4843187" y="1517093"/>
                <a:ext cx="71280" cy="29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DEB1E1-2A30-4F26-AC20-A7EDFA78C91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34187" y="1508453"/>
                  <a:ext cx="8892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F4D0D5-104D-47BF-84D0-222AF96B0DB7}"/>
              </a:ext>
            </a:extLst>
          </p:cNvPr>
          <p:cNvGrpSpPr/>
          <p:nvPr/>
        </p:nvGrpSpPr>
        <p:grpSpPr>
          <a:xfrm>
            <a:off x="2864291" y="2403413"/>
            <a:ext cx="410760" cy="262080"/>
            <a:chOff x="2601827" y="2403413"/>
            <a:chExt cx="4107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47CD8E-A9F9-4E4A-905E-623143A4D8CB}"/>
                    </a:ext>
                  </a:extLst>
                </p14:cNvPr>
                <p14:cNvContentPartPr/>
                <p14:nvPr/>
              </p14:nvContentPartPr>
              <p14:xfrm>
                <a:off x="2601827" y="2419973"/>
                <a:ext cx="153360" cy="10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47CD8E-A9F9-4E4A-905E-623143A4D8C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592827" y="2410973"/>
                  <a:ext cx="171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5B0E05-F4AB-4E86-A0CB-154DCF7D22D4}"/>
                    </a:ext>
                  </a:extLst>
                </p14:cNvPr>
                <p14:cNvContentPartPr/>
                <p14:nvPr/>
              </p14:nvContentPartPr>
              <p14:xfrm>
                <a:off x="2798387" y="2404493"/>
                <a:ext cx="96480" cy="11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5B0E05-F4AB-4E86-A0CB-154DCF7D22D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789747" y="2395853"/>
                  <a:ext cx="114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DB87DC-464D-444B-AA19-6EACA9EAE9D4}"/>
                    </a:ext>
                  </a:extLst>
                </p14:cNvPr>
                <p14:cNvContentPartPr/>
                <p14:nvPr/>
              </p14:nvContentPartPr>
              <p14:xfrm>
                <a:off x="2921867" y="2403413"/>
                <a:ext cx="90720" cy="26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DB87DC-464D-444B-AA19-6EACA9EAE9D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913227" y="2394773"/>
                  <a:ext cx="108360" cy="279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79" name="Slide Number Placeholder 3">
            <a:extLst>
              <a:ext uri="{FF2B5EF4-FFF2-40B4-BE49-F238E27FC236}">
                <a16:creationId xmlns:a16="http://schemas.microsoft.com/office/drawing/2014/main" id="{D77A91F9-1F9C-4E6E-8230-4181D226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31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815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14:cNvPr>
              <p14:cNvContentPartPr/>
              <p14:nvPr/>
            </p14:nvContentPartPr>
            <p14:xfrm>
              <a:off x="5160086" y="-68966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2086" y="-8696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CFA4EF1-9916-499D-B284-D032CD3344CD}"/>
              </a:ext>
            </a:extLst>
          </p:cNvPr>
          <p:cNvGrpSpPr/>
          <p:nvPr/>
        </p:nvGrpSpPr>
        <p:grpSpPr>
          <a:xfrm>
            <a:off x="252792" y="-4469"/>
            <a:ext cx="518573" cy="259403"/>
            <a:chOff x="252792" y="-4469"/>
            <a:chExt cx="518573" cy="2594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14:cNvPr>
                <p14:cNvContentPartPr/>
                <p14:nvPr/>
              </p14:nvContentPartPr>
              <p14:xfrm>
                <a:off x="274351" y="96603"/>
                <a:ext cx="17386" cy="158331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610" y="78611"/>
                  <a:ext cx="52513" cy="193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14:cNvPr>
                <p14:cNvContentPartPr/>
                <p14:nvPr/>
              </p14:nvContentPartPr>
              <p14:xfrm>
                <a:off x="252792" y="72494"/>
                <a:ext cx="120776" cy="83222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819" y="54558"/>
                  <a:ext cx="156362" cy="11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14:cNvPr>
                <p14:cNvContentPartPr/>
                <p14:nvPr/>
              </p14:nvContentPartPr>
              <p14:xfrm>
                <a:off x="402082" y="81767"/>
                <a:ext cx="113358" cy="98754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089" y="63812"/>
                  <a:ext cx="148985" cy="13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14:cNvPr>
                <p14:cNvContentPartPr/>
                <p14:nvPr/>
              </p14:nvContentPartPr>
              <p14:xfrm>
                <a:off x="503386" y="111903"/>
                <a:ext cx="96899" cy="81368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442" y="93901"/>
                  <a:ext cx="132429" cy="117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14:cNvPr>
                <p14:cNvContentPartPr/>
                <p14:nvPr/>
              </p14:nvContentPartPr>
              <p14:xfrm>
                <a:off x="617208" y="114453"/>
                <a:ext cx="62822" cy="62127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9259" y="96497"/>
                  <a:ext cx="98361" cy="97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14:cNvPr>
                <p14:cNvContentPartPr/>
                <p14:nvPr/>
              </p14:nvContentPartPr>
              <p14:xfrm>
                <a:off x="722684" y="-4469"/>
                <a:ext cx="30832" cy="182903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4548" y="-22471"/>
                  <a:ext cx="66742" cy="218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14:cNvPr>
                <p14:cNvContentPartPr/>
                <p14:nvPr/>
              </p14:nvContentPartPr>
              <p14:xfrm>
                <a:off x="667048" y="89185"/>
                <a:ext cx="64909" cy="765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9117" y="71799"/>
                  <a:ext cx="100412" cy="4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14:cNvPr>
                <p14:cNvContentPartPr/>
                <p14:nvPr/>
              </p14:nvContentPartPr>
              <p14:xfrm>
                <a:off x="717584" y="77131"/>
                <a:ext cx="53781" cy="9041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657" y="59049"/>
                  <a:ext cx="89276" cy="448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14:cNvPr>
              <p14:cNvContentPartPr/>
              <p14:nvPr/>
            </p14:nvContentPartPr>
            <p14:xfrm>
              <a:off x="1477188" y="120059"/>
              <a:ext cx="5332" cy="232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59415" y="108459"/>
                <a:ext cx="40523" cy="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FB9A3ED-D8F4-4E32-948E-79966D41E637}"/>
              </a:ext>
            </a:extLst>
          </p:cNvPr>
          <p:cNvGrpSpPr/>
          <p:nvPr/>
        </p:nvGrpSpPr>
        <p:grpSpPr>
          <a:xfrm>
            <a:off x="890924" y="-20886"/>
            <a:ext cx="594146" cy="204230"/>
            <a:chOff x="890924" y="-20886"/>
            <a:chExt cx="594146" cy="2042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14:cNvPr>
                <p14:cNvContentPartPr/>
                <p14:nvPr/>
              </p14:nvContentPartPr>
              <p14:xfrm>
                <a:off x="890924" y="87836"/>
                <a:ext cx="73022" cy="84613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3026" y="69910"/>
                  <a:ext cx="108459" cy="120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14:cNvPr>
                <p14:cNvContentPartPr/>
                <p14:nvPr/>
              </p14:nvContentPartPr>
              <p14:xfrm>
                <a:off x="1006369" y="-22"/>
                <a:ext cx="70936" cy="164358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8456" y="-18044"/>
                  <a:ext cx="106404" cy="20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14:cNvPr>
                <p14:cNvContentPartPr/>
                <p14:nvPr/>
              </p14:nvContentPartPr>
              <p14:xfrm>
                <a:off x="1037200" y="135127"/>
                <a:ext cx="38713" cy="33613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9442" y="117248"/>
                  <a:ext cx="73874" cy="69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14:cNvPr>
                <p14:cNvContentPartPr/>
                <p14:nvPr/>
              </p14:nvContentPartPr>
              <p14:xfrm>
                <a:off x="1091909" y="-20886"/>
                <a:ext cx="165749" cy="18916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32" y="-38901"/>
                  <a:ext cx="201344" cy="224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14:cNvPr>
                <p14:cNvContentPartPr/>
                <p14:nvPr/>
              </p14:nvContentPartPr>
              <p14:xfrm>
                <a:off x="1187417" y="75086"/>
                <a:ext cx="101999" cy="1391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9459" y="57698"/>
                  <a:ext cx="137555" cy="35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14:cNvPr>
                <p14:cNvContentPartPr/>
                <p14:nvPr/>
              </p14:nvContentPartPr>
              <p14:xfrm>
                <a:off x="1273421" y="24086"/>
                <a:ext cx="155781" cy="159258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55432" y="6111"/>
                  <a:ext cx="191398" cy="194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14:cNvPr>
                <p14:cNvContentPartPr/>
                <p14:nvPr/>
              </p14:nvContentPartPr>
              <p14:xfrm>
                <a:off x="1484838" y="176854"/>
                <a:ext cx="232" cy="232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3238" y="165254"/>
                  <a:ext cx="23200" cy="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14:cNvPr>
                <p14:cNvContentPartPr/>
                <p14:nvPr/>
              </p14:nvContentPartPr>
              <p14:xfrm>
                <a:off x="1474175" y="110554"/>
                <a:ext cx="7650" cy="14604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56789" y="92744"/>
                  <a:ext cx="42075" cy="4986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C01D0DE-2CDF-4688-ACD2-9D79F9BF67E3}"/>
              </a:ext>
            </a:extLst>
          </p:cNvPr>
          <p:cNvSpPr/>
          <p:nvPr/>
        </p:nvSpPr>
        <p:spPr>
          <a:xfrm>
            <a:off x="169894" y="229747"/>
            <a:ext cx="11894040" cy="2711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1BA2B06-6F6B-4815-97F9-4B234550C87F}"/>
              </a:ext>
            </a:extLst>
          </p:cNvPr>
          <p:cNvGrpSpPr/>
          <p:nvPr/>
        </p:nvGrpSpPr>
        <p:grpSpPr>
          <a:xfrm>
            <a:off x="316783" y="267800"/>
            <a:ext cx="782280" cy="241920"/>
            <a:chOff x="316783" y="414446"/>
            <a:chExt cx="7822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14:cNvPr>
                <p14:cNvContentPartPr/>
                <p14:nvPr/>
              </p14:nvContentPartPr>
              <p14:xfrm>
                <a:off x="316783" y="496526"/>
                <a:ext cx="103680" cy="153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783" y="487526"/>
                  <a:ext cx="12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14:cNvPr>
                <p14:cNvContentPartPr/>
                <p14:nvPr/>
              </p14:nvContentPartPr>
              <p14:xfrm>
                <a:off x="461863" y="543686"/>
                <a:ext cx="98280" cy="97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2863" y="534686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14:cNvPr>
                <p14:cNvContentPartPr/>
                <p14:nvPr/>
              </p14:nvContentPartPr>
              <p14:xfrm>
                <a:off x="619543" y="414446"/>
                <a:ext cx="92520" cy="222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0543" y="405461"/>
                  <a:ext cx="110160" cy="24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14:cNvPr>
                <p14:cNvContentPartPr/>
                <p14:nvPr/>
              </p14:nvContentPartPr>
              <p14:xfrm>
                <a:off x="752383" y="522446"/>
                <a:ext cx="88200" cy="100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383" y="513446"/>
                  <a:ext cx="10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14:cNvPr>
                <p14:cNvContentPartPr/>
                <p14:nvPr/>
              </p14:nvContentPartPr>
              <p14:xfrm>
                <a:off x="862183" y="541526"/>
                <a:ext cx="99360" cy="101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3183" y="532526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14:cNvPr>
                <p14:cNvContentPartPr/>
                <p14:nvPr/>
              </p14:nvContentPartPr>
              <p14:xfrm>
                <a:off x="979903" y="539006"/>
                <a:ext cx="119160" cy="117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0903" y="529978"/>
                  <a:ext cx="136800" cy="135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4150E72-8A74-48BA-9D77-2F11C787FE3A}"/>
              </a:ext>
            </a:extLst>
          </p:cNvPr>
          <p:cNvGrpSpPr/>
          <p:nvPr/>
        </p:nvGrpSpPr>
        <p:grpSpPr>
          <a:xfrm>
            <a:off x="1296703" y="249800"/>
            <a:ext cx="563040" cy="218520"/>
            <a:chOff x="1296703" y="396446"/>
            <a:chExt cx="563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14:cNvPr>
                <p14:cNvContentPartPr/>
                <p14:nvPr/>
              </p14:nvContentPartPr>
              <p14:xfrm>
                <a:off x="1339543" y="396446"/>
                <a:ext cx="60840" cy="201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0543" y="387446"/>
                  <a:ext cx="7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14:cNvPr>
                <p14:cNvContentPartPr/>
                <p14:nvPr/>
              </p14:nvContentPartPr>
              <p14:xfrm>
                <a:off x="1296703" y="539006"/>
                <a:ext cx="74160" cy="16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7659" y="530006"/>
                  <a:ext cx="91886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14:cNvPr>
                <p14:cNvContentPartPr/>
                <p14:nvPr/>
              </p14:nvContentPartPr>
              <p14:xfrm>
                <a:off x="1404703" y="505526"/>
                <a:ext cx="118080" cy="106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5703" y="496556"/>
                  <a:ext cx="135720" cy="12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14:cNvPr>
                <p14:cNvContentPartPr/>
                <p14:nvPr/>
              </p14:nvContentPartPr>
              <p14:xfrm>
                <a:off x="1485703" y="520286"/>
                <a:ext cx="110880" cy="94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6703" y="511286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14:cNvPr>
                <p14:cNvContentPartPr/>
                <p14:nvPr/>
              </p14:nvContentPartPr>
              <p14:xfrm>
                <a:off x="1652023" y="518486"/>
                <a:ext cx="207720" cy="96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3007" y="509486"/>
                  <a:ext cx="225391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C876738-34DC-4292-B15C-AD4EDE98A645}"/>
              </a:ext>
            </a:extLst>
          </p:cNvPr>
          <p:cNvGrpSpPr/>
          <p:nvPr/>
        </p:nvGrpSpPr>
        <p:grpSpPr>
          <a:xfrm>
            <a:off x="2062423" y="276975"/>
            <a:ext cx="2891526" cy="358920"/>
            <a:chOff x="2062423" y="423621"/>
            <a:chExt cx="2891526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14:cNvPr>
                <p14:cNvContentPartPr/>
                <p14:nvPr/>
              </p14:nvContentPartPr>
              <p14:xfrm>
                <a:off x="2062423" y="433526"/>
                <a:ext cx="114840" cy="155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3423" y="424526"/>
                  <a:ext cx="132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14:cNvPr>
                <p14:cNvContentPartPr/>
                <p14:nvPr/>
              </p14:nvContentPartPr>
              <p14:xfrm>
                <a:off x="2210743" y="523886"/>
                <a:ext cx="10080" cy="6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01743" y="514886"/>
                  <a:ext cx="2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14:cNvPr>
                <p14:cNvContentPartPr/>
                <p14:nvPr/>
              </p14:nvContentPartPr>
              <p14:xfrm>
                <a:off x="2210743" y="454046"/>
                <a:ext cx="13680" cy="72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01500" y="445046"/>
                  <a:ext cx="31797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14:cNvPr>
                <p14:cNvContentPartPr/>
                <p14:nvPr/>
              </p14:nvContentPartPr>
              <p14:xfrm>
                <a:off x="2265823" y="494726"/>
                <a:ext cx="103320" cy="94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6823" y="485726"/>
                  <a:ext cx="120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14:cNvPr>
                <p14:cNvContentPartPr/>
                <p14:nvPr/>
              </p14:nvContentPartPr>
              <p14:xfrm>
                <a:off x="3357349" y="449181"/>
                <a:ext cx="143640" cy="151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8349" y="440160"/>
                  <a:ext cx="161280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14:cNvPr>
                <p14:cNvContentPartPr/>
                <p14:nvPr/>
              </p14:nvContentPartPr>
              <p14:xfrm>
                <a:off x="3501709" y="562221"/>
                <a:ext cx="82080" cy="52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2709" y="553221"/>
                  <a:ext cx="99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14:cNvPr>
                <p14:cNvContentPartPr/>
                <p14:nvPr/>
              </p14:nvContentPartPr>
              <p14:xfrm>
                <a:off x="3620509" y="528021"/>
                <a:ext cx="165600" cy="106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11509" y="519021"/>
                  <a:ext cx="183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14:cNvPr>
                <p14:cNvContentPartPr/>
                <p14:nvPr/>
              </p14:nvContentPartPr>
              <p14:xfrm>
                <a:off x="3832549" y="553581"/>
                <a:ext cx="13680" cy="6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3306" y="544627"/>
                  <a:ext cx="31797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14:cNvPr>
                <p14:cNvContentPartPr/>
                <p14:nvPr/>
              </p14:nvContentPartPr>
              <p14:xfrm>
                <a:off x="3832549" y="485181"/>
                <a:ext cx="15840" cy="68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23549" y="476181"/>
                  <a:ext cx="3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14:cNvPr>
                <p14:cNvContentPartPr/>
                <p14:nvPr/>
              </p14:nvContentPartPr>
              <p14:xfrm>
                <a:off x="3878989" y="526581"/>
                <a:ext cx="107280" cy="107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9989" y="517611"/>
                  <a:ext cx="124920" cy="125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14:cNvPr>
                <p14:cNvContentPartPr/>
                <p14:nvPr/>
              </p14:nvContentPartPr>
              <p14:xfrm>
                <a:off x="4009669" y="513981"/>
                <a:ext cx="78480" cy="106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0669" y="504981"/>
                  <a:ext cx="96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14:cNvPr>
                <p14:cNvContentPartPr/>
                <p14:nvPr/>
              </p14:nvContentPartPr>
              <p14:xfrm>
                <a:off x="4162669" y="423621"/>
                <a:ext cx="66240" cy="192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3718" y="414621"/>
                  <a:ext cx="83785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14:cNvPr>
                <p14:cNvContentPartPr/>
                <p14:nvPr/>
              </p14:nvContentPartPr>
              <p14:xfrm>
                <a:off x="4117669" y="515781"/>
                <a:ext cx="100440" cy="1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8669" y="506781"/>
                  <a:ext cx="11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14:cNvPr>
                <p14:cNvContentPartPr/>
                <p14:nvPr/>
              </p14:nvContentPartPr>
              <p14:xfrm>
                <a:off x="4245109" y="455301"/>
                <a:ext cx="34560" cy="14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6014" y="446301"/>
                  <a:ext cx="52386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14:cNvPr>
                <p14:cNvContentPartPr/>
                <p14:nvPr/>
              </p14:nvContentPartPr>
              <p14:xfrm>
                <a:off x="4317829" y="499941"/>
                <a:ext cx="108360" cy="97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08829" y="490941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14:cNvPr>
                <p14:cNvContentPartPr/>
                <p14:nvPr/>
              </p14:nvContentPartPr>
              <p14:xfrm>
                <a:off x="4403509" y="519741"/>
                <a:ext cx="138960" cy="262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4532" y="510741"/>
                  <a:ext cx="156554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14:cNvPr>
                <p14:cNvContentPartPr/>
                <p14:nvPr/>
              </p14:nvContentPartPr>
              <p14:xfrm>
                <a:off x="4650829" y="464301"/>
                <a:ext cx="104760" cy="133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1829" y="455277"/>
                  <a:ext cx="122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14:cNvPr>
                <p14:cNvContentPartPr/>
                <p14:nvPr/>
              </p14:nvContentPartPr>
              <p14:xfrm>
                <a:off x="4754509" y="434061"/>
                <a:ext cx="196200" cy="180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5509" y="425079"/>
                  <a:ext cx="213840" cy="19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14:cNvPr>
                <p14:cNvContentPartPr/>
                <p14:nvPr/>
              </p14:nvContentPartPr>
              <p14:xfrm>
                <a:off x="4872229" y="518661"/>
                <a:ext cx="81720" cy="8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63229" y="509661"/>
                  <a:ext cx="99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14:cNvPr>
                <p14:cNvContentPartPr/>
                <p14:nvPr/>
              </p14:nvContentPartPr>
              <p14:xfrm>
                <a:off x="2541406" y="456206"/>
                <a:ext cx="80640" cy="151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2406" y="447185"/>
                  <a:ext cx="98280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14:cNvPr>
                <p14:cNvContentPartPr/>
                <p14:nvPr/>
              </p14:nvContentPartPr>
              <p14:xfrm>
                <a:off x="2675686" y="549446"/>
                <a:ext cx="5760" cy="52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66686" y="540446"/>
                  <a:ext cx="2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14:cNvPr>
                <p14:cNvContentPartPr/>
                <p14:nvPr/>
              </p14:nvContentPartPr>
              <p14:xfrm>
                <a:off x="2680006" y="474926"/>
                <a:ext cx="1440" cy="3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71006" y="465926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14:cNvPr>
                <p14:cNvContentPartPr/>
                <p14:nvPr/>
              </p14:nvContentPartPr>
              <p14:xfrm>
                <a:off x="2737246" y="523886"/>
                <a:ext cx="96120" cy="84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28246" y="514886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14:cNvPr>
                <p14:cNvContentPartPr/>
                <p14:nvPr/>
              </p14:nvContentPartPr>
              <p14:xfrm>
                <a:off x="2826526" y="532166"/>
                <a:ext cx="64440" cy="92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17526" y="523166"/>
                  <a:ext cx="82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14:cNvPr>
                <p14:cNvContentPartPr/>
                <p14:nvPr/>
              </p14:nvContentPartPr>
              <p14:xfrm>
                <a:off x="2894926" y="432446"/>
                <a:ext cx="118080" cy="190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85926" y="423429"/>
                  <a:ext cx="135720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14:cNvPr>
                <p14:cNvContentPartPr/>
                <p14:nvPr/>
              </p14:nvContentPartPr>
              <p14:xfrm>
                <a:off x="2970526" y="516686"/>
                <a:ext cx="9504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1492" y="507686"/>
                  <a:ext cx="112747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14:cNvPr>
                <p14:cNvContentPartPr/>
                <p14:nvPr/>
              </p14:nvContentPartPr>
              <p14:xfrm>
                <a:off x="3046486" y="521366"/>
                <a:ext cx="78480" cy="9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37486" y="512366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14:cNvPr>
                <p14:cNvContentPartPr/>
                <p14:nvPr/>
              </p14:nvContentPartPr>
              <p14:xfrm>
                <a:off x="3125686" y="429566"/>
                <a:ext cx="77400" cy="180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16686" y="420566"/>
                  <a:ext cx="95040" cy="19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710CA076-2418-4AD1-A33A-6AB04DF95BD2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6ADB1F-0198-4EA9-BF3D-5062704A6545}"/>
                  </a:ext>
                </a:extLst>
              </p:cNvPr>
              <p:cNvSpPr txBox="1"/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directed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graph (V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E)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select a set  S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V : </a:t>
                </a:r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|S|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k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 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dirty="0">
                  <a:solidFill>
                    <a:schemeClr val="tx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6ADB1F-0198-4EA9-BF3D-5062704A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blipFill>
                <a:blip r:embed="rId161"/>
                <a:stretch>
                  <a:fillRect l="-3593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777D22-E67B-4455-A843-F937FE1D4AB6}"/>
                  </a:ext>
                </a:extLst>
              </p14:cNvPr>
              <p14:cNvContentPartPr/>
              <p14:nvPr/>
            </p14:nvContentPartPr>
            <p14:xfrm>
              <a:off x="3435460" y="89495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777D22-E67B-4455-A843-F937FE1D4AB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426460" y="8859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BB3DDA-DBD8-47D3-A2B9-D36B4340F12D}"/>
                  </a:ext>
                </a:extLst>
              </p14:cNvPr>
              <p14:cNvContentPartPr/>
              <p14:nvPr/>
            </p14:nvContentPartPr>
            <p14:xfrm>
              <a:off x="2750380" y="1495073"/>
              <a:ext cx="57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BB3DDA-DBD8-47D3-A2B9-D36B4340F12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41380" y="1486073"/>
                <a:ext cx="23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D0E9660-739E-4DEF-A414-50284F445F76}"/>
                  </a:ext>
                </a:extLst>
              </p14:cNvPr>
              <p14:cNvContentPartPr/>
              <p14:nvPr/>
            </p14:nvContentPartPr>
            <p14:xfrm>
              <a:off x="254191" y="1871646"/>
              <a:ext cx="222480" cy="238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D0E9660-739E-4DEF-A414-50284F445F7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45191" y="1862646"/>
                <a:ext cx="240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19F0F1C-A789-449E-B44F-A62B288FC4A9}"/>
                  </a:ext>
                </a:extLst>
              </p14:cNvPr>
              <p14:cNvContentPartPr/>
              <p14:nvPr/>
            </p14:nvContentPartPr>
            <p14:xfrm>
              <a:off x="299191" y="1964886"/>
              <a:ext cx="90720" cy="496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19F0F1C-A789-449E-B44F-A62B288FC4A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0155" y="1955951"/>
                <a:ext cx="108430" cy="67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778E5C6-20D4-4333-80AF-1B033C2E9DEC}"/>
                  </a:ext>
                </a:extLst>
              </p14:cNvPr>
              <p14:cNvContentPartPr/>
              <p14:nvPr/>
            </p14:nvContentPartPr>
            <p14:xfrm>
              <a:off x="455431" y="1962006"/>
              <a:ext cx="117720" cy="119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778E5C6-20D4-4333-80AF-1B033C2E9DE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6431" y="1953033"/>
                <a:ext cx="135360" cy="13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276C65-1397-463B-BDFD-6A71726203AB}"/>
                  </a:ext>
                </a:extLst>
              </p14:cNvPr>
              <p14:cNvContentPartPr/>
              <p14:nvPr/>
            </p14:nvContentPartPr>
            <p14:xfrm>
              <a:off x="552991" y="1949766"/>
              <a:ext cx="238680" cy="133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276C65-1397-463B-BDFD-6A71726203A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3991" y="1940766"/>
                <a:ext cx="256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200533B-53C5-4DFF-8F18-81D0F1050D46}"/>
                  </a:ext>
                </a:extLst>
              </p14:cNvPr>
              <p14:cNvContentPartPr/>
              <p14:nvPr/>
            </p14:nvContentPartPr>
            <p14:xfrm>
              <a:off x="861511" y="1800366"/>
              <a:ext cx="21240" cy="215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200533B-53C5-4DFF-8F18-81D0F1050D4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52511" y="1791366"/>
                <a:ext cx="38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20B1A11-F49B-4098-A60A-98F70AE6581D}"/>
                  </a:ext>
                </a:extLst>
              </p14:cNvPr>
              <p14:cNvContentPartPr/>
              <p14:nvPr/>
            </p14:nvContentPartPr>
            <p14:xfrm>
              <a:off x="818671" y="1921326"/>
              <a:ext cx="75240" cy="20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20B1A11-F49B-4098-A60A-98F70AE6581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9671" y="1912326"/>
                <a:ext cx="92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23F139E-DBC6-4AFD-95AD-EA268FCF04F7}"/>
                  </a:ext>
                </a:extLst>
              </p14:cNvPr>
              <p14:cNvContentPartPr/>
              <p14:nvPr/>
            </p14:nvContentPartPr>
            <p14:xfrm>
              <a:off x="914071" y="1900446"/>
              <a:ext cx="108000" cy="136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23F139E-DBC6-4AFD-95AD-EA268FCF04F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05071" y="1891446"/>
                <a:ext cx="125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21E27B-31DB-4976-9230-A43A4376760E}"/>
                  </a:ext>
                </a:extLst>
              </p14:cNvPr>
              <p14:cNvContentPartPr/>
              <p14:nvPr/>
            </p14:nvContentPartPr>
            <p14:xfrm>
              <a:off x="1023151" y="1950846"/>
              <a:ext cx="125640" cy="63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21E27B-31DB-4976-9230-A43A4376760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14177" y="1941846"/>
                <a:ext cx="14323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DB59C05-BA3A-4F1D-BFAF-458C1BDDA14F}"/>
                  </a:ext>
                </a:extLst>
              </p14:cNvPr>
              <p14:cNvContentPartPr/>
              <p14:nvPr/>
            </p14:nvContentPartPr>
            <p14:xfrm>
              <a:off x="1025311" y="1908366"/>
              <a:ext cx="138960" cy="179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DB59C05-BA3A-4F1D-BFAF-458C1BDDA14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16311" y="1899348"/>
                <a:ext cx="15660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AB5A295-C7E4-4F3C-9981-26BA2B08DC61}"/>
                  </a:ext>
                </a:extLst>
              </p14:cNvPr>
              <p14:cNvContentPartPr/>
              <p14:nvPr/>
            </p14:nvContentPartPr>
            <p14:xfrm>
              <a:off x="1471295" y="1921344"/>
              <a:ext cx="5760" cy="69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AB5A295-C7E4-4F3C-9981-26BA2B08DC6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462824" y="1912344"/>
                <a:ext cx="22362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C0740E2-4A17-48B2-853C-484DF46EFAA3}"/>
                  </a:ext>
                </a:extLst>
              </p14:cNvPr>
              <p14:cNvContentPartPr/>
              <p14:nvPr/>
            </p14:nvContentPartPr>
            <p14:xfrm>
              <a:off x="1471295" y="1834224"/>
              <a:ext cx="19080" cy="87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C0740E2-4A17-48B2-853C-484DF46EFAA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462295" y="1825224"/>
                <a:ext cx="36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19243ED-ADD4-4A1F-86E1-7C82772F28E6}"/>
                  </a:ext>
                </a:extLst>
              </p14:cNvPr>
              <p14:cNvContentPartPr/>
              <p14:nvPr/>
            </p14:nvContentPartPr>
            <p14:xfrm>
              <a:off x="1530695" y="1912704"/>
              <a:ext cx="67320" cy="87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19243ED-ADD4-4A1F-86E1-7C82772F28E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521743" y="1903704"/>
                <a:ext cx="84866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923FEDA-E878-4726-8AE5-2EE55314FEEF}"/>
                  </a:ext>
                </a:extLst>
              </p14:cNvPr>
              <p14:cNvContentPartPr/>
              <p14:nvPr/>
            </p14:nvContentPartPr>
            <p14:xfrm>
              <a:off x="1720775" y="1807944"/>
              <a:ext cx="163080" cy="181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923FEDA-E878-4726-8AE5-2EE55314FEE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711775" y="1798944"/>
                <a:ext cx="180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9C92088-5138-4B9D-A76A-1725EFDABFAE}"/>
                  </a:ext>
                </a:extLst>
              </p14:cNvPr>
              <p14:cNvContentPartPr/>
              <p14:nvPr/>
            </p14:nvContentPartPr>
            <p14:xfrm>
              <a:off x="1906183" y="1826600"/>
              <a:ext cx="447840" cy="73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9C92088-5138-4B9D-A76A-1725EFDABFA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97183" y="1817644"/>
                <a:ext cx="465480" cy="9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4729F72-205A-4EF3-BF00-2A01E05AA046}"/>
                  </a:ext>
                </a:extLst>
              </p14:cNvPr>
              <p14:cNvContentPartPr/>
              <p14:nvPr/>
            </p14:nvContentPartPr>
            <p14:xfrm>
              <a:off x="2204263" y="1788800"/>
              <a:ext cx="237960" cy="149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4729F72-205A-4EF3-BF00-2A01E05AA04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95263" y="1779778"/>
                <a:ext cx="255600" cy="16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952A9E3-79AE-4450-8AF3-EBDD92AEDA8C}"/>
                  </a:ext>
                </a:extLst>
              </p14:cNvPr>
              <p14:cNvContentPartPr/>
              <p14:nvPr/>
            </p14:nvContentPartPr>
            <p14:xfrm>
              <a:off x="2749663" y="1328720"/>
              <a:ext cx="125640" cy="151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952A9E3-79AE-4450-8AF3-EBDD92AEDA8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40663" y="1319699"/>
                <a:ext cx="143280" cy="16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808AAC2-0FDC-45EE-AB27-33CB654F3BB2}"/>
                  </a:ext>
                </a:extLst>
              </p14:cNvPr>
              <p14:cNvContentPartPr/>
              <p14:nvPr/>
            </p14:nvContentPartPr>
            <p14:xfrm>
              <a:off x="2944423" y="1339880"/>
              <a:ext cx="67320" cy="190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808AAC2-0FDC-45EE-AB27-33CB654F3BB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935423" y="1331047"/>
                <a:ext cx="84960" cy="3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DD1532C-8D73-4F0B-8BFE-7B01AEE9ED01}"/>
                  </a:ext>
                </a:extLst>
              </p14:cNvPr>
              <p14:cNvContentPartPr/>
              <p14:nvPr/>
            </p14:nvContentPartPr>
            <p14:xfrm>
              <a:off x="2924623" y="1353560"/>
              <a:ext cx="82440" cy="138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DD1532C-8D73-4F0B-8BFE-7B01AEE9ED0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15584" y="1344537"/>
                <a:ext cx="100157" cy="15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D4398AF-D627-420D-B648-C78884C31740}"/>
                  </a:ext>
                </a:extLst>
              </p14:cNvPr>
              <p14:cNvContentPartPr/>
              <p14:nvPr/>
            </p14:nvContentPartPr>
            <p14:xfrm>
              <a:off x="3059983" y="1289840"/>
              <a:ext cx="166320" cy="158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D4398AF-D627-420D-B648-C78884C3174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50983" y="1280840"/>
                <a:ext cx="183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0D97336-8D58-4007-B77D-FC35DD5C9B0E}"/>
                  </a:ext>
                </a:extLst>
              </p14:cNvPr>
              <p14:cNvContentPartPr/>
              <p14:nvPr/>
            </p14:nvContentPartPr>
            <p14:xfrm>
              <a:off x="3271303" y="1371560"/>
              <a:ext cx="76320" cy="18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0D97336-8D58-4007-B77D-FC35DD5C9B0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262303" y="1362736"/>
                <a:ext cx="93960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E819804-08A9-4F14-8AB5-F988375ACA31}"/>
                  </a:ext>
                </a:extLst>
              </p14:cNvPr>
              <p14:cNvContentPartPr/>
              <p14:nvPr/>
            </p14:nvContentPartPr>
            <p14:xfrm>
              <a:off x="3404503" y="1306040"/>
              <a:ext cx="148320" cy="101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E819804-08A9-4F14-8AB5-F988375ACA3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395503" y="1297040"/>
                <a:ext cx="165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6B3D71-14F0-43FC-81EB-7C3588B529BB}"/>
                  </a:ext>
                </a:extLst>
              </p14:cNvPr>
              <p14:cNvContentPartPr/>
              <p14:nvPr/>
            </p14:nvContentPartPr>
            <p14:xfrm>
              <a:off x="3548143" y="1296680"/>
              <a:ext cx="162000" cy="114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6B3D71-14F0-43FC-81EB-7C3588B529B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539143" y="1287680"/>
                <a:ext cx="179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75E3046-1FFA-4C0E-AD41-9BDBBD35D4D9}"/>
                  </a:ext>
                </a:extLst>
              </p14:cNvPr>
              <p14:cNvContentPartPr/>
              <p14:nvPr/>
            </p14:nvContentPartPr>
            <p14:xfrm>
              <a:off x="2522143" y="1477400"/>
              <a:ext cx="1725840" cy="144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75E3046-1FFA-4C0E-AD41-9BDBBD35D4D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513145" y="1468400"/>
                <a:ext cx="1743476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FB5CAC-7276-4D5F-B378-25BB4B69E26E}"/>
                  </a:ext>
                </a:extLst>
              </p14:cNvPr>
              <p14:cNvContentPartPr/>
              <p14:nvPr/>
            </p14:nvContentPartPr>
            <p14:xfrm>
              <a:off x="2600983" y="1688720"/>
              <a:ext cx="115560" cy="212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FB5CAC-7276-4D5F-B378-25BB4B69E26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92011" y="1679720"/>
                <a:ext cx="133145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A4FBCDB-EEF5-46AE-A585-59C13A55589E}"/>
                  </a:ext>
                </a:extLst>
              </p14:cNvPr>
              <p14:cNvContentPartPr/>
              <p14:nvPr/>
            </p14:nvContentPartPr>
            <p14:xfrm>
              <a:off x="2858743" y="1785560"/>
              <a:ext cx="101520" cy="87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A4FBCDB-EEF5-46AE-A585-59C13A55589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849743" y="1776560"/>
                <a:ext cx="119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B8946B4-9730-42C0-A089-F9973BE5367D}"/>
                  </a:ext>
                </a:extLst>
              </p14:cNvPr>
              <p14:cNvContentPartPr/>
              <p14:nvPr/>
            </p14:nvContentPartPr>
            <p14:xfrm>
              <a:off x="2978623" y="1794560"/>
              <a:ext cx="89640" cy="72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B8946B4-9730-42C0-A089-F9973BE5367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969659" y="1785515"/>
                <a:ext cx="107209" cy="90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BF89DC-7FD8-48D5-8FB5-0B785EFF2F23}"/>
                  </a:ext>
                </a:extLst>
              </p14:cNvPr>
              <p14:cNvContentPartPr/>
              <p14:nvPr/>
            </p14:nvContentPartPr>
            <p14:xfrm>
              <a:off x="3163303" y="1667480"/>
              <a:ext cx="360" cy="165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BF89DC-7FD8-48D5-8FB5-0B785EFF2F2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54303" y="1658480"/>
                <a:ext cx="18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E1AA265-9909-4CDF-AB52-35043EDB449E}"/>
                  </a:ext>
                </a:extLst>
              </p14:cNvPr>
              <p14:cNvContentPartPr/>
              <p14:nvPr/>
            </p14:nvContentPartPr>
            <p14:xfrm>
              <a:off x="3112903" y="1780520"/>
              <a:ext cx="115920" cy="10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E1AA265-9909-4CDF-AB52-35043EDB449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103903" y="1771830"/>
                <a:ext cx="133560" cy="2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DFB984C-123A-485F-A97D-7E0F39359F73}"/>
                  </a:ext>
                </a:extLst>
              </p14:cNvPr>
              <p14:cNvContentPartPr/>
              <p14:nvPr/>
            </p14:nvContentPartPr>
            <p14:xfrm>
              <a:off x="3221983" y="1756760"/>
              <a:ext cx="271800" cy="110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DFB984C-123A-485F-A97D-7E0F39359F7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212971" y="1747760"/>
                <a:ext cx="289463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B8E1679-3493-42A7-9EBA-369E412C494A}"/>
                  </a:ext>
                </a:extLst>
              </p14:cNvPr>
              <p14:cNvContentPartPr/>
              <p14:nvPr/>
            </p14:nvContentPartPr>
            <p14:xfrm>
              <a:off x="3745708" y="1715000"/>
              <a:ext cx="136080" cy="116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B8E1679-3493-42A7-9EBA-369E412C494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736684" y="1706000"/>
                <a:ext cx="153767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2213941-7D82-47BD-95E1-CD38C58F0E84}"/>
                  </a:ext>
                </a:extLst>
              </p14:cNvPr>
              <p14:cNvContentPartPr/>
              <p14:nvPr/>
            </p14:nvContentPartPr>
            <p14:xfrm>
              <a:off x="3937228" y="1634000"/>
              <a:ext cx="77760" cy="198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2213941-7D82-47BD-95E1-CD38C58F0E8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928269" y="1625000"/>
                <a:ext cx="95319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938739C-93DD-441F-9FC0-CAB11C87845B}"/>
                  </a:ext>
                </a:extLst>
              </p14:cNvPr>
              <p14:cNvContentPartPr/>
              <p14:nvPr/>
            </p14:nvContentPartPr>
            <p14:xfrm>
              <a:off x="4066108" y="1734800"/>
              <a:ext cx="105840" cy="90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938739C-93DD-441F-9FC0-CAB11C87845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057108" y="1725800"/>
                <a:ext cx="123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D29A8A7-F372-422B-8547-4E76B66541F3}"/>
                  </a:ext>
                </a:extLst>
              </p14:cNvPr>
              <p14:cNvContentPartPr/>
              <p14:nvPr/>
            </p14:nvContentPartPr>
            <p14:xfrm>
              <a:off x="3068188" y="2027840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D29A8A7-F372-422B-8547-4E76B66541F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059188" y="2018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CAC49EF-9494-4D65-95FB-55FB658385BC}"/>
                  </a:ext>
                </a:extLst>
              </p14:cNvPr>
              <p14:cNvContentPartPr/>
              <p14:nvPr/>
            </p14:nvContentPartPr>
            <p14:xfrm>
              <a:off x="3455548" y="2085440"/>
              <a:ext cx="128880" cy="9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CAC49EF-9494-4D65-95FB-55FB658385B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46573" y="2076440"/>
                <a:ext cx="146471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32F0137-5ACD-4D73-A97A-7B3E1DF4DF4C}"/>
                  </a:ext>
                </a:extLst>
              </p14:cNvPr>
              <p14:cNvContentPartPr/>
              <p14:nvPr/>
            </p14:nvContentPartPr>
            <p14:xfrm>
              <a:off x="3589468" y="2062400"/>
              <a:ext cx="263520" cy="2210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32F0137-5ACD-4D73-A97A-7B3E1DF4DF4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580468" y="2053400"/>
                <a:ext cx="281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808881E-B525-4C79-8D36-F9BF0BDEF148}"/>
                  </a:ext>
                </a:extLst>
              </p14:cNvPr>
              <p14:cNvContentPartPr/>
              <p14:nvPr/>
            </p14:nvContentPartPr>
            <p14:xfrm>
              <a:off x="3874588" y="2061320"/>
              <a:ext cx="110520" cy="93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808881E-B525-4C79-8D36-F9BF0BDEF14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865588" y="2052320"/>
                <a:ext cx="128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6973AF9-A81E-4570-83D1-5F3F479A280C}"/>
                  </a:ext>
                </a:extLst>
              </p14:cNvPr>
              <p14:cNvContentPartPr/>
              <p14:nvPr/>
            </p14:nvContentPartPr>
            <p14:xfrm>
              <a:off x="3983308" y="2056280"/>
              <a:ext cx="132480" cy="1033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6973AF9-A81E-4570-83D1-5F3F479A280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974308" y="2047280"/>
                <a:ext cx="150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2F09685-5873-412D-9CC5-C0F5E364937C}"/>
                  </a:ext>
                </a:extLst>
              </p14:cNvPr>
              <p14:cNvContentPartPr/>
              <p14:nvPr/>
            </p14:nvContentPartPr>
            <p14:xfrm>
              <a:off x="4133068" y="2031800"/>
              <a:ext cx="103680" cy="1209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2F09685-5873-412D-9CC5-C0F5E364937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124068" y="2022800"/>
                <a:ext cx="121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62A38C2-9386-472A-8C55-06A882464473}"/>
                  </a:ext>
                </a:extLst>
              </p14:cNvPr>
              <p14:cNvContentPartPr/>
              <p14:nvPr/>
            </p14:nvContentPartPr>
            <p14:xfrm>
              <a:off x="4244308" y="2035400"/>
              <a:ext cx="254160" cy="121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62A38C2-9386-472A-8C55-06A88246447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235308" y="2026373"/>
                <a:ext cx="271800" cy="13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B982ACD-E664-4152-BEA7-66223E3C4DE4}"/>
                  </a:ext>
                </a:extLst>
              </p14:cNvPr>
              <p14:cNvContentPartPr/>
              <p14:nvPr/>
            </p14:nvContentPartPr>
            <p14:xfrm>
              <a:off x="4576588" y="1918040"/>
              <a:ext cx="16560" cy="202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B982ACD-E664-4152-BEA7-66223E3C4DE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567588" y="1909040"/>
                <a:ext cx="34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0CD499D-768A-48D4-B683-99CD5C16C6CE}"/>
                  </a:ext>
                </a:extLst>
              </p14:cNvPr>
              <p14:cNvContentPartPr/>
              <p14:nvPr/>
            </p14:nvContentPartPr>
            <p14:xfrm>
              <a:off x="4552108" y="2039720"/>
              <a:ext cx="84960" cy="13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0CD499D-768A-48D4-B683-99CD5C16C6C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543146" y="2030470"/>
                <a:ext cx="102526" cy="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CF70ED6-2B0B-41FD-96FC-32C4E3FCD8FB}"/>
                  </a:ext>
                </a:extLst>
              </p14:cNvPr>
              <p14:cNvContentPartPr/>
              <p14:nvPr/>
            </p14:nvContentPartPr>
            <p14:xfrm>
              <a:off x="4646788" y="1829840"/>
              <a:ext cx="308520" cy="2876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CF70ED6-2B0B-41FD-96FC-32C4E3FCD8F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637788" y="1820840"/>
                <a:ext cx="326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B6DA756-9841-451D-B811-9EEDFECEC8EE}"/>
                  </a:ext>
                </a:extLst>
              </p14:cNvPr>
              <p14:cNvContentPartPr/>
              <p14:nvPr/>
            </p14:nvContentPartPr>
            <p14:xfrm>
              <a:off x="5127748" y="1878440"/>
              <a:ext cx="102600" cy="221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B6DA756-9841-451D-B811-9EEDFECEC8E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118779" y="1869455"/>
                <a:ext cx="120178" cy="23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09A46DC-D953-4D1A-8114-52E71F13530D}"/>
                  </a:ext>
                </a:extLst>
              </p14:cNvPr>
              <p14:cNvContentPartPr/>
              <p14:nvPr/>
            </p14:nvContentPartPr>
            <p14:xfrm>
              <a:off x="5216308" y="1998680"/>
              <a:ext cx="169920" cy="277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09A46DC-D953-4D1A-8114-52E71F13530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207289" y="1989680"/>
                <a:ext cx="187597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D4A560E-9020-4591-9B59-DECEDA04600B}"/>
                  </a:ext>
                </a:extLst>
              </p14:cNvPr>
              <p14:cNvContentPartPr/>
              <p14:nvPr/>
            </p14:nvContentPartPr>
            <p14:xfrm>
              <a:off x="3434308" y="2405120"/>
              <a:ext cx="136800" cy="92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D4A560E-9020-4591-9B59-DECEDA04600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425308" y="2396120"/>
                <a:ext cx="154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E307008-0ADB-4ACB-8CD1-ED019CF21B27}"/>
                  </a:ext>
                </a:extLst>
              </p14:cNvPr>
              <p14:cNvContentPartPr/>
              <p14:nvPr/>
            </p14:nvContentPartPr>
            <p14:xfrm>
              <a:off x="3599548" y="2411600"/>
              <a:ext cx="96840" cy="759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E307008-0ADB-4ACB-8CD1-ED019CF21B2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590548" y="2402600"/>
                <a:ext cx="11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3751797-488E-4105-9CE4-5256EF410A3E}"/>
                  </a:ext>
                </a:extLst>
              </p14:cNvPr>
              <p14:cNvContentPartPr/>
              <p14:nvPr/>
            </p14:nvContentPartPr>
            <p14:xfrm>
              <a:off x="3755788" y="2281280"/>
              <a:ext cx="20160" cy="1864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3751797-488E-4105-9CE4-5256EF410A3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746788" y="2272263"/>
                <a:ext cx="37800" cy="204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A3A33E5-73A9-4A62-8DD8-46B5E39663DB}"/>
                  </a:ext>
                </a:extLst>
              </p14:cNvPr>
              <p14:cNvContentPartPr/>
              <p14:nvPr/>
            </p14:nvContentPartPr>
            <p14:xfrm>
              <a:off x="3722668" y="2392160"/>
              <a:ext cx="111600" cy="20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A3A33E5-73A9-4A62-8DD8-46B5E39663D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713639" y="2383160"/>
                <a:ext cx="129297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C26526A-42B6-4DD4-9C3D-055CD8ACDCE4}"/>
                  </a:ext>
                </a:extLst>
              </p14:cNvPr>
              <p14:cNvContentPartPr/>
              <p14:nvPr/>
            </p14:nvContentPartPr>
            <p14:xfrm>
              <a:off x="3844708" y="2376680"/>
              <a:ext cx="261000" cy="108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C26526A-42B6-4DD4-9C3D-055CD8ACDCE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835708" y="2367680"/>
                <a:ext cx="278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D4F3F13-BBED-480B-9254-83A61596A5A3}"/>
                  </a:ext>
                </a:extLst>
              </p14:cNvPr>
              <p14:cNvContentPartPr/>
              <p14:nvPr/>
            </p14:nvContentPartPr>
            <p14:xfrm>
              <a:off x="4248268" y="2387120"/>
              <a:ext cx="40320" cy="77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D4F3F13-BBED-480B-9254-83A61596A5A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239268" y="2378120"/>
                <a:ext cx="57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427E412-27FE-487E-A58B-627E137AFE6F}"/>
                  </a:ext>
                </a:extLst>
              </p14:cNvPr>
              <p14:cNvContentPartPr/>
              <p14:nvPr/>
            </p14:nvContentPartPr>
            <p14:xfrm>
              <a:off x="4266988" y="2312960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427E412-27FE-487E-A58B-627E137AFE6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257988" y="230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B26A671-37A2-4987-A4FF-4568AC9F47D4}"/>
                  </a:ext>
                </a:extLst>
              </p14:cNvPr>
              <p14:cNvContentPartPr/>
              <p14:nvPr/>
            </p14:nvContentPartPr>
            <p14:xfrm>
              <a:off x="4304428" y="2361200"/>
              <a:ext cx="141480" cy="104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B26A671-37A2-4987-A4FF-4568AC9F47D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295428" y="2352200"/>
                <a:ext cx="1591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1E0341E-26A5-4499-8D7D-85233B8D0B76}"/>
                  </a:ext>
                </a:extLst>
              </p14:cNvPr>
              <p14:cNvContentPartPr/>
              <p14:nvPr/>
            </p14:nvContentPartPr>
            <p14:xfrm>
              <a:off x="4809508" y="2245640"/>
              <a:ext cx="74160" cy="1616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1E0341E-26A5-4499-8D7D-85233B8D0B7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800508" y="2236640"/>
                <a:ext cx="91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736A1E7-BD56-4618-9108-13AEE140A938}"/>
                  </a:ext>
                </a:extLst>
              </p14:cNvPr>
              <p14:cNvContentPartPr/>
              <p14:nvPr/>
            </p14:nvContentPartPr>
            <p14:xfrm>
              <a:off x="4921468" y="2307200"/>
              <a:ext cx="88200" cy="846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736A1E7-BD56-4618-9108-13AEE140A93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912468" y="2298200"/>
                <a:ext cx="10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E627683-8BE0-42FB-AC3F-2C6138357F48}"/>
                  </a:ext>
                </a:extLst>
              </p14:cNvPr>
              <p14:cNvContentPartPr/>
              <p14:nvPr/>
            </p14:nvContentPartPr>
            <p14:xfrm>
              <a:off x="5062588" y="2185160"/>
              <a:ext cx="76320" cy="231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E627683-8BE0-42FB-AC3F-2C6138357F4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053630" y="2176160"/>
                <a:ext cx="93877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12B6D8C-3E77-497F-B274-FE4C927F4920}"/>
                  </a:ext>
                </a:extLst>
              </p14:cNvPr>
              <p14:cNvContentPartPr/>
              <p14:nvPr/>
            </p14:nvContentPartPr>
            <p14:xfrm>
              <a:off x="677005" y="1447396"/>
              <a:ext cx="325440" cy="216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12B6D8C-3E77-497F-B274-FE4C927F492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8015" y="1438396"/>
                <a:ext cx="343061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AB8F696-C476-407F-B858-2F155DEFAEAD}"/>
                  </a:ext>
                </a:extLst>
              </p14:cNvPr>
              <p14:cNvContentPartPr/>
              <p14:nvPr/>
            </p14:nvContentPartPr>
            <p14:xfrm>
              <a:off x="753685" y="1476196"/>
              <a:ext cx="159480" cy="144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AB8F696-C476-407F-B858-2F155DEFAEA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44685" y="1467196"/>
                <a:ext cx="177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7570227-C044-4FF0-AEAD-E42BDFAC57F9}"/>
                  </a:ext>
                </a:extLst>
              </p14:cNvPr>
              <p14:cNvContentPartPr/>
              <p14:nvPr/>
            </p14:nvContentPartPr>
            <p14:xfrm>
              <a:off x="803005" y="1317436"/>
              <a:ext cx="158400" cy="1054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7570227-C044-4FF0-AEAD-E42BDFAC57F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94005" y="1308436"/>
                <a:ext cx="176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3A19CA3-785D-4EBC-B7C1-B2D4BCA5F899}"/>
                  </a:ext>
                </a:extLst>
              </p14:cNvPr>
              <p14:cNvContentPartPr/>
              <p14:nvPr/>
            </p14:nvContentPartPr>
            <p14:xfrm>
              <a:off x="449845" y="1080916"/>
              <a:ext cx="311760" cy="339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3A19CA3-785D-4EBC-B7C1-B2D4BCA5F89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40845" y="1071916"/>
                <a:ext cx="329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C87A7C0-279D-48B1-A56B-2B3527713DE4}"/>
                  </a:ext>
                </a:extLst>
              </p14:cNvPr>
              <p14:cNvContentPartPr/>
              <p14:nvPr/>
            </p14:nvContentPartPr>
            <p14:xfrm>
              <a:off x="885445" y="994876"/>
              <a:ext cx="104760" cy="4190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C87A7C0-279D-48B1-A56B-2B3527713DE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76445" y="985876"/>
                <a:ext cx="1224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D269E7C-5316-4882-82FF-834A0018A6F5}"/>
                  </a:ext>
                </a:extLst>
              </p14:cNvPr>
              <p14:cNvContentPartPr/>
              <p14:nvPr/>
            </p14:nvContentPartPr>
            <p14:xfrm>
              <a:off x="807325" y="1314916"/>
              <a:ext cx="59760" cy="910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D269E7C-5316-4882-82FF-834A0018A6F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8325" y="1305916"/>
                <a:ext cx="77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6AD3F39-59BB-42DD-81FC-CB1223379825}"/>
                  </a:ext>
                </a:extLst>
              </p14:cNvPr>
              <p14:cNvContentPartPr/>
              <p14:nvPr/>
            </p14:nvContentPartPr>
            <p14:xfrm>
              <a:off x="882205" y="1279996"/>
              <a:ext cx="99360" cy="136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6AD3F39-59BB-42DD-81FC-CB122337982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73205" y="1271020"/>
                <a:ext cx="117000" cy="15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4D28961-C5BD-4189-A9C3-94EBFE600FB5}"/>
                  </a:ext>
                </a:extLst>
              </p14:cNvPr>
              <p14:cNvContentPartPr/>
              <p14:nvPr/>
            </p14:nvContentPartPr>
            <p14:xfrm>
              <a:off x="1014325" y="1218436"/>
              <a:ext cx="13680" cy="4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4D28961-C5BD-4189-A9C3-94EBFE600FB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05325" y="1209436"/>
                <a:ext cx="31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85E91B6-4546-4554-AACA-3E60B06BF162}"/>
                  </a:ext>
                </a:extLst>
              </p14:cNvPr>
              <p14:cNvContentPartPr/>
              <p14:nvPr/>
            </p14:nvContentPartPr>
            <p14:xfrm>
              <a:off x="1056085" y="1230316"/>
              <a:ext cx="252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85E91B6-4546-4554-AACA-3E60B06BF16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48210" y="1221316"/>
                <a:ext cx="17955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F456BA3-F074-4228-83BE-46F17E751CC0}"/>
                  </a:ext>
                </a:extLst>
              </p14:cNvPr>
              <p14:cNvContentPartPr/>
              <p14:nvPr/>
            </p14:nvContentPartPr>
            <p14:xfrm>
              <a:off x="1079125" y="1228516"/>
              <a:ext cx="13680" cy="18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F456BA3-F074-4228-83BE-46F17E751CC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69882" y="1219692"/>
                <a:ext cx="31797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9AED71A-7E9A-4A81-98ED-C9AF3F6907A0}"/>
                  </a:ext>
                </a:extLst>
              </p14:cNvPr>
              <p14:cNvContentPartPr/>
              <p14:nvPr/>
            </p14:nvContentPartPr>
            <p14:xfrm>
              <a:off x="1119805" y="1265956"/>
              <a:ext cx="21240" cy="21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9AED71A-7E9A-4A81-98ED-C9AF3F6907A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10805" y="1256801"/>
                <a:ext cx="38880" cy="39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8969561-02AC-4F7D-909E-A5D63A012A6B}"/>
                  </a:ext>
                </a:extLst>
              </p14:cNvPr>
              <p14:cNvContentPartPr/>
              <p14:nvPr/>
            </p14:nvContentPartPr>
            <p14:xfrm>
              <a:off x="1001725" y="1414636"/>
              <a:ext cx="96480" cy="132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8969561-02AC-4F7D-909E-A5D63A012A6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92758" y="1405660"/>
                <a:ext cx="114054" cy="1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7F4CCA1-09E7-4E35-ADD7-FBFB05B29D3D}"/>
                  </a:ext>
                </a:extLst>
              </p14:cNvPr>
              <p14:cNvContentPartPr/>
              <p14:nvPr/>
            </p14:nvContentPartPr>
            <p14:xfrm>
              <a:off x="1039525" y="1241836"/>
              <a:ext cx="573480" cy="246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7F4CCA1-09E7-4E35-ADD7-FBFB05B29D3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30519" y="1232849"/>
                <a:ext cx="591131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06F5484-CCEE-4741-97B9-B7621AA537AF}"/>
                  </a:ext>
                </a:extLst>
              </p14:cNvPr>
              <p14:cNvContentPartPr/>
              <p14:nvPr/>
            </p14:nvContentPartPr>
            <p14:xfrm>
              <a:off x="878965" y="1042396"/>
              <a:ext cx="99000" cy="2941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06F5484-CCEE-4741-97B9-B7621AA537A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69932" y="1033396"/>
                <a:ext cx="116704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FA6D7AC-9DBD-41CE-A4D9-5DBA8444D210}"/>
                  </a:ext>
                </a:extLst>
              </p14:cNvPr>
              <p14:cNvContentPartPr/>
              <p14:nvPr/>
            </p14:nvContentPartPr>
            <p14:xfrm>
              <a:off x="990205" y="1382956"/>
              <a:ext cx="127800" cy="159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FA6D7AC-9DBD-41CE-A4D9-5DBA8444D21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81205" y="1373956"/>
                <a:ext cx="14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12AC4CD-AE1A-41D6-B07D-C82E65C9E954}"/>
                  </a:ext>
                </a:extLst>
              </p14:cNvPr>
              <p14:cNvContentPartPr/>
              <p14:nvPr/>
            </p14:nvContentPartPr>
            <p14:xfrm>
              <a:off x="1048525" y="1198636"/>
              <a:ext cx="564480" cy="2768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12AC4CD-AE1A-41D6-B07D-C82E65C9E95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39525" y="1189636"/>
                <a:ext cx="5821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7107594-D269-4D8A-8F9D-6331901F45A7}"/>
                  </a:ext>
                </a:extLst>
              </p14:cNvPr>
              <p14:cNvContentPartPr/>
              <p14:nvPr/>
            </p14:nvContentPartPr>
            <p14:xfrm>
              <a:off x="363445" y="860109"/>
              <a:ext cx="228240" cy="246007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7107594-D269-4D8A-8F9D-6331901F45A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54445" y="851104"/>
                <a:ext cx="245880" cy="26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B179402-186A-42BD-B2DE-3AFD735372C4}"/>
                  </a:ext>
                </a:extLst>
              </p14:cNvPr>
              <p14:cNvContentPartPr/>
              <p14:nvPr/>
            </p14:nvContentPartPr>
            <p14:xfrm>
              <a:off x="794140" y="781880"/>
              <a:ext cx="304785" cy="233156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B179402-186A-42BD-B2DE-3AFD735372C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5133" y="772857"/>
                <a:ext cx="322438" cy="25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7FD1358-101F-46F2-90F3-2F85C4DA5C5F}"/>
                  </a:ext>
                </a:extLst>
              </p14:cNvPr>
              <p14:cNvContentPartPr/>
              <p14:nvPr/>
            </p14:nvContentPartPr>
            <p14:xfrm>
              <a:off x="1272805" y="988036"/>
              <a:ext cx="35640" cy="19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7FD1358-101F-46F2-90F3-2F85C4DA5C5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263805" y="979036"/>
                <a:ext cx="53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B828923-889A-45B7-8251-D90FB0365E8A}"/>
                  </a:ext>
                </a:extLst>
              </p14:cNvPr>
              <p14:cNvContentPartPr/>
              <p14:nvPr/>
            </p14:nvContentPartPr>
            <p14:xfrm>
              <a:off x="1401325" y="1057156"/>
              <a:ext cx="19080" cy="14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B828923-889A-45B7-8251-D90FB0365E8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392325" y="1048156"/>
                <a:ext cx="36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0C39D90-4733-494A-A48C-58CB1D283DFF}"/>
                  </a:ext>
                </a:extLst>
              </p14:cNvPr>
              <p14:cNvContentPartPr/>
              <p14:nvPr/>
            </p14:nvContentPartPr>
            <p14:xfrm>
              <a:off x="1522285" y="1139236"/>
              <a:ext cx="3600" cy="82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0C39D90-4733-494A-A48C-58CB1D283DF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513285" y="1130236"/>
                <a:ext cx="21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80BAC72-F14F-4D1A-B353-D1445A17A7AF}"/>
                  </a:ext>
                </a:extLst>
              </p14:cNvPr>
              <p14:cNvContentPartPr/>
              <p14:nvPr/>
            </p14:nvContentPartPr>
            <p14:xfrm>
              <a:off x="1551805" y="1066516"/>
              <a:ext cx="362520" cy="2901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80BAC72-F14F-4D1A-B353-D1445A17A7A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542805" y="1057516"/>
                <a:ext cx="380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23F60B8-129B-41BC-A955-D7AE0231ADC7}"/>
                  </a:ext>
                </a:extLst>
              </p14:cNvPr>
              <p14:cNvContentPartPr/>
              <p14:nvPr/>
            </p14:nvContentPartPr>
            <p14:xfrm>
              <a:off x="299323" y="683288"/>
              <a:ext cx="1790640" cy="817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23F60B8-129B-41BC-A955-D7AE0231ADC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90323" y="674288"/>
                <a:ext cx="180828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B06948A-8981-484F-B163-703AE23A346E}"/>
                  </a:ext>
                </a:extLst>
              </p14:cNvPr>
              <p14:cNvContentPartPr/>
              <p14:nvPr/>
            </p14:nvContentPartPr>
            <p14:xfrm>
              <a:off x="1707325" y="852316"/>
              <a:ext cx="514080" cy="1130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B06948A-8981-484F-B163-703AE23A346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698325" y="843316"/>
                <a:ext cx="531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768B7E2-8F36-467F-919F-730B75915B8B}"/>
                  </a:ext>
                </a:extLst>
              </p14:cNvPr>
              <p14:cNvContentPartPr/>
              <p14:nvPr/>
            </p14:nvContentPartPr>
            <p14:xfrm>
              <a:off x="2151565" y="848356"/>
              <a:ext cx="162720" cy="89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768B7E2-8F36-467F-919F-730B75915B8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142565" y="839392"/>
                <a:ext cx="180360" cy="106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F0E029B-BF9F-428A-B00A-398D3D27C84C}"/>
                  </a:ext>
                </a:extLst>
              </p14:cNvPr>
              <p14:cNvContentPartPr/>
              <p14:nvPr/>
            </p14:nvContentPartPr>
            <p14:xfrm>
              <a:off x="2669245" y="726676"/>
              <a:ext cx="88560" cy="1814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F0E029B-BF9F-428A-B00A-398D3D27C84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660245" y="717676"/>
                <a:ext cx="106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E566EF9-5779-40ED-994F-F64FFA397FF1}"/>
                  </a:ext>
                </a:extLst>
              </p14:cNvPr>
              <p14:cNvContentPartPr/>
              <p14:nvPr/>
            </p14:nvContentPartPr>
            <p14:xfrm>
              <a:off x="2788405" y="771316"/>
              <a:ext cx="129240" cy="1170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E566EF9-5779-40ED-994F-F64FFA397FF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779405" y="762288"/>
                <a:ext cx="146880" cy="13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0C7B561-42C9-4EDF-9063-D37226653348}"/>
                  </a:ext>
                </a:extLst>
              </p14:cNvPr>
              <p14:cNvContentPartPr/>
              <p14:nvPr/>
            </p14:nvContentPartPr>
            <p14:xfrm>
              <a:off x="2941405" y="678076"/>
              <a:ext cx="95400" cy="2430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0C7B561-42C9-4EDF-9063-D3722665334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932439" y="669076"/>
                <a:ext cx="112974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4B4DD84-0061-4FC6-A42E-BE7EDBF81E30}"/>
                  </a:ext>
                </a:extLst>
              </p14:cNvPr>
              <p14:cNvContentPartPr/>
              <p14:nvPr/>
            </p14:nvContentPartPr>
            <p14:xfrm>
              <a:off x="412483" y="918029"/>
              <a:ext cx="72000" cy="709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4B4DD84-0061-4FC6-A42E-BE7EDBF81E3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03483" y="909029"/>
                <a:ext cx="89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943E5AC-EDFD-4493-99C9-FED3E076D140}"/>
                  </a:ext>
                </a:extLst>
              </p14:cNvPr>
              <p14:cNvContentPartPr/>
              <p14:nvPr/>
            </p14:nvContentPartPr>
            <p14:xfrm>
              <a:off x="501763" y="974909"/>
              <a:ext cx="35280" cy="57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943E5AC-EDFD-4493-99C9-FED3E076D14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92854" y="965909"/>
                <a:ext cx="52742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CDFE7F6-ADF9-4A36-BB33-F84F3302C0B5}"/>
                  </a:ext>
                </a:extLst>
              </p14:cNvPr>
              <p14:cNvContentPartPr/>
              <p14:nvPr/>
            </p14:nvContentPartPr>
            <p14:xfrm>
              <a:off x="893503" y="832386"/>
              <a:ext cx="63720" cy="64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CDFE7F6-ADF9-4A36-BB33-F84F3302C0B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4452" y="823386"/>
                <a:ext cx="814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8FA2695-6476-49D9-848B-ACF4C75E13C1}"/>
                  </a:ext>
                </a:extLst>
              </p14:cNvPr>
              <p14:cNvContentPartPr/>
              <p14:nvPr/>
            </p14:nvContentPartPr>
            <p14:xfrm>
              <a:off x="961183" y="876666"/>
              <a:ext cx="54000" cy="106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8FA2695-6476-49D9-848B-ACF4C75E13C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2183" y="867666"/>
                <a:ext cx="71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F02A86F-AA4D-4044-AEFA-8B9326BB2CB0}"/>
                  </a:ext>
                </a:extLst>
              </p14:cNvPr>
              <p14:cNvContentPartPr/>
              <p14:nvPr/>
            </p14:nvContentPartPr>
            <p14:xfrm>
              <a:off x="1278827" y="1906613"/>
              <a:ext cx="66240" cy="1029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F02A86F-AA4D-4044-AEFA-8B9326BB2CB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269827" y="1897613"/>
                <a:ext cx="838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01F1A9C-7BED-4380-A93E-F816894B9DA1}"/>
              </a:ext>
            </a:extLst>
          </p:cNvPr>
          <p:cNvGrpSpPr/>
          <p:nvPr/>
        </p:nvGrpSpPr>
        <p:grpSpPr>
          <a:xfrm>
            <a:off x="4938872" y="1472813"/>
            <a:ext cx="753840" cy="337320"/>
            <a:chOff x="4938872" y="1472813"/>
            <a:chExt cx="75384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1D77B41-07BB-467F-B868-0EF426714BCE}"/>
                    </a:ext>
                  </a:extLst>
                </p14:cNvPr>
                <p14:cNvContentPartPr/>
                <p14:nvPr/>
              </p14:nvContentPartPr>
              <p14:xfrm>
                <a:off x="4938872" y="1645253"/>
                <a:ext cx="73440" cy="85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1D77B41-07BB-467F-B868-0EF426714BC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29872" y="1636215"/>
                  <a:ext cx="91080" cy="10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B23BE5-1DA0-4EB9-AFBA-935CA2EDA119}"/>
                    </a:ext>
                  </a:extLst>
                </p14:cNvPr>
                <p14:cNvContentPartPr/>
                <p14:nvPr/>
              </p14:nvContentPartPr>
              <p14:xfrm>
                <a:off x="5021672" y="1663613"/>
                <a:ext cx="57960" cy="56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B23BE5-1DA0-4EB9-AFBA-935CA2EDA11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12728" y="1654613"/>
                  <a:ext cx="75491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5CC40A-EF72-4E25-A8B1-963CD81636A1}"/>
                    </a:ext>
                  </a:extLst>
                </p14:cNvPr>
                <p14:cNvContentPartPr/>
                <p14:nvPr/>
              </p14:nvContentPartPr>
              <p14:xfrm>
                <a:off x="5103752" y="1612493"/>
                <a:ext cx="72360" cy="9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5CC40A-EF72-4E25-A8B1-963CD81636A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94752" y="1603525"/>
                  <a:ext cx="9000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29C4A3-1E0F-4E5B-98FC-002151FED83F}"/>
                    </a:ext>
                  </a:extLst>
                </p14:cNvPr>
                <p14:cNvContentPartPr/>
                <p14:nvPr/>
              </p14:nvContentPartPr>
              <p14:xfrm>
                <a:off x="5180792" y="1629773"/>
                <a:ext cx="88200" cy="90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29C4A3-1E0F-4E5B-98FC-002151FED83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71755" y="1620773"/>
                  <a:ext cx="105912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54ED32-D174-41F8-9B59-4142E84EC35B}"/>
                    </a:ext>
                  </a:extLst>
                </p14:cNvPr>
                <p14:cNvContentPartPr/>
                <p14:nvPr/>
              </p14:nvContentPartPr>
              <p14:xfrm>
                <a:off x="5287712" y="1637333"/>
                <a:ext cx="10296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54ED32-D174-41F8-9B59-4142E84EC35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78712" y="1628333"/>
                  <a:ext cx="120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65E536-8762-4D86-8CA5-F53351F005D5}"/>
                    </a:ext>
                  </a:extLst>
                </p14:cNvPr>
                <p14:cNvContentPartPr/>
                <p14:nvPr/>
              </p14:nvContentPartPr>
              <p14:xfrm>
                <a:off x="5420552" y="1642373"/>
                <a:ext cx="6840" cy="167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65E536-8762-4D86-8CA5-F53351F005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11552" y="1633392"/>
                  <a:ext cx="2448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21E116-7C81-42B9-88D2-3BA4E5A90EF1}"/>
                    </a:ext>
                  </a:extLst>
                </p14:cNvPr>
                <p14:cNvContentPartPr/>
                <p14:nvPr/>
              </p14:nvContentPartPr>
              <p14:xfrm>
                <a:off x="5424872" y="1648133"/>
                <a:ext cx="65520" cy="64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21E116-7C81-42B9-88D2-3BA4E5A90E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15872" y="1639133"/>
                  <a:ext cx="83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42B03F-ED78-4F77-AF33-754A0CD37FEF}"/>
                    </a:ext>
                  </a:extLst>
                </p14:cNvPr>
                <p14:cNvContentPartPr/>
                <p14:nvPr/>
              </p14:nvContentPartPr>
              <p14:xfrm>
                <a:off x="5561672" y="1472813"/>
                <a:ext cx="33480" cy="23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42B03F-ED78-4F77-AF33-754A0CD37F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52672" y="1463813"/>
                  <a:ext cx="51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13D734-DCF6-4D25-9916-75D2EC1E403F}"/>
                    </a:ext>
                  </a:extLst>
                </p14:cNvPr>
                <p14:cNvContentPartPr/>
                <p14:nvPr/>
              </p14:nvContentPartPr>
              <p14:xfrm>
                <a:off x="5511272" y="1631573"/>
                <a:ext cx="90360" cy="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13D734-DCF6-4D25-9916-75D2EC1E403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02236" y="1622573"/>
                  <a:ext cx="108071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C634A1-1677-41C4-AB38-99E2CBA2B324}"/>
                    </a:ext>
                  </a:extLst>
                </p14:cNvPr>
                <p14:cNvContentPartPr/>
                <p14:nvPr/>
              </p14:nvContentPartPr>
              <p14:xfrm>
                <a:off x="5614232" y="1646333"/>
                <a:ext cx="78480" cy="10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C634A1-1677-41C4-AB38-99E2CBA2B32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05191" y="1637333"/>
                  <a:ext cx="96201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923887-910E-4E9E-B0D6-D17BA6E10E49}"/>
              </a:ext>
            </a:extLst>
          </p:cNvPr>
          <p:cNvGrpSpPr/>
          <p:nvPr/>
        </p:nvGrpSpPr>
        <p:grpSpPr>
          <a:xfrm>
            <a:off x="2694632" y="2043773"/>
            <a:ext cx="533880" cy="268560"/>
            <a:chOff x="2694632" y="2043773"/>
            <a:chExt cx="5338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3E5A74-9ECD-4142-B2A1-7C794E878EED}"/>
                    </a:ext>
                  </a:extLst>
                </p14:cNvPr>
                <p14:cNvContentPartPr/>
                <p14:nvPr/>
              </p14:nvContentPartPr>
              <p14:xfrm>
                <a:off x="2694632" y="2043773"/>
                <a:ext cx="91440" cy="18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3E5A74-9ECD-4142-B2A1-7C794E878E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85632" y="2034773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1313AE-4751-4DD1-9737-F7178D81F630}"/>
                    </a:ext>
                  </a:extLst>
                </p14:cNvPr>
                <p14:cNvContentPartPr/>
                <p14:nvPr/>
              </p14:nvContentPartPr>
              <p14:xfrm>
                <a:off x="2833592" y="2118653"/>
                <a:ext cx="100080" cy="14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1313AE-4751-4DD1-9737-F7178D81F63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24592" y="2109630"/>
                  <a:ext cx="117720" cy="157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248C0E3-D384-45F5-8C23-040012B51210}"/>
                    </a:ext>
                  </a:extLst>
                </p14:cNvPr>
                <p14:cNvContentPartPr/>
                <p14:nvPr/>
              </p14:nvContentPartPr>
              <p14:xfrm>
                <a:off x="2987672" y="2113973"/>
                <a:ext cx="2520" cy="8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248C0E3-D384-45F5-8C23-040012B5121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78672" y="2104973"/>
                  <a:ext cx="2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562E77-313D-4D38-8585-9D634508CD62}"/>
                    </a:ext>
                  </a:extLst>
                </p14:cNvPr>
                <p14:cNvContentPartPr/>
                <p14:nvPr/>
              </p14:nvContentPartPr>
              <p14:xfrm>
                <a:off x="2984432" y="2050253"/>
                <a:ext cx="360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562E77-313D-4D38-8585-9D634508CD6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75432" y="2041253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91DEDF-CBD5-43A9-9942-8461F52E1ADF}"/>
                    </a:ext>
                  </a:extLst>
                </p14:cNvPr>
                <p14:cNvContentPartPr/>
                <p14:nvPr/>
              </p14:nvContentPartPr>
              <p14:xfrm>
                <a:off x="3033752" y="2109653"/>
                <a:ext cx="69840" cy="10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91DEDF-CBD5-43A9-9942-8461F52E1A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24752" y="2100653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101AAA-683A-4BD3-BFAC-C798574B646C}"/>
                    </a:ext>
                  </a:extLst>
                </p14:cNvPr>
                <p14:cNvContentPartPr/>
                <p14:nvPr/>
              </p14:nvContentPartPr>
              <p14:xfrm>
                <a:off x="3147872" y="2131253"/>
                <a:ext cx="76680" cy="6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101AAA-683A-4BD3-BFAC-C798574B646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38914" y="2122253"/>
                  <a:ext cx="94238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96AF94-C84F-4322-9EE7-5AC0A20B47F9}"/>
                    </a:ext>
                  </a:extLst>
                </p14:cNvPr>
                <p14:cNvContentPartPr/>
                <p14:nvPr/>
              </p14:nvContentPartPr>
              <p14:xfrm>
                <a:off x="3158672" y="2131253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96AF94-C84F-4322-9EE7-5AC0A20B47F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49672" y="21222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BB5445-7632-4069-AED7-39EDBEBBFBCF}"/>
                    </a:ext>
                  </a:extLst>
                </p14:cNvPr>
                <p14:cNvContentPartPr/>
                <p14:nvPr/>
              </p14:nvContentPartPr>
              <p14:xfrm>
                <a:off x="3115472" y="2160053"/>
                <a:ext cx="113040" cy="152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BB5445-7632-4069-AED7-39EDBEBBFBC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06501" y="2151032"/>
                  <a:ext cx="130624" cy="1699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4EF4CE9-9481-4A8B-B9CA-E6E3347185EA}"/>
                  </a:ext>
                </a:extLst>
              </p14:cNvPr>
              <p14:cNvContentPartPr/>
              <p14:nvPr/>
            </p14:nvContentPartPr>
            <p14:xfrm>
              <a:off x="7725347" y="1356533"/>
              <a:ext cx="102600" cy="77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4EF4CE9-9481-4A8B-B9CA-E6E3347185E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716347" y="1347533"/>
                <a:ext cx="120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429D0B-90F3-44B3-BBF4-B2D188F657D0}"/>
                  </a:ext>
                </a:extLst>
              </p14:cNvPr>
              <p14:cNvContentPartPr/>
              <p14:nvPr/>
            </p14:nvContentPartPr>
            <p14:xfrm>
              <a:off x="7890587" y="1195613"/>
              <a:ext cx="79920" cy="233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429D0B-90F3-44B3-BBF4-B2D188F657D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881947" y="1186613"/>
                <a:ext cx="97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00C099F-C61D-4769-A03D-BB224B85472E}"/>
                  </a:ext>
                </a:extLst>
              </p14:cNvPr>
              <p14:cNvContentPartPr/>
              <p14:nvPr/>
            </p14:nvContentPartPr>
            <p14:xfrm>
              <a:off x="7855667" y="1334213"/>
              <a:ext cx="63360" cy="2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00C099F-C61D-4769-A03D-BB224B85472E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7027" y="1325573"/>
                <a:ext cx="81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5A392D5-5B4D-4985-921C-44E5BFF18861}"/>
                  </a:ext>
                </a:extLst>
              </p14:cNvPr>
              <p14:cNvContentPartPr/>
              <p14:nvPr/>
            </p14:nvContentPartPr>
            <p14:xfrm>
              <a:off x="8087867" y="1345013"/>
              <a:ext cx="94680" cy="9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A392D5-5B4D-4985-921C-44E5BFF1886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078867" y="1336013"/>
                <a:ext cx="1123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AC8F0CB-BE36-4CEC-BABA-E8B21CCFD520}"/>
                  </a:ext>
                </a:extLst>
              </p14:cNvPr>
              <p14:cNvContentPartPr/>
              <p14:nvPr/>
            </p14:nvContentPartPr>
            <p14:xfrm>
              <a:off x="8224667" y="1379573"/>
              <a:ext cx="37800" cy="53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AC8F0CB-BE36-4CEC-BABA-E8B21CCFD52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216027" y="1370573"/>
                <a:ext cx="55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DF2F5D-F2AB-404E-9E95-41E54D3E0BAF}"/>
                  </a:ext>
                </a:extLst>
              </p14:cNvPr>
              <p14:cNvContentPartPr/>
              <p14:nvPr/>
            </p14:nvContentPartPr>
            <p14:xfrm>
              <a:off x="8251307" y="1278413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DF2F5D-F2AB-404E-9E95-41E54D3E0BA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242667" y="12697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7715F4-AF93-44A8-9B3B-F40192585890}"/>
                  </a:ext>
                </a:extLst>
              </p14:cNvPr>
              <p14:cNvContentPartPr/>
              <p14:nvPr/>
            </p14:nvContentPartPr>
            <p14:xfrm>
              <a:off x="8251307" y="1278413"/>
              <a:ext cx="106200" cy="171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7715F4-AF93-44A8-9B3B-F40192585890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242667" y="1269773"/>
                <a:ext cx="123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9ED2B6-B4A5-4567-9EEA-96A23D827363}"/>
                  </a:ext>
                </a:extLst>
              </p14:cNvPr>
              <p14:cNvContentPartPr/>
              <p14:nvPr/>
            </p14:nvContentPartPr>
            <p14:xfrm>
              <a:off x="8377667" y="1357253"/>
              <a:ext cx="110880" cy="10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9ED2B6-B4A5-4567-9EEA-96A23D827363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368667" y="1348613"/>
                <a:ext cx="1285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90E66DA-D099-4EE7-88EE-75E6BD1F44F4}"/>
              </a:ext>
            </a:extLst>
          </p:cNvPr>
          <p:cNvGrpSpPr/>
          <p:nvPr/>
        </p:nvGrpSpPr>
        <p:grpSpPr>
          <a:xfrm>
            <a:off x="8729387" y="1190933"/>
            <a:ext cx="393840" cy="262080"/>
            <a:chOff x="8729387" y="1190933"/>
            <a:chExt cx="3938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30D5D1-9BA4-45F5-BB04-EB81FC007B16}"/>
                    </a:ext>
                  </a:extLst>
                </p14:cNvPr>
                <p14:cNvContentPartPr/>
                <p14:nvPr/>
              </p14:nvContentPartPr>
              <p14:xfrm>
                <a:off x="8735867" y="1251413"/>
                <a:ext cx="105120" cy="107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30D5D1-9BA4-45F5-BB04-EB81FC007B1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27227" y="1242773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933001-E989-4AF6-82E6-51AF24785D54}"/>
                    </a:ext>
                  </a:extLst>
                </p14:cNvPr>
                <p14:cNvContentPartPr/>
                <p14:nvPr/>
              </p14:nvContentPartPr>
              <p14:xfrm>
                <a:off x="8729387" y="1426733"/>
                <a:ext cx="113760" cy="2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933001-E989-4AF6-82E6-51AF24785D5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20747" y="1417733"/>
                  <a:ext cx="131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E30FDC-E401-40DB-900D-D83250AE67A9}"/>
                    </a:ext>
                  </a:extLst>
                </p14:cNvPr>
                <p14:cNvContentPartPr/>
                <p14:nvPr/>
              </p14:nvContentPartPr>
              <p14:xfrm>
                <a:off x="8948627" y="1190933"/>
                <a:ext cx="90360" cy="205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E30FDC-E401-40DB-900D-D83250AE67A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939987" y="1181933"/>
                  <a:ext cx="108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AE590E-30BE-410F-952E-871C2AC7C42E}"/>
                    </a:ext>
                  </a:extLst>
                </p14:cNvPr>
                <p14:cNvContentPartPr/>
                <p14:nvPr/>
              </p14:nvContentPartPr>
              <p14:xfrm>
                <a:off x="8963747" y="1370933"/>
                <a:ext cx="90720" cy="3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AE590E-30BE-410F-952E-871C2AC7C42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954747" y="1361933"/>
                  <a:ext cx="108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FFA52D-7B4D-409E-8C9F-A681962BB41C}"/>
                    </a:ext>
                  </a:extLst>
                </p14:cNvPr>
                <p14:cNvContentPartPr/>
                <p14:nvPr/>
              </p14:nvContentPartPr>
              <p14:xfrm>
                <a:off x="9122867" y="1422053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FFA52D-7B4D-409E-8C9F-A681962BB41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14227" y="14130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1E65C3-B70A-4213-883F-9A89BE16DF9C}"/>
                  </a:ext>
                </a:extLst>
              </p14:cNvPr>
              <p14:cNvContentPartPr/>
              <p14:nvPr/>
            </p14:nvContentPartPr>
            <p14:xfrm>
              <a:off x="6338627" y="1315133"/>
              <a:ext cx="143280" cy="169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1E65C3-B70A-4213-883F-9A89BE16DF9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329987" y="1306133"/>
                <a:ext cx="1609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A3EDD01-0122-4E7C-815C-B15A83C78A1F}"/>
                  </a:ext>
                </a:extLst>
              </p14:cNvPr>
              <p14:cNvContentPartPr/>
              <p14:nvPr/>
            </p14:nvContentPartPr>
            <p14:xfrm>
              <a:off x="6606827" y="1401533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A3EDD01-0122-4E7C-815C-B15A83C78A1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597827" y="13928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ED9B61B-532A-43E1-9199-2D463AC83ABD}"/>
                  </a:ext>
                </a:extLst>
              </p14:cNvPr>
              <p14:cNvContentPartPr/>
              <p14:nvPr/>
            </p14:nvContentPartPr>
            <p14:xfrm>
              <a:off x="6586307" y="1494053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ED9B61B-532A-43E1-9199-2D463AC83AB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577667" y="14854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CF26D2-50D4-4A62-8208-5542CDED4895}"/>
                  </a:ext>
                </a:extLst>
              </p14:cNvPr>
              <p14:cNvContentPartPr/>
              <p14:nvPr/>
            </p14:nvContentPartPr>
            <p14:xfrm>
              <a:off x="6688187" y="1238093"/>
              <a:ext cx="117000" cy="21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CF26D2-50D4-4A62-8208-5542CDED489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679187" y="1229093"/>
                <a:ext cx="134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8CC84B-256F-4E87-9BC2-A4C79DECE707}"/>
                  </a:ext>
                </a:extLst>
              </p14:cNvPr>
              <p14:cNvContentPartPr/>
              <p14:nvPr/>
            </p14:nvContentPartPr>
            <p14:xfrm>
              <a:off x="6835427" y="1353653"/>
              <a:ext cx="122760" cy="82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8CC84B-256F-4E87-9BC2-A4C79DECE70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826427" y="1344653"/>
                <a:ext cx="140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32790A6-0D8B-4D5A-8A34-CA0286D61EA9}"/>
                  </a:ext>
                </a:extLst>
              </p14:cNvPr>
              <p14:cNvContentPartPr/>
              <p14:nvPr/>
            </p14:nvContentPartPr>
            <p14:xfrm>
              <a:off x="6991667" y="1329533"/>
              <a:ext cx="181440" cy="124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32790A6-0D8B-4D5A-8A34-CA0286D61EA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982667" y="1320533"/>
                <a:ext cx="1990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2DD9206-3C13-4BD7-85D3-F74FA070B74F}"/>
                  </a:ext>
                </a:extLst>
              </p14:cNvPr>
              <p14:cNvContentPartPr/>
              <p14:nvPr/>
            </p14:nvContentPartPr>
            <p14:xfrm>
              <a:off x="6580547" y="1379213"/>
              <a:ext cx="234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2DD9206-3C13-4BD7-85D3-F74FA070B74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571547" y="1370213"/>
                <a:ext cx="410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B145B97-F21B-4F93-A02F-539A702B3BBD}"/>
                  </a:ext>
                </a:extLst>
              </p14:cNvPr>
              <p14:cNvContentPartPr/>
              <p14:nvPr/>
            </p14:nvContentPartPr>
            <p14:xfrm>
              <a:off x="6574787" y="1473893"/>
              <a:ext cx="15840" cy="10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B145B97-F21B-4F93-A02F-539A702B3BB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565787" y="1464893"/>
                <a:ext cx="334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50C933A-E6E9-430A-92E0-38EA81321D70}"/>
              </a:ext>
            </a:extLst>
          </p:cNvPr>
          <p:cNvGrpSpPr/>
          <p:nvPr/>
        </p:nvGrpSpPr>
        <p:grpSpPr>
          <a:xfrm>
            <a:off x="7119107" y="1201733"/>
            <a:ext cx="523440" cy="247320"/>
            <a:chOff x="7119107" y="1201733"/>
            <a:chExt cx="5234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F6F521-E35A-4CEE-AF84-77D78A39A5F6}"/>
                    </a:ext>
                  </a:extLst>
                </p14:cNvPr>
                <p14:cNvContentPartPr/>
                <p14:nvPr/>
              </p14:nvContentPartPr>
              <p14:xfrm>
                <a:off x="7229267" y="1407653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F6F521-E35A-4CEE-AF84-77D78A39A5F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20267" y="13986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BF6216B-9FC7-4D3F-9632-6ED8709859E9}"/>
                    </a:ext>
                  </a:extLst>
                </p14:cNvPr>
                <p14:cNvContentPartPr/>
                <p14:nvPr/>
              </p14:nvContentPartPr>
              <p14:xfrm>
                <a:off x="7314587" y="1337093"/>
                <a:ext cx="8172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BF6216B-9FC7-4D3F-9632-6ED8709859E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305587" y="1328453"/>
                  <a:ext cx="99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8F5124-92CA-4B11-AADA-730394155F7E}"/>
                    </a:ext>
                  </a:extLst>
                </p14:cNvPr>
                <p14:cNvContentPartPr/>
                <p14:nvPr/>
              </p14:nvContentPartPr>
              <p14:xfrm>
                <a:off x="7418627" y="1201733"/>
                <a:ext cx="206640" cy="247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8F5124-92CA-4B11-AADA-730394155F7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09987" y="1192733"/>
                  <a:ext cx="224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039015-A944-46F8-9BE6-D2E945DD62B9}"/>
                    </a:ext>
                  </a:extLst>
                </p14:cNvPr>
                <p14:cNvContentPartPr/>
                <p14:nvPr/>
              </p14:nvContentPartPr>
              <p14:xfrm>
                <a:off x="7487747" y="1315133"/>
                <a:ext cx="9972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039015-A944-46F8-9BE6-D2E945DD62B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79107" y="1306133"/>
                  <a:ext cx="117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0C437A-F4BD-4D10-9BC5-FE43A1B8C736}"/>
                    </a:ext>
                  </a:extLst>
                </p14:cNvPr>
                <p14:cNvContentPartPr/>
                <p14:nvPr/>
              </p14:nvContentPartPr>
              <p14:xfrm>
                <a:off x="7119107" y="1388213"/>
                <a:ext cx="38880" cy="4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0C437A-F4BD-4D10-9BC5-FE43A1B8C73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110107" y="1379573"/>
                  <a:ext cx="5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B0A0FA-A5FB-4C0D-A3EB-3F8D073CA82D}"/>
                    </a:ext>
                  </a:extLst>
                </p14:cNvPr>
                <p14:cNvContentPartPr/>
                <p14:nvPr/>
              </p14:nvContentPartPr>
              <p14:xfrm>
                <a:off x="7179947" y="1434293"/>
                <a:ext cx="360" cy="1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B0A0FA-A5FB-4C0D-A3EB-3F8D073CA82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70947" y="1425653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F7D56E-BCDC-43D3-99A9-FC2F3179AB0A}"/>
                    </a:ext>
                  </a:extLst>
                </p14:cNvPr>
                <p14:cNvContentPartPr/>
                <p14:nvPr/>
              </p14:nvContentPartPr>
              <p14:xfrm>
                <a:off x="7530587" y="1294973"/>
                <a:ext cx="111960" cy="1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F7D56E-BCDC-43D3-99A9-FC2F3179AB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21947" y="1285973"/>
                  <a:ext cx="1296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3D5B1B4-902B-486D-82C4-9E78C7343C01}"/>
                  </a:ext>
                </a:extLst>
              </p14:cNvPr>
              <p14:cNvContentPartPr/>
              <p14:nvPr/>
            </p14:nvContentPartPr>
            <p14:xfrm>
              <a:off x="6381126" y="1755773"/>
              <a:ext cx="123480" cy="128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3D5B1B4-902B-486D-82C4-9E78C7343C01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372126" y="1747133"/>
                <a:ext cx="141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F42A574-03DE-454F-B828-E86C1A9384E1}"/>
                  </a:ext>
                </a:extLst>
              </p14:cNvPr>
              <p14:cNvContentPartPr/>
              <p14:nvPr/>
            </p14:nvContentPartPr>
            <p14:xfrm>
              <a:off x="6628086" y="1688453"/>
              <a:ext cx="105480" cy="138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F42A574-03DE-454F-B828-E86C1A9384E1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619086" y="1679813"/>
                <a:ext cx="123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5109BA2-E168-4DB3-A306-1450D087A2D6}"/>
                  </a:ext>
                </a:extLst>
              </p14:cNvPr>
              <p14:cNvContentPartPr/>
              <p14:nvPr/>
            </p14:nvContentPartPr>
            <p14:xfrm>
              <a:off x="3597227" y="1706093"/>
              <a:ext cx="64080" cy="104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5109BA2-E168-4DB3-A306-1450D087A2D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588587" y="1697453"/>
                <a:ext cx="81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43579E9-D07A-4BAA-9733-ED14F97CFAAD}"/>
                  </a:ext>
                </a:extLst>
              </p14:cNvPr>
              <p14:cNvContentPartPr/>
              <p14:nvPr/>
            </p14:nvContentPartPr>
            <p14:xfrm>
              <a:off x="3563027" y="1598453"/>
              <a:ext cx="108000" cy="65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43579E9-D07A-4BAA-9733-ED14F97CFAA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554387" y="1589453"/>
                <a:ext cx="125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8FD981E-A836-4D8E-97BD-C0F27DEF19B5}"/>
              </a:ext>
            </a:extLst>
          </p:cNvPr>
          <p:cNvGrpSpPr/>
          <p:nvPr/>
        </p:nvGrpSpPr>
        <p:grpSpPr>
          <a:xfrm>
            <a:off x="6652926" y="1683413"/>
            <a:ext cx="338760" cy="148680"/>
            <a:chOff x="6652926" y="1683413"/>
            <a:chExt cx="33876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01FE1C-1376-48FD-872E-0235FECC76EA}"/>
                    </a:ext>
                  </a:extLst>
                </p14:cNvPr>
                <p14:cNvContentPartPr/>
                <p14:nvPr/>
              </p14:nvContentPartPr>
              <p14:xfrm>
                <a:off x="6652926" y="1757933"/>
                <a:ext cx="55800" cy="1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01FE1C-1376-48FD-872E-0235FECC76E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43926" y="1748933"/>
                  <a:ext cx="73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DBC1B7-4B73-4A72-9F12-1371764AA2C0}"/>
                    </a:ext>
                  </a:extLst>
                </p14:cNvPr>
                <p14:cNvContentPartPr/>
                <p14:nvPr/>
              </p14:nvContentPartPr>
              <p14:xfrm>
                <a:off x="6832206" y="1683413"/>
                <a:ext cx="159480" cy="148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DBC1B7-4B73-4A72-9F12-1371764AA2C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23206" y="1674773"/>
                  <a:ext cx="1771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5124C77-DBAC-46B4-B542-14D316CFD88C}"/>
              </a:ext>
            </a:extLst>
          </p:cNvPr>
          <p:cNvGrpSpPr/>
          <p:nvPr/>
        </p:nvGrpSpPr>
        <p:grpSpPr>
          <a:xfrm>
            <a:off x="7166286" y="1711493"/>
            <a:ext cx="355320" cy="172080"/>
            <a:chOff x="7166286" y="1711493"/>
            <a:chExt cx="35532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B4757E-456D-434D-93B6-8F8FE048F531}"/>
                    </a:ext>
                  </a:extLst>
                </p14:cNvPr>
                <p14:cNvContentPartPr/>
                <p14:nvPr/>
              </p14:nvContentPartPr>
              <p14:xfrm>
                <a:off x="7185366" y="1757933"/>
                <a:ext cx="154080" cy="1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B4757E-456D-434D-93B6-8F8FE048F53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76726" y="1748933"/>
                  <a:ext cx="17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5A9C2A-F28F-4269-9F0F-D81A98DAB6AC}"/>
                    </a:ext>
                  </a:extLst>
                </p14:cNvPr>
                <p14:cNvContentPartPr/>
                <p14:nvPr/>
              </p14:nvContentPartPr>
              <p14:xfrm>
                <a:off x="7166286" y="1837853"/>
                <a:ext cx="126720" cy="5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5A9C2A-F28F-4269-9F0F-D81A98DAB6A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57286" y="1828853"/>
                  <a:ext cx="144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0DEB2C-50F8-4A85-946E-C7F18A24B1A1}"/>
                    </a:ext>
                  </a:extLst>
                </p14:cNvPr>
                <p14:cNvContentPartPr/>
                <p14:nvPr/>
              </p14:nvContentPartPr>
              <p14:xfrm>
                <a:off x="7271046" y="1711493"/>
                <a:ext cx="250560" cy="172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0DEB2C-50F8-4A85-946E-C7F18A24B1A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62046" y="1702853"/>
                  <a:ext cx="2682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3E1C2A8B-B0FD-4B55-AD38-453D0AAF6AD1}"/>
              </a:ext>
            </a:extLst>
          </p:cNvPr>
          <p:cNvGrpSpPr/>
          <p:nvPr/>
        </p:nvGrpSpPr>
        <p:grpSpPr>
          <a:xfrm>
            <a:off x="7705206" y="1588373"/>
            <a:ext cx="1017360" cy="245880"/>
            <a:chOff x="7705206" y="1588373"/>
            <a:chExt cx="10173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1CA4C8-EB84-49B5-BF50-E18CCCFF9C33}"/>
                    </a:ext>
                  </a:extLst>
                </p14:cNvPr>
                <p14:cNvContentPartPr/>
                <p14:nvPr/>
              </p14:nvContentPartPr>
              <p14:xfrm>
                <a:off x="7705206" y="1729853"/>
                <a:ext cx="106200" cy="10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1CA4C8-EB84-49B5-BF50-E18CCCFF9C3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96206" y="1721213"/>
                  <a:ext cx="123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FCC509-EFEE-421B-B972-BB1D9D9E1390}"/>
                    </a:ext>
                  </a:extLst>
                </p14:cNvPr>
                <p14:cNvContentPartPr/>
                <p14:nvPr/>
              </p14:nvContentPartPr>
              <p14:xfrm>
                <a:off x="7711686" y="1626533"/>
                <a:ext cx="111240" cy="7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FCC509-EFEE-421B-B972-BB1D9D9E139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702686" y="1617533"/>
                  <a:ext cx="128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5723FC-AA97-4116-B778-16209BFA4975}"/>
                    </a:ext>
                  </a:extLst>
                </p14:cNvPr>
                <p14:cNvContentPartPr/>
                <p14:nvPr/>
              </p14:nvContentPartPr>
              <p14:xfrm>
                <a:off x="7900686" y="1750013"/>
                <a:ext cx="1440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5723FC-AA97-4116-B778-16209BFA497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892046" y="1741373"/>
                  <a:ext cx="3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FA09C1-F933-4E31-B12F-100B29C6C303}"/>
                    </a:ext>
                  </a:extLst>
                </p14:cNvPr>
                <p14:cNvContentPartPr/>
                <p14:nvPr/>
              </p14:nvContentPartPr>
              <p14:xfrm>
                <a:off x="7895646" y="1824173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FA09C1-F933-4E31-B12F-100B29C6C30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86646" y="1815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B75F94-0C9E-4A71-ACDA-E45E29AA7B89}"/>
                    </a:ext>
                  </a:extLst>
                </p14:cNvPr>
                <p14:cNvContentPartPr/>
                <p14:nvPr/>
              </p14:nvContentPartPr>
              <p14:xfrm>
                <a:off x="8146926" y="1743173"/>
                <a:ext cx="10440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1B75F94-0C9E-4A71-ACDA-E45E29AA7B8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137926" y="1734533"/>
                  <a:ext cx="122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395EB7-D7C0-4BFE-A6FD-4DB2E1A8D005}"/>
                    </a:ext>
                  </a:extLst>
                </p14:cNvPr>
                <p14:cNvContentPartPr/>
                <p14:nvPr/>
              </p14:nvContentPartPr>
              <p14:xfrm>
                <a:off x="8345646" y="1588373"/>
                <a:ext cx="40320" cy="20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395EB7-D7C0-4BFE-A6FD-4DB2E1A8D0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37006" y="1579733"/>
                  <a:ext cx="57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1D660C-9D08-4792-87BB-658E9943B8D7}"/>
                    </a:ext>
                  </a:extLst>
                </p14:cNvPr>
                <p14:cNvContentPartPr/>
                <p14:nvPr/>
              </p14:nvContentPartPr>
              <p14:xfrm>
                <a:off x="8278326" y="1728773"/>
                <a:ext cx="138240" cy="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1D660C-9D08-4792-87BB-658E9943B8D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269326" y="1720133"/>
                  <a:ext cx="155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7C18290-8E7B-45F6-9D88-CDE1E6AA23D1}"/>
                    </a:ext>
                  </a:extLst>
                </p14:cNvPr>
                <p14:cNvContentPartPr/>
                <p14:nvPr/>
              </p14:nvContentPartPr>
              <p14:xfrm>
                <a:off x="8412966" y="1692773"/>
                <a:ext cx="118080" cy="11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7C18290-8E7B-45F6-9D88-CDE1E6AA23D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403966" y="1684133"/>
                  <a:ext cx="13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D4D274A4-98A6-443A-8B83-11FDD7AE1AE1}"/>
                    </a:ext>
                  </a:extLst>
                </p14:cNvPr>
                <p14:cNvContentPartPr/>
                <p14:nvPr/>
              </p14:nvContentPartPr>
              <p14:xfrm>
                <a:off x="8557326" y="1696373"/>
                <a:ext cx="165240" cy="1206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D4D274A4-98A6-443A-8B83-11FDD7AE1AE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48326" y="1687373"/>
                  <a:ext cx="182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3CDEF7CD-44AF-48EB-B9FA-D413EE2567A4}"/>
                    </a:ext>
                  </a:extLst>
                </p14:cNvPr>
                <p14:cNvContentPartPr/>
                <p14:nvPr/>
              </p14:nvContentPartPr>
              <p14:xfrm>
                <a:off x="8036046" y="1725173"/>
                <a:ext cx="114480" cy="10332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3CDEF7CD-44AF-48EB-B9FA-D413EE2567A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027046" y="1716533"/>
                  <a:ext cx="13212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9C6C8DD6-B6F1-48CB-B502-E1B4A925CB22}"/>
                  </a:ext>
                </a:extLst>
              </p14:cNvPr>
              <p14:cNvContentPartPr/>
              <p14:nvPr/>
            </p14:nvContentPartPr>
            <p14:xfrm>
              <a:off x="8925246" y="1735613"/>
              <a:ext cx="91800" cy="504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9C6C8DD6-B6F1-48CB-B502-E1B4A925CB2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916606" y="1726973"/>
                <a:ext cx="109440" cy="22680"/>
              </a:xfrm>
              <a:prstGeom prst="rect">
                <a:avLst/>
              </a:prstGeom>
            </p:spPr>
          </p:pic>
        </mc:Fallback>
      </mc:AlternateContent>
      <p:pic>
        <p:nvPicPr>
          <p:cNvPr id="316" name="Picture 315">
            <a:extLst>
              <a:ext uri="{FF2B5EF4-FFF2-40B4-BE49-F238E27FC236}">
                <a16:creationId xmlns:a16="http://schemas.microsoft.com/office/drawing/2014/main" id="{F94392FF-1ED4-440C-9561-2665BCAD8F01}"/>
              </a:ext>
            </a:extLst>
          </p:cNvPr>
          <p:cNvPicPr>
            <a:picLocks noChangeAspect="1"/>
          </p:cNvPicPr>
          <p:nvPr/>
        </p:nvPicPr>
        <p:blipFill>
          <a:blip r:embed="rId50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058" y="1455818"/>
            <a:ext cx="597654" cy="474001"/>
          </a:xfrm>
          <a:prstGeom prst="rect">
            <a:avLst/>
          </a:prstGeom>
        </p:spPr>
      </p:pic>
      <p:grpSp>
        <p:nvGrpSpPr>
          <p:cNvPr id="593" name="Group 592">
            <a:extLst>
              <a:ext uri="{FF2B5EF4-FFF2-40B4-BE49-F238E27FC236}">
                <a16:creationId xmlns:a16="http://schemas.microsoft.com/office/drawing/2014/main" id="{CB743084-9551-49E8-BE59-0045BD47E564}"/>
              </a:ext>
            </a:extLst>
          </p:cNvPr>
          <p:cNvGrpSpPr/>
          <p:nvPr/>
        </p:nvGrpSpPr>
        <p:grpSpPr>
          <a:xfrm>
            <a:off x="8896446" y="1537613"/>
            <a:ext cx="686520" cy="280440"/>
            <a:chOff x="8896446" y="1537613"/>
            <a:chExt cx="686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80456BF5-703C-41C9-9D41-D59B8FD1733A}"/>
                    </a:ext>
                  </a:extLst>
                </p14:cNvPr>
                <p14:cNvContentPartPr/>
                <p14:nvPr/>
              </p14:nvContentPartPr>
              <p14:xfrm>
                <a:off x="8896446" y="1812653"/>
                <a:ext cx="113760" cy="144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80456BF5-703C-41C9-9D41-D59B8FD1733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887446" y="1804013"/>
                  <a:ext cx="131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D80559E7-2A07-40F3-8545-3E1EE0D3A73F}"/>
                    </a:ext>
                  </a:extLst>
                </p14:cNvPr>
                <p14:cNvContentPartPr/>
                <p14:nvPr/>
              </p14:nvContentPartPr>
              <p14:xfrm>
                <a:off x="9032166" y="1699253"/>
                <a:ext cx="176040" cy="11880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D80559E7-2A07-40F3-8545-3E1EE0D3A73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23526" y="1690253"/>
                  <a:ext cx="193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919ADB08-9D3D-48DD-953D-DF8458D81054}"/>
                    </a:ext>
                  </a:extLst>
                </p14:cNvPr>
                <p14:cNvContentPartPr/>
                <p14:nvPr/>
              </p14:nvContentPartPr>
              <p14:xfrm>
                <a:off x="9338166" y="1657133"/>
                <a:ext cx="127800" cy="13140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919ADB08-9D3D-48DD-953D-DF8458D8105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329166" y="1648133"/>
                  <a:ext cx="145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EEB0DD2A-AC67-4509-81F5-73590C4E5103}"/>
                    </a:ext>
                  </a:extLst>
                </p14:cNvPr>
                <p14:cNvContentPartPr/>
                <p14:nvPr/>
              </p14:nvContentPartPr>
              <p14:xfrm>
                <a:off x="9360486" y="1537613"/>
                <a:ext cx="127440" cy="867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EEB0DD2A-AC67-4509-81F5-73590C4E510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351846" y="1528613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4185E0E9-DB77-4FD8-B5BD-BC23EEDB7967}"/>
                    </a:ext>
                  </a:extLst>
                </p14:cNvPr>
                <p14:cNvContentPartPr/>
                <p14:nvPr/>
              </p14:nvContentPartPr>
              <p14:xfrm>
                <a:off x="9566046" y="1660373"/>
                <a:ext cx="16920" cy="1836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4185E0E9-DB77-4FD8-B5BD-BC23EEDB796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557406" y="1651373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30306BE1-0695-40B6-A035-703CFCA532D4}"/>
                    </a:ext>
                  </a:extLst>
                </p14:cNvPr>
                <p14:cNvContentPartPr/>
                <p14:nvPr/>
              </p14:nvContentPartPr>
              <p14:xfrm>
                <a:off x="9566046" y="1747133"/>
                <a:ext cx="15480" cy="1872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30306BE1-0695-40B6-A035-703CFCA532D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557046" y="1738493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CB8D8B20-989F-4A8E-BD8E-DC7464E66DAA}"/>
              </a:ext>
            </a:extLst>
          </p:cNvPr>
          <p:cNvGrpSpPr/>
          <p:nvPr/>
        </p:nvGrpSpPr>
        <p:grpSpPr>
          <a:xfrm>
            <a:off x="6326766" y="1942613"/>
            <a:ext cx="1046160" cy="408600"/>
            <a:chOff x="6326766" y="1942613"/>
            <a:chExt cx="104616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94378D64-01D5-441E-9323-43E20166CAB9}"/>
                    </a:ext>
                  </a:extLst>
                </p14:cNvPr>
                <p14:cNvContentPartPr/>
                <p14:nvPr/>
              </p14:nvContentPartPr>
              <p14:xfrm>
                <a:off x="6326766" y="2111093"/>
                <a:ext cx="123840" cy="14652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94378D64-01D5-441E-9323-43E20166CAB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317766" y="2102453"/>
                  <a:ext cx="141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7B575B62-0713-42D9-AD90-98932074139A}"/>
                    </a:ext>
                  </a:extLst>
                </p14:cNvPr>
                <p14:cNvContentPartPr/>
                <p14:nvPr/>
              </p14:nvContentPartPr>
              <p14:xfrm>
                <a:off x="6590286" y="2110013"/>
                <a:ext cx="127080" cy="15228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7B575B62-0713-42D9-AD90-98932074139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581286" y="2101373"/>
                  <a:ext cx="144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7BBE8FAC-2BE1-493E-802E-90072E825301}"/>
                    </a:ext>
                  </a:extLst>
                </p14:cNvPr>
                <p14:cNvContentPartPr/>
                <p14:nvPr/>
              </p14:nvContentPartPr>
              <p14:xfrm>
                <a:off x="6607926" y="2170853"/>
                <a:ext cx="96480" cy="2556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7BBE8FAC-2BE1-493E-802E-90072E82530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598926" y="2161853"/>
                  <a:ext cx="114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09718C5C-7E1B-4DED-B702-AE1F8EFCA1DD}"/>
                    </a:ext>
                  </a:extLst>
                </p14:cNvPr>
                <p14:cNvContentPartPr/>
                <p14:nvPr/>
              </p14:nvContentPartPr>
              <p14:xfrm>
                <a:off x="6581286" y="1942613"/>
                <a:ext cx="238680" cy="40860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09718C5C-7E1B-4DED-B702-AE1F8EFCA1D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572286" y="1933613"/>
                  <a:ext cx="256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A1035C64-6117-425B-A477-B1182C90F0FA}"/>
                    </a:ext>
                  </a:extLst>
                </p14:cNvPr>
                <p14:cNvContentPartPr/>
                <p14:nvPr/>
              </p14:nvContentPartPr>
              <p14:xfrm>
                <a:off x="6847686" y="2090933"/>
                <a:ext cx="157680" cy="14940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A1035C64-6117-425B-A477-B1182C90F0F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838686" y="2081933"/>
                  <a:ext cx="175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7E53C1F0-DFA5-425F-BA40-58337CE3ACCF}"/>
                    </a:ext>
                  </a:extLst>
                </p14:cNvPr>
                <p14:cNvContentPartPr/>
                <p14:nvPr/>
              </p14:nvContentPartPr>
              <p14:xfrm>
                <a:off x="7128846" y="2174453"/>
                <a:ext cx="64440" cy="216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7E53C1F0-DFA5-425F-BA40-58337CE3ACC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119846" y="2165813"/>
                  <a:ext cx="82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CDADF4CF-C49C-4560-8FD8-B8580ACF9F19}"/>
                    </a:ext>
                  </a:extLst>
                </p14:cNvPr>
                <p14:cNvContentPartPr/>
                <p14:nvPr/>
              </p14:nvContentPartPr>
              <p14:xfrm>
                <a:off x="7110486" y="2235293"/>
                <a:ext cx="79560" cy="1656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CDADF4CF-C49C-4560-8FD8-B8580ACF9F1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101846" y="2226293"/>
                  <a:ext cx="97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8F5031B3-E546-43B6-B4B9-1E67C7F39F74}"/>
                    </a:ext>
                  </a:extLst>
                </p14:cNvPr>
                <p14:cNvContentPartPr/>
                <p14:nvPr/>
              </p14:nvContentPartPr>
              <p14:xfrm>
                <a:off x="7179966" y="2088053"/>
                <a:ext cx="192960" cy="2379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8F5031B3-E546-43B6-B4B9-1E67C7F39F7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171326" y="2079053"/>
                  <a:ext cx="21060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8F8BC090-AC0C-474C-A802-B4EF902D66C9}"/>
              </a:ext>
            </a:extLst>
          </p:cNvPr>
          <p:cNvGrpSpPr/>
          <p:nvPr/>
        </p:nvGrpSpPr>
        <p:grpSpPr>
          <a:xfrm>
            <a:off x="7595406" y="2016773"/>
            <a:ext cx="883440" cy="218880"/>
            <a:chOff x="7595406" y="2016773"/>
            <a:chExt cx="8834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90E7D55C-32C0-4A52-8B99-1365863EC0AE}"/>
                    </a:ext>
                  </a:extLst>
                </p14:cNvPr>
                <p14:cNvContentPartPr/>
                <p14:nvPr/>
              </p14:nvContentPartPr>
              <p14:xfrm>
                <a:off x="7595406" y="2016773"/>
                <a:ext cx="160560" cy="21888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90E7D55C-32C0-4A52-8B99-1365863EC0A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586406" y="2007773"/>
                  <a:ext cx="17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3007B1CE-10C2-4164-BF05-6462A7867B00}"/>
                    </a:ext>
                  </a:extLst>
                </p14:cNvPr>
                <p14:cNvContentPartPr/>
                <p14:nvPr/>
              </p14:nvContentPartPr>
              <p14:xfrm>
                <a:off x="7607646" y="2144573"/>
                <a:ext cx="77400" cy="720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3007B1CE-10C2-4164-BF05-6462A7867B0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599006" y="2135933"/>
                  <a:ext cx="9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11F32C35-0A06-451D-9490-064834427176}"/>
                    </a:ext>
                  </a:extLst>
                </p14:cNvPr>
                <p14:cNvContentPartPr/>
                <p14:nvPr/>
              </p14:nvContentPartPr>
              <p14:xfrm>
                <a:off x="7804206" y="2118653"/>
                <a:ext cx="118080" cy="9576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11F32C35-0A06-451D-9490-06483442717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795566" y="2110013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C1695A1B-6228-4207-BCEB-823FF3924EFF}"/>
                    </a:ext>
                  </a:extLst>
                </p14:cNvPr>
                <p14:cNvContentPartPr/>
                <p14:nvPr/>
              </p14:nvContentPartPr>
              <p14:xfrm>
                <a:off x="8011926" y="2053133"/>
                <a:ext cx="137160" cy="12276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C1695A1B-6228-4207-BCEB-823FF3924EF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003286" y="2044493"/>
                  <a:ext cx="154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815D3D13-42A9-46EE-B286-BF3932D1F4CA}"/>
                    </a:ext>
                  </a:extLst>
                </p14:cNvPr>
                <p14:cNvContentPartPr/>
                <p14:nvPr/>
              </p14:nvContentPartPr>
              <p14:xfrm>
                <a:off x="8031366" y="2108933"/>
                <a:ext cx="67680" cy="1080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815D3D13-42A9-46EE-B286-BF3932D1F4C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22366" y="2100293"/>
                  <a:ext cx="85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036296F4-F840-48A9-8F15-A1F789B6974F}"/>
                    </a:ext>
                  </a:extLst>
                </p14:cNvPr>
                <p14:cNvContentPartPr/>
                <p14:nvPr/>
              </p14:nvContentPartPr>
              <p14:xfrm>
                <a:off x="8185086" y="2070413"/>
                <a:ext cx="161280" cy="13644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036296F4-F840-48A9-8F15-A1F789B6974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76086" y="2061773"/>
                  <a:ext cx="178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765E7569-BBE1-470C-BCF5-78553F710556}"/>
                    </a:ext>
                  </a:extLst>
                </p14:cNvPr>
                <p14:cNvContentPartPr/>
                <p14:nvPr/>
              </p14:nvContentPartPr>
              <p14:xfrm>
                <a:off x="8474166" y="2078333"/>
                <a:ext cx="4680" cy="36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765E7569-BBE1-470C-BCF5-78553F7105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5166" y="2069333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89CE7433-8D4F-4346-845A-5DBDEB9B57CF}"/>
                    </a:ext>
                  </a:extLst>
                </p14:cNvPr>
                <p14:cNvContentPartPr/>
                <p14:nvPr/>
              </p14:nvContentPartPr>
              <p14:xfrm>
                <a:off x="8474166" y="2171573"/>
                <a:ext cx="360" cy="36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89CE7433-8D4F-4346-845A-5DBDEB9B57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5166" y="21629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D5BA7F5-8ED9-4CB7-84C8-D192FF8953AD}"/>
              </a:ext>
            </a:extLst>
          </p:cNvPr>
          <p:cNvGrpSpPr/>
          <p:nvPr/>
        </p:nvGrpSpPr>
        <p:grpSpPr>
          <a:xfrm>
            <a:off x="8659926" y="1974293"/>
            <a:ext cx="944640" cy="280440"/>
            <a:chOff x="8659926" y="1974293"/>
            <a:chExt cx="9446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F118C5DD-C2A3-4E1B-866C-23876E2F7542}"/>
                    </a:ext>
                  </a:extLst>
                </p14:cNvPr>
                <p14:cNvContentPartPr/>
                <p14:nvPr/>
              </p14:nvContentPartPr>
              <p14:xfrm>
                <a:off x="8659926" y="2025413"/>
                <a:ext cx="67680" cy="16308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F118C5DD-C2A3-4E1B-866C-23876E2F754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51286" y="2016413"/>
                  <a:ext cx="85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90920447-0900-426A-BCD2-A7A6F0C6048F}"/>
                    </a:ext>
                  </a:extLst>
                </p14:cNvPr>
                <p14:cNvContentPartPr/>
                <p14:nvPr/>
              </p14:nvContentPartPr>
              <p14:xfrm>
                <a:off x="8765046" y="2084093"/>
                <a:ext cx="92160" cy="9252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90920447-0900-426A-BCD2-A7A6F0C6048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56046" y="2075093"/>
                  <a:ext cx="109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6AD61437-F9AE-4438-A480-A832BB2049EA}"/>
                    </a:ext>
                  </a:extLst>
                </p14:cNvPr>
                <p14:cNvContentPartPr/>
                <p14:nvPr/>
              </p14:nvContentPartPr>
              <p14:xfrm>
                <a:off x="8893206" y="2212973"/>
                <a:ext cx="17640" cy="4176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6AD61437-F9AE-4438-A480-A832BB2049E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884566" y="2204333"/>
                  <a:ext cx="35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B58623EF-D04B-4D3D-8911-DFF74B6CE0DD}"/>
                    </a:ext>
                  </a:extLst>
                </p14:cNvPr>
                <p14:cNvContentPartPr/>
                <p14:nvPr/>
              </p14:nvContentPartPr>
              <p14:xfrm>
                <a:off x="8969166" y="2082293"/>
                <a:ext cx="83880" cy="9360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B58623EF-D04B-4D3D-8911-DFF74B6CE0D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960166" y="2073653"/>
                  <a:ext cx="101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21371018-272E-4D0C-A90E-F3F4314DB10B}"/>
                    </a:ext>
                  </a:extLst>
                </p14:cNvPr>
                <p14:cNvContentPartPr/>
                <p14:nvPr/>
              </p14:nvContentPartPr>
              <p14:xfrm>
                <a:off x="9089046" y="1974293"/>
                <a:ext cx="64440" cy="21024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21371018-272E-4D0C-A90E-F3F4314DB10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080046" y="1965653"/>
                  <a:ext cx="8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607DB386-3062-4EA9-8558-31CA89438CA5}"/>
                    </a:ext>
                  </a:extLst>
                </p14:cNvPr>
                <p14:cNvContentPartPr/>
                <p14:nvPr/>
              </p14:nvContentPartPr>
              <p14:xfrm>
                <a:off x="9257886" y="2038013"/>
                <a:ext cx="125640" cy="12888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607DB386-3062-4EA9-8558-31CA89438CA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48886" y="2029373"/>
                  <a:ext cx="143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3312985A-7D17-41B9-9B64-2E291A2BB567}"/>
                    </a:ext>
                  </a:extLst>
                </p14:cNvPr>
                <p14:cNvContentPartPr/>
                <p14:nvPr/>
              </p14:nvContentPartPr>
              <p14:xfrm>
                <a:off x="9264366" y="2115773"/>
                <a:ext cx="360" cy="36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3312985A-7D17-41B9-9B64-2E291A2BB56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55366" y="2107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E9AF0072-F9B7-44A4-A799-D550A7D8CA38}"/>
                    </a:ext>
                  </a:extLst>
                </p14:cNvPr>
                <p14:cNvContentPartPr/>
                <p14:nvPr/>
              </p14:nvContentPartPr>
              <p14:xfrm>
                <a:off x="9274086" y="2097413"/>
                <a:ext cx="57960" cy="1476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E9AF0072-F9B7-44A4-A799-D550A7D8CA3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265086" y="2088773"/>
                  <a:ext cx="75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B71DF960-8FA1-45E1-A6ED-BE0EE2B53850}"/>
                    </a:ext>
                  </a:extLst>
                </p14:cNvPr>
                <p14:cNvContentPartPr/>
                <p14:nvPr/>
              </p14:nvContentPartPr>
              <p14:xfrm>
                <a:off x="9499446" y="1999493"/>
                <a:ext cx="79560" cy="1368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B71DF960-8FA1-45E1-A6ED-BE0EE2B5385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490806" y="1990493"/>
                  <a:ext cx="9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B071FC1F-6444-4B65-A37E-1B91AF1BC4EA}"/>
                    </a:ext>
                  </a:extLst>
                </p14:cNvPr>
                <p14:cNvContentPartPr/>
                <p14:nvPr/>
              </p14:nvContentPartPr>
              <p14:xfrm>
                <a:off x="9494766" y="2012813"/>
                <a:ext cx="109800" cy="18072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B071FC1F-6444-4B65-A37E-1B91AF1BC4E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486126" y="2004173"/>
                  <a:ext cx="127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CAA1173-326F-4BF4-8DDA-9A911B1C4A67}"/>
                    </a:ext>
                  </a:extLst>
                </p14:cNvPr>
                <p14:cNvContentPartPr/>
                <p14:nvPr/>
              </p14:nvContentPartPr>
              <p14:xfrm>
                <a:off x="9477126" y="2088053"/>
                <a:ext cx="100800" cy="1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CAA1173-326F-4BF4-8DDA-9A911B1C4A6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468126" y="2079053"/>
                  <a:ext cx="118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40712D4-10E1-4FE2-B4E1-DBF8B0CEA721}"/>
              </a:ext>
            </a:extLst>
          </p:cNvPr>
          <p:cNvGrpSpPr/>
          <p:nvPr/>
        </p:nvGrpSpPr>
        <p:grpSpPr>
          <a:xfrm>
            <a:off x="9782046" y="2039813"/>
            <a:ext cx="296280" cy="182160"/>
            <a:chOff x="9782046" y="2039813"/>
            <a:chExt cx="2962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ECB442-A86D-436C-A92E-C79F037C2453}"/>
                    </a:ext>
                  </a:extLst>
                </p14:cNvPr>
                <p14:cNvContentPartPr/>
                <p14:nvPr/>
              </p14:nvContentPartPr>
              <p14:xfrm>
                <a:off x="9790326" y="2071493"/>
                <a:ext cx="109440" cy="4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ECB442-A86D-436C-A92E-C79F037C245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781686" y="2062853"/>
                  <a:ext cx="12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AC561C-66C2-4668-89DD-17EEBD99A0B2}"/>
                    </a:ext>
                  </a:extLst>
                </p14:cNvPr>
                <p14:cNvContentPartPr/>
                <p14:nvPr/>
              </p14:nvContentPartPr>
              <p14:xfrm>
                <a:off x="9782046" y="2156093"/>
                <a:ext cx="11268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AC561C-66C2-4668-89DD-17EEBD99A0B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773046" y="2147453"/>
                  <a:ext cx="13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7BFF7D-95B7-4C5E-8FD2-4A1B3AD2F95D}"/>
                    </a:ext>
                  </a:extLst>
                </p14:cNvPr>
                <p14:cNvContentPartPr/>
                <p14:nvPr/>
              </p14:nvContentPartPr>
              <p14:xfrm>
                <a:off x="9905886" y="2039813"/>
                <a:ext cx="172440" cy="182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7BFF7D-95B7-4C5E-8FD2-4A1B3AD2F95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897246" y="2030813"/>
                  <a:ext cx="1900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FED4025-3BD7-4E3A-B90C-9505897E0064}"/>
              </a:ext>
            </a:extLst>
          </p:cNvPr>
          <p:cNvGrpSpPr/>
          <p:nvPr/>
        </p:nvGrpSpPr>
        <p:grpSpPr>
          <a:xfrm>
            <a:off x="7481646" y="2332493"/>
            <a:ext cx="1536480" cy="307080"/>
            <a:chOff x="7481646" y="2332493"/>
            <a:chExt cx="153648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70F7C4C-E692-475F-9D5A-D3C3EE4CAFEB}"/>
                    </a:ext>
                  </a:extLst>
                </p14:cNvPr>
                <p14:cNvContentPartPr/>
                <p14:nvPr/>
              </p14:nvContentPartPr>
              <p14:xfrm>
                <a:off x="7481646" y="2412413"/>
                <a:ext cx="171720" cy="227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70F7C4C-E692-475F-9D5A-D3C3EE4CAFE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473006" y="2403413"/>
                  <a:ext cx="189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851563F-6CA1-4C10-B4C6-43499CDD941A}"/>
                    </a:ext>
                  </a:extLst>
                </p14:cNvPr>
                <p14:cNvContentPartPr/>
                <p14:nvPr/>
              </p14:nvContentPartPr>
              <p14:xfrm>
                <a:off x="7522326" y="2522933"/>
                <a:ext cx="112680" cy="24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851563F-6CA1-4C10-B4C6-43499CDD941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513326" y="2513933"/>
                  <a:ext cx="130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79A1991-3789-4E1E-94CA-8FEFC1610116}"/>
                    </a:ext>
                  </a:extLst>
                </p14:cNvPr>
                <p14:cNvContentPartPr/>
                <p14:nvPr/>
              </p14:nvContentPartPr>
              <p14:xfrm>
                <a:off x="7683246" y="2511413"/>
                <a:ext cx="128160" cy="65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79A1991-3789-4E1E-94CA-8FEFC161011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674246" y="2502413"/>
                  <a:ext cx="145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1A5CB6-904F-4BD0-A455-03FBA6D581F1}"/>
                    </a:ext>
                  </a:extLst>
                </p14:cNvPr>
                <p14:cNvContentPartPr/>
                <p14:nvPr/>
              </p14:nvContentPartPr>
              <p14:xfrm>
                <a:off x="7703046" y="2413133"/>
                <a:ext cx="108360" cy="42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1A5CB6-904F-4BD0-A455-03FBA6D581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694046" y="2404493"/>
                  <a:ext cx="12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B49314B-0ADD-4E72-8ECB-AFEAC8C2ACF3}"/>
                    </a:ext>
                  </a:extLst>
                </p14:cNvPr>
                <p14:cNvContentPartPr/>
                <p14:nvPr/>
              </p14:nvContentPartPr>
              <p14:xfrm>
                <a:off x="7950366" y="2506733"/>
                <a:ext cx="87840" cy="73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B49314B-0ADD-4E72-8ECB-AFEAC8C2ACF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941366" y="2497733"/>
                  <a:ext cx="10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57E5B7C-E03C-4484-8D79-285A100AB92E}"/>
                    </a:ext>
                  </a:extLst>
                </p14:cNvPr>
                <p14:cNvContentPartPr/>
                <p14:nvPr/>
              </p14:nvContentPartPr>
              <p14:xfrm>
                <a:off x="8105526" y="2494853"/>
                <a:ext cx="103320" cy="142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57E5B7C-E03C-4484-8D79-285A100AB92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096526" y="2486213"/>
                  <a:ext cx="12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256F2FB-A98D-4D4F-81F3-2931AD2C58F3}"/>
                    </a:ext>
                  </a:extLst>
                </p14:cNvPr>
                <p14:cNvContentPartPr/>
                <p14:nvPr/>
              </p14:nvContentPartPr>
              <p14:xfrm>
                <a:off x="8239806" y="2476133"/>
                <a:ext cx="83880" cy="126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256F2FB-A98D-4D4F-81F3-2931AD2C58F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31166" y="2467133"/>
                  <a:ext cx="10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8FBD4AB-B161-428F-837A-998B2DC93FF1}"/>
                    </a:ext>
                  </a:extLst>
                </p14:cNvPr>
                <p14:cNvContentPartPr/>
                <p14:nvPr/>
              </p14:nvContentPartPr>
              <p14:xfrm>
                <a:off x="8385246" y="2439053"/>
                <a:ext cx="114840" cy="85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8FBD4AB-B161-428F-837A-998B2DC93FF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76606" y="2430053"/>
                  <a:ext cx="132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6D34F9E-1D7C-43F2-A254-E48BF0346028}"/>
                    </a:ext>
                  </a:extLst>
                </p14:cNvPr>
                <p14:cNvContentPartPr/>
                <p14:nvPr/>
              </p14:nvContentPartPr>
              <p14:xfrm>
                <a:off x="8487486" y="2465333"/>
                <a:ext cx="74880" cy="68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6D34F9E-1D7C-43F2-A254-E48BF034602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78486" y="2456333"/>
                  <a:ext cx="92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4B0C343-F9E2-41CE-A294-45F16E2144EE}"/>
                    </a:ext>
                  </a:extLst>
                </p14:cNvPr>
                <p14:cNvContentPartPr/>
                <p14:nvPr/>
              </p14:nvContentPartPr>
              <p14:xfrm>
                <a:off x="8540406" y="2465333"/>
                <a:ext cx="360" cy="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4B0C343-F9E2-41CE-A294-45F16E2144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31406" y="24563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D429703-70DA-46EF-A0DD-9D01A1310576}"/>
                    </a:ext>
                  </a:extLst>
                </p14:cNvPr>
                <p14:cNvContentPartPr/>
                <p14:nvPr/>
              </p14:nvContentPartPr>
              <p14:xfrm>
                <a:off x="8540406" y="2465333"/>
                <a:ext cx="118440" cy="90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D429703-70DA-46EF-A0DD-9D01A131057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531406" y="2456333"/>
                  <a:ext cx="13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B0C774A-BE4D-46A8-B5D5-9D914D098DE5}"/>
                    </a:ext>
                  </a:extLst>
                </p14:cNvPr>
                <p14:cNvContentPartPr/>
                <p14:nvPr/>
              </p14:nvContentPartPr>
              <p14:xfrm>
                <a:off x="8658846" y="2490893"/>
                <a:ext cx="124920" cy="77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B0C774A-BE4D-46A8-B5D5-9D914D098DE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649846" y="2482253"/>
                  <a:ext cx="142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DF7BF76-BF32-4E04-949C-743B82725F2A}"/>
                    </a:ext>
                  </a:extLst>
                </p14:cNvPr>
                <p14:cNvContentPartPr/>
                <p14:nvPr/>
              </p14:nvContentPartPr>
              <p14:xfrm>
                <a:off x="8763966" y="2493053"/>
                <a:ext cx="99720" cy="79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DF7BF76-BF32-4E04-949C-743B82725F2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754966" y="2484413"/>
                  <a:ext cx="117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D8C3282-50D2-476E-910D-EDDA12EE53A1}"/>
                    </a:ext>
                  </a:extLst>
                </p14:cNvPr>
                <p14:cNvContentPartPr/>
                <p14:nvPr/>
              </p14:nvContentPartPr>
              <p14:xfrm>
                <a:off x="8821566" y="2332493"/>
                <a:ext cx="196560" cy="238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D8C3282-50D2-476E-910D-EDDA12EE53A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812926" y="2323853"/>
                  <a:ext cx="21420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07A98F9-FB1A-424C-B091-7B52B8732BFB}"/>
              </a:ext>
            </a:extLst>
          </p:cNvPr>
          <p:cNvGrpSpPr/>
          <p:nvPr/>
        </p:nvGrpSpPr>
        <p:grpSpPr>
          <a:xfrm>
            <a:off x="9089766" y="2363093"/>
            <a:ext cx="920520" cy="284400"/>
            <a:chOff x="9089766" y="2363093"/>
            <a:chExt cx="9205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4E4443B-1002-4A7C-86BA-078B4113D9C6}"/>
                    </a:ext>
                  </a:extLst>
                </p14:cNvPr>
                <p14:cNvContentPartPr/>
                <p14:nvPr/>
              </p14:nvContentPartPr>
              <p14:xfrm>
                <a:off x="9089766" y="2363093"/>
                <a:ext cx="116280" cy="208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4E4443B-1002-4A7C-86BA-078B4113D9C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081126" y="2354453"/>
                  <a:ext cx="133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9ADC6B0-1486-408A-A252-86B6FFC77679}"/>
                    </a:ext>
                  </a:extLst>
                </p14:cNvPr>
                <p14:cNvContentPartPr/>
                <p14:nvPr/>
              </p14:nvContentPartPr>
              <p14:xfrm>
                <a:off x="9185526" y="2480813"/>
                <a:ext cx="189360" cy="166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9ADC6B0-1486-408A-A252-86B6FFC7767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176526" y="2472173"/>
                  <a:ext cx="20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89F1694-023C-4C1F-BFC3-D87EF2B949C4}"/>
                    </a:ext>
                  </a:extLst>
                </p14:cNvPr>
                <p14:cNvContentPartPr/>
                <p14:nvPr/>
              </p14:nvContentPartPr>
              <p14:xfrm>
                <a:off x="9493326" y="2474693"/>
                <a:ext cx="90720" cy="96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89F1694-023C-4C1F-BFC3-D87EF2B949C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484326" y="2466053"/>
                  <a:ext cx="108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EEB031-6BDB-4C05-9AF5-DAB4382396E4}"/>
                    </a:ext>
                  </a:extLst>
                </p14:cNvPr>
                <p14:cNvContentPartPr/>
                <p14:nvPr/>
              </p14:nvContentPartPr>
              <p14:xfrm>
                <a:off x="9487926" y="2368853"/>
                <a:ext cx="121680" cy="5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EEB031-6BDB-4C05-9AF5-DAB4382396E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478926" y="2360213"/>
                  <a:ext cx="139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EBEED5C-1C27-4508-BDF0-93C1C7543FA2}"/>
                    </a:ext>
                  </a:extLst>
                </p14:cNvPr>
                <p14:cNvContentPartPr/>
                <p14:nvPr/>
              </p14:nvContentPartPr>
              <p14:xfrm>
                <a:off x="9702846" y="2507453"/>
                <a:ext cx="108360" cy="2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EBEED5C-1C27-4508-BDF0-93C1C7543FA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693846" y="2498813"/>
                  <a:ext cx="126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B446416-8AB8-4B9E-93FF-04EDB70230C6}"/>
                    </a:ext>
                  </a:extLst>
                </p14:cNvPr>
                <p14:cNvContentPartPr/>
                <p14:nvPr/>
              </p14:nvContentPartPr>
              <p14:xfrm>
                <a:off x="9700686" y="2547773"/>
                <a:ext cx="88200" cy="7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B446416-8AB8-4B9E-93FF-04EDB70230C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691686" y="2539133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EB47871-9CE0-4E9C-8DB2-B4A20B021F04}"/>
                    </a:ext>
                  </a:extLst>
                </p14:cNvPr>
                <p14:cNvContentPartPr/>
                <p14:nvPr/>
              </p14:nvContentPartPr>
              <p14:xfrm>
                <a:off x="9856926" y="2440133"/>
                <a:ext cx="153360" cy="119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EB47871-9CE0-4E9C-8DB2-B4A20B021F0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847926" y="2431493"/>
                  <a:ext cx="1710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C19F908-1B6D-42DE-95B1-C94B759E3547}"/>
              </a:ext>
            </a:extLst>
          </p:cNvPr>
          <p:cNvGrpSpPr/>
          <p:nvPr/>
        </p:nvGrpSpPr>
        <p:grpSpPr>
          <a:xfrm>
            <a:off x="10145646" y="2285333"/>
            <a:ext cx="1217160" cy="386280"/>
            <a:chOff x="10145646" y="2285333"/>
            <a:chExt cx="12171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3E48F0F-D37F-404B-B896-73DD0872133C}"/>
                    </a:ext>
                  </a:extLst>
                </p14:cNvPr>
                <p14:cNvContentPartPr/>
                <p14:nvPr/>
              </p14:nvContentPartPr>
              <p14:xfrm>
                <a:off x="10155006" y="2452733"/>
                <a:ext cx="99720" cy="97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3E48F0F-D37F-404B-B896-73DD0872133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146366" y="2443733"/>
                  <a:ext cx="117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45EE83E-F706-425E-A606-23C6A3E6C573}"/>
                    </a:ext>
                  </a:extLst>
                </p14:cNvPr>
                <p14:cNvContentPartPr/>
                <p14:nvPr/>
              </p14:nvContentPartPr>
              <p14:xfrm>
                <a:off x="10145646" y="2337533"/>
                <a:ext cx="123480" cy="56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45EE83E-F706-425E-A606-23C6A3E6C57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136646" y="2328533"/>
                  <a:ext cx="141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82311A3-5DF3-4076-94C9-B02CA609296A}"/>
                    </a:ext>
                  </a:extLst>
                </p14:cNvPr>
                <p14:cNvContentPartPr/>
                <p14:nvPr/>
              </p14:nvContentPartPr>
              <p14:xfrm>
                <a:off x="10362726" y="2344733"/>
                <a:ext cx="105120" cy="172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82311A3-5DF3-4076-94C9-B02CA609296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353726" y="2336093"/>
                  <a:ext cx="122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DCBE966-22C0-4F9B-AEAF-D11797615CA3}"/>
                    </a:ext>
                  </a:extLst>
                </p14:cNvPr>
                <p14:cNvContentPartPr/>
                <p14:nvPr/>
              </p14:nvContentPartPr>
              <p14:xfrm>
                <a:off x="10480086" y="2450573"/>
                <a:ext cx="109440" cy="82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DCBE966-22C0-4F9B-AEAF-D11797615CA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471446" y="2441933"/>
                  <a:ext cx="127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62670E0-F121-4AF1-B581-4FFFFC350D6C}"/>
                    </a:ext>
                  </a:extLst>
                </p14:cNvPr>
                <p14:cNvContentPartPr/>
                <p14:nvPr/>
              </p14:nvContentPartPr>
              <p14:xfrm>
                <a:off x="10607526" y="2298653"/>
                <a:ext cx="56880" cy="235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62670E0-F121-4AF1-B581-4FFFFC350D6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98526" y="2290013"/>
                  <a:ext cx="74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8E60FEB-DFEA-4F90-807F-4E7E9591B351}"/>
                    </a:ext>
                  </a:extLst>
                </p14:cNvPr>
                <p14:cNvContentPartPr/>
                <p14:nvPr/>
              </p14:nvContentPartPr>
              <p14:xfrm>
                <a:off x="10678086" y="2456333"/>
                <a:ext cx="92880" cy="71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8E60FEB-DFEA-4F90-807F-4E7E9591B35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669086" y="2447693"/>
                  <a:ext cx="110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A8C5BE8-3E6A-4B91-98D3-C9B6ECECF72C}"/>
                    </a:ext>
                  </a:extLst>
                </p14:cNvPr>
                <p14:cNvContentPartPr/>
                <p14:nvPr/>
              </p14:nvContentPartPr>
              <p14:xfrm>
                <a:off x="10798686" y="2466053"/>
                <a:ext cx="95040" cy="205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A8C5BE8-3E6A-4B91-98D3-C9B6ECECF72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790046" y="2457413"/>
                  <a:ext cx="11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376FE57-BBDF-4B10-9CE1-46B83FB9F503}"/>
                    </a:ext>
                  </a:extLst>
                </p14:cNvPr>
                <p14:cNvContentPartPr/>
                <p14:nvPr/>
              </p14:nvContentPartPr>
              <p14:xfrm>
                <a:off x="10902726" y="2429693"/>
                <a:ext cx="100800" cy="96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376FE57-BBDF-4B10-9CE1-46B83FB9F50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894086" y="2420693"/>
                  <a:ext cx="118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7E1C7D5-80A8-44A0-A3BE-D104176023E7}"/>
                    </a:ext>
                  </a:extLst>
                </p14:cNvPr>
                <p14:cNvContentPartPr/>
                <p14:nvPr/>
              </p14:nvContentPartPr>
              <p14:xfrm>
                <a:off x="11042766" y="2285333"/>
                <a:ext cx="36720" cy="220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7E1C7D5-80A8-44A0-A3BE-D104176023E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033766" y="2276333"/>
                  <a:ext cx="54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0C99AEC-076B-4F8B-8427-7837659CFBFD}"/>
                    </a:ext>
                  </a:extLst>
                </p14:cNvPr>
                <p14:cNvContentPartPr/>
                <p14:nvPr/>
              </p14:nvContentPartPr>
              <p14:xfrm>
                <a:off x="11030886" y="2443013"/>
                <a:ext cx="66600" cy="4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0C99AEC-076B-4F8B-8427-7837659CFBF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022246" y="2434373"/>
                  <a:ext cx="84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3B267F7-073E-4BC6-8165-6ECEBC273B59}"/>
                    </a:ext>
                  </a:extLst>
                </p14:cNvPr>
                <p14:cNvContentPartPr/>
                <p14:nvPr/>
              </p14:nvContentPartPr>
              <p14:xfrm>
                <a:off x="11030886" y="2437253"/>
                <a:ext cx="157680" cy="101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3B267F7-073E-4BC6-8165-6ECEBC273B5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022246" y="2428613"/>
                  <a:ext cx="17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1C33CA8-137A-472F-9A31-B6DFFB4FE9B8}"/>
                    </a:ext>
                  </a:extLst>
                </p14:cNvPr>
                <p14:cNvContentPartPr/>
                <p14:nvPr/>
              </p14:nvContentPartPr>
              <p14:xfrm>
                <a:off x="11215926" y="2438333"/>
                <a:ext cx="146880" cy="1245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1C33CA8-137A-472F-9A31-B6DFFB4FE9B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207286" y="2429333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9CFAE65-40F0-4D00-BD4B-EAAFB8FE64F1}"/>
              </a:ext>
            </a:extLst>
          </p:cNvPr>
          <p:cNvGrpSpPr/>
          <p:nvPr/>
        </p:nvGrpSpPr>
        <p:grpSpPr>
          <a:xfrm>
            <a:off x="11524787" y="2313053"/>
            <a:ext cx="166320" cy="225720"/>
            <a:chOff x="11524787" y="2313053"/>
            <a:chExt cx="1663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B562AD7-118D-43F9-A9E0-88DC70685965}"/>
                    </a:ext>
                  </a:extLst>
                </p14:cNvPr>
                <p14:cNvContentPartPr/>
                <p14:nvPr/>
              </p14:nvContentPartPr>
              <p14:xfrm>
                <a:off x="11554667" y="2313053"/>
                <a:ext cx="58680" cy="225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B562AD7-118D-43F9-A9E0-88DC7068596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546027" y="2304413"/>
                  <a:ext cx="76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422C753-26DE-4A46-8ECC-DAC1E0CDA5C9}"/>
                    </a:ext>
                  </a:extLst>
                </p14:cNvPr>
                <p14:cNvContentPartPr/>
                <p14:nvPr/>
              </p14:nvContentPartPr>
              <p14:xfrm>
                <a:off x="11524787" y="2441213"/>
                <a:ext cx="77400" cy="6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422C753-26DE-4A46-8ECC-DAC1E0CDA5C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516147" y="2432213"/>
                  <a:ext cx="95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82215AB-6F95-4196-A172-F9283C348D11}"/>
                    </a:ext>
                  </a:extLst>
                </p14:cNvPr>
                <p14:cNvContentPartPr/>
                <p14:nvPr/>
              </p14:nvContentPartPr>
              <p14:xfrm>
                <a:off x="11629547" y="2448773"/>
                <a:ext cx="61560" cy="66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82215AB-6F95-4196-A172-F9283C348D1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620907" y="2439773"/>
                  <a:ext cx="7920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90625267-28A4-4E6E-AC16-ED728085A47D}"/>
                  </a:ext>
                </a:extLst>
              </p14:cNvPr>
              <p14:cNvContentPartPr/>
              <p14:nvPr/>
            </p14:nvContentPartPr>
            <p14:xfrm>
              <a:off x="11825387" y="2404853"/>
              <a:ext cx="102960" cy="831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90625267-28A4-4E6E-AC16-ED728085A47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1816747" y="2396213"/>
                <a:ext cx="120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116B22DA-7DD7-4EAB-8AE5-BCD23994340C}"/>
                  </a:ext>
                </a:extLst>
              </p14:cNvPr>
              <p14:cNvContentPartPr/>
              <p14:nvPr/>
            </p14:nvContentPartPr>
            <p14:xfrm>
              <a:off x="11847707" y="2261213"/>
              <a:ext cx="98640" cy="5220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116B22DA-7DD7-4EAB-8AE5-BCD23994340C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1839067" y="2252213"/>
                <a:ext cx="1162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2C616F4-4912-47B1-8E7E-315AFAB6E274}"/>
              </a:ext>
            </a:extLst>
          </p:cNvPr>
          <p:cNvGrpSpPr/>
          <p:nvPr/>
        </p:nvGrpSpPr>
        <p:grpSpPr>
          <a:xfrm>
            <a:off x="7570187" y="2739293"/>
            <a:ext cx="372600" cy="172440"/>
            <a:chOff x="7570187" y="2739293"/>
            <a:chExt cx="37260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3AFBB64-8128-447E-9D07-5899D3F844E7}"/>
                    </a:ext>
                  </a:extLst>
                </p14:cNvPr>
                <p14:cNvContentPartPr/>
                <p14:nvPr/>
              </p14:nvContentPartPr>
              <p14:xfrm>
                <a:off x="7608707" y="2771333"/>
                <a:ext cx="43200" cy="1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3AFBB64-8128-447E-9D07-5899D3F844E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600067" y="2762333"/>
                  <a:ext cx="60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E2DB3F4-C354-4B85-86D9-04C7B09398C1}"/>
                    </a:ext>
                  </a:extLst>
                </p14:cNvPr>
                <p14:cNvContentPartPr/>
                <p14:nvPr/>
              </p14:nvContentPartPr>
              <p14:xfrm>
                <a:off x="7570187" y="2846213"/>
                <a:ext cx="56880" cy="15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E2DB3F4-C354-4B85-86D9-04C7B09398C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561547" y="2837573"/>
                  <a:ext cx="7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DCE88E4-1C22-415A-8CB4-5A70F7F86E2F}"/>
                    </a:ext>
                  </a:extLst>
                </p14:cNvPr>
                <p14:cNvContentPartPr/>
                <p14:nvPr/>
              </p14:nvContentPartPr>
              <p14:xfrm>
                <a:off x="7623827" y="2762693"/>
                <a:ext cx="131760" cy="108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DCE88E4-1C22-415A-8CB4-5A70F7F86E2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614827" y="2754053"/>
                  <a:ext cx="149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FA0F2DA-8207-44AC-B228-524A4F81C005}"/>
                    </a:ext>
                  </a:extLst>
                </p14:cNvPr>
                <p14:cNvContentPartPr/>
                <p14:nvPr/>
              </p14:nvContentPartPr>
              <p14:xfrm>
                <a:off x="7591787" y="2816333"/>
                <a:ext cx="147960" cy="187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FA0F2DA-8207-44AC-B228-524A4F81C00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582787" y="2807693"/>
                  <a:ext cx="165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B2E2228-DA68-4800-A836-0997FC1C7D09}"/>
                    </a:ext>
                  </a:extLst>
                </p14:cNvPr>
                <p14:cNvContentPartPr/>
                <p14:nvPr/>
              </p14:nvContentPartPr>
              <p14:xfrm>
                <a:off x="7770347" y="2739293"/>
                <a:ext cx="172440" cy="172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B2E2228-DA68-4800-A836-0997FC1C7D0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761347" y="2730653"/>
                  <a:ext cx="1900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5E39EAE2-2404-4183-BEE0-0F44FA50327C}"/>
              </a:ext>
            </a:extLst>
          </p:cNvPr>
          <p:cNvGrpSpPr/>
          <p:nvPr/>
        </p:nvGrpSpPr>
        <p:grpSpPr>
          <a:xfrm>
            <a:off x="8222507" y="2698973"/>
            <a:ext cx="205920" cy="214200"/>
            <a:chOff x="8222507" y="2698973"/>
            <a:chExt cx="2059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5DA5D47-9016-4D3A-8A1F-7BB2E3E67423}"/>
                    </a:ext>
                  </a:extLst>
                </p14:cNvPr>
                <p14:cNvContentPartPr/>
                <p14:nvPr/>
              </p14:nvContentPartPr>
              <p14:xfrm>
                <a:off x="8222507" y="2776013"/>
                <a:ext cx="109440" cy="137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5DA5D47-9016-4D3A-8A1F-7BB2E3E6742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213867" y="2767373"/>
                  <a:ext cx="127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D837CA1-0607-4C9B-99B8-21BC7B43354B}"/>
                    </a:ext>
                  </a:extLst>
                </p14:cNvPr>
                <p14:cNvContentPartPr/>
                <p14:nvPr/>
              </p14:nvContentPartPr>
              <p14:xfrm>
                <a:off x="8273627" y="2698973"/>
                <a:ext cx="93600" cy="43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D837CA1-0607-4C9B-99B8-21BC7B43354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264987" y="2689973"/>
                  <a:ext cx="111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FCD2DBF-1CE3-4A9C-8210-473BD9FE584A}"/>
                    </a:ext>
                  </a:extLst>
                </p14:cNvPr>
                <p14:cNvContentPartPr/>
                <p14:nvPr/>
              </p14:nvContentPartPr>
              <p14:xfrm>
                <a:off x="8410787" y="2787533"/>
                <a:ext cx="1440" cy="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FCD2DBF-1CE3-4A9C-8210-473BD9FE58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01787" y="2778893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CE3565C-ACC0-401F-8EE1-AA2762678B8F}"/>
                    </a:ext>
                  </a:extLst>
                </p14:cNvPr>
                <p14:cNvContentPartPr/>
                <p14:nvPr/>
              </p14:nvContentPartPr>
              <p14:xfrm>
                <a:off x="8412947" y="2875013"/>
                <a:ext cx="15480" cy="1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CE3565C-ACC0-401F-8EE1-AA2762678B8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403947" y="2866373"/>
                  <a:ext cx="33120" cy="19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4" name="Picture 423">
            <a:extLst>
              <a:ext uri="{FF2B5EF4-FFF2-40B4-BE49-F238E27FC236}">
                <a16:creationId xmlns:a16="http://schemas.microsoft.com/office/drawing/2014/main" id="{B5061192-7A6E-4829-B7EC-3909BCC1BE6A}"/>
              </a:ext>
            </a:extLst>
          </p:cNvPr>
          <p:cNvPicPr>
            <a:picLocks noChangeAspect="1"/>
          </p:cNvPicPr>
          <p:nvPr/>
        </p:nvPicPr>
        <p:blipFill>
          <a:blip r:embed="rId66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317" y="2592454"/>
            <a:ext cx="469942" cy="368724"/>
          </a:xfrm>
          <a:prstGeom prst="rect">
            <a:avLst/>
          </a:prstGeom>
        </p:spPr>
      </p:pic>
      <p:grpSp>
        <p:nvGrpSpPr>
          <p:cNvPr id="377" name="Group 376">
            <a:extLst>
              <a:ext uri="{FF2B5EF4-FFF2-40B4-BE49-F238E27FC236}">
                <a16:creationId xmlns:a16="http://schemas.microsoft.com/office/drawing/2014/main" id="{07738D44-BA28-406D-B6A2-CC62CE311DD3}"/>
              </a:ext>
            </a:extLst>
          </p:cNvPr>
          <p:cNvGrpSpPr/>
          <p:nvPr/>
        </p:nvGrpSpPr>
        <p:grpSpPr>
          <a:xfrm>
            <a:off x="5058218" y="290041"/>
            <a:ext cx="374760" cy="245880"/>
            <a:chOff x="5010103" y="401486"/>
            <a:chExt cx="3747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7B3BEE5-D9D8-4E43-A8CB-F66E6D37A8E0}"/>
                    </a:ext>
                  </a:extLst>
                </p14:cNvPr>
                <p14:cNvContentPartPr/>
                <p14:nvPr/>
              </p14:nvContentPartPr>
              <p14:xfrm>
                <a:off x="5027743" y="431366"/>
                <a:ext cx="41400" cy="18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CD087B-0AB6-4DB9-9D2C-8529B1DD7A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8664" y="422366"/>
                  <a:ext cx="59195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BE9F745-0A2B-492D-9E13-E9425357F16F}"/>
                    </a:ext>
                  </a:extLst>
                </p14:cNvPr>
                <p14:cNvContentPartPr/>
                <p14:nvPr/>
              </p14:nvContentPartPr>
              <p14:xfrm>
                <a:off x="5010103" y="487526"/>
                <a:ext cx="26640" cy="145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5F167BE-8E32-4728-9BF6-2557B8EEFF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1103" y="478526"/>
                  <a:ext cx="4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67D0D91-FDE0-4E3A-80AD-733DBA5026BC}"/>
                    </a:ext>
                  </a:extLst>
                </p14:cNvPr>
                <p14:cNvContentPartPr/>
                <p14:nvPr/>
              </p14:nvContentPartPr>
              <p14:xfrm>
                <a:off x="5041423" y="492566"/>
                <a:ext cx="343440" cy="5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4005AC2-5214-4259-9D58-9F40D0E6B2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32423" y="483566"/>
                  <a:ext cx="361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51F623A-D1F4-4B51-95B8-1640F22CC74C}"/>
                    </a:ext>
                  </a:extLst>
                </p14:cNvPr>
                <p14:cNvContentPartPr/>
                <p14:nvPr/>
              </p14:nvContentPartPr>
              <p14:xfrm>
                <a:off x="5228983" y="401486"/>
                <a:ext cx="132480" cy="135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1320508-AD90-4250-A6AD-94E9C25E81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19983" y="392486"/>
                  <a:ext cx="150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7E269DE-A0B0-45ED-92B7-766C9F246D7F}"/>
                    </a:ext>
                  </a:extLst>
                </p14:cNvPr>
                <p14:cNvContentPartPr/>
                <p14:nvPr/>
              </p14:nvContentPartPr>
              <p14:xfrm>
                <a:off x="5194063" y="538286"/>
                <a:ext cx="173160" cy="97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F80E73D-6F48-4402-8839-8C708CFEBE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5063" y="529319"/>
                  <a:ext cx="190800" cy="11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5624C0D-6A0B-4C17-85D2-A801C34C0448}"/>
                    </a:ext>
                  </a:extLst>
                </p14:cNvPr>
                <p14:cNvContentPartPr/>
                <p14:nvPr/>
              </p14:nvContentPartPr>
              <p14:xfrm>
                <a:off x="5199823" y="534326"/>
                <a:ext cx="151920" cy="72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089F215-6340-4B13-A111-B719D15FC4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0823" y="525326"/>
                  <a:ext cx="169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AD9AB3B-C278-4D89-A154-6A5B2EE97A9A}"/>
                    </a:ext>
                  </a:extLst>
                </p14:cNvPr>
                <p14:cNvContentPartPr/>
                <p14:nvPr/>
              </p14:nvContentPartPr>
              <p14:xfrm>
                <a:off x="5186143" y="534326"/>
                <a:ext cx="169920" cy="113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BBED933-D7F0-469E-8B15-7FD043F3FA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77124" y="525355"/>
                  <a:ext cx="187597" cy="1306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AA302AD5-02DE-454D-B802-C2DE3D3041BE}"/>
              </a:ext>
            </a:extLst>
          </p:cNvPr>
          <p:cNvGrpSpPr/>
          <p:nvPr/>
        </p:nvGrpSpPr>
        <p:grpSpPr>
          <a:xfrm>
            <a:off x="5954867" y="1301453"/>
            <a:ext cx="230760" cy="192240"/>
            <a:chOff x="5954867" y="1301453"/>
            <a:chExt cx="2307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86CEEAA-4FE8-4528-B3A3-12F9D746BA9C}"/>
                    </a:ext>
                  </a:extLst>
                </p14:cNvPr>
                <p14:cNvContentPartPr/>
                <p14:nvPr/>
              </p14:nvContentPartPr>
              <p14:xfrm>
                <a:off x="5954867" y="1316213"/>
                <a:ext cx="230760" cy="17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77E2DC-C1E1-4010-9817-D77601300F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45867" y="1307213"/>
                  <a:ext cx="248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A87C494-14C9-45BB-AF36-D3C81C3031C6}"/>
                    </a:ext>
                  </a:extLst>
                </p14:cNvPr>
                <p14:cNvContentPartPr/>
                <p14:nvPr/>
              </p14:nvContentPartPr>
              <p14:xfrm>
                <a:off x="5973587" y="1301453"/>
                <a:ext cx="21600" cy="18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625CE4-80A7-4884-9471-DDFDECEFBB6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64587" y="1292453"/>
                  <a:ext cx="39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104051E-58F6-4CE6-ACF7-7BC3D4AAD052}"/>
                    </a:ext>
                  </a:extLst>
                </p14:cNvPr>
                <p14:cNvContentPartPr/>
                <p14:nvPr/>
              </p14:nvContentPartPr>
              <p14:xfrm>
                <a:off x="5995907" y="1343933"/>
                <a:ext cx="122400" cy="10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3B24CC-68D3-4BBC-9BA2-0EACB193FF0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86907" y="1334902"/>
                  <a:ext cx="140040" cy="12210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2" name="TextBox 391">
            <a:extLst>
              <a:ext uri="{FF2B5EF4-FFF2-40B4-BE49-F238E27FC236}">
                <a16:creationId xmlns:a16="http://schemas.microsoft.com/office/drawing/2014/main" id="{157A58E9-E982-4A80-A72E-FF2CC2E8B959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15A336EF-1C76-4AC7-8D68-7E3E27CF97D9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4" name="Picture 39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E8941B3-8C74-4BD6-8587-2E9F77F2B253}"/>
              </a:ext>
            </a:extLst>
          </p:cNvPr>
          <p:cNvPicPr>
            <a:picLocks noChangeAspect="1"/>
          </p:cNvPicPr>
          <p:nvPr/>
        </p:nvPicPr>
        <p:blipFill>
          <a:blip r:embed="rId67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  <a:ln>
            <a:noFill/>
          </a:ln>
        </p:spPr>
      </p:pic>
      <p:sp>
        <p:nvSpPr>
          <p:cNvPr id="395" name="Speech Bubble: Rectangle with Corners Rounded 394">
            <a:extLst>
              <a:ext uri="{FF2B5EF4-FFF2-40B4-BE49-F238E27FC236}">
                <a16:creationId xmlns:a16="http://schemas.microsoft.com/office/drawing/2014/main" id="{18377F90-19AC-4CD0-B844-8E17BC603832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396" name="Picture 39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4DAF79-8A2F-4E6A-9DB1-F81D4089D290}"/>
              </a:ext>
            </a:extLst>
          </p:cNvPr>
          <p:cNvPicPr>
            <a:picLocks noChangeAspect="1"/>
          </p:cNvPicPr>
          <p:nvPr/>
        </p:nvPicPr>
        <p:blipFill>
          <a:blip r:embed="rId67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397" name="Speech Bubble: Rectangle with Corners Rounded 396">
            <a:extLst>
              <a:ext uri="{FF2B5EF4-FFF2-40B4-BE49-F238E27FC236}">
                <a16:creationId xmlns:a16="http://schemas.microsoft.com/office/drawing/2014/main" id="{470026A0-F235-4DFE-A16E-B72A58CEBDA7}"/>
              </a:ext>
            </a:extLst>
          </p:cNvPr>
          <p:cNvSpPr/>
          <p:nvPr/>
        </p:nvSpPr>
        <p:spPr>
          <a:xfrm>
            <a:off x="44783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05510C40-F6E3-4B7B-AA04-04B4640737D8}"/>
                  </a:ext>
                </a:extLst>
              </p:cNvPr>
              <p:cNvSpPr txBox="1"/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10000"/>
                        <a:lumOff val="90000"/>
                      </a:schemeClr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bg2">
                      <a:lumMod val="10000"/>
                      <a:lumOff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05510C40-F6E3-4B7B-AA04-04B464073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blipFill>
                <a:blip r:embed="rId675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83AD9F25-EB54-4B12-9390-8BE4C190A95A}"/>
                  </a:ext>
                </a:extLst>
              </p14:cNvPr>
              <p14:cNvContentPartPr/>
              <p14:nvPr/>
            </p14:nvContentPartPr>
            <p14:xfrm>
              <a:off x="2426507" y="678653"/>
              <a:ext cx="184680" cy="20664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83AD9F25-EB54-4B12-9390-8BE4C190A95A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2417507" y="669653"/>
                <a:ext cx="2023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28750604-4CA0-4B5C-A5C0-07F31579A62A}"/>
                  </a:ext>
                </a:extLst>
              </p14:cNvPr>
              <p14:cNvContentPartPr/>
              <p14:nvPr/>
            </p14:nvContentPartPr>
            <p14:xfrm>
              <a:off x="4636907" y="2182373"/>
              <a:ext cx="129600" cy="2376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28750604-4CA0-4B5C-A5C0-07F31579A62A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4627907" y="2173733"/>
                <a:ext cx="147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92BA230F-ACD3-4BE7-92DD-008AAF8DC892}"/>
                  </a:ext>
                </a:extLst>
              </p14:cNvPr>
              <p14:cNvContentPartPr/>
              <p14:nvPr/>
            </p14:nvContentPartPr>
            <p14:xfrm>
              <a:off x="4335388" y="1709960"/>
              <a:ext cx="131760" cy="856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92BA230F-ACD3-4BE7-92DD-008AAF8DC892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4326388" y="1700960"/>
                <a:ext cx="149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11CE193-C1F3-43E2-A33E-34C780DDF221}"/>
                  </a:ext>
                </a:extLst>
              </p14:cNvPr>
              <p14:cNvContentPartPr/>
              <p14:nvPr/>
            </p14:nvContentPartPr>
            <p14:xfrm>
              <a:off x="4517908" y="1688360"/>
              <a:ext cx="119520" cy="108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11CE193-C1F3-43E2-A33E-34C780DDF221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4508881" y="1679390"/>
                <a:ext cx="137213" cy="12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0D05BF54-1628-437F-9141-99470A501294}"/>
                  </a:ext>
                </a:extLst>
              </p14:cNvPr>
              <p14:cNvContentPartPr/>
              <p14:nvPr/>
            </p14:nvContentPartPr>
            <p14:xfrm>
              <a:off x="4671988" y="1580360"/>
              <a:ext cx="360" cy="16272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0D05BF54-1628-437F-9141-99470A50129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4662988" y="1571360"/>
                <a:ext cx="18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372A049A-8ACB-48CC-80D6-331ED1BEEEED}"/>
                  </a:ext>
                </a:extLst>
              </p14:cNvPr>
              <p14:cNvContentPartPr/>
              <p14:nvPr/>
            </p14:nvContentPartPr>
            <p14:xfrm>
              <a:off x="4624468" y="1708520"/>
              <a:ext cx="155520" cy="2235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372A049A-8ACB-48CC-80D6-331ED1BEEEE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4615468" y="1699520"/>
                <a:ext cx="173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E3A379D5-E3A8-4C64-B477-B7E1D38F1026}"/>
                  </a:ext>
                </a:extLst>
              </p14:cNvPr>
              <p14:cNvContentPartPr/>
              <p14:nvPr/>
            </p14:nvContentPartPr>
            <p14:xfrm>
              <a:off x="4349267" y="1501613"/>
              <a:ext cx="476280" cy="824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E3A379D5-E3A8-4C64-B477-B7E1D38F1026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4340267" y="1492973"/>
                <a:ext cx="493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0569EB2F-308A-4FB8-B209-9D2F76C967C9}"/>
                  </a:ext>
                </a:extLst>
              </p14:cNvPr>
              <p14:cNvContentPartPr/>
              <p14:nvPr/>
            </p14:nvContentPartPr>
            <p14:xfrm>
              <a:off x="4294547" y="1492253"/>
              <a:ext cx="632520" cy="10620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0569EB2F-308A-4FB8-B209-9D2F76C967C9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4285907" y="1483253"/>
                <a:ext cx="650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219CEB81-4CE2-4881-AC69-36DC970A1C52}"/>
                  </a:ext>
                </a:extLst>
              </p14:cNvPr>
              <p14:cNvContentPartPr/>
              <p14:nvPr/>
            </p14:nvContentPartPr>
            <p14:xfrm>
              <a:off x="4267907" y="1604933"/>
              <a:ext cx="44280" cy="2408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219CEB81-4CE2-4881-AC69-36DC970A1C52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4259267" y="1595933"/>
                <a:ext cx="61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A0595867-0EAD-4BF8-87AB-F23853B63907}"/>
                  </a:ext>
                </a:extLst>
              </p14:cNvPr>
              <p14:cNvContentPartPr/>
              <p14:nvPr/>
            </p14:nvContentPartPr>
            <p14:xfrm>
              <a:off x="4231547" y="1848293"/>
              <a:ext cx="675360" cy="147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A0595867-0EAD-4BF8-87AB-F23853B63907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4222907" y="1839293"/>
                <a:ext cx="693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EC4AF5EA-8EE5-49F7-AFF3-0E0607E122FB}"/>
                  </a:ext>
                </a:extLst>
              </p14:cNvPr>
              <p14:cNvContentPartPr/>
              <p14:nvPr/>
            </p14:nvContentPartPr>
            <p14:xfrm>
              <a:off x="4258187" y="1636973"/>
              <a:ext cx="29160" cy="18144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EC4AF5EA-8EE5-49F7-AFF3-0E0607E122FB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249547" y="1628333"/>
                <a:ext cx="468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98CFBC2-992F-4110-A326-3965F5B230A8}"/>
                  </a:ext>
                </a:extLst>
              </p14:cNvPr>
              <p14:cNvContentPartPr/>
              <p14:nvPr/>
            </p14:nvContentPartPr>
            <p14:xfrm>
              <a:off x="4275467" y="1608533"/>
              <a:ext cx="33480" cy="1976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98CFBC2-992F-4110-A326-3965F5B230A8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4266467" y="1599893"/>
                <a:ext cx="51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22DD3103-D2E8-4E40-98B5-D753B23DCC27}"/>
                  </a:ext>
                </a:extLst>
              </p14:cNvPr>
              <p14:cNvContentPartPr/>
              <p14:nvPr/>
            </p14:nvContentPartPr>
            <p14:xfrm>
              <a:off x="4280867" y="1506653"/>
              <a:ext cx="645120" cy="12060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22DD3103-D2E8-4E40-98B5-D753B23DCC27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271867" y="1497653"/>
                <a:ext cx="6627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3F25B66C-7579-4B34-B1F7-CB786FD3E4C4}"/>
                  </a:ext>
                </a:extLst>
              </p14:cNvPr>
              <p14:cNvContentPartPr/>
              <p14:nvPr/>
            </p14:nvContentPartPr>
            <p14:xfrm>
              <a:off x="4266107" y="1858733"/>
              <a:ext cx="585000" cy="1440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3F25B66C-7579-4B34-B1F7-CB786FD3E4C4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4257107" y="1850093"/>
                <a:ext cx="602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DC2D49ED-4DDC-45D4-A151-85A26DE744D5}"/>
                  </a:ext>
                </a:extLst>
              </p14:cNvPr>
              <p14:cNvContentPartPr/>
              <p14:nvPr/>
            </p14:nvContentPartPr>
            <p14:xfrm>
              <a:off x="4251707" y="1849373"/>
              <a:ext cx="677520" cy="3888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DC2D49ED-4DDC-45D4-A151-85A26DE744D5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243067" y="1840373"/>
                <a:ext cx="69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662FEAB5-C55F-490B-8348-544784575050}"/>
                  </a:ext>
                </a:extLst>
              </p14:cNvPr>
              <p14:cNvContentPartPr/>
              <p14:nvPr/>
            </p14:nvContentPartPr>
            <p14:xfrm>
              <a:off x="4827347" y="1517093"/>
              <a:ext cx="56160" cy="33048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662FEAB5-C55F-490B-8348-544784575050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4818347" y="1508453"/>
                <a:ext cx="73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E9CFA61E-5FF8-4A79-AE4C-BC9ABC84EA53}"/>
                  </a:ext>
                </a:extLst>
              </p14:cNvPr>
              <p14:cNvContentPartPr/>
              <p14:nvPr/>
            </p14:nvContentPartPr>
            <p14:xfrm>
              <a:off x="4836707" y="1530773"/>
              <a:ext cx="77400" cy="31896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E9CFA61E-5FF8-4A79-AE4C-BC9ABC84EA53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4828067" y="1521773"/>
                <a:ext cx="95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C894F31C-8999-4E71-9FC1-B9361500DB18}"/>
                  </a:ext>
                </a:extLst>
              </p14:cNvPr>
              <p14:cNvContentPartPr/>
              <p14:nvPr/>
            </p14:nvContentPartPr>
            <p14:xfrm>
              <a:off x="4829147" y="1519973"/>
              <a:ext cx="65880" cy="28908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C894F31C-8999-4E71-9FC1-B9361500DB18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4820507" y="1511333"/>
                <a:ext cx="83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0BD89DAD-0162-41FD-BB86-C42A5A68155C}"/>
                  </a:ext>
                </a:extLst>
              </p14:cNvPr>
              <p14:cNvContentPartPr/>
              <p14:nvPr/>
            </p14:nvContentPartPr>
            <p14:xfrm>
              <a:off x="4843187" y="1517093"/>
              <a:ext cx="71280" cy="29304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0BD89DAD-0162-41FD-BB86-C42A5A68155C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4834187" y="1508453"/>
                <a:ext cx="8892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249F815-D06C-4899-99BC-1050E7B58A5F}"/>
              </a:ext>
            </a:extLst>
          </p:cNvPr>
          <p:cNvGrpSpPr/>
          <p:nvPr/>
        </p:nvGrpSpPr>
        <p:grpSpPr>
          <a:xfrm>
            <a:off x="2864291" y="2403413"/>
            <a:ext cx="410760" cy="262080"/>
            <a:chOff x="2601827" y="2403413"/>
            <a:chExt cx="4107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1779108-6298-4518-B1B7-8BBFC6791F45}"/>
                    </a:ext>
                  </a:extLst>
                </p14:cNvPr>
                <p14:cNvContentPartPr/>
                <p14:nvPr/>
              </p14:nvContentPartPr>
              <p14:xfrm>
                <a:off x="2601827" y="2419973"/>
                <a:ext cx="153360" cy="1083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1779108-6298-4518-B1B7-8BBFC6791F4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592827" y="2410973"/>
                  <a:ext cx="171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66F0B6D-0D79-4ECF-A777-D34370F6DE37}"/>
                    </a:ext>
                  </a:extLst>
                </p14:cNvPr>
                <p14:cNvContentPartPr/>
                <p14:nvPr/>
              </p14:nvContentPartPr>
              <p14:xfrm>
                <a:off x="2798387" y="2404493"/>
                <a:ext cx="96480" cy="1148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66F0B6D-0D79-4ECF-A777-D34370F6DE3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789747" y="2395853"/>
                  <a:ext cx="114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DB0FAD5-FB2F-4853-A39D-3989665DAB12}"/>
                    </a:ext>
                  </a:extLst>
                </p14:cNvPr>
                <p14:cNvContentPartPr/>
                <p14:nvPr/>
              </p14:nvContentPartPr>
              <p14:xfrm>
                <a:off x="2921867" y="2403413"/>
                <a:ext cx="90720" cy="262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DB0FAD5-FB2F-4853-A39D-3989665DAB1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913227" y="2394773"/>
                  <a:ext cx="108360" cy="279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2" name="Slide Number Placeholder 3">
            <a:extLst>
              <a:ext uri="{FF2B5EF4-FFF2-40B4-BE49-F238E27FC236}">
                <a16:creationId xmlns:a16="http://schemas.microsoft.com/office/drawing/2014/main" id="{C7EEE41C-E3CE-4EFD-9C41-66E38365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32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2803946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14:cNvPr>
              <p14:cNvContentPartPr/>
              <p14:nvPr/>
            </p14:nvContentPartPr>
            <p14:xfrm>
              <a:off x="5160086" y="-68966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65232C71-A7F7-4C0F-A957-4C7A8FA937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2086" y="-8696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CFA4EF1-9916-499D-B284-D032CD3344CD}"/>
              </a:ext>
            </a:extLst>
          </p:cNvPr>
          <p:cNvGrpSpPr/>
          <p:nvPr/>
        </p:nvGrpSpPr>
        <p:grpSpPr>
          <a:xfrm>
            <a:off x="252792" y="-4469"/>
            <a:ext cx="518573" cy="259403"/>
            <a:chOff x="252792" y="-4469"/>
            <a:chExt cx="518573" cy="2594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14:cNvPr>
                <p14:cNvContentPartPr/>
                <p14:nvPr/>
              </p14:nvContentPartPr>
              <p14:xfrm>
                <a:off x="274351" y="96603"/>
                <a:ext cx="17386" cy="158331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2194A6-2378-46F4-BDD1-C5D879F9DF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610" y="78611"/>
                  <a:ext cx="52513" cy="193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14:cNvPr>
                <p14:cNvContentPartPr/>
                <p14:nvPr/>
              </p14:nvContentPartPr>
              <p14:xfrm>
                <a:off x="252792" y="72494"/>
                <a:ext cx="120776" cy="83222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4E09A6-17FA-49CF-B16D-B6477E1ADC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819" y="54558"/>
                  <a:ext cx="156362" cy="11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14:cNvPr>
                <p14:cNvContentPartPr/>
                <p14:nvPr/>
              </p14:nvContentPartPr>
              <p14:xfrm>
                <a:off x="402082" y="81767"/>
                <a:ext cx="113358" cy="98754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63EA3A-F27D-456B-B045-B53DB767EC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089" y="63812"/>
                  <a:ext cx="148985" cy="13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14:cNvPr>
                <p14:cNvContentPartPr/>
                <p14:nvPr/>
              </p14:nvContentPartPr>
              <p14:xfrm>
                <a:off x="503386" y="111903"/>
                <a:ext cx="96899" cy="81368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68A4AF-6C09-48D7-B300-DD1CF32F9A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442" y="93901"/>
                  <a:ext cx="132429" cy="117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14:cNvPr>
                <p14:cNvContentPartPr/>
                <p14:nvPr/>
              </p14:nvContentPartPr>
              <p14:xfrm>
                <a:off x="617208" y="114453"/>
                <a:ext cx="62822" cy="62127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C09C03-367F-48E9-97D5-119BCC6EF9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9259" y="96497"/>
                  <a:ext cx="98361" cy="97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14:cNvPr>
                <p14:cNvContentPartPr/>
                <p14:nvPr/>
              </p14:nvContentPartPr>
              <p14:xfrm>
                <a:off x="722684" y="-4469"/>
                <a:ext cx="30832" cy="182903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049B90-AF24-4B20-B68F-8E1BD97C13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4548" y="-22471"/>
                  <a:ext cx="66742" cy="218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14:cNvPr>
                <p14:cNvContentPartPr/>
                <p14:nvPr/>
              </p14:nvContentPartPr>
              <p14:xfrm>
                <a:off x="667048" y="89185"/>
                <a:ext cx="64909" cy="765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5A0718-82BB-4F3E-9285-DB58147B51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9117" y="71799"/>
                  <a:ext cx="100412" cy="4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14:cNvPr>
                <p14:cNvContentPartPr/>
                <p14:nvPr/>
              </p14:nvContentPartPr>
              <p14:xfrm>
                <a:off x="717584" y="77131"/>
                <a:ext cx="53781" cy="9041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B4F71FD-060A-4D12-ACA4-AA8A7981F4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657" y="59049"/>
                  <a:ext cx="89276" cy="448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14:cNvPr>
              <p14:cNvContentPartPr/>
              <p14:nvPr/>
            </p14:nvContentPartPr>
            <p14:xfrm>
              <a:off x="1477188" y="120059"/>
              <a:ext cx="5332" cy="232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477DB8A-4A34-49C8-994B-80D9F44C33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59415" y="108459"/>
                <a:ext cx="40523" cy="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FB9A3ED-D8F4-4E32-948E-79966D41E637}"/>
              </a:ext>
            </a:extLst>
          </p:cNvPr>
          <p:cNvGrpSpPr/>
          <p:nvPr/>
        </p:nvGrpSpPr>
        <p:grpSpPr>
          <a:xfrm>
            <a:off x="890924" y="-20886"/>
            <a:ext cx="594146" cy="204230"/>
            <a:chOff x="890924" y="-20886"/>
            <a:chExt cx="594146" cy="2042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14:cNvPr>
                <p14:cNvContentPartPr/>
                <p14:nvPr/>
              </p14:nvContentPartPr>
              <p14:xfrm>
                <a:off x="890924" y="87836"/>
                <a:ext cx="73022" cy="84613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0EDDEC-EF5A-46D0-8C85-D8FBCD256F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3026" y="69910"/>
                  <a:ext cx="108459" cy="120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14:cNvPr>
                <p14:cNvContentPartPr/>
                <p14:nvPr/>
              </p14:nvContentPartPr>
              <p14:xfrm>
                <a:off x="1006369" y="-22"/>
                <a:ext cx="70936" cy="164358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E1C729-630D-411F-A394-2EF4B343DA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8456" y="-18044"/>
                  <a:ext cx="106404" cy="20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14:cNvPr>
                <p14:cNvContentPartPr/>
                <p14:nvPr/>
              </p14:nvContentPartPr>
              <p14:xfrm>
                <a:off x="1037200" y="135127"/>
                <a:ext cx="38713" cy="33613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8A1291-37E5-4CF0-BD6F-71F2F9156F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9442" y="117248"/>
                  <a:ext cx="73874" cy="69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14:cNvPr>
                <p14:cNvContentPartPr/>
                <p14:nvPr/>
              </p14:nvContentPartPr>
              <p14:xfrm>
                <a:off x="1091909" y="-20886"/>
                <a:ext cx="165749" cy="18916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1044DC1-D6C3-4A46-A3C5-79DB9D7AA0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32" y="-38901"/>
                  <a:ext cx="201344" cy="224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14:cNvPr>
                <p14:cNvContentPartPr/>
                <p14:nvPr/>
              </p14:nvContentPartPr>
              <p14:xfrm>
                <a:off x="1187417" y="75086"/>
                <a:ext cx="101999" cy="1391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F6CF92-220F-473B-9E7A-2942E5492B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9459" y="57698"/>
                  <a:ext cx="137555" cy="35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14:cNvPr>
                <p14:cNvContentPartPr/>
                <p14:nvPr/>
              </p14:nvContentPartPr>
              <p14:xfrm>
                <a:off x="1273421" y="24086"/>
                <a:ext cx="155781" cy="159258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75B9F7-3237-4EF8-893C-CA560B648B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55432" y="6111"/>
                  <a:ext cx="191398" cy="194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14:cNvPr>
                <p14:cNvContentPartPr/>
                <p14:nvPr/>
              </p14:nvContentPartPr>
              <p14:xfrm>
                <a:off x="1484838" y="176854"/>
                <a:ext cx="232" cy="232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F1797F5-879C-4100-B043-B2D47DC4A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3238" y="165254"/>
                  <a:ext cx="23200" cy="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14:cNvPr>
                <p14:cNvContentPartPr/>
                <p14:nvPr/>
              </p14:nvContentPartPr>
              <p14:xfrm>
                <a:off x="1474175" y="110554"/>
                <a:ext cx="7650" cy="14604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BB31F2-5E7F-4DA9-8E86-458C83A8EE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56789" y="92744"/>
                  <a:ext cx="42075" cy="4986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C01D0DE-2CDF-4688-ACD2-9D79F9BF67E3}"/>
              </a:ext>
            </a:extLst>
          </p:cNvPr>
          <p:cNvSpPr/>
          <p:nvPr/>
        </p:nvSpPr>
        <p:spPr>
          <a:xfrm>
            <a:off x="169894" y="229747"/>
            <a:ext cx="11894040" cy="2711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1BA2B06-6F6B-4815-97F9-4B234550C87F}"/>
              </a:ext>
            </a:extLst>
          </p:cNvPr>
          <p:cNvGrpSpPr/>
          <p:nvPr/>
        </p:nvGrpSpPr>
        <p:grpSpPr>
          <a:xfrm>
            <a:off x="316783" y="267800"/>
            <a:ext cx="782280" cy="241920"/>
            <a:chOff x="316783" y="414446"/>
            <a:chExt cx="7822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14:cNvPr>
                <p14:cNvContentPartPr/>
                <p14:nvPr/>
              </p14:nvContentPartPr>
              <p14:xfrm>
                <a:off x="316783" y="496526"/>
                <a:ext cx="103680" cy="153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F13552F-5AE2-4AE5-B744-5E3F478E88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783" y="487526"/>
                  <a:ext cx="12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14:cNvPr>
                <p14:cNvContentPartPr/>
                <p14:nvPr/>
              </p14:nvContentPartPr>
              <p14:xfrm>
                <a:off x="461863" y="543686"/>
                <a:ext cx="98280" cy="97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B48CF9-392D-4134-9F6B-348D7F28E4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2863" y="534686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14:cNvPr>
                <p14:cNvContentPartPr/>
                <p14:nvPr/>
              </p14:nvContentPartPr>
              <p14:xfrm>
                <a:off x="619543" y="414446"/>
                <a:ext cx="92520" cy="222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74E5F98-9D1B-406C-A226-E9B59A57DB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0543" y="405461"/>
                  <a:ext cx="110160" cy="24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14:cNvPr>
                <p14:cNvContentPartPr/>
                <p14:nvPr/>
              </p14:nvContentPartPr>
              <p14:xfrm>
                <a:off x="752383" y="522446"/>
                <a:ext cx="88200" cy="100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48AA5CE-F7DA-4FE7-961E-15CCFB4CDF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383" y="513446"/>
                  <a:ext cx="10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14:cNvPr>
                <p14:cNvContentPartPr/>
                <p14:nvPr/>
              </p14:nvContentPartPr>
              <p14:xfrm>
                <a:off x="862183" y="541526"/>
                <a:ext cx="99360" cy="101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7625A3C-B33C-4A99-BC2B-E723283159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3183" y="532526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14:cNvPr>
                <p14:cNvContentPartPr/>
                <p14:nvPr/>
              </p14:nvContentPartPr>
              <p14:xfrm>
                <a:off x="979903" y="539006"/>
                <a:ext cx="119160" cy="117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C1E281-15E4-4CE0-B119-A74030A910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0903" y="529978"/>
                  <a:ext cx="136800" cy="135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4150E72-8A74-48BA-9D77-2F11C787FE3A}"/>
              </a:ext>
            </a:extLst>
          </p:cNvPr>
          <p:cNvGrpSpPr/>
          <p:nvPr/>
        </p:nvGrpSpPr>
        <p:grpSpPr>
          <a:xfrm>
            <a:off x="1296703" y="249800"/>
            <a:ext cx="563040" cy="218520"/>
            <a:chOff x="1296703" y="396446"/>
            <a:chExt cx="563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14:cNvPr>
                <p14:cNvContentPartPr/>
                <p14:nvPr/>
              </p14:nvContentPartPr>
              <p14:xfrm>
                <a:off x="1339543" y="396446"/>
                <a:ext cx="60840" cy="201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B0EA3B0-C3FD-40D9-AF38-4B0B3996F3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0543" y="387446"/>
                  <a:ext cx="7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14:cNvPr>
                <p14:cNvContentPartPr/>
                <p14:nvPr/>
              </p14:nvContentPartPr>
              <p14:xfrm>
                <a:off x="1296703" y="539006"/>
                <a:ext cx="74160" cy="16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BD694CA-4119-4130-B4BF-38986AB34B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7659" y="530006"/>
                  <a:ext cx="91886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14:cNvPr>
                <p14:cNvContentPartPr/>
                <p14:nvPr/>
              </p14:nvContentPartPr>
              <p14:xfrm>
                <a:off x="1404703" y="505526"/>
                <a:ext cx="118080" cy="106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8BBEAF-B11B-423A-A1C9-95CF607A59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5703" y="496556"/>
                  <a:ext cx="135720" cy="12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14:cNvPr>
                <p14:cNvContentPartPr/>
                <p14:nvPr/>
              </p14:nvContentPartPr>
              <p14:xfrm>
                <a:off x="1485703" y="520286"/>
                <a:ext cx="110880" cy="94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B1297B-45CF-41BA-B7A5-19C46BAFA2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6703" y="511286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14:cNvPr>
                <p14:cNvContentPartPr/>
                <p14:nvPr/>
              </p14:nvContentPartPr>
              <p14:xfrm>
                <a:off x="1652023" y="518486"/>
                <a:ext cx="207720" cy="96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194CB49-18AF-4E16-A24E-E48F51714C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3007" y="509486"/>
                  <a:ext cx="225391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C876738-34DC-4292-B15C-AD4EDE98A645}"/>
              </a:ext>
            </a:extLst>
          </p:cNvPr>
          <p:cNvGrpSpPr/>
          <p:nvPr/>
        </p:nvGrpSpPr>
        <p:grpSpPr>
          <a:xfrm>
            <a:off x="2062423" y="276975"/>
            <a:ext cx="2891526" cy="358920"/>
            <a:chOff x="2062423" y="423621"/>
            <a:chExt cx="2891526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14:cNvPr>
                <p14:cNvContentPartPr/>
                <p14:nvPr/>
              </p14:nvContentPartPr>
              <p14:xfrm>
                <a:off x="2062423" y="433526"/>
                <a:ext cx="114840" cy="155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FA589C9-95BB-4E11-BE84-6113E6C71C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3423" y="424526"/>
                  <a:ext cx="132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14:cNvPr>
                <p14:cNvContentPartPr/>
                <p14:nvPr/>
              </p14:nvContentPartPr>
              <p14:xfrm>
                <a:off x="2210743" y="523886"/>
                <a:ext cx="10080" cy="6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5D48C05-F8F7-4BDD-BD3D-04328FECB9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01743" y="514886"/>
                  <a:ext cx="2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14:cNvPr>
                <p14:cNvContentPartPr/>
                <p14:nvPr/>
              </p14:nvContentPartPr>
              <p14:xfrm>
                <a:off x="2210743" y="454046"/>
                <a:ext cx="13680" cy="72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7DE4845-0B77-483D-940C-00C2E4BBE7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01500" y="445046"/>
                  <a:ext cx="31797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14:cNvPr>
                <p14:cNvContentPartPr/>
                <p14:nvPr/>
              </p14:nvContentPartPr>
              <p14:xfrm>
                <a:off x="2265823" y="494726"/>
                <a:ext cx="103320" cy="94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B3E384F-ED4B-4159-8C56-81DAE78BF6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6823" y="485726"/>
                  <a:ext cx="120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14:cNvPr>
                <p14:cNvContentPartPr/>
                <p14:nvPr/>
              </p14:nvContentPartPr>
              <p14:xfrm>
                <a:off x="3357349" y="449181"/>
                <a:ext cx="143640" cy="151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0EF4FC-66FC-4343-A051-88EB19710D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8349" y="440160"/>
                  <a:ext cx="161280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14:cNvPr>
                <p14:cNvContentPartPr/>
                <p14:nvPr/>
              </p14:nvContentPartPr>
              <p14:xfrm>
                <a:off x="3501709" y="562221"/>
                <a:ext cx="82080" cy="52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590405E-15C1-404A-915E-B988130406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2709" y="553221"/>
                  <a:ext cx="99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14:cNvPr>
                <p14:cNvContentPartPr/>
                <p14:nvPr/>
              </p14:nvContentPartPr>
              <p14:xfrm>
                <a:off x="3620509" y="528021"/>
                <a:ext cx="165600" cy="106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5326D6A-E044-4BC7-BF25-D0CDF37237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11509" y="519021"/>
                  <a:ext cx="183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14:cNvPr>
                <p14:cNvContentPartPr/>
                <p14:nvPr/>
              </p14:nvContentPartPr>
              <p14:xfrm>
                <a:off x="3832549" y="553581"/>
                <a:ext cx="13680" cy="6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ABEDB14-80C2-40B5-8699-9428C064F0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3306" y="544627"/>
                  <a:ext cx="31797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14:cNvPr>
                <p14:cNvContentPartPr/>
                <p14:nvPr/>
              </p14:nvContentPartPr>
              <p14:xfrm>
                <a:off x="3832549" y="485181"/>
                <a:ext cx="15840" cy="68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E8CB1F7-9A8F-4FC0-B8A7-159689F4F8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23549" y="476181"/>
                  <a:ext cx="3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14:cNvPr>
                <p14:cNvContentPartPr/>
                <p14:nvPr/>
              </p14:nvContentPartPr>
              <p14:xfrm>
                <a:off x="3878989" y="526581"/>
                <a:ext cx="107280" cy="107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F3DC86-DEE6-49F8-97D6-80D48B3027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9989" y="517611"/>
                  <a:ext cx="124920" cy="125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14:cNvPr>
                <p14:cNvContentPartPr/>
                <p14:nvPr/>
              </p14:nvContentPartPr>
              <p14:xfrm>
                <a:off x="4009669" y="513981"/>
                <a:ext cx="78480" cy="106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2A6212-63E3-4C49-9283-2CAC232D8A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0669" y="504981"/>
                  <a:ext cx="96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14:cNvPr>
                <p14:cNvContentPartPr/>
                <p14:nvPr/>
              </p14:nvContentPartPr>
              <p14:xfrm>
                <a:off x="4162669" y="423621"/>
                <a:ext cx="66240" cy="192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F3AB05-6089-4DE3-9CEE-48AD078899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3718" y="414621"/>
                  <a:ext cx="83785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14:cNvPr>
                <p14:cNvContentPartPr/>
                <p14:nvPr/>
              </p14:nvContentPartPr>
              <p14:xfrm>
                <a:off x="4117669" y="515781"/>
                <a:ext cx="100440" cy="1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FED1F4F-DD50-4AF0-8BFD-ADA60B0CB4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8669" y="506781"/>
                  <a:ext cx="11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14:cNvPr>
                <p14:cNvContentPartPr/>
                <p14:nvPr/>
              </p14:nvContentPartPr>
              <p14:xfrm>
                <a:off x="4245109" y="455301"/>
                <a:ext cx="34560" cy="14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6BD63A-C8E1-4BEE-A12D-FCAC7ABCDB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6014" y="446301"/>
                  <a:ext cx="52386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14:cNvPr>
                <p14:cNvContentPartPr/>
                <p14:nvPr/>
              </p14:nvContentPartPr>
              <p14:xfrm>
                <a:off x="4317829" y="499941"/>
                <a:ext cx="108360" cy="97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B402C52-9B10-4952-81A4-E38085C1AB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08829" y="490941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14:cNvPr>
                <p14:cNvContentPartPr/>
                <p14:nvPr/>
              </p14:nvContentPartPr>
              <p14:xfrm>
                <a:off x="4403509" y="519741"/>
                <a:ext cx="138960" cy="262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109A0F5-4EE9-4994-9056-4DD5266D6A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4532" y="510741"/>
                  <a:ext cx="156554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14:cNvPr>
                <p14:cNvContentPartPr/>
                <p14:nvPr/>
              </p14:nvContentPartPr>
              <p14:xfrm>
                <a:off x="4650829" y="464301"/>
                <a:ext cx="104760" cy="133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70F74CB-664A-48E5-8774-ABC6153AA3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1829" y="455277"/>
                  <a:ext cx="122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14:cNvPr>
                <p14:cNvContentPartPr/>
                <p14:nvPr/>
              </p14:nvContentPartPr>
              <p14:xfrm>
                <a:off x="4754509" y="434061"/>
                <a:ext cx="196200" cy="180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B917C89-ECB3-49F8-B132-0C36E2409C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5509" y="425079"/>
                  <a:ext cx="213840" cy="19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14:cNvPr>
                <p14:cNvContentPartPr/>
                <p14:nvPr/>
              </p14:nvContentPartPr>
              <p14:xfrm>
                <a:off x="4872229" y="518661"/>
                <a:ext cx="81720" cy="8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665368D-5C88-4935-8F01-0B1CFD4D35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63229" y="509661"/>
                  <a:ext cx="99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14:cNvPr>
                <p14:cNvContentPartPr/>
                <p14:nvPr/>
              </p14:nvContentPartPr>
              <p14:xfrm>
                <a:off x="2541406" y="456206"/>
                <a:ext cx="80640" cy="151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90A6F85-7644-4B1E-8659-F576DC8569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2406" y="447185"/>
                  <a:ext cx="98280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14:cNvPr>
                <p14:cNvContentPartPr/>
                <p14:nvPr/>
              </p14:nvContentPartPr>
              <p14:xfrm>
                <a:off x="2675686" y="549446"/>
                <a:ext cx="5760" cy="52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0798C9-058C-4014-A2B6-17191D8D41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66686" y="540446"/>
                  <a:ext cx="2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14:cNvPr>
                <p14:cNvContentPartPr/>
                <p14:nvPr/>
              </p14:nvContentPartPr>
              <p14:xfrm>
                <a:off x="2680006" y="474926"/>
                <a:ext cx="1440" cy="3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C5F1091-F4AE-46C1-B5CD-1C19909474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71006" y="465926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14:cNvPr>
                <p14:cNvContentPartPr/>
                <p14:nvPr/>
              </p14:nvContentPartPr>
              <p14:xfrm>
                <a:off x="2737246" y="523886"/>
                <a:ext cx="96120" cy="84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85F7D42-A594-44D6-AA77-4C620490A2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28246" y="514886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14:cNvPr>
                <p14:cNvContentPartPr/>
                <p14:nvPr/>
              </p14:nvContentPartPr>
              <p14:xfrm>
                <a:off x="2826526" y="532166"/>
                <a:ext cx="64440" cy="92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2A97646-911C-4811-A12D-FDC610DB11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17526" y="523166"/>
                  <a:ext cx="82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14:cNvPr>
                <p14:cNvContentPartPr/>
                <p14:nvPr/>
              </p14:nvContentPartPr>
              <p14:xfrm>
                <a:off x="2894926" y="432446"/>
                <a:ext cx="118080" cy="190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6879A33-C86B-4658-9B10-B0C0CAED28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85926" y="423429"/>
                  <a:ext cx="135720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14:cNvPr>
                <p14:cNvContentPartPr/>
                <p14:nvPr/>
              </p14:nvContentPartPr>
              <p14:xfrm>
                <a:off x="2970526" y="516686"/>
                <a:ext cx="95040" cy="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0F187EA-2C83-47FD-9FEF-C3CDBDE95A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1492" y="507686"/>
                  <a:ext cx="112747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14:cNvPr>
                <p14:cNvContentPartPr/>
                <p14:nvPr/>
              </p14:nvContentPartPr>
              <p14:xfrm>
                <a:off x="3046486" y="521366"/>
                <a:ext cx="78480" cy="9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49693B-71BE-47DB-BEAA-6DF1E056C2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37486" y="512366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14:cNvPr>
                <p14:cNvContentPartPr/>
                <p14:nvPr/>
              </p14:nvContentPartPr>
              <p14:xfrm>
                <a:off x="3125686" y="429566"/>
                <a:ext cx="77400" cy="180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B810D9-1356-4E2B-AD11-61A7CB29BC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16686" y="420566"/>
                  <a:ext cx="950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4D67776-2628-4939-8259-6F23FE315A67}"/>
              </a:ext>
            </a:extLst>
          </p:cNvPr>
          <p:cNvGrpSpPr/>
          <p:nvPr/>
        </p:nvGrpSpPr>
        <p:grpSpPr>
          <a:xfrm>
            <a:off x="5058218" y="290041"/>
            <a:ext cx="374760" cy="245880"/>
            <a:chOff x="5010103" y="401486"/>
            <a:chExt cx="3747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ACD087B-0AB6-4DB9-9D2C-8529B1DD7A08}"/>
                    </a:ext>
                  </a:extLst>
                </p14:cNvPr>
                <p14:cNvContentPartPr/>
                <p14:nvPr/>
              </p14:nvContentPartPr>
              <p14:xfrm>
                <a:off x="5027743" y="431366"/>
                <a:ext cx="41400" cy="18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CD087B-0AB6-4DB9-9D2C-8529B1DD7A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8664" y="422366"/>
                  <a:ext cx="59195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5F167BE-8E32-4728-9BF6-2557B8EEFF26}"/>
                    </a:ext>
                  </a:extLst>
                </p14:cNvPr>
                <p14:cNvContentPartPr/>
                <p14:nvPr/>
              </p14:nvContentPartPr>
              <p14:xfrm>
                <a:off x="5010103" y="487526"/>
                <a:ext cx="26640" cy="145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5F167BE-8E32-4728-9BF6-2557B8EEFF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1103" y="478526"/>
                  <a:ext cx="4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4005AC2-5214-4259-9D58-9F40D0E6B254}"/>
                    </a:ext>
                  </a:extLst>
                </p14:cNvPr>
                <p14:cNvContentPartPr/>
                <p14:nvPr/>
              </p14:nvContentPartPr>
              <p14:xfrm>
                <a:off x="5041423" y="492566"/>
                <a:ext cx="343440" cy="5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4005AC2-5214-4259-9D58-9F40D0E6B2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32423" y="483566"/>
                  <a:ext cx="361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1320508-AD90-4250-A6AD-94E9C25E8141}"/>
                    </a:ext>
                  </a:extLst>
                </p14:cNvPr>
                <p14:cNvContentPartPr/>
                <p14:nvPr/>
              </p14:nvContentPartPr>
              <p14:xfrm>
                <a:off x="5228983" y="401486"/>
                <a:ext cx="132480" cy="135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1320508-AD90-4250-A6AD-94E9C25E81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19983" y="392486"/>
                  <a:ext cx="150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F80E73D-6F48-4402-8839-8C708CFEBE19}"/>
                    </a:ext>
                  </a:extLst>
                </p14:cNvPr>
                <p14:cNvContentPartPr/>
                <p14:nvPr/>
              </p14:nvContentPartPr>
              <p14:xfrm>
                <a:off x="5194063" y="538286"/>
                <a:ext cx="173160" cy="97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F80E73D-6F48-4402-8839-8C708CFEBE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5063" y="529319"/>
                  <a:ext cx="190800" cy="11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089F215-6340-4B13-A111-B719D15FC44F}"/>
                    </a:ext>
                  </a:extLst>
                </p14:cNvPr>
                <p14:cNvContentPartPr/>
                <p14:nvPr/>
              </p14:nvContentPartPr>
              <p14:xfrm>
                <a:off x="5199823" y="534326"/>
                <a:ext cx="151920" cy="72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089F215-6340-4B13-A111-B719D15FC4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0823" y="525326"/>
                  <a:ext cx="169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BBED933-D7F0-469E-8B15-7FD043F3FAD3}"/>
                    </a:ext>
                  </a:extLst>
                </p14:cNvPr>
                <p14:cNvContentPartPr/>
                <p14:nvPr/>
              </p14:nvContentPartPr>
              <p14:xfrm>
                <a:off x="5186143" y="534326"/>
                <a:ext cx="169920" cy="113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BBED933-D7F0-469E-8B15-7FD043F3FA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77124" y="525355"/>
                  <a:ext cx="187597" cy="13062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710CA076-2418-4AD1-A33A-6AB04DF95BD2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6ADB1F-0198-4EA9-BF3D-5062704A6545}"/>
                  </a:ext>
                </a:extLst>
              </p:cNvPr>
              <p:cNvSpPr txBox="1"/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directed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graph (V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E)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select a set  S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V : </a:t>
                </a:r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|S|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k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 ∃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dirty="0">
                  <a:solidFill>
                    <a:schemeClr val="tx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6ADB1F-0198-4EA9-BF3D-5062704A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58" y="254934"/>
                <a:ext cx="4072593" cy="1107996"/>
              </a:xfrm>
              <a:prstGeom prst="rect">
                <a:avLst/>
              </a:prstGeom>
              <a:blipFill>
                <a:blip r:embed="rId161"/>
                <a:stretch>
                  <a:fillRect l="-3593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777D22-E67B-4455-A843-F937FE1D4AB6}"/>
                  </a:ext>
                </a:extLst>
              </p14:cNvPr>
              <p14:cNvContentPartPr/>
              <p14:nvPr/>
            </p14:nvContentPartPr>
            <p14:xfrm>
              <a:off x="3435460" y="89495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777D22-E67B-4455-A843-F937FE1D4AB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426460" y="8859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BB3DDA-DBD8-47D3-A2B9-D36B4340F12D}"/>
                  </a:ext>
                </a:extLst>
              </p14:cNvPr>
              <p14:cNvContentPartPr/>
              <p14:nvPr/>
            </p14:nvContentPartPr>
            <p14:xfrm>
              <a:off x="2750380" y="1495073"/>
              <a:ext cx="576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BB3DDA-DBD8-47D3-A2B9-D36B4340F12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41380" y="1486073"/>
                <a:ext cx="23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D0E9660-739E-4DEF-A414-50284F445F76}"/>
                  </a:ext>
                </a:extLst>
              </p14:cNvPr>
              <p14:cNvContentPartPr/>
              <p14:nvPr/>
            </p14:nvContentPartPr>
            <p14:xfrm>
              <a:off x="254191" y="1871646"/>
              <a:ext cx="222480" cy="238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D0E9660-739E-4DEF-A414-50284F445F7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45191" y="1862646"/>
                <a:ext cx="240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19F0F1C-A789-449E-B44F-A62B288FC4A9}"/>
                  </a:ext>
                </a:extLst>
              </p14:cNvPr>
              <p14:cNvContentPartPr/>
              <p14:nvPr/>
            </p14:nvContentPartPr>
            <p14:xfrm>
              <a:off x="299191" y="1964886"/>
              <a:ext cx="90720" cy="496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19F0F1C-A789-449E-B44F-A62B288FC4A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0155" y="1955951"/>
                <a:ext cx="108430" cy="67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778E5C6-20D4-4333-80AF-1B033C2E9DEC}"/>
                  </a:ext>
                </a:extLst>
              </p14:cNvPr>
              <p14:cNvContentPartPr/>
              <p14:nvPr/>
            </p14:nvContentPartPr>
            <p14:xfrm>
              <a:off x="455431" y="1962006"/>
              <a:ext cx="117720" cy="119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778E5C6-20D4-4333-80AF-1B033C2E9DE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6431" y="1953033"/>
                <a:ext cx="135360" cy="13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276C65-1397-463B-BDFD-6A71726203AB}"/>
                  </a:ext>
                </a:extLst>
              </p14:cNvPr>
              <p14:cNvContentPartPr/>
              <p14:nvPr/>
            </p14:nvContentPartPr>
            <p14:xfrm>
              <a:off x="552991" y="1949766"/>
              <a:ext cx="238680" cy="133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276C65-1397-463B-BDFD-6A71726203A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3991" y="1940766"/>
                <a:ext cx="256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200533B-53C5-4DFF-8F18-81D0F1050D46}"/>
                  </a:ext>
                </a:extLst>
              </p14:cNvPr>
              <p14:cNvContentPartPr/>
              <p14:nvPr/>
            </p14:nvContentPartPr>
            <p14:xfrm>
              <a:off x="861511" y="1800366"/>
              <a:ext cx="21240" cy="215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200533B-53C5-4DFF-8F18-81D0F1050D4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52511" y="1791366"/>
                <a:ext cx="38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20B1A11-F49B-4098-A60A-98F70AE6581D}"/>
                  </a:ext>
                </a:extLst>
              </p14:cNvPr>
              <p14:cNvContentPartPr/>
              <p14:nvPr/>
            </p14:nvContentPartPr>
            <p14:xfrm>
              <a:off x="818671" y="1921326"/>
              <a:ext cx="75240" cy="20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20B1A11-F49B-4098-A60A-98F70AE6581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9671" y="1912326"/>
                <a:ext cx="92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23F139E-DBC6-4AFD-95AD-EA268FCF04F7}"/>
                  </a:ext>
                </a:extLst>
              </p14:cNvPr>
              <p14:cNvContentPartPr/>
              <p14:nvPr/>
            </p14:nvContentPartPr>
            <p14:xfrm>
              <a:off x="914071" y="1900446"/>
              <a:ext cx="108000" cy="136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23F139E-DBC6-4AFD-95AD-EA268FCF04F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05071" y="1891446"/>
                <a:ext cx="125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21E27B-31DB-4976-9230-A43A4376760E}"/>
                  </a:ext>
                </a:extLst>
              </p14:cNvPr>
              <p14:cNvContentPartPr/>
              <p14:nvPr/>
            </p14:nvContentPartPr>
            <p14:xfrm>
              <a:off x="1023151" y="1950846"/>
              <a:ext cx="125640" cy="63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21E27B-31DB-4976-9230-A43A4376760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14177" y="1941846"/>
                <a:ext cx="14323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DB59C05-BA3A-4F1D-BFAF-458C1BDDA14F}"/>
                  </a:ext>
                </a:extLst>
              </p14:cNvPr>
              <p14:cNvContentPartPr/>
              <p14:nvPr/>
            </p14:nvContentPartPr>
            <p14:xfrm>
              <a:off x="1025311" y="1908366"/>
              <a:ext cx="138960" cy="179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DB59C05-BA3A-4F1D-BFAF-458C1BDDA14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16311" y="1899348"/>
                <a:ext cx="15660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AB5A295-C7E4-4F3C-9981-26BA2B08DC61}"/>
                  </a:ext>
                </a:extLst>
              </p14:cNvPr>
              <p14:cNvContentPartPr/>
              <p14:nvPr/>
            </p14:nvContentPartPr>
            <p14:xfrm>
              <a:off x="1471295" y="1921344"/>
              <a:ext cx="5760" cy="69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AB5A295-C7E4-4F3C-9981-26BA2B08DC6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462824" y="1912344"/>
                <a:ext cx="22362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C0740E2-4A17-48B2-853C-484DF46EFAA3}"/>
                  </a:ext>
                </a:extLst>
              </p14:cNvPr>
              <p14:cNvContentPartPr/>
              <p14:nvPr/>
            </p14:nvContentPartPr>
            <p14:xfrm>
              <a:off x="1471295" y="1834224"/>
              <a:ext cx="19080" cy="87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C0740E2-4A17-48B2-853C-484DF46EFAA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462295" y="1825224"/>
                <a:ext cx="36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19243ED-ADD4-4A1F-86E1-7C82772F28E6}"/>
                  </a:ext>
                </a:extLst>
              </p14:cNvPr>
              <p14:cNvContentPartPr/>
              <p14:nvPr/>
            </p14:nvContentPartPr>
            <p14:xfrm>
              <a:off x="1530695" y="1912704"/>
              <a:ext cx="67320" cy="87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19243ED-ADD4-4A1F-86E1-7C82772F28E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521743" y="1903704"/>
                <a:ext cx="84866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923FEDA-E878-4726-8AE5-2EE55314FEEF}"/>
                  </a:ext>
                </a:extLst>
              </p14:cNvPr>
              <p14:cNvContentPartPr/>
              <p14:nvPr/>
            </p14:nvContentPartPr>
            <p14:xfrm>
              <a:off x="1720775" y="1807944"/>
              <a:ext cx="163080" cy="181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923FEDA-E878-4726-8AE5-2EE55314FEE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711775" y="1798944"/>
                <a:ext cx="180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9C92088-5138-4B9D-A76A-1725EFDABFAE}"/>
                  </a:ext>
                </a:extLst>
              </p14:cNvPr>
              <p14:cNvContentPartPr/>
              <p14:nvPr/>
            </p14:nvContentPartPr>
            <p14:xfrm>
              <a:off x="1906183" y="1826600"/>
              <a:ext cx="447840" cy="73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9C92088-5138-4B9D-A76A-1725EFDABFA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97183" y="1817644"/>
                <a:ext cx="465480" cy="9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4729F72-205A-4EF3-BF00-2A01E05AA046}"/>
                  </a:ext>
                </a:extLst>
              </p14:cNvPr>
              <p14:cNvContentPartPr/>
              <p14:nvPr/>
            </p14:nvContentPartPr>
            <p14:xfrm>
              <a:off x="2204263" y="1788800"/>
              <a:ext cx="237960" cy="149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4729F72-205A-4EF3-BF00-2A01E05AA04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95263" y="1779778"/>
                <a:ext cx="255600" cy="16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952A9E3-79AE-4450-8AF3-EBDD92AEDA8C}"/>
                  </a:ext>
                </a:extLst>
              </p14:cNvPr>
              <p14:cNvContentPartPr/>
              <p14:nvPr/>
            </p14:nvContentPartPr>
            <p14:xfrm>
              <a:off x="2749663" y="1328720"/>
              <a:ext cx="125640" cy="151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952A9E3-79AE-4450-8AF3-EBDD92AEDA8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40663" y="1319699"/>
                <a:ext cx="143280" cy="16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808AAC2-0FDC-45EE-AB27-33CB654F3BB2}"/>
                  </a:ext>
                </a:extLst>
              </p14:cNvPr>
              <p14:cNvContentPartPr/>
              <p14:nvPr/>
            </p14:nvContentPartPr>
            <p14:xfrm>
              <a:off x="2944423" y="1339880"/>
              <a:ext cx="67320" cy="190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808AAC2-0FDC-45EE-AB27-33CB654F3BB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935423" y="1331047"/>
                <a:ext cx="84960" cy="3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DD1532C-8D73-4F0B-8BFE-7B01AEE9ED01}"/>
                  </a:ext>
                </a:extLst>
              </p14:cNvPr>
              <p14:cNvContentPartPr/>
              <p14:nvPr/>
            </p14:nvContentPartPr>
            <p14:xfrm>
              <a:off x="2924623" y="1353560"/>
              <a:ext cx="82440" cy="138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DD1532C-8D73-4F0B-8BFE-7B01AEE9ED0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15584" y="1344537"/>
                <a:ext cx="100157" cy="15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D4398AF-D627-420D-B648-C78884C31740}"/>
                  </a:ext>
                </a:extLst>
              </p14:cNvPr>
              <p14:cNvContentPartPr/>
              <p14:nvPr/>
            </p14:nvContentPartPr>
            <p14:xfrm>
              <a:off x="3059983" y="1289840"/>
              <a:ext cx="166320" cy="158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D4398AF-D627-420D-B648-C78884C3174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50983" y="1280840"/>
                <a:ext cx="183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0D97336-8D58-4007-B77D-FC35DD5C9B0E}"/>
                  </a:ext>
                </a:extLst>
              </p14:cNvPr>
              <p14:cNvContentPartPr/>
              <p14:nvPr/>
            </p14:nvContentPartPr>
            <p14:xfrm>
              <a:off x="3271303" y="1371560"/>
              <a:ext cx="76320" cy="18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0D97336-8D58-4007-B77D-FC35DD5C9B0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262303" y="1362736"/>
                <a:ext cx="93960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E819804-08A9-4F14-8AB5-F988375ACA31}"/>
                  </a:ext>
                </a:extLst>
              </p14:cNvPr>
              <p14:cNvContentPartPr/>
              <p14:nvPr/>
            </p14:nvContentPartPr>
            <p14:xfrm>
              <a:off x="3404503" y="1306040"/>
              <a:ext cx="148320" cy="101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E819804-08A9-4F14-8AB5-F988375ACA3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395503" y="1297040"/>
                <a:ext cx="165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6B3D71-14F0-43FC-81EB-7C3588B529BB}"/>
                  </a:ext>
                </a:extLst>
              </p14:cNvPr>
              <p14:cNvContentPartPr/>
              <p14:nvPr/>
            </p14:nvContentPartPr>
            <p14:xfrm>
              <a:off x="3548143" y="1296680"/>
              <a:ext cx="162000" cy="114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6B3D71-14F0-43FC-81EB-7C3588B529B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539143" y="1287680"/>
                <a:ext cx="179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75E3046-1FFA-4C0E-AD41-9BDBBD35D4D9}"/>
                  </a:ext>
                </a:extLst>
              </p14:cNvPr>
              <p14:cNvContentPartPr/>
              <p14:nvPr/>
            </p14:nvContentPartPr>
            <p14:xfrm>
              <a:off x="2522143" y="1477400"/>
              <a:ext cx="1725840" cy="144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75E3046-1FFA-4C0E-AD41-9BDBBD35D4D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513145" y="1468400"/>
                <a:ext cx="1743476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FB5CAC-7276-4D5F-B378-25BB4B69E26E}"/>
                  </a:ext>
                </a:extLst>
              </p14:cNvPr>
              <p14:cNvContentPartPr/>
              <p14:nvPr/>
            </p14:nvContentPartPr>
            <p14:xfrm>
              <a:off x="2600983" y="1688720"/>
              <a:ext cx="115560" cy="212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FB5CAC-7276-4D5F-B378-25BB4B69E26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92011" y="1679720"/>
                <a:ext cx="133145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A4FBCDB-EEF5-46AE-A585-59C13A55589E}"/>
                  </a:ext>
                </a:extLst>
              </p14:cNvPr>
              <p14:cNvContentPartPr/>
              <p14:nvPr/>
            </p14:nvContentPartPr>
            <p14:xfrm>
              <a:off x="2858743" y="1785560"/>
              <a:ext cx="101520" cy="87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A4FBCDB-EEF5-46AE-A585-59C13A55589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849743" y="1776560"/>
                <a:ext cx="119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B8946B4-9730-42C0-A089-F9973BE5367D}"/>
                  </a:ext>
                </a:extLst>
              </p14:cNvPr>
              <p14:cNvContentPartPr/>
              <p14:nvPr/>
            </p14:nvContentPartPr>
            <p14:xfrm>
              <a:off x="2978623" y="1794560"/>
              <a:ext cx="89640" cy="72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B8946B4-9730-42C0-A089-F9973BE5367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969659" y="1785515"/>
                <a:ext cx="107209" cy="90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BF89DC-7FD8-48D5-8FB5-0B785EFF2F23}"/>
                  </a:ext>
                </a:extLst>
              </p14:cNvPr>
              <p14:cNvContentPartPr/>
              <p14:nvPr/>
            </p14:nvContentPartPr>
            <p14:xfrm>
              <a:off x="3163303" y="1667480"/>
              <a:ext cx="360" cy="165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BF89DC-7FD8-48D5-8FB5-0B785EFF2F2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54303" y="1658480"/>
                <a:ext cx="18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E1AA265-9909-4CDF-AB52-35043EDB449E}"/>
                  </a:ext>
                </a:extLst>
              </p14:cNvPr>
              <p14:cNvContentPartPr/>
              <p14:nvPr/>
            </p14:nvContentPartPr>
            <p14:xfrm>
              <a:off x="3112903" y="1780520"/>
              <a:ext cx="115920" cy="10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E1AA265-9909-4CDF-AB52-35043EDB449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103903" y="1771830"/>
                <a:ext cx="133560" cy="2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DFB984C-123A-485F-A97D-7E0F39359F73}"/>
                  </a:ext>
                </a:extLst>
              </p14:cNvPr>
              <p14:cNvContentPartPr/>
              <p14:nvPr/>
            </p14:nvContentPartPr>
            <p14:xfrm>
              <a:off x="3221983" y="1756760"/>
              <a:ext cx="271800" cy="110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DFB984C-123A-485F-A97D-7E0F39359F7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212971" y="1747760"/>
                <a:ext cx="289463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B8E1679-3493-42A7-9EBA-369E412C494A}"/>
                  </a:ext>
                </a:extLst>
              </p14:cNvPr>
              <p14:cNvContentPartPr/>
              <p14:nvPr/>
            </p14:nvContentPartPr>
            <p14:xfrm>
              <a:off x="3745708" y="1715000"/>
              <a:ext cx="136080" cy="116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B8E1679-3493-42A7-9EBA-369E412C494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736684" y="1706000"/>
                <a:ext cx="153767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2213941-7D82-47BD-95E1-CD38C58F0E84}"/>
                  </a:ext>
                </a:extLst>
              </p14:cNvPr>
              <p14:cNvContentPartPr/>
              <p14:nvPr/>
            </p14:nvContentPartPr>
            <p14:xfrm>
              <a:off x="3937228" y="1634000"/>
              <a:ext cx="77760" cy="198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2213941-7D82-47BD-95E1-CD38C58F0E8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928269" y="1625000"/>
                <a:ext cx="95319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938739C-93DD-441F-9FC0-CAB11C87845B}"/>
                  </a:ext>
                </a:extLst>
              </p14:cNvPr>
              <p14:cNvContentPartPr/>
              <p14:nvPr/>
            </p14:nvContentPartPr>
            <p14:xfrm>
              <a:off x="4066108" y="1734800"/>
              <a:ext cx="105840" cy="90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938739C-93DD-441F-9FC0-CAB11C87845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057108" y="1725800"/>
                <a:ext cx="123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D29A8A7-F372-422B-8547-4E76B66541F3}"/>
                  </a:ext>
                </a:extLst>
              </p14:cNvPr>
              <p14:cNvContentPartPr/>
              <p14:nvPr/>
            </p14:nvContentPartPr>
            <p14:xfrm>
              <a:off x="3068188" y="2027840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D29A8A7-F372-422B-8547-4E76B66541F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059188" y="2018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CAC49EF-9494-4D65-95FB-55FB658385BC}"/>
                  </a:ext>
                </a:extLst>
              </p14:cNvPr>
              <p14:cNvContentPartPr/>
              <p14:nvPr/>
            </p14:nvContentPartPr>
            <p14:xfrm>
              <a:off x="3455548" y="2085440"/>
              <a:ext cx="128880" cy="9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CAC49EF-9494-4D65-95FB-55FB658385B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46573" y="2076440"/>
                <a:ext cx="146471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32F0137-5ACD-4D73-A97A-7B3E1DF4DF4C}"/>
                  </a:ext>
                </a:extLst>
              </p14:cNvPr>
              <p14:cNvContentPartPr/>
              <p14:nvPr/>
            </p14:nvContentPartPr>
            <p14:xfrm>
              <a:off x="3589468" y="2062400"/>
              <a:ext cx="263520" cy="2210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32F0137-5ACD-4D73-A97A-7B3E1DF4DF4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580468" y="2053400"/>
                <a:ext cx="281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808881E-B525-4C79-8D36-F9BF0BDEF148}"/>
                  </a:ext>
                </a:extLst>
              </p14:cNvPr>
              <p14:cNvContentPartPr/>
              <p14:nvPr/>
            </p14:nvContentPartPr>
            <p14:xfrm>
              <a:off x="3874588" y="2061320"/>
              <a:ext cx="110520" cy="93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808881E-B525-4C79-8D36-F9BF0BDEF14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865588" y="2052320"/>
                <a:ext cx="128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6973AF9-A81E-4570-83D1-5F3F479A280C}"/>
                  </a:ext>
                </a:extLst>
              </p14:cNvPr>
              <p14:cNvContentPartPr/>
              <p14:nvPr/>
            </p14:nvContentPartPr>
            <p14:xfrm>
              <a:off x="3983308" y="2056280"/>
              <a:ext cx="132480" cy="1033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6973AF9-A81E-4570-83D1-5F3F479A280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974308" y="2047280"/>
                <a:ext cx="150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2F09685-5873-412D-9CC5-C0F5E364937C}"/>
                  </a:ext>
                </a:extLst>
              </p14:cNvPr>
              <p14:cNvContentPartPr/>
              <p14:nvPr/>
            </p14:nvContentPartPr>
            <p14:xfrm>
              <a:off x="4133068" y="2031800"/>
              <a:ext cx="103680" cy="1209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2F09685-5873-412D-9CC5-C0F5E364937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124068" y="2022800"/>
                <a:ext cx="121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62A38C2-9386-472A-8C55-06A882464473}"/>
                  </a:ext>
                </a:extLst>
              </p14:cNvPr>
              <p14:cNvContentPartPr/>
              <p14:nvPr/>
            </p14:nvContentPartPr>
            <p14:xfrm>
              <a:off x="4244308" y="2035400"/>
              <a:ext cx="254160" cy="121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62A38C2-9386-472A-8C55-06A88246447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235308" y="2026373"/>
                <a:ext cx="271800" cy="13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B982ACD-E664-4152-BEA7-66223E3C4DE4}"/>
                  </a:ext>
                </a:extLst>
              </p14:cNvPr>
              <p14:cNvContentPartPr/>
              <p14:nvPr/>
            </p14:nvContentPartPr>
            <p14:xfrm>
              <a:off x="4576588" y="1918040"/>
              <a:ext cx="16560" cy="202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B982ACD-E664-4152-BEA7-66223E3C4DE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567588" y="1909040"/>
                <a:ext cx="34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0CD499D-768A-48D4-B683-99CD5C16C6CE}"/>
                  </a:ext>
                </a:extLst>
              </p14:cNvPr>
              <p14:cNvContentPartPr/>
              <p14:nvPr/>
            </p14:nvContentPartPr>
            <p14:xfrm>
              <a:off x="4552108" y="2039720"/>
              <a:ext cx="84960" cy="13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0CD499D-768A-48D4-B683-99CD5C16C6C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543146" y="2030470"/>
                <a:ext cx="102526" cy="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CF70ED6-2B0B-41FD-96FC-32C4E3FCD8FB}"/>
                  </a:ext>
                </a:extLst>
              </p14:cNvPr>
              <p14:cNvContentPartPr/>
              <p14:nvPr/>
            </p14:nvContentPartPr>
            <p14:xfrm>
              <a:off x="4646788" y="1829840"/>
              <a:ext cx="308520" cy="2876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CF70ED6-2B0B-41FD-96FC-32C4E3FCD8F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637788" y="1820840"/>
                <a:ext cx="326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B6DA756-9841-451D-B811-9EEDFECEC8EE}"/>
                  </a:ext>
                </a:extLst>
              </p14:cNvPr>
              <p14:cNvContentPartPr/>
              <p14:nvPr/>
            </p14:nvContentPartPr>
            <p14:xfrm>
              <a:off x="5127748" y="1878440"/>
              <a:ext cx="102600" cy="221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B6DA756-9841-451D-B811-9EEDFECEC8E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118779" y="1869455"/>
                <a:ext cx="120178" cy="23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09A46DC-D953-4D1A-8114-52E71F13530D}"/>
                  </a:ext>
                </a:extLst>
              </p14:cNvPr>
              <p14:cNvContentPartPr/>
              <p14:nvPr/>
            </p14:nvContentPartPr>
            <p14:xfrm>
              <a:off x="5216308" y="1998680"/>
              <a:ext cx="169920" cy="277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09A46DC-D953-4D1A-8114-52E71F13530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207289" y="1989680"/>
                <a:ext cx="187597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D4A560E-9020-4591-9B59-DECEDA04600B}"/>
                  </a:ext>
                </a:extLst>
              </p14:cNvPr>
              <p14:cNvContentPartPr/>
              <p14:nvPr/>
            </p14:nvContentPartPr>
            <p14:xfrm>
              <a:off x="3434308" y="2405120"/>
              <a:ext cx="136800" cy="92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D4A560E-9020-4591-9B59-DECEDA04600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425308" y="2396120"/>
                <a:ext cx="154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E307008-0ADB-4ACB-8CD1-ED019CF21B27}"/>
                  </a:ext>
                </a:extLst>
              </p14:cNvPr>
              <p14:cNvContentPartPr/>
              <p14:nvPr/>
            </p14:nvContentPartPr>
            <p14:xfrm>
              <a:off x="3599548" y="2411600"/>
              <a:ext cx="96840" cy="759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E307008-0ADB-4ACB-8CD1-ED019CF21B2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590548" y="2402600"/>
                <a:ext cx="11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3751797-488E-4105-9CE4-5256EF410A3E}"/>
                  </a:ext>
                </a:extLst>
              </p14:cNvPr>
              <p14:cNvContentPartPr/>
              <p14:nvPr/>
            </p14:nvContentPartPr>
            <p14:xfrm>
              <a:off x="3755788" y="2281280"/>
              <a:ext cx="20160" cy="1864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3751797-488E-4105-9CE4-5256EF410A3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746788" y="2272263"/>
                <a:ext cx="37800" cy="204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A3A33E5-73A9-4A62-8DD8-46B5E39663DB}"/>
                  </a:ext>
                </a:extLst>
              </p14:cNvPr>
              <p14:cNvContentPartPr/>
              <p14:nvPr/>
            </p14:nvContentPartPr>
            <p14:xfrm>
              <a:off x="3722668" y="2392160"/>
              <a:ext cx="111600" cy="20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A3A33E5-73A9-4A62-8DD8-46B5E39663D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713639" y="2383160"/>
                <a:ext cx="129297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C26526A-42B6-4DD4-9C3D-055CD8ACDCE4}"/>
                  </a:ext>
                </a:extLst>
              </p14:cNvPr>
              <p14:cNvContentPartPr/>
              <p14:nvPr/>
            </p14:nvContentPartPr>
            <p14:xfrm>
              <a:off x="3844708" y="2376680"/>
              <a:ext cx="261000" cy="108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C26526A-42B6-4DD4-9C3D-055CD8ACDCE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835708" y="2367680"/>
                <a:ext cx="278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D4F3F13-BBED-480B-9254-83A61596A5A3}"/>
                  </a:ext>
                </a:extLst>
              </p14:cNvPr>
              <p14:cNvContentPartPr/>
              <p14:nvPr/>
            </p14:nvContentPartPr>
            <p14:xfrm>
              <a:off x="4248268" y="2387120"/>
              <a:ext cx="40320" cy="77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D4F3F13-BBED-480B-9254-83A61596A5A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239268" y="2378120"/>
                <a:ext cx="57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427E412-27FE-487E-A58B-627E137AFE6F}"/>
                  </a:ext>
                </a:extLst>
              </p14:cNvPr>
              <p14:cNvContentPartPr/>
              <p14:nvPr/>
            </p14:nvContentPartPr>
            <p14:xfrm>
              <a:off x="4266988" y="2312960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427E412-27FE-487E-A58B-627E137AFE6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257988" y="230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B26A671-37A2-4987-A4FF-4568AC9F47D4}"/>
                  </a:ext>
                </a:extLst>
              </p14:cNvPr>
              <p14:cNvContentPartPr/>
              <p14:nvPr/>
            </p14:nvContentPartPr>
            <p14:xfrm>
              <a:off x="4304428" y="2361200"/>
              <a:ext cx="141480" cy="104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B26A671-37A2-4987-A4FF-4568AC9F47D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295428" y="2352200"/>
                <a:ext cx="1591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1E0341E-26A5-4499-8D7D-85233B8D0B76}"/>
                  </a:ext>
                </a:extLst>
              </p14:cNvPr>
              <p14:cNvContentPartPr/>
              <p14:nvPr/>
            </p14:nvContentPartPr>
            <p14:xfrm>
              <a:off x="4809508" y="2245640"/>
              <a:ext cx="74160" cy="1616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1E0341E-26A5-4499-8D7D-85233B8D0B7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800508" y="2236640"/>
                <a:ext cx="91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736A1E7-BD56-4618-9108-13AEE140A938}"/>
                  </a:ext>
                </a:extLst>
              </p14:cNvPr>
              <p14:cNvContentPartPr/>
              <p14:nvPr/>
            </p14:nvContentPartPr>
            <p14:xfrm>
              <a:off x="4921468" y="2307200"/>
              <a:ext cx="88200" cy="846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736A1E7-BD56-4618-9108-13AEE140A93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912468" y="2298200"/>
                <a:ext cx="10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E627683-8BE0-42FB-AC3F-2C6138357F48}"/>
                  </a:ext>
                </a:extLst>
              </p14:cNvPr>
              <p14:cNvContentPartPr/>
              <p14:nvPr/>
            </p14:nvContentPartPr>
            <p14:xfrm>
              <a:off x="5062588" y="2185160"/>
              <a:ext cx="76320" cy="231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E627683-8BE0-42FB-AC3F-2C6138357F4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053630" y="2176160"/>
                <a:ext cx="93877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12B6D8C-3E77-497F-B274-FE4C927F4920}"/>
                  </a:ext>
                </a:extLst>
              </p14:cNvPr>
              <p14:cNvContentPartPr/>
              <p14:nvPr/>
            </p14:nvContentPartPr>
            <p14:xfrm>
              <a:off x="677005" y="1447396"/>
              <a:ext cx="325440" cy="216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12B6D8C-3E77-497F-B274-FE4C927F492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8015" y="1438396"/>
                <a:ext cx="343061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AB8F696-C476-407F-B858-2F155DEFAEAD}"/>
                  </a:ext>
                </a:extLst>
              </p14:cNvPr>
              <p14:cNvContentPartPr/>
              <p14:nvPr/>
            </p14:nvContentPartPr>
            <p14:xfrm>
              <a:off x="753685" y="1476196"/>
              <a:ext cx="159480" cy="144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AB8F696-C476-407F-B858-2F155DEFAEA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44685" y="1467196"/>
                <a:ext cx="177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7570227-C044-4FF0-AEAD-E42BDFAC57F9}"/>
                  </a:ext>
                </a:extLst>
              </p14:cNvPr>
              <p14:cNvContentPartPr/>
              <p14:nvPr/>
            </p14:nvContentPartPr>
            <p14:xfrm>
              <a:off x="803005" y="1317436"/>
              <a:ext cx="158400" cy="1054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7570227-C044-4FF0-AEAD-E42BDFAC57F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94005" y="1308436"/>
                <a:ext cx="176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3A19CA3-785D-4EBC-B7C1-B2D4BCA5F899}"/>
                  </a:ext>
                </a:extLst>
              </p14:cNvPr>
              <p14:cNvContentPartPr/>
              <p14:nvPr/>
            </p14:nvContentPartPr>
            <p14:xfrm>
              <a:off x="449845" y="1080916"/>
              <a:ext cx="311760" cy="339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3A19CA3-785D-4EBC-B7C1-B2D4BCA5F89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40845" y="1071916"/>
                <a:ext cx="329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C87A7C0-279D-48B1-A56B-2B3527713DE4}"/>
                  </a:ext>
                </a:extLst>
              </p14:cNvPr>
              <p14:cNvContentPartPr/>
              <p14:nvPr/>
            </p14:nvContentPartPr>
            <p14:xfrm>
              <a:off x="885445" y="994876"/>
              <a:ext cx="104760" cy="4190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C87A7C0-279D-48B1-A56B-2B3527713DE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76445" y="985876"/>
                <a:ext cx="1224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D269E7C-5316-4882-82FF-834A0018A6F5}"/>
                  </a:ext>
                </a:extLst>
              </p14:cNvPr>
              <p14:cNvContentPartPr/>
              <p14:nvPr/>
            </p14:nvContentPartPr>
            <p14:xfrm>
              <a:off x="807325" y="1314916"/>
              <a:ext cx="59760" cy="910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D269E7C-5316-4882-82FF-834A0018A6F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8325" y="1305916"/>
                <a:ext cx="77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6AD3F39-59BB-42DD-81FC-CB1223379825}"/>
                  </a:ext>
                </a:extLst>
              </p14:cNvPr>
              <p14:cNvContentPartPr/>
              <p14:nvPr/>
            </p14:nvContentPartPr>
            <p14:xfrm>
              <a:off x="882205" y="1279996"/>
              <a:ext cx="99360" cy="136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6AD3F39-59BB-42DD-81FC-CB122337982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73205" y="1271020"/>
                <a:ext cx="117000" cy="15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4D28961-C5BD-4189-A9C3-94EBFE600FB5}"/>
                  </a:ext>
                </a:extLst>
              </p14:cNvPr>
              <p14:cNvContentPartPr/>
              <p14:nvPr/>
            </p14:nvContentPartPr>
            <p14:xfrm>
              <a:off x="1014325" y="1218436"/>
              <a:ext cx="13680" cy="4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4D28961-C5BD-4189-A9C3-94EBFE600FB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05325" y="1209436"/>
                <a:ext cx="31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85E91B6-4546-4554-AACA-3E60B06BF162}"/>
                  </a:ext>
                </a:extLst>
              </p14:cNvPr>
              <p14:cNvContentPartPr/>
              <p14:nvPr/>
            </p14:nvContentPartPr>
            <p14:xfrm>
              <a:off x="1056085" y="1230316"/>
              <a:ext cx="252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85E91B6-4546-4554-AACA-3E60B06BF16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48210" y="1221316"/>
                <a:ext cx="17955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F456BA3-F074-4228-83BE-46F17E751CC0}"/>
                  </a:ext>
                </a:extLst>
              </p14:cNvPr>
              <p14:cNvContentPartPr/>
              <p14:nvPr/>
            </p14:nvContentPartPr>
            <p14:xfrm>
              <a:off x="1079125" y="1228516"/>
              <a:ext cx="13680" cy="18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F456BA3-F074-4228-83BE-46F17E751CC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69882" y="1219692"/>
                <a:ext cx="31797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9AED71A-7E9A-4A81-98ED-C9AF3F6907A0}"/>
                  </a:ext>
                </a:extLst>
              </p14:cNvPr>
              <p14:cNvContentPartPr/>
              <p14:nvPr/>
            </p14:nvContentPartPr>
            <p14:xfrm>
              <a:off x="1119805" y="1265956"/>
              <a:ext cx="21240" cy="21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9AED71A-7E9A-4A81-98ED-C9AF3F6907A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10805" y="1256801"/>
                <a:ext cx="38880" cy="39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8969561-02AC-4F7D-909E-A5D63A012A6B}"/>
                  </a:ext>
                </a:extLst>
              </p14:cNvPr>
              <p14:cNvContentPartPr/>
              <p14:nvPr/>
            </p14:nvContentPartPr>
            <p14:xfrm>
              <a:off x="1001725" y="1414636"/>
              <a:ext cx="96480" cy="132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8969561-02AC-4F7D-909E-A5D63A012A6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92758" y="1405660"/>
                <a:ext cx="114054" cy="1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7F4CCA1-09E7-4E35-ADD7-FBFB05B29D3D}"/>
                  </a:ext>
                </a:extLst>
              </p14:cNvPr>
              <p14:cNvContentPartPr/>
              <p14:nvPr/>
            </p14:nvContentPartPr>
            <p14:xfrm>
              <a:off x="1039525" y="1241836"/>
              <a:ext cx="573480" cy="246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7F4CCA1-09E7-4E35-ADD7-FBFB05B29D3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30519" y="1232849"/>
                <a:ext cx="591131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06F5484-CCEE-4741-97B9-B7621AA537AF}"/>
                  </a:ext>
                </a:extLst>
              </p14:cNvPr>
              <p14:cNvContentPartPr/>
              <p14:nvPr/>
            </p14:nvContentPartPr>
            <p14:xfrm>
              <a:off x="878965" y="1042396"/>
              <a:ext cx="99000" cy="2941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06F5484-CCEE-4741-97B9-B7621AA537A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69932" y="1033396"/>
                <a:ext cx="116704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FA6D7AC-9DBD-41CE-A4D9-5DBA8444D210}"/>
                  </a:ext>
                </a:extLst>
              </p14:cNvPr>
              <p14:cNvContentPartPr/>
              <p14:nvPr/>
            </p14:nvContentPartPr>
            <p14:xfrm>
              <a:off x="990205" y="1382956"/>
              <a:ext cx="127800" cy="159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FA6D7AC-9DBD-41CE-A4D9-5DBA8444D21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81205" y="1373956"/>
                <a:ext cx="14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12AC4CD-AE1A-41D6-B07D-C82E65C9E954}"/>
                  </a:ext>
                </a:extLst>
              </p14:cNvPr>
              <p14:cNvContentPartPr/>
              <p14:nvPr/>
            </p14:nvContentPartPr>
            <p14:xfrm>
              <a:off x="1048525" y="1198636"/>
              <a:ext cx="564480" cy="2768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12AC4CD-AE1A-41D6-B07D-C82E65C9E95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39525" y="1189636"/>
                <a:ext cx="5821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7107594-D269-4D8A-8F9D-6331901F45A7}"/>
                  </a:ext>
                </a:extLst>
              </p14:cNvPr>
              <p14:cNvContentPartPr/>
              <p14:nvPr/>
            </p14:nvContentPartPr>
            <p14:xfrm>
              <a:off x="363445" y="860109"/>
              <a:ext cx="228240" cy="246007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7107594-D269-4D8A-8F9D-6331901F45A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54445" y="851104"/>
                <a:ext cx="245880" cy="26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B179402-186A-42BD-B2DE-3AFD735372C4}"/>
                  </a:ext>
                </a:extLst>
              </p14:cNvPr>
              <p14:cNvContentPartPr/>
              <p14:nvPr/>
            </p14:nvContentPartPr>
            <p14:xfrm>
              <a:off x="794140" y="781880"/>
              <a:ext cx="304785" cy="233156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B179402-186A-42BD-B2DE-3AFD735372C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5133" y="772857"/>
                <a:ext cx="322438" cy="25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7FD1358-101F-46F2-90F3-2F85C4DA5C5F}"/>
                  </a:ext>
                </a:extLst>
              </p14:cNvPr>
              <p14:cNvContentPartPr/>
              <p14:nvPr/>
            </p14:nvContentPartPr>
            <p14:xfrm>
              <a:off x="1272805" y="988036"/>
              <a:ext cx="35640" cy="19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7FD1358-101F-46F2-90F3-2F85C4DA5C5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263805" y="979036"/>
                <a:ext cx="53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B828923-889A-45B7-8251-D90FB0365E8A}"/>
                  </a:ext>
                </a:extLst>
              </p14:cNvPr>
              <p14:cNvContentPartPr/>
              <p14:nvPr/>
            </p14:nvContentPartPr>
            <p14:xfrm>
              <a:off x="1401325" y="1057156"/>
              <a:ext cx="19080" cy="14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B828923-889A-45B7-8251-D90FB0365E8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392325" y="1048156"/>
                <a:ext cx="36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0C39D90-4733-494A-A48C-58CB1D283DFF}"/>
                  </a:ext>
                </a:extLst>
              </p14:cNvPr>
              <p14:cNvContentPartPr/>
              <p14:nvPr/>
            </p14:nvContentPartPr>
            <p14:xfrm>
              <a:off x="1522285" y="1139236"/>
              <a:ext cx="3600" cy="82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0C39D90-4733-494A-A48C-58CB1D283DF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513285" y="1130236"/>
                <a:ext cx="21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80BAC72-F14F-4D1A-B353-D1445A17A7AF}"/>
                  </a:ext>
                </a:extLst>
              </p14:cNvPr>
              <p14:cNvContentPartPr/>
              <p14:nvPr/>
            </p14:nvContentPartPr>
            <p14:xfrm>
              <a:off x="1551805" y="1066516"/>
              <a:ext cx="362520" cy="2901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80BAC72-F14F-4D1A-B353-D1445A17A7A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542805" y="1057516"/>
                <a:ext cx="380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23F60B8-129B-41BC-A955-D7AE0231ADC7}"/>
                  </a:ext>
                </a:extLst>
              </p14:cNvPr>
              <p14:cNvContentPartPr/>
              <p14:nvPr/>
            </p14:nvContentPartPr>
            <p14:xfrm>
              <a:off x="299323" y="683288"/>
              <a:ext cx="1790640" cy="817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23F60B8-129B-41BC-A955-D7AE0231ADC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90323" y="674288"/>
                <a:ext cx="180828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B06948A-8981-484F-B163-703AE23A346E}"/>
                  </a:ext>
                </a:extLst>
              </p14:cNvPr>
              <p14:cNvContentPartPr/>
              <p14:nvPr/>
            </p14:nvContentPartPr>
            <p14:xfrm>
              <a:off x="1707325" y="852316"/>
              <a:ext cx="514080" cy="1130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B06948A-8981-484F-B163-703AE23A346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698325" y="843316"/>
                <a:ext cx="531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768B7E2-8F36-467F-919F-730B75915B8B}"/>
                  </a:ext>
                </a:extLst>
              </p14:cNvPr>
              <p14:cNvContentPartPr/>
              <p14:nvPr/>
            </p14:nvContentPartPr>
            <p14:xfrm>
              <a:off x="2151565" y="848356"/>
              <a:ext cx="162720" cy="89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768B7E2-8F36-467F-919F-730B75915B8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142565" y="839392"/>
                <a:ext cx="180360" cy="106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F0E029B-BF9F-428A-B00A-398D3D27C84C}"/>
                  </a:ext>
                </a:extLst>
              </p14:cNvPr>
              <p14:cNvContentPartPr/>
              <p14:nvPr/>
            </p14:nvContentPartPr>
            <p14:xfrm>
              <a:off x="2669245" y="726676"/>
              <a:ext cx="88560" cy="1814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F0E029B-BF9F-428A-B00A-398D3D27C84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660245" y="717676"/>
                <a:ext cx="106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E566EF9-5779-40ED-994F-F64FFA397FF1}"/>
                  </a:ext>
                </a:extLst>
              </p14:cNvPr>
              <p14:cNvContentPartPr/>
              <p14:nvPr/>
            </p14:nvContentPartPr>
            <p14:xfrm>
              <a:off x="2788405" y="771316"/>
              <a:ext cx="129240" cy="1170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E566EF9-5779-40ED-994F-F64FFA397FF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779405" y="762288"/>
                <a:ext cx="146880" cy="13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0C7B561-42C9-4EDF-9063-D37226653348}"/>
                  </a:ext>
                </a:extLst>
              </p14:cNvPr>
              <p14:cNvContentPartPr/>
              <p14:nvPr/>
            </p14:nvContentPartPr>
            <p14:xfrm>
              <a:off x="2941405" y="678076"/>
              <a:ext cx="95400" cy="2430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0C7B561-42C9-4EDF-9063-D3722665334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932439" y="669076"/>
                <a:ext cx="112974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4B4DD84-0061-4FC6-A42E-BE7EDBF81E30}"/>
                  </a:ext>
                </a:extLst>
              </p14:cNvPr>
              <p14:cNvContentPartPr/>
              <p14:nvPr/>
            </p14:nvContentPartPr>
            <p14:xfrm>
              <a:off x="412483" y="918029"/>
              <a:ext cx="72000" cy="709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4B4DD84-0061-4FC6-A42E-BE7EDBF81E3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03483" y="909029"/>
                <a:ext cx="89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943E5AC-EDFD-4493-99C9-FED3E076D140}"/>
                  </a:ext>
                </a:extLst>
              </p14:cNvPr>
              <p14:cNvContentPartPr/>
              <p14:nvPr/>
            </p14:nvContentPartPr>
            <p14:xfrm>
              <a:off x="501763" y="974909"/>
              <a:ext cx="35280" cy="57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943E5AC-EDFD-4493-99C9-FED3E076D14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92854" y="965909"/>
                <a:ext cx="52742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CDFE7F6-ADF9-4A36-BB33-F84F3302C0B5}"/>
                  </a:ext>
                </a:extLst>
              </p14:cNvPr>
              <p14:cNvContentPartPr/>
              <p14:nvPr/>
            </p14:nvContentPartPr>
            <p14:xfrm>
              <a:off x="893503" y="832386"/>
              <a:ext cx="63720" cy="64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CDFE7F6-ADF9-4A36-BB33-F84F3302C0B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4452" y="823386"/>
                <a:ext cx="814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8FA2695-6476-49D9-848B-ACF4C75E13C1}"/>
                  </a:ext>
                </a:extLst>
              </p14:cNvPr>
              <p14:cNvContentPartPr/>
              <p14:nvPr/>
            </p14:nvContentPartPr>
            <p14:xfrm>
              <a:off x="961183" y="876666"/>
              <a:ext cx="54000" cy="106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8FA2695-6476-49D9-848B-ACF4C75E13C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2183" y="867666"/>
                <a:ext cx="71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F02A86F-AA4D-4044-AEFA-8B9326BB2CB0}"/>
                  </a:ext>
                </a:extLst>
              </p14:cNvPr>
              <p14:cNvContentPartPr/>
              <p14:nvPr/>
            </p14:nvContentPartPr>
            <p14:xfrm>
              <a:off x="1278827" y="1906613"/>
              <a:ext cx="66240" cy="1029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F02A86F-AA4D-4044-AEFA-8B9326BB2CB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269827" y="1897613"/>
                <a:ext cx="838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01F1A9C-7BED-4380-A93E-F816894B9DA1}"/>
              </a:ext>
            </a:extLst>
          </p:cNvPr>
          <p:cNvGrpSpPr/>
          <p:nvPr/>
        </p:nvGrpSpPr>
        <p:grpSpPr>
          <a:xfrm>
            <a:off x="4938872" y="1472813"/>
            <a:ext cx="753840" cy="337320"/>
            <a:chOff x="4938872" y="1472813"/>
            <a:chExt cx="75384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1D77B41-07BB-467F-B868-0EF426714BCE}"/>
                    </a:ext>
                  </a:extLst>
                </p14:cNvPr>
                <p14:cNvContentPartPr/>
                <p14:nvPr/>
              </p14:nvContentPartPr>
              <p14:xfrm>
                <a:off x="4938872" y="1645253"/>
                <a:ext cx="73440" cy="85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1D77B41-07BB-467F-B868-0EF426714BC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29872" y="1636215"/>
                  <a:ext cx="91080" cy="10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B23BE5-1DA0-4EB9-AFBA-935CA2EDA119}"/>
                    </a:ext>
                  </a:extLst>
                </p14:cNvPr>
                <p14:cNvContentPartPr/>
                <p14:nvPr/>
              </p14:nvContentPartPr>
              <p14:xfrm>
                <a:off x="5021672" y="1663613"/>
                <a:ext cx="57960" cy="56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B23BE5-1DA0-4EB9-AFBA-935CA2EDA11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12728" y="1654613"/>
                  <a:ext cx="75491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5CC40A-EF72-4E25-A8B1-963CD81636A1}"/>
                    </a:ext>
                  </a:extLst>
                </p14:cNvPr>
                <p14:cNvContentPartPr/>
                <p14:nvPr/>
              </p14:nvContentPartPr>
              <p14:xfrm>
                <a:off x="5103752" y="1612493"/>
                <a:ext cx="72360" cy="9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5CC40A-EF72-4E25-A8B1-963CD81636A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94752" y="1603525"/>
                  <a:ext cx="9000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29C4A3-1E0F-4E5B-98FC-002151FED83F}"/>
                    </a:ext>
                  </a:extLst>
                </p14:cNvPr>
                <p14:cNvContentPartPr/>
                <p14:nvPr/>
              </p14:nvContentPartPr>
              <p14:xfrm>
                <a:off x="5180792" y="1629773"/>
                <a:ext cx="88200" cy="90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29C4A3-1E0F-4E5B-98FC-002151FED83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71755" y="1620773"/>
                  <a:ext cx="105912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54ED32-D174-41F8-9B59-4142E84EC35B}"/>
                    </a:ext>
                  </a:extLst>
                </p14:cNvPr>
                <p14:cNvContentPartPr/>
                <p14:nvPr/>
              </p14:nvContentPartPr>
              <p14:xfrm>
                <a:off x="5287712" y="1637333"/>
                <a:ext cx="10296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54ED32-D174-41F8-9B59-4142E84EC35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78712" y="1628333"/>
                  <a:ext cx="120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65E536-8762-4D86-8CA5-F53351F005D5}"/>
                    </a:ext>
                  </a:extLst>
                </p14:cNvPr>
                <p14:cNvContentPartPr/>
                <p14:nvPr/>
              </p14:nvContentPartPr>
              <p14:xfrm>
                <a:off x="5420552" y="1642373"/>
                <a:ext cx="6840" cy="167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65E536-8762-4D86-8CA5-F53351F005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11552" y="1633392"/>
                  <a:ext cx="2448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21E116-7C81-42B9-88D2-3BA4E5A90EF1}"/>
                    </a:ext>
                  </a:extLst>
                </p14:cNvPr>
                <p14:cNvContentPartPr/>
                <p14:nvPr/>
              </p14:nvContentPartPr>
              <p14:xfrm>
                <a:off x="5424872" y="1648133"/>
                <a:ext cx="65520" cy="64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21E116-7C81-42B9-88D2-3BA4E5A90E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15872" y="1639133"/>
                  <a:ext cx="83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42B03F-ED78-4F77-AF33-754A0CD37FEF}"/>
                    </a:ext>
                  </a:extLst>
                </p14:cNvPr>
                <p14:cNvContentPartPr/>
                <p14:nvPr/>
              </p14:nvContentPartPr>
              <p14:xfrm>
                <a:off x="5561672" y="1472813"/>
                <a:ext cx="33480" cy="23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42B03F-ED78-4F77-AF33-754A0CD37F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52672" y="1463813"/>
                  <a:ext cx="51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13D734-DCF6-4D25-9916-75D2EC1E403F}"/>
                    </a:ext>
                  </a:extLst>
                </p14:cNvPr>
                <p14:cNvContentPartPr/>
                <p14:nvPr/>
              </p14:nvContentPartPr>
              <p14:xfrm>
                <a:off x="5511272" y="1631573"/>
                <a:ext cx="90360" cy="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13D734-DCF6-4D25-9916-75D2EC1E403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02236" y="1622573"/>
                  <a:ext cx="108071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C634A1-1677-41C4-AB38-99E2CBA2B324}"/>
                    </a:ext>
                  </a:extLst>
                </p14:cNvPr>
                <p14:cNvContentPartPr/>
                <p14:nvPr/>
              </p14:nvContentPartPr>
              <p14:xfrm>
                <a:off x="5614232" y="1646333"/>
                <a:ext cx="78480" cy="10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C634A1-1677-41C4-AB38-99E2CBA2B32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05191" y="1637333"/>
                  <a:ext cx="96201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923887-910E-4E9E-B0D6-D17BA6E10E49}"/>
              </a:ext>
            </a:extLst>
          </p:cNvPr>
          <p:cNvGrpSpPr/>
          <p:nvPr/>
        </p:nvGrpSpPr>
        <p:grpSpPr>
          <a:xfrm>
            <a:off x="2694632" y="2043773"/>
            <a:ext cx="533880" cy="268560"/>
            <a:chOff x="2694632" y="2043773"/>
            <a:chExt cx="5338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3E5A74-9ECD-4142-B2A1-7C794E878EED}"/>
                    </a:ext>
                  </a:extLst>
                </p14:cNvPr>
                <p14:cNvContentPartPr/>
                <p14:nvPr/>
              </p14:nvContentPartPr>
              <p14:xfrm>
                <a:off x="2694632" y="2043773"/>
                <a:ext cx="91440" cy="18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3E5A74-9ECD-4142-B2A1-7C794E878E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85632" y="2034773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1313AE-4751-4DD1-9737-F7178D81F630}"/>
                    </a:ext>
                  </a:extLst>
                </p14:cNvPr>
                <p14:cNvContentPartPr/>
                <p14:nvPr/>
              </p14:nvContentPartPr>
              <p14:xfrm>
                <a:off x="2833592" y="2118653"/>
                <a:ext cx="100080" cy="14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1313AE-4751-4DD1-9737-F7178D81F63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24592" y="2109630"/>
                  <a:ext cx="117720" cy="157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248C0E3-D384-45F5-8C23-040012B51210}"/>
                    </a:ext>
                  </a:extLst>
                </p14:cNvPr>
                <p14:cNvContentPartPr/>
                <p14:nvPr/>
              </p14:nvContentPartPr>
              <p14:xfrm>
                <a:off x="2987672" y="2113973"/>
                <a:ext cx="2520" cy="8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248C0E3-D384-45F5-8C23-040012B5121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78672" y="2104973"/>
                  <a:ext cx="2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562E77-313D-4D38-8585-9D634508CD62}"/>
                    </a:ext>
                  </a:extLst>
                </p14:cNvPr>
                <p14:cNvContentPartPr/>
                <p14:nvPr/>
              </p14:nvContentPartPr>
              <p14:xfrm>
                <a:off x="2984432" y="2050253"/>
                <a:ext cx="360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562E77-313D-4D38-8585-9D634508CD6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75432" y="2041253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91DEDF-CBD5-43A9-9942-8461F52E1ADF}"/>
                    </a:ext>
                  </a:extLst>
                </p14:cNvPr>
                <p14:cNvContentPartPr/>
                <p14:nvPr/>
              </p14:nvContentPartPr>
              <p14:xfrm>
                <a:off x="3033752" y="2109653"/>
                <a:ext cx="69840" cy="10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91DEDF-CBD5-43A9-9942-8461F52E1A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24752" y="2100653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101AAA-683A-4BD3-BFAC-C798574B646C}"/>
                    </a:ext>
                  </a:extLst>
                </p14:cNvPr>
                <p14:cNvContentPartPr/>
                <p14:nvPr/>
              </p14:nvContentPartPr>
              <p14:xfrm>
                <a:off x="3147872" y="2131253"/>
                <a:ext cx="76680" cy="6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101AAA-683A-4BD3-BFAC-C798574B646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38914" y="2122253"/>
                  <a:ext cx="94238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96AF94-C84F-4322-9EE7-5AC0A20B47F9}"/>
                    </a:ext>
                  </a:extLst>
                </p14:cNvPr>
                <p14:cNvContentPartPr/>
                <p14:nvPr/>
              </p14:nvContentPartPr>
              <p14:xfrm>
                <a:off x="3158672" y="2131253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96AF94-C84F-4322-9EE7-5AC0A20B47F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49672" y="21222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BB5445-7632-4069-AED7-39EDBEBBFBCF}"/>
                    </a:ext>
                  </a:extLst>
                </p14:cNvPr>
                <p14:cNvContentPartPr/>
                <p14:nvPr/>
              </p14:nvContentPartPr>
              <p14:xfrm>
                <a:off x="3115472" y="2160053"/>
                <a:ext cx="113040" cy="152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BB5445-7632-4069-AED7-39EDBEBBFBC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06501" y="2151032"/>
                  <a:ext cx="130624" cy="1699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72F27A-0CF8-4053-8512-8F03BDCC15ED}"/>
              </a:ext>
            </a:extLst>
          </p:cNvPr>
          <p:cNvGrpSpPr/>
          <p:nvPr/>
        </p:nvGrpSpPr>
        <p:grpSpPr>
          <a:xfrm>
            <a:off x="5954867" y="1301453"/>
            <a:ext cx="230760" cy="192240"/>
            <a:chOff x="5954867" y="1301453"/>
            <a:chExt cx="2307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77E2DC-C1E1-4010-9817-D77601300F7A}"/>
                    </a:ext>
                  </a:extLst>
                </p14:cNvPr>
                <p14:cNvContentPartPr/>
                <p14:nvPr/>
              </p14:nvContentPartPr>
              <p14:xfrm>
                <a:off x="5954867" y="1316213"/>
                <a:ext cx="230760" cy="17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77E2DC-C1E1-4010-9817-D77601300F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45867" y="1307213"/>
                  <a:ext cx="248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625CE4-80A7-4884-9471-DDFDECEFBB61}"/>
                    </a:ext>
                  </a:extLst>
                </p14:cNvPr>
                <p14:cNvContentPartPr/>
                <p14:nvPr/>
              </p14:nvContentPartPr>
              <p14:xfrm>
                <a:off x="5973587" y="1301453"/>
                <a:ext cx="21600" cy="18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625CE4-80A7-4884-9471-DDFDECEFBB6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64587" y="1292453"/>
                  <a:ext cx="39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3B24CC-68D3-4BBC-9BA2-0EACB193FF0B}"/>
                    </a:ext>
                  </a:extLst>
                </p14:cNvPr>
                <p14:cNvContentPartPr/>
                <p14:nvPr/>
              </p14:nvContentPartPr>
              <p14:xfrm>
                <a:off x="5995907" y="1343933"/>
                <a:ext cx="122400" cy="10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3B24CC-68D3-4BBC-9BA2-0EACB193FF0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86907" y="1334902"/>
                  <a:ext cx="140040" cy="1221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4EF4CE9-9481-4A8B-B9CA-E6E3347185EA}"/>
                  </a:ext>
                </a:extLst>
              </p14:cNvPr>
              <p14:cNvContentPartPr/>
              <p14:nvPr/>
            </p14:nvContentPartPr>
            <p14:xfrm>
              <a:off x="7725347" y="1356533"/>
              <a:ext cx="102600" cy="77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4EF4CE9-9481-4A8B-B9CA-E6E3347185E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716347" y="1347533"/>
                <a:ext cx="120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429D0B-90F3-44B3-BBF4-B2D188F657D0}"/>
                  </a:ext>
                </a:extLst>
              </p14:cNvPr>
              <p14:cNvContentPartPr/>
              <p14:nvPr/>
            </p14:nvContentPartPr>
            <p14:xfrm>
              <a:off x="7890587" y="1195613"/>
              <a:ext cx="79920" cy="233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429D0B-90F3-44B3-BBF4-B2D188F657D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881587" y="1186613"/>
                <a:ext cx="97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00C099F-C61D-4769-A03D-BB224B85472E}"/>
                  </a:ext>
                </a:extLst>
              </p14:cNvPr>
              <p14:cNvContentPartPr/>
              <p14:nvPr/>
            </p14:nvContentPartPr>
            <p14:xfrm>
              <a:off x="7855667" y="1334213"/>
              <a:ext cx="63360" cy="2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00C099F-C61D-4769-A03D-BB224B85472E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6667" y="1325213"/>
                <a:ext cx="81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5A392D5-5B4D-4985-921C-44E5BFF18861}"/>
                  </a:ext>
                </a:extLst>
              </p14:cNvPr>
              <p14:cNvContentPartPr/>
              <p14:nvPr/>
            </p14:nvContentPartPr>
            <p14:xfrm>
              <a:off x="8087867" y="1345013"/>
              <a:ext cx="94680" cy="97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A392D5-5B4D-4985-921C-44E5BFF1886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078867" y="1336013"/>
                <a:ext cx="1123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AC8F0CB-BE36-4CEC-BABA-E8B21CCFD520}"/>
                  </a:ext>
                </a:extLst>
              </p14:cNvPr>
              <p14:cNvContentPartPr/>
              <p14:nvPr/>
            </p14:nvContentPartPr>
            <p14:xfrm>
              <a:off x="8224667" y="1379573"/>
              <a:ext cx="37800" cy="53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AC8F0CB-BE36-4CEC-BABA-E8B21CCFD52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215667" y="1370573"/>
                <a:ext cx="55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DF2F5D-F2AB-404E-9E95-41E54D3E0BAF}"/>
                  </a:ext>
                </a:extLst>
              </p14:cNvPr>
              <p14:cNvContentPartPr/>
              <p14:nvPr/>
            </p14:nvContentPartPr>
            <p14:xfrm>
              <a:off x="8251307" y="1278413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DF2F5D-F2AB-404E-9E95-41E54D3E0BA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242307" y="12694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D7715F4-AF93-44A8-9B3B-F40192585890}"/>
                  </a:ext>
                </a:extLst>
              </p14:cNvPr>
              <p14:cNvContentPartPr/>
              <p14:nvPr/>
            </p14:nvContentPartPr>
            <p14:xfrm>
              <a:off x="8251307" y="1278413"/>
              <a:ext cx="106200" cy="171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D7715F4-AF93-44A8-9B3B-F40192585890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242307" y="1269413"/>
                <a:ext cx="123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B9ED2B6-B4A5-4567-9EEA-96A23D827363}"/>
                  </a:ext>
                </a:extLst>
              </p14:cNvPr>
              <p14:cNvContentPartPr/>
              <p14:nvPr/>
            </p14:nvContentPartPr>
            <p14:xfrm>
              <a:off x="8377667" y="1357253"/>
              <a:ext cx="110880" cy="10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B9ED2B6-B4A5-4567-9EEA-96A23D827363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368667" y="1348253"/>
                <a:ext cx="1285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90E66DA-D099-4EE7-88EE-75E6BD1F44F4}"/>
              </a:ext>
            </a:extLst>
          </p:cNvPr>
          <p:cNvGrpSpPr/>
          <p:nvPr/>
        </p:nvGrpSpPr>
        <p:grpSpPr>
          <a:xfrm>
            <a:off x="8729387" y="1190933"/>
            <a:ext cx="393840" cy="262080"/>
            <a:chOff x="8729387" y="1190933"/>
            <a:chExt cx="3938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30D5D1-9BA4-45F5-BB04-EB81FC007B16}"/>
                    </a:ext>
                  </a:extLst>
                </p14:cNvPr>
                <p14:cNvContentPartPr/>
                <p14:nvPr/>
              </p14:nvContentPartPr>
              <p14:xfrm>
                <a:off x="8735867" y="1251413"/>
                <a:ext cx="105120" cy="107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30D5D1-9BA4-45F5-BB04-EB81FC007B1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26867" y="1242413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933001-E989-4AF6-82E6-51AF24785D54}"/>
                    </a:ext>
                  </a:extLst>
                </p14:cNvPr>
                <p14:cNvContentPartPr/>
                <p14:nvPr/>
              </p14:nvContentPartPr>
              <p14:xfrm>
                <a:off x="8729387" y="1426733"/>
                <a:ext cx="113760" cy="2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933001-E989-4AF6-82E6-51AF24785D5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20387" y="1417855"/>
                  <a:ext cx="131400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E30FDC-E401-40DB-900D-D83250AE67A9}"/>
                    </a:ext>
                  </a:extLst>
                </p14:cNvPr>
                <p14:cNvContentPartPr/>
                <p14:nvPr/>
              </p14:nvContentPartPr>
              <p14:xfrm>
                <a:off x="8948627" y="1190933"/>
                <a:ext cx="90360" cy="205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E30FDC-E401-40DB-900D-D83250AE67A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939627" y="1181933"/>
                  <a:ext cx="108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AE590E-30BE-410F-952E-871C2AC7C42E}"/>
                    </a:ext>
                  </a:extLst>
                </p14:cNvPr>
                <p14:cNvContentPartPr/>
                <p14:nvPr/>
              </p14:nvContentPartPr>
              <p14:xfrm>
                <a:off x="8963747" y="1370933"/>
                <a:ext cx="90720" cy="3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AE590E-30BE-410F-952E-871C2AC7C42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954747" y="1361933"/>
                  <a:ext cx="108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FFA52D-7B4D-409E-8C9F-A681962BB41C}"/>
                    </a:ext>
                  </a:extLst>
                </p14:cNvPr>
                <p14:cNvContentPartPr/>
                <p14:nvPr/>
              </p14:nvContentPartPr>
              <p14:xfrm>
                <a:off x="9122867" y="1422053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FFA52D-7B4D-409E-8C9F-A681962BB41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13867" y="14130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1E65C3-B70A-4213-883F-9A89BE16DF9C}"/>
                  </a:ext>
                </a:extLst>
              </p14:cNvPr>
              <p14:cNvContentPartPr/>
              <p14:nvPr/>
            </p14:nvContentPartPr>
            <p14:xfrm>
              <a:off x="6338627" y="1315133"/>
              <a:ext cx="143280" cy="169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1E65C3-B70A-4213-883F-9A89BE16DF9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329604" y="1306133"/>
                <a:ext cx="160964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A3EDD01-0122-4E7C-815C-B15A83C78A1F}"/>
                  </a:ext>
                </a:extLst>
              </p14:cNvPr>
              <p14:cNvContentPartPr/>
              <p14:nvPr/>
            </p14:nvContentPartPr>
            <p14:xfrm>
              <a:off x="6606827" y="1401533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A3EDD01-0122-4E7C-815C-B15A83C78A1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597827" y="13925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ED9B61B-532A-43E1-9199-2D463AC83ABD}"/>
                  </a:ext>
                </a:extLst>
              </p14:cNvPr>
              <p14:cNvContentPartPr/>
              <p14:nvPr/>
            </p14:nvContentPartPr>
            <p14:xfrm>
              <a:off x="6586307" y="1494053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ED9B61B-532A-43E1-9199-2D463AC83AB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577307" y="14850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CF26D2-50D4-4A62-8208-5542CDED4895}"/>
                  </a:ext>
                </a:extLst>
              </p14:cNvPr>
              <p14:cNvContentPartPr/>
              <p14:nvPr/>
            </p14:nvContentPartPr>
            <p14:xfrm>
              <a:off x="6688187" y="1238093"/>
              <a:ext cx="117000" cy="21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CF26D2-50D4-4A62-8208-5542CDED489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679187" y="1229108"/>
                <a:ext cx="134640" cy="228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8CC84B-256F-4E87-9BC2-A4C79DECE707}"/>
                  </a:ext>
                </a:extLst>
              </p14:cNvPr>
              <p14:cNvContentPartPr/>
              <p14:nvPr/>
            </p14:nvContentPartPr>
            <p14:xfrm>
              <a:off x="6835427" y="1353653"/>
              <a:ext cx="122760" cy="82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8CC84B-256F-4E87-9BC2-A4C79DECE70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826427" y="1344692"/>
                <a:ext cx="140400" cy="100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32790A6-0D8B-4D5A-8A34-CA0286D61EA9}"/>
                  </a:ext>
                </a:extLst>
              </p14:cNvPr>
              <p14:cNvContentPartPr/>
              <p14:nvPr/>
            </p14:nvContentPartPr>
            <p14:xfrm>
              <a:off x="6991667" y="1329533"/>
              <a:ext cx="181440" cy="124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32790A6-0D8B-4D5A-8A34-CA0286D61EA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982667" y="1320533"/>
                <a:ext cx="1990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2DD9206-3C13-4BD7-85D3-F74FA070B74F}"/>
                  </a:ext>
                </a:extLst>
              </p14:cNvPr>
              <p14:cNvContentPartPr/>
              <p14:nvPr/>
            </p14:nvContentPartPr>
            <p14:xfrm>
              <a:off x="6580547" y="1379213"/>
              <a:ext cx="23400" cy="15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2DD9206-3C13-4BD7-85D3-F74FA070B74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571547" y="1370422"/>
                <a:ext cx="41040" cy="32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B145B97-F21B-4F93-A02F-539A702B3BBD}"/>
                  </a:ext>
                </a:extLst>
              </p14:cNvPr>
              <p14:cNvContentPartPr/>
              <p14:nvPr/>
            </p14:nvContentPartPr>
            <p14:xfrm>
              <a:off x="6574787" y="1473893"/>
              <a:ext cx="15840" cy="10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B145B97-F21B-4F93-A02F-539A702B3BB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565787" y="1465183"/>
                <a:ext cx="33480" cy="27871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50C933A-E6E9-430A-92E0-38EA81321D70}"/>
              </a:ext>
            </a:extLst>
          </p:cNvPr>
          <p:cNvGrpSpPr/>
          <p:nvPr/>
        </p:nvGrpSpPr>
        <p:grpSpPr>
          <a:xfrm>
            <a:off x="7119107" y="1201733"/>
            <a:ext cx="523440" cy="247320"/>
            <a:chOff x="7119107" y="1201733"/>
            <a:chExt cx="5234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F6F521-E35A-4CEE-AF84-77D78A39A5F6}"/>
                    </a:ext>
                  </a:extLst>
                </p14:cNvPr>
                <p14:cNvContentPartPr/>
                <p14:nvPr/>
              </p14:nvContentPartPr>
              <p14:xfrm>
                <a:off x="7229267" y="1407653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F6F521-E35A-4CEE-AF84-77D78A39A5F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20267" y="13986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BF6216B-9FC7-4D3F-9632-6ED8709859E9}"/>
                    </a:ext>
                  </a:extLst>
                </p14:cNvPr>
                <p14:cNvContentPartPr/>
                <p14:nvPr/>
              </p14:nvContentPartPr>
              <p14:xfrm>
                <a:off x="7314587" y="1337093"/>
                <a:ext cx="8172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BF6216B-9FC7-4D3F-9632-6ED8709859E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305587" y="1328093"/>
                  <a:ext cx="99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8F5124-92CA-4B11-AADA-730394155F7E}"/>
                    </a:ext>
                  </a:extLst>
                </p14:cNvPr>
                <p14:cNvContentPartPr/>
                <p14:nvPr/>
              </p14:nvContentPartPr>
              <p14:xfrm>
                <a:off x="7418627" y="1201733"/>
                <a:ext cx="206640" cy="247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8F5124-92CA-4B11-AADA-730394155F7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09611" y="1192746"/>
                  <a:ext cx="224311" cy="264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039015-A944-46F8-9BE6-D2E945DD62B9}"/>
                    </a:ext>
                  </a:extLst>
                </p14:cNvPr>
                <p14:cNvContentPartPr/>
                <p14:nvPr/>
              </p14:nvContentPartPr>
              <p14:xfrm>
                <a:off x="7487747" y="1315133"/>
                <a:ext cx="9972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039015-A944-46F8-9BE6-D2E945DD62B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78747" y="1306423"/>
                  <a:ext cx="117360" cy="27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0C437A-F4BD-4D10-9BC5-FE43A1B8C736}"/>
                    </a:ext>
                  </a:extLst>
                </p14:cNvPr>
                <p14:cNvContentPartPr/>
                <p14:nvPr/>
              </p14:nvContentPartPr>
              <p14:xfrm>
                <a:off x="7119107" y="1388213"/>
                <a:ext cx="38880" cy="4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0C437A-F4BD-4D10-9BC5-FE43A1B8C73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110107" y="1379213"/>
                  <a:ext cx="5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B0A0FA-A5FB-4C0D-A3EB-3F8D073CA82D}"/>
                    </a:ext>
                  </a:extLst>
                </p14:cNvPr>
                <p14:cNvContentPartPr/>
                <p14:nvPr/>
              </p14:nvContentPartPr>
              <p14:xfrm>
                <a:off x="7179947" y="1434293"/>
                <a:ext cx="360" cy="1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B0A0FA-A5FB-4C0D-A3EB-3F8D073CA82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70947" y="1425293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F7D56E-BCDC-43D3-99A9-FC2F3179AB0A}"/>
                    </a:ext>
                  </a:extLst>
                </p14:cNvPr>
                <p14:cNvContentPartPr/>
                <p14:nvPr/>
              </p14:nvContentPartPr>
              <p14:xfrm>
                <a:off x="7530587" y="1294973"/>
                <a:ext cx="111960" cy="1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F7D56E-BCDC-43D3-99A9-FC2F3179AB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21587" y="1286137"/>
                  <a:ext cx="129600" cy="367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5109BA2-E168-4DB3-A306-1450D087A2D6}"/>
                  </a:ext>
                </a:extLst>
              </p14:cNvPr>
              <p14:cNvContentPartPr/>
              <p14:nvPr/>
            </p14:nvContentPartPr>
            <p14:xfrm>
              <a:off x="3597227" y="1706093"/>
              <a:ext cx="64080" cy="104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5109BA2-E168-4DB3-A306-1450D087A2D6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3588227" y="1697093"/>
                <a:ext cx="81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43579E9-D07A-4BAA-9733-ED14F97CFAAD}"/>
                  </a:ext>
                </a:extLst>
              </p14:cNvPr>
              <p14:cNvContentPartPr/>
              <p14:nvPr/>
            </p14:nvContentPartPr>
            <p14:xfrm>
              <a:off x="3563027" y="1598453"/>
              <a:ext cx="108000" cy="65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43579E9-D07A-4BAA-9733-ED14F97CFAA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554027" y="1589453"/>
                <a:ext cx="125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C23CE3-7F58-45B6-82C0-27A4EA210CE1}"/>
              </a:ext>
            </a:extLst>
          </p:cNvPr>
          <p:cNvGrpSpPr/>
          <p:nvPr/>
        </p:nvGrpSpPr>
        <p:grpSpPr>
          <a:xfrm>
            <a:off x="7352027" y="1566413"/>
            <a:ext cx="197280" cy="298800"/>
            <a:chOff x="7352027" y="1566413"/>
            <a:chExt cx="1972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B6A392-FB48-400F-807F-8235F87CE520}"/>
                    </a:ext>
                  </a:extLst>
                </p14:cNvPr>
                <p14:cNvContentPartPr/>
                <p14:nvPr/>
              </p14:nvContentPartPr>
              <p14:xfrm>
                <a:off x="7427987" y="1597013"/>
                <a:ext cx="16560" cy="14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B6A392-FB48-400F-807F-8235F87CE52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419347" y="1588373"/>
                  <a:ext cx="34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15EE8D1-44EE-4CCF-981A-4C4A9BCC51B2}"/>
                    </a:ext>
                  </a:extLst>
                </p14:cNvPr>
                <p14:cNvContentPartPr/>
                <p14:nvPr/>
              </p14:nvContentPartPr>
              <p14:xfrm>
                <a:off x="7482707" y="1566413"/>
                <a:ext cx="28440" cy="23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15EE8D1-44EE-4CCF-981A-4C4A9BCC51B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73707" y="1557413"/>
                  <a:ext cx="46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1E5D96-D16A-428A-8322-11541F54321F}"/>
                    </a:ext>
                  </a:extLst>
                </p14:cNvPr>
                <p14:cNvContentPartPr/>
                <p14:nvPr/>
              </p14:nvContentPartPr>
              <p14:xfrm>
                <a:off x="7352027" y="1721933"/>
                <a:ext cx="197280" cy="14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1E5D96-D16A-428A-8322-11541F54321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343387" y="1712933"/>
                  <a:ext cx="2149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2F42BE6-4083-4766-B46D-0BCF17F2D639}"/>
              </a:ext>
            </a:extLst>
          </p:cNvPr>
          <p:cNvGrpSpPr/>
          <p:nvPr/>
        </p:nvGrpSpPr>
        <p:grpSpPr>
          <a:xfrm>
            <a:off x="8654718" y="1723704"/>
            <a:ext cx="2743148" cy="303120"/>
            <a:chOff x="10401947" y="996773"/>
            <a:chExt cx="2743148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8E2488C6-9E47-432D-BAE0-909202A7DB42}"/>
                    </a:ext>
                  </a:extLst>
                </p14:cNvPr>
                <p14:cNvContentPartPr/>
                <p14:nvPr/>
              </p14:nvContentPartPr>
              <p14:xfrm>
                <a:off x="10401947" y="1206413"/>
                <a:ext cx="131040" cy="82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8E2488C6-9E47-432D-BAE0-909202A7DB4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392947" y="1197413"/>
                  <a:ext cx="148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F08CD85-882A-4D48-8FF1-E42A1D03FFA9}"/>
                    </a:ext>
                  </a:extLst>
                </p14:cNvPr>
                <p14:cNvContentPartPr/>
                <p14:nvPr/>
              </p14:nvContentPartPr>
              <p14:xfrm>
                <a:off x="10622267" y="1062773"/>
                <a:ext cx="51840" cy="20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F08CD85-882A-4D48-8FF1-E42A1D03FFA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613627" y="1054133"/>
                  <a:ext cx="6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33CE9CC-8C15-4DD6-971D-53A16DD5BE3C}"/>
                    </a:ext>
                  </a:extLst>
                </p14:cNvPr>
                <p14:cNvContentPartPr/>
                <p14:nvPr/>
              </p14:nvContentPartPr>
              <p14:xfrm>
                <a:off x="10532627" y="1179413"/>
                <a:ext cx="127440" cy="7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33CE9CC-8C15-4DD6-971D-53A16DD5BE3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523627" y="1170413"/>
                  <a:ext cx="145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133F580-F6B0-4E67-B60C-4C0155E3BA91}"/>
                    </a:ext>
                  </a:extLst>
                </p14:cNvPr>
                <p14:cNvContentPartPr/>
                <p14:nvPr/>
              </p14:nvContentPartPr>
              <p14:xfrm>
                <a:off x="10839347" y="1188773"/>
                <a:ext cx="187920" cy="900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133F580-F6B0-4E67-B60C-4C0155E3BA9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830707" y="1179773"/>
                  <a:ext cx="205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E696824-48B6-4F40-8700-6511E7D1567B}"/>
                    </a:ext>
                  </a:extLst>
                </p14:cNvPr>
                <p14:cNvContentPartPr/>
                <p14:nvPr/>
              </p14:nvContentPartPr>
              <p14:xfrm>
                <a:off x="11083067" y="1200293"/>
                <a:ext cx="119880" cy="626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E696824-48B6-4F40-8700-6511E7D1567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074427" y="1191293"/>
                  <a:ext cx="137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3C17B94-96DA-4B3F-B529-5779D747BCA9}"/>
                    </a:ext>
                  </a:extLst>
                </p14:cNvPr>
                <p14:cNvContentPartPr/>
                <p14:nvPr/>
              </p14:nvContentPartPr>
              <p14:xfrm>
                <a:off x="11263787" y="1203173"/>
                <a:ext cx="95040" cy="61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3C17B94-96DA-4B3F-B529-5779D747BCA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255147" y="1194533"/>
                  <a:ext cx="11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DE1191E-19C0-44EF-B87C-B06965AEB0CC}"/>
                    </a:ext>
                  </a:extLst>
                </p14:cNvPr>
                <p14:cNvContentPartPr/>
                <p14:nvPr/>
              </p14:nvContentPartPr>
              <p14:xfrm>
                <a:off x="11423267" y="1028213"/>
                <a:ext cx="76320" cy="223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DE1191E-19C0-44EF-B87C-B06965AEB0C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14627" y="1019573"/>
                  <a:ext cx="93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4C2611C-A4D7-49DC-B8F6-FAAACD9831F0}"/>
                    </a:ext>
                  </a:extLst>
                </p14:cNvPr>
                <p14:cNvContentPartPr/>
                <p14:nvPr/>
              </p14:nvContentPartPr>
              <p14:xfrm>
                <a:off x="11377187" y="1183373"/>
                <a:ext cx="108360" cy="43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4C2611C-A4D7-49DC-B8F6-FAAACD9831F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368547" y="1174373"/>
                  <a:ext cx="126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8A80099-DE8F-45C1-B3FF-255BBEDA3917}"/>
                    </a:ext>
                  </a:extLst>
                </p14:cNvPr>
                <p14:cNvContentPartPr/>
                <p14:nvPr/>
              </p14:nvContentPartPr>
              <p14:xfrm>
                <a:off x="11680615" y="1104773"/>
                <a:ext cx="100080" cy="1576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8A80099-DE8F-45C1-B3FF-255BBEDA391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671615" y="1096133"/>
                  <a:ext cx="117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F8E214B-631F-42C0-B90F-0D4CADC373B1}"/>
                    </a:ext>
                  </a:extLst>
                </p14:cNvPr>
                <p14:cNvContentPartPr/>
                <p14:nvPr/>
              </p14:nvContentPartPr>
              <p14:xfrm>
                <a:off x="11712655" y="1229693"/>
                <a:ext cx="96840" cy="702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F8E214B-631F-42C0-B90F-0D4CADC373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704015" y="1220693"/>
                  <a:ext cx="114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E30A517-BDEE-481F-894E-FECFAE3B6014}"/>
                    </a:ext>
                  </a:extLst>
                </p14:cNvPr>
                <p14:cNvContentPartPr/>
                <p14:nvPr/>
              </p14:nvContentPartPr>
              <p14:xfrm>
                <a:off x="11947735" y="1061933"/>
                <a:ext cx="111600" cy="196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E30A517-BDEE-481F-894E-FECFAE3B601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939095" y="1052933"/>
                  <a:ext cx="129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928F7A0-7BE5-4B78-B8C1-2AF191C12916}"/>
                    </a:ext>
                  </a:extLst>
                </p14:cNvPr>
                <p14:cNvContentPartPr/>
                <p14:nvPr/>
              </p14:nvContentPartPr>
              <p14:xfrm>
                <a:off x="12108295" y="1200533"/>
                <a:ext cx="46440" cy="568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928F7A0-7BE5-4B78-B8C1-2AF191C1291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2099655" y="1191533"/>
                  <a:ext cx="64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BBE58A5-E70F-413C-B1F9-3CC27472ED9B}"/>
                    </a:ext>
                  </a:extLst>
                </p14:cNvPr>
                <p14:cNvContentPartPr/>
                <p14:nvPr/>
              </p14:nvContentPartPr>
              <p14:xfrm>
                <a:off x="12145735" y="1117733"/>
                <a:ext cx="6840" cy="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BBE58A5-E70F-413C-B1F9-3CC27472ED9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2137095" y="1108733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38D98BC-5AEF-4B38-8EC7-6C69A7EBE2A3}"/>
                    </a:ext>
                  </a:extLst>
                </p14:cNvPr>
                <p14:cNvContentPartPr/>
                <p14:nvPr/>
              </p14:nvContentPartPr>
              <p14:xfrm>
                <a:off x="12179935" y="1167773"/>
                <a:ext cx="90360" cy="784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38D98BC-5AEF-4B38-8EC7-6C69A7EBE2A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170935" y="1158773"/>
                  <a:ext cx="10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C228E1D-7D77-487C-9D8D-44E4979AF94E}"/>
                    </a:ext>
                  </a:extLst>
                </p14:cNvPr>
                <p14:cNvContentPartPr/>
                <p14:nvPr/>
              </p14:nvContentPartPr>
              <p14:xfrm>
                <a:off x="12304495" y="1183253"/>
                <a:ext cx="89280" cy="716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C228E1D-7D77-487C-9D8D-44E4979AF94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2295855" y="1174253"/>
                  <a:ext cx="106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510E1DF-1178-4CCC-87B6-4740DC6F0468}"/>
                    </a:ext>
                  </a:extLst>
                </p14:cNvPr>
                <p14:cNvContentPartPr/>
                <p14:nvPr/>
              </p14:nvContentPartPr>
              <p14:xfrm>
                <a:off x="12424015" y="1183973"/>
                <a:ext cx="69840" cy="802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510E1DF-1178-4CCC-87B6-4740DC6F046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2415015" y="1175333"/>
                  <a:ext cx="87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0A8949E-A019-4AF1-A68F-DC6CFB65A7DC}"/>
                    </a:ext>
                  </a:extLst>
                </p14:cNvPr>
                <p14:cNvContentPartPr/>
                <p14:nvPr/>
              </p14:nvContentPartPr>
              <p14:xfrm>
                <a:off x="12570535" y="1018373"/>
                <a:ext cx="35640" cy="2167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0A8949E-A019-4AF1-A68F-DC6CFB65A7D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2561535" y="1009733"/>
                  <a:ext cx="53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273220E-FED7-496E-B682-81028FC93322}"/>
                    </a:ext>
                  </a:extLst>
                </p14:cNvPr>
                <p14:cNvContentPartPr/>
                <p14:nvPr/>
              </p14:nvContentPartPr>
              <p14:xfrm>
                <a:off x="12513655" y="1183253"/>
                <a:ext cx="81720" cy="4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273220E-FED7-496E-B682-81028FC9332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505015" y="1174253"/>
                  <a:ext cx="99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77B08C9-92FF-4B72-A7AE-6F47112B4C0C}"/>
                    </a:ext>
                  </a:extLst>
                </p14:cNvPr>
                <p14:cNvContentPartPr/>
                <p14:nvPr/>
              </p14:nvContentPartPr>
              <p14:xfrm>
                <a:off x="12643255" y="1177493"/>
                <a:ext cx="360" cy="486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77B08C9-92FF-4B72-A7AE-6F47112B4C0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2634255" y="1168493"/>
                  <a:ext cx="18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AC62BD9-7163-4801-BC78-B8EF42CD4CFA}"/>
                    </a:ext>
                  </a:extLst>
                </p14:cNvPr>
                <p14:cNvContentPartPr/>
                <p14:nvPr/>
              </p14:nvContentPartPr>
              <p14:xfrm>
                <a:off x="12651535" y="1097573"/>
                <a:ext cx="2520" cy="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AC62BD9-7163-4801-BC78-B8EF42CD4CF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2642895" y="1088573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0B88625-F0D1-415C-8CBA-D67F8E1AC5C1}"/>
                    </a:ext>
                  </a:extLst>
                </p14:cNvPr>
                <p14:cNvContentPartPr/>
                <p14:nvPr/>
              </p14:nvContentPartPr>
              <p14:xfrm>
                <a:off x="12686815" y="1158053"/>
                <a:ext cx="69840" cy="936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0B88625-F0D1-415C-8CBA-D67F8E1AC5C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678175" y="1149413"/>
                  <a:ext cx="87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A255401-E166-4488-B915-C90229B2FB2D}"/>
                    </a:ext>
                  </a:extLst>
                </p14:cNvPr>
                <p14:cNvContentPartPr/>
                <p14:nvPr/>
              </p14:nvContentPartPr>
              <p14:xfrm>
                <a:off x="12774655" y="996773"/>
                <a:ext cx="79200" cy="2491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A255401-E166-4488-B915-C90229B2FB2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2766015" y="988133"/>
                  <a:ext cx="9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9122980-1D3B-465B-B6E5-52EA7F0A786C}"/>
                    </a:ext>
                  </a:extLst>
                </p14:cNvPr>
                <p14:cNvContentPartPr/>
                <p14:nvPr/>
              </p14:nvContentPartPr>
              <p14:xfrm>
                <a:off x="12754495" y="1155173"/>
                <a:ext cx="62280" cy="21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9122980-1D3B-465B-B6E5-52EA7F0A786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2745495" y="1146533"/>
                  <a:ext cx="79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22177BC-7A4B-410F-832E-1915571283ED}"/>
                    </a:ext>
                  </a:extLst>
                </p14:cNvPr>
                <p14:cNvContentPartPr/>
                <p14:nvPr/>
              </p14:nvContentPartPr>
              <p14:xfrm>
                <a:off x="12860335" y="1196573"/>
                <a:ext cx="360" cy="435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22177BC-7A4B-410F-832E-1915571283E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2851335" y="1187933"/>
                  <a:ext cx="18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A4A9603-AFA9-47ED-B8EA-FE3AE8A8D282}"/>
                    </a:ext>
                  </a:extLst>
                </p14:cNvPr>
                <p14:cNvContentPartPr/>
                <p14:nvPr/>
              </p14:nvContentPartPr>
              <p14:xfrm>
                <a:off x="12860335" y="1130333"/>
                <a:ext cx="35640" cy="666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A4A9603-AFA9-47ED-B8EA-FE3AE8A8D28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2851335" y="1121333"/>
                  <a:ext cx="5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6FE9447-3F1E-49D5-9DC0-7B48A8D4D61C}"/>
                    </a:ext>
                  </a:extLst>
                </p14:cNvPr>
                <p14:cNvContentPartPr/>
                <p14:nvPr/>
              </p14:nvContentPartPr>
              <p14:xfrm>
                <a:off x="12933055" y="1172453"/>
                <a:ext cx="70920" cy="86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6FE9447-3F1E-49D5-9DC0-7B48A8D4D61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924055" y="1163453"/>
                  <a:ext cx="88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5F30409-D060-40D5-89E0-AB4C30E48D2E}"/>
                    </a:ext>
                  </a:extLst>
                </p14:cNvPr>
                <p14:cNvContentPartPr/>
                <p14:nvPr/>
              </p14:nvContentPartPr>
              <p14:xfrm>
                <a:off x="13014055" y="1155173"/>
                <a:ext cx="70200" cy="1072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5F30409-D060-40D5-89E0-AB4C30E48D2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3005415" y="1146533"/>
                  <a:ext cx="87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082FB22-6306-49D7-9644-B44250E2D06A}"/>
                    </a:ext>
                  </a:extLst>
                </p14:cNvPr>
                <p14:cNvContentPartPr/>
                <p14:nvPr/>
              </p14:nvContentPartPr>
              <p14:xfrm>
                <a:off x="13117015" y="1007933"/>
                <a:ext cx="28080" cy="2678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082FB22-6306-49D7-9644-B44250E2D06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108015" y="999293"/>
                  <a:ext cx="457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F7D8C3E-03F2-4076-A4AF-235B96923112}"/>
              </a:ext>
            </a:extLst>
          </p:cNvPr>
          <p:cNvGrpSpPr/>
          <p:nvPr/>
        </p:nvGrpSpPr>
        <p:grpSpPr>
          <a:xfrm>
            <a:off x="6325307" y="1858013"/>
            <a:ext cx="1625760" cy="311040"/>
            <a:chOff x="6325307" y="1858013"/>
            <a:chExt cx="16257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5781818-C8E4-4716-8AAF-8431619B7968}"/>
                    </a:ext>
                  </a:extLst>
                </p14:cNvPr>
                <p14:cNvContentPartPr/>
                <p14:nvPr/>
              </p14:nvContentPartPr>
              <p14:xfrm>
                <a:off x="6325307" y="1888253"/>
                <a:ext cx="218520" cy="18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5781818-C8E4-4716-8AAF-8431619B796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16667" y="1879253"/>
                  <a:ext cx="236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F4C2E1-3957-4757-BEFB-D651215C801C}"/>
                    </a:ext>
                  </a:extLst>
                </p14:cNvPr>
                <p14:cNvContentPartPr/>
                <p14:nvPr/>
              </p14:nvContentPartPr>
              <p14:xfrm>
                <a:off x="6436547" y="1958813"/>
                <a:ext cx="66600" cy="2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F4C2E1-3957-4757-BEFB-D651215C801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427907" y="1950173"/>
                  <a:ext cx="84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99D670-67F0-4EB6-945B-69C9172FA93D}"/>
                    </a:ext>
                  </a:extLst>
                </p14:cNvPr>
                <p14:cNvContentPartPr/>
                <p14:nvPr/>
              </p14:nvContentPartPr>
              <p14:xfrm>
                <a:off x="6597107" y="1952333"/>
                <a:ext cx="103680" cy="74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99D670-67F0-4EB6-945B-69C9172FA93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88107" y="1943333"/>
                  <a:ext cx="121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795A13-60D0-4CDE-999D-FA1BD3DD593C}"/>
                    </a:ext>
                  </a:extLst>
                </p14:cNvPr>
                <p14:cNvContentPartPr/>
                <p14:nvPr/>
              </p14:nvContentPartPr>
              <p14:xfrm>
                <a:off x="6755147" y="1955213"/>
                <a:ext cx="114480" cy="83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795A13-60D0-4CDE-999D-FA1BD3DD593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746147" y="1946213"/>
                  <a:ext cx="132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5C3F24-B32B-43E0-8EEC-C1F8275D4827}"/>
                    </a:ext>
                  </a:extLst>
                </p14:cNvPr>
                <p14:cNvContentPartPr/>
                <p14:nvPr/>
              </p14:nvContentPartPr>
              <p14:xfrm>
                <a:off x="6912827" y="1973573"/>
                <a:ext cx="106920" cy="5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5C3F24-B32B-43E0-8EEC-C1F8275D482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03827" y="1964933"/>
                  <a:ext cx="124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6F9B49-4B6D-4883-98DE-E91DBD5F4FCD}"/>
                    </a:ext>
                  </a:extLst>
                </p14:cNvPr>
                <p14:cNvContentPartPr/>
                <p14:nvPr/>
              </p14:nvContentPartPr>
              <p14:xfrm>
                <a:off x="7084547" y="1979333"/>
                <a:ext cx="44280" cy="4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6F9B49-4B6D-4883-98DE-E91DBD5F4FC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075907" y="1970333"/>
                  <a:ext cx="61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00B6141-2A95-4DE8-88A5-C2E521A6AC0E}"/>
                    </a:ext>
                  </a:extLst>
                </p14:cNvPr>
                <p14:cNvContentPartPr/>
                <p14:nvPr/>
              </p14:nvContentPartPr>
              <p14:xfrm>
                <a:off x="7099667" y="1932893"/>
                <a:ext cx="22680" cy="46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00B6141-2A95-4DE8-88A5-C2E521A6AC0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091027" y="1924253"/>
                  <a:ext cx="40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44F935-92EA-4882-A153-81DBB009D9FF}"/>
                    </a:ext>
                  </a:extLst>
                </p14:cNvPr>
                <p14:cNvContentPartPr/>
                <p14:nvPr/>
              </p14:nvContentPartPr>
              <p14:xfrm>
                <a:off x="7151147" y="1951253"/>
                <a:ext cx="111600" cy="217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44F935-92EA-4882-A153-81DBB009D9F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142147" y="1942613"/>
                  <a:ext cx="12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915808-3D3A-426F-88BA-D9DB06B5AB8E}"/>
                    </a:ext>
                  </a:extLst>
                </p14:cNvPr>
                <p14:cNvContentPartPr/>
                <p14:nvPr/>
              </p14:nvContentPartPr>
              <p14:xfrm>
                <a:off x="7295507" y="1952333"/>
                <a:ext cx="85320" cy="78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915808-3D3A-426F-88BA-D9DB06B5AB8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286507" y="1943333"/>
                  <a:ext cx="10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83418D8E-7D58-430A-AC5B-82B3AE6771D2}"/>
                    </a:ext>
                  </a:extLst>
                </p14:cNvPr>
                <p14:cNvContentPartPr/>
                <p14:nvPr/>
              </p14:nvContentPartPr>
              <p14:xfrm>
                <a:off x="7425827" y="1942613"/>
                <a:ext cx="135360" cy="7560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83418D8E-7D58-430A-AC5B-82B3AE6771D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417187" y="1933613"/>
                  <a:ext cx="153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F811ECAF-38AA-4D83-AA34-A84A216978E3}"/>
                    </a:ext>
                  </a:extLst>
                </p14:cNvPr>
                <p14:cNvContentPartPr/>
                <p14:nvPr/>
              </p14:nvContentPartPr>
              <p14:xfrm>
                <a:off x="7578107" y="1940453"/>
                <a:ext cx="195480" cy="10260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F811ECAF-38AA-4D83-AA34-A84A216978E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69107" y="1931453"/>
                  <a:ext cx="213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4CE36C4D-617D-460D-AD79-F9DF2EC9EFA0}"/>
                    </a:ext>
                  </a:extLst>
                </p14:cNvPr>
                <p14:cNvContentPartPr/>
                <p14:nvPr/>
              </p14:nvContentPartPr>
              <p14:xfrm>
                <a:off x="7849187" y="1858013"/>
                <a:ext cx="49320" cy="14580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4CE36C4D-617D-460D-AD79-F9DF2EC9EFA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40547" y="1849013"/>
                  <a:ext cx="66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1765DA6E-396B-4EFA-8D39-1C15392C31E0}"/>
                    </a:ext>
                  </a:extLst>
                </p14:cNvPr>
                <p14:cNvContentPartPr/>
                <p14:nvPr/>
              </p14:nvContentPartPr>
              <p14:xfrm>
                <a:off x="7813907" y="1932173"/>
                <a:ext cx="137160" cy="2736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1765DA6E-396B-4EFA-8D39-1C15392C31E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05267" y="1923173"/>
                  <a:ext cx="1548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29C4C27-DF1C-4630-955C-4347A86B0F0A}"/>
              </a:ext>
            </a:extLst>
          </p:cNvPr>
          <p:cNvGrpSpPr/>
          <p:nvPr/>
        </p:nvGrpSpPr>
        <p:grpSpPr>
          <a:xfrm>
            <a:off x="8096507" y="1782773"/>
            <a:ext cx="434160" cy="223200"/>
            <a:chOff x="8096507" y="1782773"/>
            <a:chExt cx="43416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EE3715CE-6A2C-4D08-828D-17B96C215DB4}"/>
                    </a:ext>
                  </a:extLst>
                </p14:cNvPr>
                <p14:cNvContentPartPr/>
                <p14:nvPr/>
              </p14:nvContentPartPr>
              <p14:xfrm>
                <a:off x="8096507" y="1922453"/>
                <a:ext cx="128160" cy="835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EE3715CE-6A2C-4D08-828D-17B96C215DB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087507" y="1913813"/>
                  <a:ext cx="145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64E7CAD3-8E19-4F36-A27F-80D640EA8D4B}"/>
                    </a:ext>
                  </a:extLst>
                </p14:cNvPr>
                <p14:cNvContentPartPr/>
                <p14:nvPr/>
              </p14:nvContentPartPr>
              <p14:xfrm>
                <a:off x="8280107" y="1927133"/>
                <a:ext cx="49680" cy="6228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64E7CAD3-8E19-4F36-A27F-80D640EA8D4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271467" y="1918493"/>
                  <a:ext cx="67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A00828F6-8E2D-4FD6-8A1F-776695DB7FD6}"/>
                    </a:ext>
                  </a:extLst>
                </p14:cNvPr>
                <p14:cNvContentPartPr/>
                <p14:nvPr/>
              </p14:nvContentPartPr>
              <p14:xfrm>
                <a:off x="8312507" y="1852253"/>
                <a:ext cx="1440" cy="36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A00828F6-8E2D-4FD6-8A1F-776695DB7FD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303507" y="1843253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D0CD18A4-915D-4F43-9C1B-6D19CFA80A1B}"/>
                    </a:ext>
                  </a:extLst>
                </p14:cNvPr>
                <p14:cNvContentPartPr/>
                <p14:nvPr/>
              </p14:nvContentPartPr>
              <p14:xfrm>
                <a:off x="8374427" y="1784573"/>
                <a:ext cx="41040" cy="20772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D0CD18A4-915D-4F43-9C1B-6D19CFA80A1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365427" y="1775933"/>
                  <a:ext cx="5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AAC0B164-A105-4FA7-A5A0-15822BDAE83A}"/>
                    </a:ext>
                  </a:extLst>
                </p14:cNvPr>
                <p14:cNvContentPartPr/>
                <p14:nvPr/>
              </p14:nvContentPartPr>
              <p14:xfrm>
                <a:off x="8347787" y="1911653"/>
                <a:ext cx="87120" cy="2736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AAC0B164-A105-4FA7-A5A0-15822BDAE83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338787" y="1903013"/>
                  <a:ext cx="10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83703A1-07D2-40A2-8647-CC733B16DD32}"/>
                    </a:ext>
                  </a:extLst>
                </p14:cNvPr>
                <p14:cNvContentPartPr/>
                <p14:nvPr/>
              </p14:nvContentPartPr>
              <p14:xfrm>
                <a:off x="8455427" y="1782773"/>
                <a:ext cx="75240" cy="21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83703A1-07D2-40A2-8647-CC733B16DD3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46427" y="1774133"/>
                  <a:ext cx="9288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6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CF4ACDB-C0B5-4124-AF02-E42C61240073}"/>
                  </a:ext>
                </a:extLst>
              </p14:cNvPr>
              <p14:cNvContentPartPr/>
              <p14:nvPr/>
            </p14:nvContentPartPr>
            <p14:xfrm>
              <a:off x="5949827" y="2378573"/>
              <a:ext cx="167760" cy="87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CF4ACDB-C0B5-4124-AF02-E42C61240073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931788" y="2271017"/>
                <a:ext cx="203477" cy="301873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0AF22CF-BE98-49E4-8C31-B5734C934A71}"/>
              </a:ext>
            </a:extLst>
          </p:cNvPr>
          <p:cNvGrpSpPr/>
          <p:nvPr/>
        </p:nvGrpSpPr>
        <p:grpSpPr>
          <a:xfrm>
            <a:off x="10201067" y="2068613"/>
            <a:ext cx="886680" cy="249840"/>
            <a:chOff x="10201067" y="2068613"/>
            <a:chExt cx="88668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4699F3-8B1D-4C84-B23C-85879F5D1264}"/>
                    </a:ext>
                  </a:extLst>
                </p14:cNvPr>
                <p14:cNvContentPartPr/>
                <p14:nvPr/>
              </p14:nvContentPartPr>
              <p14:xfrm>
                <a:off x="10201067" y="2161853"/>
                <a:ext cx="140400" cy="123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4699F3-8B1D-4C84-B23C-85879F5D126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92067" y="2153213"/>
                  <a:ext cx="158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CF0FEA4-BB87-472E-A3C8-6D697D9CC882}"/>
                    </a:ext>
                  </a:extLst>
                </p14:cNvPr>
                <p14:cNvContentPartPr/>
                <p14:nvPr/>
              </p14:nvContentPartPr>
              <p14:xfrm>
                <a:off x="10356227" y="2196053"/>
                <a:ext cx="96480" cy="89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CF0FEA4-BB87-472E-A3C8-6D697D9CC88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347227" y="2187053"/>
                  <a:ext cx="11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B5A5E3C-0CD8-4DE6-A6D7-42A07A91AB10}"/>
                    </a:ext>
                  </a:extLst>
                </p14:cNvPr>
                <p14:cNvContentPartPr/>
                <p14:nvPr/>
              </p14:nvContentPartPr>
              <p14:xfrm>
                <a:off x="10547387" y="2068613"/>
                <a:ext cx="45360" cy="185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B5A5E3C-0CD8-4DE6-A6D7-42A07A91AB1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538747" y="2059973"/>
                  <a:ext cx="63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D400E4D-8E94-4ABE-8D95-D28532C19A70}"/>
                    </a:ext>
                  </a:extLst>
                </p14:cNvPr>
                <p14:cNvContentPartPr/>
                <p14:nvPr/>
              </p14:nvContentPartPr>
              <p14:xfrm>
                <a:off x="10486547" y="2196773"/>
                <a:ext cx="120240" cy="4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D400E4D-8E94-4ABE-8D95-D28532C19A7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477547" y="2187773"/>
                  <a:ext cx="13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131117-49E0-42CA-91D6-72BCC2E496E7}"/>
                    </a:ext>
                  </a:extLst>
                </p14:cNvPr>
                <p14:cNvContentPartPr/>
                <p14:nvPr/>
              </p14:nvContentPartPr>
              <p14:xfrm>
                <a:off x="10633067" y="2183093"/>
                <a:ext cx="97200" cy="109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131117-49E0-42CA-91D6-72BCC2E496E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624067" y="2174093"/>
                  <a:ext cx="11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52709A-EA8A-483D-A8BB-79E1C22ADB0E}"/>
                    </a:ext>
                  </a:extLst>
                </p14:cNvPr>
                <p14:cNvContentPartPr/>
                <p14:nvPr/>
              </p14:nvContentPartPr>
              <p14:xfrm>
                <a:off x="10755827" y="2187053"/>
                <a:ext cx="99720" cy="101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52709A-EA8A-483D-A8BB-79E1C22ADB0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747187" y="2178053"/>
                  <a:ext cx="117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4F4F557-09E8-446D-A722-DECCA6DA970D}"/>
                    </a:ext>
                  </a:extLst>
                </p14:cNvPr>
                <p14:cNvContentPartPr/>
                <p14:nvPr/>
              </p14:nvContentPartPr>
              <p14:xfrm>
                <a:off x="10884347" y="2192093"/>
                <a:ext cx="118440" cy="12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4F4F557-09E8-446D-A722-DECCA6DA970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875347" y="2183453"/>
                  <a:ext cx="136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560C839-A720-467A-BB70-3C6B7BFEC67D}"/>
                    </a:ext>
                  </a:extLst>
                </p14:cNvPr>
                <p14:cNvContentPartPr/>
                <p14:nvPr/>
              </p14:nvContentPartPr>
              <p14:xfrm>
                <a:off x="11087387" y="2318093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560C839-A720-467A-BB70-3C6B7BFEC67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78747" y="23090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AEB6C99D-1517-4C9F-8BFD-FCE698620AAD}"/>
                  </a:ext>
                </a:extLst>
              </p14:cNvPr>
              <p14:cNvContentPartPr/>
              <p14:nvPr/>
            </p14:nvContentPartPr>
            <p14:xfrm>
              <a:off x="5919947" y="2398733"/>
              <a:ext cx="318240" cy="2019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AEB6C99D-1517-4C9F-8BFD-FCE698620AAD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910947" y="2389733"/>
                <a:ext cx="33588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88CDC6FD-DCD2-4725-9B72-253943144DA2}"/>
              </a:ext>
            </a:extLst>
          </p:cNvPr>
          <p:cNvGrpSpPr/>
          <p:nvPr/>
        </p:nvGrpSpPr>
        <p:grpSpPr>
          <a:xfrm>
            <a:off x="6404507" y="2426453"/>
            <a:ext cx="816120" cy="145800"/>
            <a:chOff x="6404507" y="2426453"/>
            <a:chExt cx="8161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E0B958F-3D9F-467A-BDC6-B4F7B84215A9}"/>
                    </a:ext>
                  </a:extLst>
                </p14:cNvPr>
                <p14:cNvContentPartPr/>
                <p14:nvPr/>
              </p14:nvContentPartPr>
              <p14:xfrm>
                <a:off x="6404507" y="2436173"/>
                <a:ext cx="129600" cy="136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E0B958F-3D9F-467A-BDC6-B4F7B84215A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95867" y="2427533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C462255-3CE3-41E5-871D-AB837F7125F9}"/>
                    </a:ext>
                  </a:extLst>
                </p14:cNvPr>
                <p14:cNvContentPartPr/>
                <p14:nvPr/>
              </p14:nvContentPartPr>
              <p14:xfrm>
                <a:off x="6541307" y="2453453"/>
                <a:ext cx="82800" cy="109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C462255-3CE3-41E5-871D-AB837F7125F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532667" y="2444813"/>
                  <a:ext cx="10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A66CF5C-E090-4BE8-BB68-401CD574D987}"/>
                    </a:ext>
                  </a:extLst>
                </p14:cNvPr>
                <p14:cNvContentPartPr/>
                <p14:nvPr/>
              </p14:nvContentPartPr>
              <p14:xfrm>
                <a:off x="6659027" y="2441573"/>
                <a:ext cx="69840" cy="106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A66CF5C-E090-4BE8-BB68-401CD574D98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650387" y="2432573"/>
                  <a:ext cx="87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6BBAB9C-384C-4666-A8C8-805359D9F38E}"/>
                    </a:ext>
                  </a:extLst>
                </p14:cNvPr>
                <p14:cNvContentPartPr/>
                <p14:nvPr/>
              </p14:nvContentPartPr>
              <p14:xfrm>
                <a:off x="6763787" y="2456693"/>
                <a:ext cx="112680" cy="110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6BBAB9C-384C-4666-A8C8-805359D9F38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755147" y="2448053"/>
                  <a:ext cx="130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DADEE7E-26EB-4268-B9A7-7DDB2CC6C08E}"/>
                    </a:ext>
                  </a:extLst>
                </p14:cNvPr>
                <p14:cNvContentPartPr/>
                <p14:nvPr/>
              </p14:nvContentPartPr>
              <p14:xfrm>
                <a:off x="6897707" y="2426453"/>
                <a:ext cx="119160" cy="111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DADEE7E-26EB-4268-B9A7-7DDB2CC6C08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888707" y="2417813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51ECDE5-798C-4787-9F78-728E1191B2DF}"/>
                    </a:ext>
                  </a:extLst>
                </p14:cNvPr>
                <p14:cNvContentPartPr/>
                <p14:nvPr/>
              </p14:nvContentPartPr>
              <p14:xfrm>
                <a:off x="7017227" y="2431853"/>
                <a:ext cx="94680" cy="1029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51ECDE5-798C-4787-9F78-728E1191B2D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008587" y="2422853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C4F077D-5505-4A22-A4BE-2521D0945E9F}"/>
                    </a:ext>
                  </a:extLst>
                </p14:cNvPr>
                <p14:cNvContentPartPr/>
                <p14:nvPr/>
              </p14:nvContentPartPr>
              <p14:xfrm>
                <a:off x="7127387" y="2435453"/>
                <a:ext cx="93240" cy="102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C4F077D-5505-4A22-A4BE-2521D0945E9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18747" y="2426813"/>
                  <a:ext cx="1108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DEAE9294-7D48-4D33-A732-A2CF2FC8E0A4}"/>
              </a:ext>
            </a:extLst>
          </p:cNvPr>
          <p:cNvGrpSpPr/>
          <p:nvPr/>
        </p:nvGrpSpPr>
        <p:grpSpPr>
          <a:xfrm>
            <a:off x="7401347" y="2273813"/>
            <a:ext cx="1026000" cy="298800"/>
            <a:chOff x="7401347" y="2273813"/>
            <a:chExt cx="10260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200029C-90A7-4954-9936-C918CDBA297C}"/>
                    </a:ext>
                  </a:extLst>
                </p14:cNvPr>
                <p14:cNvContentPartPr/>
                <p14:nvPr/>
              </p14:nvContentPartPr>
              <p14:xfrm>
                <a:off x="7401347" y="2324573"/>
                <a:ext cx="102960" cy="2242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200029C-90A7-4954-9936-C918CDBA297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392707" y="2315933"/>
                  <a:ext cx="120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FCA530A-A7E4-4DBC-860C-C469D2BA9723}"/>
                    </a:ext>
                  </a:extLst>
                </p14:cNvPr>
                <p14:cNvContentPartPr/>
                <p14:nvPr/>
              </p14:nvContentPartPr>
              <p14:xfrm>
                <a:off x="7547867" y="2479733"/>
                <a:ext cx="34560" cy="810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FCA530A-A7E4-4DBC-860C-C469D2BA972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538867" y="2470733"/>
                  <a:ext cx="52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46F5643-6D0D-431A-9463-C676627E9100}"/>
                    </a:ext>
                  </a:extLst>
                </p14:cNvPr>
                <p14:cNvContentPartPr/>
                <p14:nvPr/>
              </p14:nvContentPartPr>
              <p14:xfrm>
                <a:off x="7573427" y="2382533"/>
                <a:ext cx="360" cy="11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46F5643-6D0D-431A-9463-C676627E910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564787" y="2373533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15AF08C-5E37-4196-B4E9-DEF4792A07F2}"/>
                    </a:ext>
                  </a:extLst>
                </p14:cNvPr>
                <p14:cNvContentPartPr/>
                <p14:nvPr/>
              </p14:nvContentPartPr>
              <p14:xfrm>
                <a:off x="7573427" y="2394053"/>
                <a:ext cx="155520" cy="1677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15AF08C-5E37-4196-B4E9-DEF4792A07F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564787" y="2385053"/>
                  <a:ext cx="173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D342A8D-F27E-42F9-ABC6-118EA5995FB7}"/>
                    </a:ext>
                  </a:extLst>
                </p14:cNvPr>
                <p14:cNvContentPartPr/>
                <p14:nvPr/>
              </p14:nvContentPartPr>
              <p14:xfrm>
                <a:off x="7704827" y="2482973"/>
                <a:ext cx="113760" cy="896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D342A8D-F27E-42F9-ABC6-118EA5995FB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96187" y="2473973"/>
                  <a:ext cx="131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9B41934-408E-49D5-88B4-1A57FE697C9C}"/>
                    </a:ext>
                  </a:extLst>
                </p14:cNvPr>
                <p14:cNvContentPartPr/>
                <p14:nvPr/>
              </p14:nvContentPartPr>
              <p14:xfrm>
                <a:off x="7832267" y="2478653"/>
                <a:ext cx="111600" cy="799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9B41934-408E-49D5-88B4-1A57FE697C9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823267" y="2469653"/>
                  <a:ext cx="129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9E87984-3ED1-4970-9869-10AC0931C57B}"/>
                    </a:ext>
                  </a:extLst>
                </p14:cNvPr>
                <p14:cNvContentPartPr/>
                <p14:nvPr/>
              </p14:nvContentPartPr>
              <p14:xfrm>
                <a:off x="7966907" y="2273813"/>
                <a:ext cx="63000" cy="2574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9E87984-3ED1-4970-9869-10AC0931C57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958267" y="2264813"/>
                  <a:ext cx="80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6353DC81-26DE-44A0-B2DE-E77D90E07F40}"/>
                    </a:ext>
                  </a:extLst>
                </p14:cNvPr>
                <p14:cNvContentPartPr/>
                <p14:nvPr/>
              </p14:nvContentPartPr>
              <p14:xfrm>
                <a:off x="7928387" y="2431493"/>
                <a:ext cx="105120" cy="16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6353DC81-26DE-44A0-B2DE-E77D90E07F4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919747" y="2422853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3A12935-549B-475F-AFB4-F7576E7BEC38}"/>
                    </a:ext>
                  </a:extLst>
                </p14:cNvPr>
                <p14:cNvContentPartPr/>
                <p14:nvPr/>
              </p14:nvContentPartPr>
              <p14:xfrm>
                <a:off x="8075987" y="2376773"/>
                <a:ext cx="15480" cy="1515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3A12935-549B-475F-AFB4-F7576E7BEC3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067347" y="2367773"/>
                  <a:ext cx="3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1C25B69-F982-47B2-B36B-378834A42976}"/>
                    </a:ext>
                  </a:extLst>
                </p14:cNvPr>
                <p14:cNvContentPartPr/>
                <p14:nvPr/>
              </p14:nvContentPartPr>
              <p14:xfrm>
                <a:off x="8161307" y="2433293"/>
                <a:ext cx="84240" cy="820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1C25B69-F982-47B2-B36B-378834A4297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152667" y="2424653"/>
                  <a:ext cx="10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E21DD45-B74D-499C-993C-76E8204C5293}"/>
                    </a:ext>
                  </a:extLst>
                </p14:cNvPr>
                <p14:cNvContentPartPr/>
                <p14:nvPr/>
              </p14:nvContentPartPr>
              <p14:xfrm>
                <a:off x="8281547" y="2448773"/>
                <a:ext cx="145800" cy="831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E21DD45-B74D-499C-993C-76E8204C529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272547" y="2440133"/>
                  <a:ext cx="1634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0920109B-7B05-42BD-A5FF-A9F81D0816C9}"/>
              </a:ext>
            </a:extLst>
          </p:cNvPr>
          <p:cNvGrpSpPr/>
          <p:nvPr/>
        </p:nvGrpSpPr>
        <p:grpSpPr>
          <a:xfrm>
            <a:off x="8642987" y="2481533"/>
            <a:ext cx="803160" cy="315000"/>
            <a:chOff x="8642987" y="2481533"/>
            <a:chExt cx="8031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AE234D5-138A-4193-BD13-DC08D2A2D345}"/>
                    </a:ext>
                  </a:extLst>
                </p14:cNvPr>
                <p14:cNvContentPartPr/>
                <p14:nvPr/>
              </p14:nvContentPartPr>
              <p14:xfrm>
                <a:off x="8658827" y="2524733"/>
                <a:ext cx="155880" cy="147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AE234D5-138A-4193-BD13-DC08D2A2D34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650187" y="2516093"/>
                  <a:ext cx="1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0C64B09-7404-4962-975E-35BAB36A2626}"/>
                    </a:ext>
                  </a:extLst>
                </p14:cNvPr>
                <p14:cNvContentPartPr/>
                <p14:nvPr/>
              </p14:nvContentPartPr>
              <p14:xfrm>
                <a:off x="8642987" y="2558573"/>
                <a:ext cx="144720" cy="2264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0C64B09-7404-4962-975E-35BAB36A262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633987" y="2549573"/>
                  <a:ext cx="162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7B755093-2F47-4F98-9D41-98C03BDA331E}"/>
                    </a:ext>
                  </a:extLst>
                </p14:cNvPr>
                <p14:cNvContentPartPr/>
                <p14:nvPr/>
              </p14:nvContentPartPr>
              <p14:xfrm>
                <a:off x="8911187" y="2723093"/>
                <a:ext cx="56160" cy="331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7B755093-2F47-4F98-9D41-98C03BDA331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902547" y="2714453"/>
                  <a:ext cx="73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CFB51CE-BA05-4943-A5FA-11BCEA6C9FA4}"/>
                    </a:ext>
                  </a:extLst>
                </p14:cNvPr>
                <p14:cNvContentPartPr/>
                <p14:nvPr/>
              </p14:nvContentPartPr>
              <p14:xfrm>
                <a:off x="9046907" y="2714093"/>
                <a:ext cx="62640" cy="525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CFB51CE-BA05-4943-A5FA-11BCEA6C9FA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038267" y="2705453"/>
                  <a:ext cx="80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45757FC-AABA-4AB6-8578-69D83B18C253}"/>
                    </a:ext>
                  </a:extLst>
                </p14:cNvPr>
                <p14:cNvContentPartPr/>
                <p14:nvPr/>
              </p14:nvContentPartPr>
              <p14:xfrm>
                <a:off x="9167867" y="2706893"/>
                <a:ext cx="72720" cy="49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45757FC-AABA-4AB6-8578-69D83B18C25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159227" y="2697893"/>
                  <a:ext cx="9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907AACD-1FD8-4BED-870F-6701E8026A19}"/>
                    </a:ext>
                  </a:extLst>
                </p14:cNvPr>
                <p14:cNvContentPartPr/>
                <p14:nvPr/>
              </p14:nvContentPartPr>
              <p14:xfrm>
                <a:off x="9276947" y="2481533"/>
                <a:ext cx="169200" cy="3150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907AACD-1FD8-4BED-870F-6701E8026A1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268307" y="2472533"/>
                  <a:ext cx="18684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178E319-0BFF-416F-8645-CB5C351A6D96}"/>
              </a:ext>
            </a:extLst>
          </p:cNvPr>
          <p:cNvGrpSpPr/>
          <p:nvPr/>
        </p:nvGrpSpPr>
        <p:grpSpPr>
          <a:xfrm>
            <a:off x="11639267" y="2515373"/>
            <a:ext cx="309600" cy="246600"/>
            <a:chOff x="11639267" y="2515373"/>
            <a:chExt cx="3096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6CFF0BC-743B-4820-BCF9-7178DED847C7}"/>
                    </a:ext>
                  </a:extLst>
                </p14:cNvPr>
                <p14:cNvContentPartPr/>
                <p14:nvPr/>
              </p14:nvContentPartPr>
              <p14:xfrm>
                <a:off x="11648987" y="2515373"/>
                <a:ext cx="12240" cy="1728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6CFF0BC-743B-4820-BCF9-7178DED847C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639987" y="2506373"/>
                  <a:ext cx="29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83CC827-0AC7-4E0E-BCE6-E758721D2D8D}"/>
                    </a:ext>
                  </a:extLst>
                </p14:cNvPr>
                <p14:cNvContentPartPr/>
                <p14:nvPr/>
              </p14:nvContentPartPr>
              <p14:xfrm>
                <a:off x="11663747" y="2557493"/>
                <a:ext cx="244080" cy="43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83CC827-0AC7-4E0E-BCE6-E758721D2D8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655107" y="2548853"/>
                  <a:ext cx="261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4332E2A-A7FF-49C5-A6C5-480679859E78}"/>
                    </a:ext>
                  </a:extLst>
                </p14:cNvPr>
                <p14:cNvContentPartPr/>
                <p14:nvPr/>
              </p14:nvContentPartPr>
              <p14:xfrm>
                <a:off x="11911067" y="2598173"/>
                <a:ext cx="37800" cy="1638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4332E2A-A7FF-49C5-A6C5-480679859E7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902067" y="2589173"/>
                  <a:ext cx="55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71079B6-D50E-467E-95E2-A3290594CA15}"/>
                    </a:ext>
                  </a:extLst>
                </p14:cNvPr>
                <p14:cNvContentPartPr/>
                <p14:nvPr/>
              </p14:nvContentPartPr>
              <p14:xfrm>
                <a:off x="11684267" y="2737133"/>
                <a:ext cx="213840" cy="54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71079B6-D50E-467E-95E2-A3290594CA1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675267" y="2728493"/>
                  <a:ext cx="231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FA2629BD-C6BE-4B48-B702-63ECD89DC45C}"/>
                    </a:ext>
                  </a:extLst>
                </p14:cNvPr>
                <p14:cNvContentPartPr/>
                <p14:nvPr/>
              </p14:nvContentPartPr>
              <p14:xfrm>
                <a:off x="11714147" y="2582693"/>
                <a:ext cx="152280" cy="1378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FA2629BD-C6BE-4B48-B702-63ECD89DC45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705507" y="2573693"/>
                  <a:ext cx="169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27BCCC5-2697-401C-92A2-BB2B16C10545}"/>
                    </a:ext>
                  </a:extLst>
                </p14:cNvPr>
                <p14:cNvContentPartPr/>
                <p14:nvPr/>
              </p14:nvContentPartPr>
              <p14:xfrm>
                <a:off x="11639267" y="2599973"/>
                <a:ext cx="281520" cy="1494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27BCCC5-2697-401C-92A2-BB2B16C1054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30627" y="2590973"/>
                  <a:ext cx="299160" cy="167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EFCC92A4-3257-4AB5-9C95-53BCA626F6E6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582FA98C-4F0A-4ED5-BD10-7B7BD1C5ED68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3" name="Picture 36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81093D9-9925-4C42-9808-8D834E57CDA0}"/>
              </a:ext>
            </a:extLst>
          </p:cNvPr>
          <p:cNvPicPr>
            <a:picLocks noChangeAspect="1"/>
          </p:cNvPicPr>
          <p:nvPr/>
        </p:nvPicPr>
        <p:blipFill>
          <a:blip r:embed="rId64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  <a:ln>
            <a:noFill/>
          </a:ln>
        </p:spPr>
      </p:pic>
      <p:sp>
        <p:nvSpPr>
          <p:cNvPr id="364" name="Speech Bubble: Rectangle with Corners Rounded 363">
            <a:extLst>
              <a:ext uri="{FF2B5EF4-FFF2-40B4-BE49-F238E27FC236}">
                <a16:creationId xmlns:a16="http://schemas.microsoft.com/office/drawing/2014/main" id="{E78B0502-2C61-4D0E-9307-C2B1000ED372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365" name="Picture 36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4AEF1B-40E4-4D97-B945-3C28B55D3FDC}"/>
              </a:ext>
            </a:extLst>
          </p:cNvPr>
          <p:cNvPicPr>
            <a:picLocks noChangeAspect="1"/>
          </p:cNvPicPr>
          <p:nvPr/>
        </p:nvPicPr>
        <p:blipFill>
          <a:blip r:embed="rId64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366" name="Speech Bubble: Rectangle with Corners Rounded 365">
            <a:extLst>
              <a:ext uri="{FF2B5EF4-FFF2-40B4-BE49-F238E27FC236}">
                <a16:creationId xmlns:a16="http://schemas.microsoft.com/office/drawing/2014/main" id="{8D4FB723-879F-4F38-AA52-7B94BBED29B2}"/>
              </a:ext>
            </a:extLst>
          </p:cNvPr>
          <p:cNvSpPr/>
          <p:nvPr/>
        </p:nvSpPr>
        <p:spPr>
          <a:xfrm>
            <a:off x="44783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en-US" sz="17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55CC6D0A-8777-48B5-B417-CC3C60F9EB82}"/>
                  </a:ext>
                </a:extLst>
              </p:cNvPr>
              <p:cNvSpPr txBox="1"/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10000"/>
                        <a:lumOff val="90000"/>
                      </a:schemeClr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bg2">
                      <a:lumMod val="10000"/>
                      <a:lumOff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55CC6D0A-8777-48B5-B417-CC3C60F9E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0" y="5522251"/>
                <a:ext cx="2012168" cy="276999"/>
              </a:xfrm>
              <a:prstGeom prst="rect">
                <a:avLst/>
              </a:prstGeom>
              <a:blipFill>
                <a:blip r:embed="rId647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D9927BC-AE06-47D9-932A-22784CD3BC68}"/>
                  </a:ext>
                </a:extLst>
              </p14:cNvPr>
              <p14:cNvContentPartPr/>
              <p14:nvPr/>
            </p14:nvContentPartPr>
            <p14:xfrm>
              <a:off x="2426507" y="678653"/>
              <a:ext cx="184680" cy="2066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D9927BC-AE06-47D9-932A-22784CD3BC68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2417507" y="669653"/>
                <a:ext cx="2023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4D60659-8B43-4583-9E47-DAB623310606}"/>
                  </a:ext>
                </a:extLst>
              </p14:cNvPr>
              <p14:cNvContentPartPr/>
              <p14:nvPr/>
            </p14:nvContentPartPr>
            <p14:xfrm>
              <a:off x="4636907" y="2182373"/>
              <a:ext cx="129600" cy="23760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4D60659-8B43-4583-9E47-DAB623310606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627907" y="2173733"/>
                <a:ext cx="147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4D310972-A3E1-4657-A220-7F9D82A69E63}"/>
                  </a:ext>
                </a:extLst>
              </p14:cNvPr>
              <p14:cNvContentPartPr/>
              <p14:nvPr/>
            </p14:nvContentPartPr>
            <p14:xfrm>
              <a:off x="4335388" y="1709960"/>
              <a:ext cx="131760" cy="8568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4D310972-A3E1-4657-A220-7F9D82A69E63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326388" y="1700960"/>
                <a:ext cx="149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E23781C-0CAE-4442-BF15-6410BE76CE9D}"/>
                  </a:ext>
                </a:extLst>
              </p14:cNvPr>
              <p14:cNvContentPartPr/>
              <p14:nvPr/>
            </p14:nvContentPartPr>
            <p14:xfrm>
              <a:off x="4517908" y="1688360"/>
              <a:ext cx="119520" cy="108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E23781C-0CAE-4442-BF15-6410BE76CE9D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508881" y="1679390"/>
                <a:ext cx="137213" cy="12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7308E72E-4812-4DFB-889D-E4CAAADA3872}"/>
                  </a:ext>
                </a:extLst>
              </p14:cNvPr>
              <p14:cNvContentPartPr/>
              <p14:nvPr/>
            </p14:nvContentPartPr>
            <p14:xfrm>
              <a:off x="4671988" y="1580360"/>
              <a:ext cx="360" cy="16272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7308E72E-4812-4DFB-889D-E4CAAADA3872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662988" y="1571360"/>
                <a:ext cx="18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60152823-D45C-40E7-BC62-0D273D9DF937}"/>
                  </a:ext>
                </a:extLst>
              </p14:cNvPr>
              <p14:cNvContentPartPr/>
              <p14:nvPr/>
            </p14:nvContentPartPr>
            <p14:xfrm>
              <a:off x="4624468" y="1708520"/>
              <a:ext cx="155520" cy="2235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60152823-D45C-40E7-BC62-0D273D9DF937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15468" y="1699520"/>
                <a:ext cx="173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FB3250F6-0643-422B-BFE5-25BAD47F2C04}"/>
                  </a:ext>
                </a:extLst>
              </p14:cNvPr>
              <p14:cNvContentPartPr/>
              <p14:nvPr/>
            </p14:nvContentPartPr>
            <p14:xfrm>
              <a:off x="4349267" y="1501613"/>
              <a:ext cx="476280" cy="8244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FB3250F6-0643-422B-BFE5-25BAD47F2C04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340267" y="1492973"/>
                <a:ext cx="493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982E4095-9627-4753-B573-C2F0AA7869DB}"/>
                  </a:ext>
                </a:extLst>
              </p14:cNvPr>
              <p14:cNvContentPartPr/>
              <p14:nvPr/>
            </p14:nvContentPartPr>
            <p14:xfrm>
              <a:off x="4294547" y="1492253"/>
              <a:ext cx="632520" cy="10620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982E4095-9627-4753-B573-C2F0AA7869DB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285907" y="1483253"/>
                <a:ext cx="650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08FFAF8C-F441-4335-BF57-577D65F51EE2}"/>
                  </a:ext>
                </a:extLst>
              </p14:cNvPr>
              <p14:cNvContentPartPr/>
              <p14:nvPr/>
            </p14:nvContentPartPr>
            <p14:xfrm>
              <a:off x="4267907" y="1604933"/>
              <a:ext cx="44280" cy="24084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08FFAF8C-F441-4335-BF57-577D65F51EE2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259267" y="1595933"/>
                <a:ext cx="61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D57774CC-E8DD-4C97-AC61-D90EA8EB382F}"/>
                  </a:ext>
                </a:extLst>
              </p14:cNvPr>
              <p14:cNvContentPartPr/>
              <p14:nvPr/>
            </p14:nvContentPartPr>
            <p14:xfrm>
              <a:off x="4231547" y="1848293"/>
              <a:ext cx="675360" cy="147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D57774CC-E8DD-4C97-AC61-D90EA8EB382F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4222907" y="1839293"/>
                <a:ext cx="693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6205069-8BCF-4CB6-BD26-13074CEBD244}"/>
                  </a:ext>
                </a:extLst>
              </p14:cNvPr>
              <p14:cNvContentPartPr/>
              <p14:nvPr/>
            </p14:nvContentPartPr>
            <p14:xfrm>
              <a:off x="4258187" y="1636973"/>
              <a:ext cx="29160" cy="1814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6205069-8BCF-4CB6-BD26-13074CEBD244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249547" y="1628333"/>
                <a:ext cx="468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9585A4EF-DD82-4313-AF48-42D245ED5E15}"/>
                  </a:ext>
                </a:extLst>
              </p14:cNvPr>
              <p14:cNvContentPartPr/>
              <p14:nvPr/>
            </p14:nvContentPartPr>
            <p14:xfrm>
              <a:off x="4275467" y="1608533"/>
              <a:ext cx="33480" cy="19764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9585A4EF-DD82-4313-AF48-42D245ED5E15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4266467" y="1599893"/>
                <a:ext cx="51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11A9B44A-BB96-4734-B81E-EF3F7CE147C8}"/>
                  </a:ext>
                </a:extLst>
              </p14:cNvPr>
              <p14:cNvContentPartPr/>
              <p14:nvPr/>
            </p14:nvContentPartPr>
            <p14:xfrm>
              <a:off x="4280867" y="1506653"/>
              <a:ext cx="645120" cy="12060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11A9B44A-BB96-4734-B81E-EF3F7CE147C8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4271867" y="1497653"/>
                <a:ext cx="6627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3F8EB3DC-88D6-4245-8492-773C9978C07F}"/>
                  </a:ext>
                </a:extLst>
              </p14:cNvPr>
              <p14:cNvContentPartPr/>
              <p14:nvPr/>
            </p14:nvContentPartPr>
            <p14:xfrm>
              <a:off x="4266107" y="1858733"/>
              <a:ext cx="585000" cy="1440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3F8EB3DC-88D6-4245-8492-773C9978C0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257107" y="1850093"/>
                <a:ext cx="602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50BBD61F-8C70-4985-841C-F448DA4DD900}"/>
                  </a:ext>
                </a:extLst>
              </p14:cNvPr>
              <p14:cNvContentPartPr/>
              <p14:nvPr/>
            </p14:nvContentPartPr>
            <p14:xfrm>
              <a:off x="4251707" y="1849373"/>
              <a:ext cx="677520" cy="3888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50BBD61F-8C70-4985-841C-F448DA4DD90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4243067" y="1840373"/>
                <a:ext cx="69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BC287ADC-FF17-4570-A4FD-F977214AF61C}"/>
                  </a:ext>
                </a:extLst>
              </p14:cNvPr>
              <p14:cNvContentPartPr/>
              <p14:nvPr/>
            </p14:nvContentPartPr>
            <p14:xfrm>
              <a:off x="4827347" y="1517093"/>
              <a:ext cx="56160" cy="33048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BC287ADC-FF17-4570-A4FD-F977214AF61C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4818347" y="1508453"/>
                <a:ext cx="73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45A96B8C-00D3-4835-99DC-F3FD090D190D}"/>
                  </a:ext>
                </a:extLst>
              </p14:cNvPr>
              <p14:cNvContentPartPr/>
              <p14:nvPr/>
            </p14:nvContentPartPr>
            <p14:xfrm>
              <a:off x="4836707" y="1530773"/>
              <a:ext cx="77400" cy="31896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45A96B8C-00D3-4835-99DC-F3FD090D190D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4828067" y="1521773"/>
                <a:ext cx="95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DC1C3875-5D14-4F80-9807-A5C4FE720290}"/>
                  </a:ext>
                </a:extLst>
              </p14:cNvPr>
              <p14:cNvContentPartPr/>
              <p14:nvPr/>
            </p14:nvContentPartPr>
            <p14:xfrm>
              <a:off x="4829147" y="1519973"/>
              <a:ext cx="65880" cy="28908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DC1C3875-5D14-4F80-9807-A5C4FE720290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4820507" y="1511333"/>
                <a:ext cx="83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0DF30C48-BC13-455C-A3BD-20CEB4E37940}"/>
                  </a:ext>
                </a:extLst>
              </p14:cNvPr>
              <p14:cNvContentPartPr/>
              <p14:nvPr/>
            </p14:nvContentPartPr>
            <p14:xfrm>
              <a:off x="4843187" y="1517093"/>
              <a:ext cx="71280" cy="29304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0DF30C48-BC13-455C-A3BD-20CEB4E37940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4834187" y="1508453"/>
                <a:ext cx="8892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oup 467">
            <a:extLst>
              <a:ext uri="{FF2B5EF4-FFF2-40B4-BE49-F238E27FC236}">
                <a16:creationId xmlns:a16="http://schemas.microsoft.com/office/drawing/2014/main" id="{2A48A682-C6AB-4175-B3C3-3ECAD0B9DE2F}"/>
              </a:ext>
            </a:extLst>
          </p:cNvPr>
          <p:cNvGrpSpPr/>
          <p:nvPr/>
        </p:nvGrpSpPr>
        <p:grpSpPr>
          <a:xfrm>
            <a:off x="2864291" y="2403413"/>
            <a:ext cx="410760" cy="262080"/>
            <a:chOff x="2601827" y="2403413"/>
            <a:chExt cx="4107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0101906-783D-4028-A2C1-16C749A2508A}"/>
                    </a:ext>
                  </a:extLst>
                </p14:cNvPr>
                <p14:cNvContentPartPr/>
                <p14:nvPr/>
              </p14:nvContentPartPr>
              <p14:xfrm>
                <a:off x="2601827" y="2419973"/>
                <a:ext cx="153360" cy="1083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0101906-783D-4028-A2C1-16C749A2508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592827" y="2410973"/>
                  <a:ext cx="171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0803BDA1-B73D-4F11-81DD-D5FAECBFCAF2}"/>
                    </a:ext>
                  </a:extLst>
                </p14:cNvPr>
                <p14:cNvContentPartPr/>
                <p14:nvPr/>
              </p14:nvContentPartPr>
              <p14:xfrm>
                <a:off x="2798387" y="2404493"/>
                <a:ext cx="96480" cy="1148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0803BDA1-B73D-4F11-81DD-D5FAECBFCAF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789747" y="2395853"/>
                  <a:ext cx="114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7803DB70-DBA4-4AE2-91B1-3CFB17FA5B05}"/>
                    </a:ext>
                  </a:extLst>
                </p14:cNvPr>
                <p14:cNvContentPartPr/>
                <p14:nvPr/>
              </p14:nvContentPartPr>
              <p14:xfrm>
                <a:off x="2921867" y="2403413"/>
                <a:ext cx="90720" cy="2620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7803DB70-DBA4-4AE2-91B1-3CFB17FA5B0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913227" y="2394773"/>
                  <a:ext cx="108360" cy="279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72" name="Slide Number Placeholder 3">
            <a:extLst>
              <a:ext uri="{FF2B5EF4-FFF2-40B4-BE49-F238E27FC236}">
                <a16:creationId xmlns:a16="http://schemas.microsoft.com/office/drawing/2014/main" id="{133830D4-A236-41A0-BDD3-32119499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33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534809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What if all voters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9F7693-C6D3-47D6-A305-B63489D2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995B2C-6EA5-4EEA-91A0-D5AD28832769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11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C25DC382-08F5-46F7-BDEA-55003D7A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0327" y="4151309"/>
            <a:ext cx="1607587" cy="28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7581C72-399D-406B-8910-C89A74605B60}"/>
              </a:ext>
            </a:extLst>
          </p:cNvPr>
          <p:cNvSpPr/>
          <p:nvPr/>
        </p:nvSpPr>
        <p:spPr>
          <a:xfrm>
            <a:off x="7495002" y="3730336"/>
            <a:ext cx="2114574" cy="339661"/>
          </a:xfrm>
          <a:prstGeom prst="wedgeRoundRectCallout">
            <a:avLst>
              <a:gd name="adj1" fmla="val -31561"/>
              <a:gd name="adj2" fmla="val 95569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Any positive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7D7FB2-F620-485B-9968-44E56C4C1B60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7D7FB2-F620-485B-9968-44E56C4C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6"/>
                <a:stretch>
                  <a:fillRect l="-727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6E171B7-C6CB-4C7E-A170-11B014B5E2D3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2DFFD-539A-4D6F-A6A5-9BF65F413966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025AF-5EB6-4E85-92F1-C63FFBFDC23E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001991C2-8EDE-44B0-8635-C90F6BBA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34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705059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What if all voters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9F7693-C6D3-47D6-A305-B63489D2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995B2C-6EA5-4EEA-91A0-D5AD28832769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11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C25DC382-08F5-46F7-BDEA-55003D7A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0327" y="4151309"/>
            <a:ext cx="1607587" cy="28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7581C72-399D-406B-8910-C89A74605B60}"/>
              </a:ext>
            </a:extLst>
          </p:cNvPr>
          <p:cNvSpPr/>
          <p:nvPr/>
        </p:nvSpPr>
        <p:spPr>
          <a:xfrm>
            <a:off x="7495002" y="3730336"/>
            <a:ext cx="2114574" cy="339661"/>
          </a:xfrm>
          <a:prstGeom prst="wedgeRoundRectCallout">
            <a:avLst>
              <a:gd name="adj1" fmla="val -31561"/>
              <a:gd name="adj2" fmla="val 95569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Any positive result?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7AF31-ADE9-4B84-B4DE-3D99A2920F9A}"/>
              </a:ext>
            </a:extLst>
          </p:cNvPr>
          <p:cNvSpPr txBox="1"/>
          <p:nvPr/>
        </p:nvSpPr>
        <p:spPr>
          <a:xfrm>
            <a:off x="7956334" y="4255435"/>
            <a:ext cx="3327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</a:t>
            </a:r>
          </a:p>
          <a:p>
            <a:r>
              <a:rPr lang="en-US" dirty="0">
                <a:solidFill>
                  <a:srgbClr val="FFFF00"/>
                </a:solidFill>
              </a:rPr>
              <a:t>O(log(n)) </a:t>
            </a:r>
            <a:r>
              <a:rPr lang="en-US" dirty="0" err="1">
                <a:solidFill>
                  <a:srgbClr val="FFFF00"/>
                </a:solidFill>
              </a:rPr>
              <a:t>approximable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Δ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l-GR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approximable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sz="1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062AE7-3948-4F4C-9F72-EBA48D91940C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062AE7-3948-4F4C-9F72-EBA48D9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6"/>
                <a:stretch>
                  <a:fillRect l="-727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31AF19C-9296-4103-B3A7-20ECA72C682A}"/>
              </a:ext>
            </a:extLst>
          </p:cNvPr>
          <p:cNvSpPr txBox="1"/>
          <p:nvPr/>
        </p:nvSpPr>
        <p:spPr>
          <a:xfrm>
            <a:off x="3612313" y="3728978"/>
            <a:ext cx="356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MIN-SC: </a:t>
            </a:r>
          </a:p>
          <a:p>
            <a:r>
              <a:rPr lang="el-GR" dirty="0">
                <a:solidFill>
                  <a:srgbClr val="FFFF00"/>
                </a:solidFill>
              </a:rPr>
              <a:t>Ω(</a:t>
            </a:r>
            <a:r>
              <a:rPr lang="en-US" dirty="0">
                <a:solidFill>
                  <a:srgbClr val="FFFF00"/>
                </a:solidFill>
              </a:rPr>
              <a:t>log(n))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12EB07F-2FFE-4114-8184-446228F6FC50}"/>
              </a:ext>
            </a:extLst>
          </p:cNvPr>
          <p:cNvGrpSpPr/>
          <p:nvPr/>
        </p:nvGrpSpPr>
        <p:grpSpPr>
          <a:xfrm>
            <a:off x="8052587" y="5935067"/>
            <a:ext cx="2067480" cy="474480"/>
            <a:chOff x="8052587" y="5935067"/>
            <a:chExt cx="20674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288FB8-F716-4462-A679-358E8091CDCF}"/>
                    </a:ext>
                  </a:extLst>
                </p14:cNvPr>
                <p14:cNvContentPartPr/>
                <p14:nvPr/>
              </p14:nvContentPartPr>
              <p14:xfrm>
                <a:off x="8058707" y="5994107"/>
                <a:ext cx="189720" cy="12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288FB8-F716-4462-A679-358E8091CD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50067" y="5985467"/>
                  <a:ext cx="20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20FBCA-DDFC-438F-944A-7F4D50AB10CE}"/>
                    </a:ext>
                  </a:extLst>
                </p14:cNvPr>
                <p14:cNvContentPartPr/>
                <p14:nvPr/>
              </p14:nvContentPartPr>
              <p14:xfrm>
                <a:off x="8300627" y="5985107"/>
                <a:ext cx="34920" cy="20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20FBCA-DDFC-438F-944A-7F4D50AB10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91987" y="5976467"/>
                  <a:ext cx="5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1C13A70-7335-43BA-99B4-72235B417233}"/>
                    </a:ext>
                  </a:extLst>
                </p14:cNvPr>
                <p14:cNvContentPartPr/>
                <p14:nvPr/>
              </p14:nvContentPartPr>
              <p14:xfrm>
                <a:off x="8294147" y="5996267"/>
                <a:ext cx="78840" cy="12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1C13A70-7335-43BA-99B4-72235B4172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5147" y="5987267"/>
                  <a:ext cx="96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CEF5DB-5FC1-4EB2-8839-79B998461433}"/>
                    </a:ext>
                  </a:extLst>
                </p14:cNvPr>
                <p14:cNvContentPartPr/>
                <p14:nvPr/>
              </p14:nvContentPartPr>
              <p14:xfrm>
                <a:off x="8416187" y="6009587"/>
                <a:ext cx="133920" cy="113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CEF5DB-5FC1-4EB2-8839-79B9984614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07187" y="6000587"/>
                  <a:ext cx="151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04AE9FB-3F36-4E8F-9E3A-9B50EC710F55}"/>
                    </a:ext>
                  </a:extLst>
                </p14:cNvPr>
                <p14:cNvContentPartPr/>
                <p14:nvPr/>
              </p14:nvContentPartPr>
              <p14:xfrm>
                <a:off x="8418347" y="5971787"/>
                <a:ext cx="154440" cy="156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04AE9FB-3F36-4E8F-9E3A-9B50EC710F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9347" y="5962787"/>
                  <a:ext cx="17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D90187-4ED2-4AB0-B21A-E19711A5E73E}"/>
                    </a:ext>
                  </a:extLst>
                </p14:cNvPr>
                <p14:cNvContentPartPr/>
                <p14:nvPr/>
              </p14:nvContentPartPr>
              <p14:xfrm>
                <a:off x="8594747" y="6046667"/>
                <a:ext cx="66600" cy="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D90187-4ED2-4AB0-B21A-E19711A5E7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85747" y="6038027"/>
                  <a:ext cx="84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5C0829-8F66-496E-920C-7B5C245989C2}"/>
                    </a:ext>
                  </a:extLst>
                </p14:cNvPr>
                <p14:cNvContentPartPr/>
                <p14:nvPr/>
              </p14:nvContentPartPr>
              <p14:xfrm>
                <a:off x="8752067" y="5999507"/>
                <a:ext cx="31320" cy="18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5C0829-8F66-496E-920C-7B5C245989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43067" y="5990867"/>
                  <a:ext cx="48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622978-AC7E-49DA-B85A-390743BFB241}"/>
                    </a:ext>
                  </a:extLst>
                </p14:cNvPr>
                <p14:cNvContentPartPr/>
                <p14:nvPr/>
              </p14:nvContentPartPr>
              <p14:xfrm>
                <a:off x="8736947" y="5981867"/>
                <a:ext cx="123480" cy="116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622978-AC7E-49DA-B85A-390743BFB2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28307" y="5972867"/>
                  <a:ext cx="141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C88BC5-8CE5-4861-BC0F-56C1F60E085A}"/>
                    </a:ext>
                  </a:extLst>
                </p14:cNvPr>
                <p14:cNvContentPartPr/>
                <p14:nvPr/>
              </p14:nvContentPartPr>
              <p14:xfrm>
                <a:off x="8886707" y="5999507"/>
                <a:ext cx="127440" cy="11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C88BC5-8CE5-4861-BC0F-56C1F60E08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77707" y="5990507"/>
                  <a:ext cx="145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D20C71-2F72-478B-B46D-EFF7DD10F8BB}"/>
                    </a:ext>
                  </a:extLst>
                </p14:cNvPr>
                <p14:cNvContentPartPr/>
                <p14:nvPr/>
              </p14:nvContentPartPr>
              <p14:xfrm>
                <a:off x="9009467" y="5997347"/>
                <a:ext cx="114840" cy="10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D20C71-2F72-478B-B46D-EFF7DD10F8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00827" y="5988347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B3F2A8-94A2-4452-997C-AB63C9AAFD2F}"/>
                    </a:ext>
                  </a:extLst>
                </p14:cNvPr>
                <p14:cNvContentPartPr/>
                <p14:nvPr/>
              </p14:nvContentPartPr>
              <p14:xfrm>
                <a:off x="9153107" y="5988707"/>
                <a:ext cx="98640" cy="13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B3F2A8-94A2-4452-997C-AB63C9AAFD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44107" y="5980067"/>
                  <a:ext cx="11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BB032D-BCD1-4BFA-8775-20FC36BD4B46}"/>
                    </a:ext>
                  </a:extLst>
                </p14:cNvPr>
                <p14:cNvContentPartPr/>
                <p14:nvPr/>
              </p14:nvContentPartPr>
              <p14:xfrm>
                <a:off x="9265067" y="6008147"/>
                <a:ext cx="114120" cy="122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BB032D-BCD1-4BFA-8775-20FC36BD4B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56427" y="5999147"/>
                  <a:ext cx="131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4C1A4B-51B4-45D0-9E4E-58A073400CA9}"/>
                    </a:ext>
                  </a:extLst>
                </p14:cNvPr>
                <p14:cNvContentPartPr/>
                <p14:nvPr/>
              </p14:nvContentPartPr>
              <p14:xfrm>
                <a:off x="9433187" y="5988707"/>
                <a:ext cx="94680" cy="12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4C1A4B-51B4-45D0-9E4E-58A073400C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24187" y="5980067"/>
                  <a:ext cx="112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700600-CBF9-4223-9BC2-CFC4F8708F46}"/>
                    </a:ext>
                  </a:extLst>
                </p14:cNvPr>
                <p14:cNvContentPartPr/>
                <p14:nvPr/>
              </p14:nvContentPartPr>
              <p14:xfrm>
                <a:off x="9564587" y="5975387"/>
                <a:ext cx="102240" cy="12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700600-CBF9-4223-9BC2-CFC4F8708F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55947" y="5966747"/>
                  <a:ext cx="119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5055EA-5145-4262-9E0F-0107AB73714C}"/>
                    </a:ext>
                  </a:extLst>
                </p14:cNvPr>
                <p14:cNvContentPartPr/>
                <p14:nvPr/>
              </p14:nvContentPartPr>
              <p14:xfrm>
                <a:off x="9720827" y="5992667"/>
                <a:ext cx="15480" cy="99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5055EA-5145-4262-9E0F-0107AB7371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11827" y="5984027"/>
                  <a:ext cx="3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D16FF5-9FCA-4C90-91D5-D75457133E98}"/>
                    </a:ext>
                  </a:extLst>
                </p14:cNvPr>
                <p14:cNvContentPartPr/>
                <p14:nvPr/>
              </p14:nvContentPartPr>
              <p14:xfrm>
                <a:off x="9728387" y="5935067"/>
                <a:ext cx="2520" cy="21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D16FF5-9FCA-4C90-91D5-D75457133E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19387" y="5926427"/>
                  <a:ext cx="2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2AD789D-043F-46A1-97AA-F99E4B2BD193}"/>
                    </a:ext>
                  </a:extLst>
                </p14:cNvPr>
                <p14:cNvContentPartPr/>
                <p14:nvPr/>
              </p14:nvContentPartPr>
              <p14:xfrm>
                <a:off x="9728387" y="5956307"/>
                <a:ext cx="152640" cy="14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2AD789D-043F-46A1-97AA-F99E4B2BD1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19387" y="5947307"/>
                  <a:ext cx="170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55D1B5-9870-4A29-85F2-083947F299BA}"/>
                    </a:ext>
                  </a:extLst>
                </p14:cNvPr>
                <p14:cNvContentPartPr/>
                <p14:nvPr/>
              </p14:nvContentPartPr>
              <p14:xfrm>
                <a:off x="9942227" y="5996627"/>
                <a:ext cx="177840" cy="20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55D1B5-9870-4A29-85F2-083947F299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33227" y="5987627"/>
                  <a:ext cx="195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C9F7538-349D-4D57-AA13-350F32A3130A}"/>
                    </a:ext>
                  </a:extLst>
                </p14:cNvPr>
                <p14:cNvContentPartPr/>
                <p14:nvPr/>
              </p14:nvContentPartPr>
              <p14:xfrm>
                <a:off x="8052587" y="6282467"/>
                <a:ext cx="82080" cy="113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C9F7538-349D-4D57-AA13-350F32A313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43587" y="6273827"/>
                  <a:ext cx="99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306C7D2-823B-463F-985D-12A1FCF1459A}"/>
                    </a:ext>
                  </a:extLst>
                </p14:cNvPr>
                <p14:cNvContentPartPr/>
                <p14:nvPr/>
              </p14:nvContentPartPr>
              <p14:xfrm>
                <a:off x="8140787" y="6306947"/>
                <a:ext cx="93960" cy="102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306C7D2-823B-463F-985D-12A1FCF1459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1787" y="6297947"/>
                  <a:ext cx="111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D469774-30A7-484D-ADF3-C35D196FC492}"/>
                    </a:ext>
                  </a:extLst>
                </p14:cNvPr>
                <p14:cNvContentPartPr/>
                <p14:nvPr/>
              </p14:nvContentPartPr>
              <p14:xfrm>
                <a:off x="8261747" y="6221987"/>
                <a:ext cx="93600" cy="169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D469774-30A7-484D-ADF3-C35D196FC4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53107" y="6212987"/>
                  <a:ext cx="111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8EFB98-81C6-4D64-8DDC-1FD5180B62F3}"/>
                    </a:ext>
                  </a:extLst>
                </p14:cNvPr>
                <p14:cNvContentPartPr/>
                <p14:nvPr/>
              </p14:nvContentPartPr>
              <p14:xfrm>
                <a:off x="8401067" y="6311987"/>
                <a:ext cx="86040" cy="7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8EFB98-81C6-4D64-8DDC-1FD5180B62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92427" y="6302987"/>
                  <a:ext cx="103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83904A-EAEF-4015-B21C-E32858333563}"/>
                    </a:ext>
                  </a:extLst>
                </p14:cNvPr>
                <p14:cNvContentPartPr/>
                <p14:nvPr/>
              </p14:nvContentPartPr>
              <p14:xfrm>
                <a:off x="8510507" y="6303707"/>
                <a:ext cx="84600" cy="7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83904A-EAEF-4015-B21C-E328583335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01507" y="6294707"/>
                  <a:ext cx="102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A0F187-E5A2-47DF-A9A0-ACBA9779526B}"/>
                    </a:ext>
                  </a:extLst>
                </p14:cNvPr>
                <p14:cNvContentPartPr/>
                <p14:nvPr/>
              </p14:nvContentPartPr>
              <p14:xfrm>
                <a:off x="8648027" y="6207587"/>
                <a:ext cx="45360" cy="156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A0F187-E5A2-47DF-A9A0-ACBA977952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39387" y="6198587"/>
                  <a:ext cx="63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6519C8-E1ED-4D3E-B3B5-D98AB5EDDD4B}"/>
                    </a:ext>
                  </a:extLst>
                </p14:cNvPr>
                <p14:cNvContentPartPr/>
                <p14:nvPr/>
              </p14:nvContentPartPr>
              <p14:xfrm>
                <a:off x="8602307" y="6299747"/>
                <a:ext cx="10512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6519C8-E1ED-4D3E-B3B5-D98AB5EDDD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93307" y="6291107"/>
                  <a:ext cx="12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911CA1D-9513-459E-9ACF-47C57049FD8D}"/>
                    </a:ext>
                  </a:extLst>
                </p14:cNvPr>
                <p14:cNvContentPartPr/>
                <p14:nvPr/>
              </p14:nvContentPartPr>
              <p14:xfrm>
                <a:off x="8716787" y="6308387"/>
                <a:ext cx="19440" cy="57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911CA1D-9513-459E-9ACF-47C57049FD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7787" y="6299747"/>
                  <a:ext cx="37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96C7F0-5E3F-4998-BEE7-33811D179A66}"/>
                    </a:ext>
                  </a:extLst>
                </p14:cNvPr>
                <p14:cNvContentPartPr/>
                <p14:nvPr/>
              </p14:nvContentPartPr>
              <p14:xfrm>
                <a:off x="8716787" y="6243947"/>
                <a:ext cx="37800" cy="64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96C7F0-5E3F-4998-BEE7-33811D179A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07787" y="6235307"/>
                  <a:ext cx="5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3A1054-F423-41B5-A995-2FB7D4408F21}"/>
                    </a:ext>
                  </a:extLst>
                </p14:cNvPr>
                <p14:cNvContentPartPr/>
                <p14:nvPr/>
              </p14:nvContentPartPr>
              <p14:xfrm>
                <a:off x="8765027" y="6297587"/>
                <a:ext cx="113760" cy="59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3A1054-F423-41B5-A995-2FB7D4408F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56387" y="6288947"/>
                  <a:ext cx="131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969815-BC65-44C1-A268-41C9247CE051}"/>
                    </a:ext>
                  </a:extLst>
                </p14:cNvPr>
                <p14:cNvContentPartPr/>
                <p14:nvPr/>
              </p14:nvContentPartPr>
              <p14:xfrm>
                <a:off x="8899667" y="6284987"/>
                <a:ext cx="129600" cy="10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969815-BC65-44C1-A268-41C9247CE0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90667" y="6275987"/>
                  <a:ext cx="147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1927A5-5DD5-4DC3-A0CF-BB0602B70B07}"/>
                    </a:ext>
                  </a:extLst>
                </p14:cNvPr>
                <p14:cNvContentPartPr/>
                <p14:nvPr/>
              </p14:nvContentPartPr>
              <p14:xfrm>
                <a:off x="9233387" y="6213347"/>
                <a:ext cx="78120" cy="165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1927A5-5DD5-4DC3-A0CF-BB0602B70B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24747" y="6204347"/>
                  <a:ext cx="9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3701A2F-991B-44A2-8CF0-A4FF78FB7EB3}"/>
                    </a:ext>
                  </a:extLst>
                </p14:cNvPr>
                <p14:cNvContentPartPr/>
                <p14:nvPr/>
              </p14:nvContentPartPr>
              <p14:xfrm>
                <a:off x="9185147" y="6320987"/>
                <a:ext cx="8280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3701A2F-991B-44A2-8CF0-A4FF78FB7E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76147" y="6312347"/>
                  <a:ext cx="10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20B097-4155-4AEA-8CE4-A420A3EA841B}"/>
                    </a:ext>
                  </a:extLst>
                </p14:cNvPr>
                <p14:cNvContentPartPr/>
                <p14:nvPr/>
              </p14:nvContentPartPr>
              <p14:xfrm>
                <a:off x="9332747" y="6306227"/>
                <a:ext cx="176760" cy="60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20B097-4155-4AEA-8CE4-A420A3EA84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23747" y="6297587"/>
                  <a:ext cx="1944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442DB5C-E11A-47C1-A02A-D9E5E1F78E43}"/>
              </a:ext>
            </a:extLst>
          </p:cNvPr>
          <p:cNvGrpSpPr/>
          <p:nvPr/>
        </p:nvGrpSpPr>
        <p:grpSpPr>
          <a:xfrm>
            <a:off x="8165987" y="6503867"/>
            <a:ext cx="1398960" cy="172800"/>
            <a:chOff x="8165987" y="6503867"/>
            <a:chExt cx="13989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6EFCD3-BEBE-471B-BA99-AB6998C08E00}"/>
                    </a:ext>
                  </a:extLst>
                </p14:cNvPr>
                <p14:cNvContentPartPr/>
                <p14:nvPr/>
              </p14:nvContentPartPr>
              <p14:xfrm>
                <a:off x="8165987" y="6539147"/>
                <a:ext cx="132840" cy="129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46EFCD3-BEBE-471B-BA99-AB6998C08E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57347" y="6530507"/>
                  <a:ext cx="150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A9A918-3EC7-4F89-A67F-67F4ECCC4C18}"/>
                    </a:ext>
                  </a:extLst>
                </p14:cNvPr>
                <p14:cNvContentPartPr/>
                <p14:nvPr/>
              </p14:nvContentPartPr>
              <p14:xfrm>
                <a:off x="8366867" y="6524027"/>
                <a:ext cx="7956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A9A918-3EC7-4F89-A67F-67F4ECCC4C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58227" y="6515387"/>
                  <a:ext cx="9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BE8C3C8-99C5-4BC7-AC79-A2D357D265C0}"/>
                    </a:ext>
                  </a:extLst>
                </p14:cNvPr>
                <p14:cNvContentPartPr/>
                <p14:nvPr/>
              </p14:nvContentPartPr>
              <p14:xfrm>
                <a:off x="8366867" y="6537707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BE8C3C8-99C5-4BC7-AC79-A2D357D265C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58227" y="65287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5F4E5F8-76DF-49D5-AB66-433ABA45F833}"/>
                    </a:ext>
                  </a:extLst>
                </p14:cNvPr>
                <p14:cNvContentPartPr/>
                <p14:nvPr/>
              </p14:nvContentPartPr>
              <p14:xfrm>
                <a:off x="8362547" y="6537707"/>
                <a:ext cx="76320" cy="138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5F4E5F8-76DF-49D5-AB66-433ABA45F83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53907" y="6528707"/>
                  <a:ext cx="93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F6E2BC-E752-48D6-8C34-483E06458A5E}"/>
                    </a:ext>
                  </a:extLst>
                </p14:cNvPr>
                <p14:cNvContentPartPr/>
                <p14:nvPr/>
              </p14:nvContentPartPr>
              <p14:xfrm>
                <a:off x="8374427" y="6581987"/>
                <a:ext cx="65520" cy="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F6E2BC-E752-48D6-8C34-483E06458A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65427" y="6572987"/>
                  <a:ext cx="83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31E200-4E07-487F-A118-110B043967DC}"/>
                    </a:ext>
                  </a:extLst>
                </p14:cNvPr>
                <p14:cNvContentPartPr/>
                <p14:nvPr/>
              </p14:nvContentPartPr>
              <p14:xfrm>
                <a:off x="8484587" y="6513587"/>
                <a:ext cx="107280" cy="1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31E200-4E07-487F-A118-110B043967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75587" y="6504587"/>
                  <a:ext cx="124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4B9849-8BAF-4562-8559-6FFAB0E9BA1F}"/>
                    </a:ext>
                  </a:extLst>
                </p14:cNvPr>
                <p14:cNvContentPartPr/>
                <p14:nvPr/>
              </p14:nvContentPartPr>
              <p14:xfrm>
                <a:off x="8533187" y="6532667"/>
                <a:ext cx="12600" cy="98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4B9849-8BAF-4562-8559-6FFAB0E9BA1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24547" y="6524027"/>
                  <a:ext cx="30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BBF0A1-9E60-433C-94B0-BA3292A99F31}"/>
                    </a:ext>
                  </a:extLst>
                </p14:cNvPr>
                <p14:cNvContentPartPr/>
                <p14:nvPr/>
              </p14:nvContentPartPr>
              <p14:xfrm>
                <a:off x="8649107" y="6579827"/>
                <a:ext cx="33480" cy="3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BBF0A1-9E60-433C-94B0-BA3292A99F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40467" y="6571187"/>
                  <a:ext cx="51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DFCA17-9F2B-4863-9E58-771A7DE4DE4F}"/>
                    </a:ext>
                  </a:extLst>
                </p14:cNvPr>
                <p14:cNvContentPartPr/>
                <p14:nvPr/>
              </p14:nvContentPartPr>
              <p14:xfrm>
                <a:off x="8766827" y="6541307"/>
                <a:ext cx="129960" cy="83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DFCA17-9F2B-4863-9E58-771A7DE4DE4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57827" y="6532667"/>
                  <a:ext cx="147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2EAF8B-4298-4E8F-B018-3E7611F053A3}"/>
                    </a:ext>
                  </a:extLst>
                </p14:cNvPr>
                <p14:cNvContentPartPr/>
                <p14:nvPr/>
              </p14:nvContentPartPr>
              <p14:xfrm>
                <a:off x="8928107" y="6560027"/>
                <a:ext cx="110160" cy="56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2EAF8B-4298-4E8F-B018-3E7611F053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19107" y="6551027"/>
                  <a:ext cx="127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89936B-1F4B-4A21-83CB-317ACCFB2A92}"/>
                    </a:ext>
                  </a:extLst>
                </p14:cNvPr>
                <p14:cNvContentPartPr/>
                <p14:nvPr/>
              </p14:nvContentPartPr>
              <p14:xfrm>
                <a:off x="9099467" y="6547427"/>
                <a:ext cx="118080" cy="79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89936B-1F4B-4A21-83CB-317ACCFB2A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90827" y="6538787"/>
                  <a:ext cx="13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4EB73D3-4827-4332-8157-830E7AFB95B4}"/>
                    </a:ext>
                  </a:extLst>
                </p14:cNvPr>
                <p14:cNvContentPartPr/>
                <p14:nvPr/>
              </p14:nvContentPartPr>
              <p14:xfrm>
                <a:off x="9272627" y="6518267"/>
                <a:ext cx="66600" cy="14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4EB73D3-4827-4332-8157-830E7AFB95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63987" y="6509627"/>
                  <a:ext cx="84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8AA0FF5-89C8-4F47-86E4-B948E4A21BB4}"/>
                    </a:ext>
                  </a:extLst>
                </p14:cNvPr>
                <p14:cNvContentPartPr/>
                <p14:nvPr/>
              </p14:nvContentPartPr>
              <p14:xfrm>
                <a:off x="9258947" y="6532667"/>
                <a:ext cx="101880" cy="10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8AA0FF5-89C8-4F47-86E4-B948E4A21B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49947" y="6524027"/>
                  <a:ext cx="119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22474F-A4C0-45B1-A25F-3DA65204A1F1}"/>
                    </a:ext>
                  </a:extLst>
                </p14:cNvPr>
                <p14:cNvContentPartPr/>
                <p14:nvPr/>
              </p14:nvContentPartPr>
              <p14:xfrm>
                <a:off x="9257867" y="6567227"/>
                <a:ext cx="75240" cy="1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22474F-A4C0-45B1-A25F-3DA65204A1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48867" y="6558587"/>
                  <a:ext cx="92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654A85-EF15-4091-8FE3-F592A71C1F16}"/>
                    </a:ext>
                  </a:extLst>
                </p14:cNvPr>
                <p14:cNvContentPartPr/>
                <p14:nvPr/>
              </p14:nvContentPartPr>
              <p14:xfrm>
                <a:off x="9411587" y="6511427"/>
                <a:ext cx="360" cy="9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654A85-EF15-4091-8FE3-F592A71C1F1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02947" y="6502787"/>
                  <a:ext cx="18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8C350A6-232E-43FB-9786-B74732D7456D}"/>
                    </a:ext>
                  </a:extLst>
                </p14:cNvPr>
                <p14:cNvContentPartPr/>
                <p14:nvPr/>
              </p14:nvContentPartPr>
              <p14:xfrm>
                <a:off x="9401147" y="6503867"/>
                <a:ext cx="163800" cy="164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8C350A6-232E-43FB-9786-B74732D745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2147" y="6494867"/>
                  <a:ext cx="181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D9FE957-DA9E-4B6E-ADF9-846B42FB7203}"/>
                    </a:ext>
                  </a:extLst>
                </p14:cNvPr>
                <p14:cNvContentPartPr/>
                <p14:nvPr/>
              </p14:nvContentPartPr>
              <p14:xfrm>
                <a:off x="9421307" y="6590627"/>
                <a:ext cx="360" cy="4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D9FE957-DA9E-4B6E-ADF9-846B42FB72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12667" y="6581627"/>
                  <a:ext cx="18000" cy="59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D27BF61-7C01-4071-8C50-8E8AC651675C}"/>
              </a:ext>
            </a:extLst>
          </p:cNvPr>
          <p:cNvSpPr/>
          <p:nvPr/>
        </p:nvSpPr>
        <p:spPr>
          <a:xfrm>
            <a:off x="7988527" y="5887122"/>
            <a:ext cx="2213806" cy="8692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9DD915-5570-4116-A7CD-BAACDD2EAE38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5C85C4-AAA0-41B8-BA90-2773E7AE3164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4165AA75-D13A-44A3-B147-6815EBCF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35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20422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tx2"/>
              </a:solidFill>
            </a:endParaRPr>
          </a:p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9F7693-C6D3-47D6-A305-B63489D2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  <a:ln>
            <a:noFill/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995B2C-6EA5-4EEA-91A0-D5AD28832769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11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C25DC382-08F5-46F7-BDEA-55003D7A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0327" y="4151309"/>
            <a:ext cx="1607587" cy="28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7581C72-399D-406B-8910-C89A74605B60}"/>
              </a:ext>
            </a:extLst>
          </p:cNvPr>
          <p:cNvSpPr/>
          <p:nvPr/>
        </p:nvSpPr>
        <p:spPr>
          <a:xfrm>
            <a:off x="7495002" y="3730336"/>
            <a:ext cx="2114574" cy="339661"/>
          </a:xfrm>
          <a:prstGeom prst="wedgeRoundRectCallout">
            <a:avLst>
              <a:gd name="adj1" fmla="val -31561"/>
              <a:gd name="adj2" fmla="val 95569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Any positive result?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30C3A32-0BB3-431D-8BAA-71250DF3D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4415" y="4966405"/>
            <a:ext cx="1383819" cy="2086712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6E39C5-5039-4FB3-B1C0-6C100C0808DA}"/>
              </a:ext>
            </a:extLst>
          </p:cNvPr>
          <p:cNvSpPr/>
          <p:nvPr/>
        </p:nvSpPr>
        <p:spPr>
          <a:xfrm>
            <a:off x="10873532" y="4433673"/>
            <a:ext cx="1198331" cy="524682"/>
          </a:xfrm>
          <a:prstGeom prst="wedgeRoundRectCallout">
            <a:avLst>
              <a:gd name="adj1" fmla="val -31561"/>
              <a:gd name="adj2" fmla="val 95569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And what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if </a:t>
            </a:r>
            <a:r>
              <a:rPr lang="el-GR" sz="1700" dirty="0"/>
              <a:t>Δ≤</a:t>
            </a:r>
            <a:r>
              <a:rPr lang="en-US" sz="1700" dirty="0"/>
              <a:t>1</a:t>
            </a:r>
            <a:r>
              <a:rPr lang="el-GR" sz="1700" b="1" dirty="0"/>
              <a:t>?</a:t>
            </a:r>
            <a:endParaRPr lang="en-US" sz="1700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DD6E7D-7467-452F-B025-BC79EB43559E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DD6E7D-7467-452F-B025-BC79EB43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7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875EB2D-D708-4773-B2AD-C0597D2185C3}"/>
              </a:ext>
            </a:extLst>
          </p:cNvPr>
          <p:cNvSpPr txBox="1"/>
          <p:nvPr/>
        </p:nvSpPr>
        <p:spPr>
          <a:xfrm>
            <a:off x="3612313" y="3730336"/>
            <a:ext cx="35602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MIN-SC: </a:t>
            </a:r>
          </a:p>
          <a:p>
            <a:r>
              <a:rPr lang="el-GR" dirty="0">
                <a:solidFill>
                  <a:schemeClr val="tx2"/>
                </a:solidFill>
              </a:rPr>
              <a:t>Ω(</a:t>
            </a:r>
            <a:r>
              <a:rPr lang="en-US" dirty="0">
                <a:solidFill>
                  <a:schemeClr val="tx2"/>
                </a:solidFill>
              </a:rPr>
              <a:t>log(n)) inapproximable 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B0CCB4-0F4A-4A55-A0A4-D1E0DB37536F}"/>
              </a:ext>
            </a:extLst>
          </p:cNvPr>
          <p:cNvSpPr txBox="1"/>
          <p:nvPr/>
        </p:nvSpPr>
        <p:spPr>
          <a:xfrm>
            <a:off x="7956334" y="4255435"/>
            <a:ext cx="332736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MIN-SC:</a:t>
            </a:r>
          </a:p>
          <a:p>
            <a:r>
              <a:rPr lang="en-US" dirty="0">
                <a:solidFill>
                  <a:schemeClr val="tx2"/>
                </a:solidFill>
              </a:rPr>
              <a:t>O(log(n)) </a:t>
            </a:r>
            <a:r>
              <a:rPr lang="en-US" dirty="0" err="1">
                <a:solidFill>
                  <a:schemeClr val="tx2"/>
                </a:solidFill>
              </a:rPr>
              <a:t>approximable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MIN-SC</a:t>
            </a:r>
            <a:r>
              <a:rPr lang="el-GR" dirty="0">
                <a:solidFill>
                  <a:schemeClr val="tx2"/>
                </a:solidFill>
              </a:rPr>
              <a:t> [Δ</a:t>
            </a:r>
            <a:r>
              <a:rPr lang="en-US" dirty="0">
                <a:solidFill>
                  <a:schemeClr val="tx2"/>
                </a:solidFill>
              </a:rPr>
              <a:t>≥2,</a:t>
            </a:r>
            <a:r>
              <a:rPr lang="el-GR" dirty="0">
                <a:solidFill>
                  <a:schemeClr val="tx2"/>
                </a:solidFill>
              </a:rPr>
              <a:t>Δ:</a:t>
            </a:r>
            <a:r>
              <a:rPr lang="en-US" dirty="0">
                <a:solidFill>
                  <a:schemeClr val="tx2"/>
                </a:solidFill>
              </a:rPr>
              <a:t>const.</a:t>
            </a:r>
            <a:r>
              <a:rPr lang="el-GR" dirty="0">
                <a:solidFill>
                  <a:schemeClr val="tx2"/>
                </a:solidFill>
              </a:rPr>
              <a:t>]: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+</a:t>
            </a:r>
            <a:r>
              <a:rPr lang="el-GR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approximable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C6736-A306-41B5-A870-7DE710CB8FC0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B45E6-6506-4550-B008-1238B052C199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19811AD0-9DB2-4E93-B866-268F98EC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36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585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C14660A-BB1B-4B8A-B9DF-3EC43C34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7" y="5580276"/>
            <a:ext cx="806820" cy="1316792"/>
          </a:xfrm>
          <a:prstGeom prst="rect">
            <a:avLst/>
          </a:prstGeom>
          <a:ln>
            <a:noFill/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DCDE52-8C01-4BC8-B93B-771EFD9ACAC7}"/>
              </a:ext>
            </a:extLst>
          </p:cNvPr>
          <p:cNvSpPr/>
          <p:nvPr/>
        </p:nvSpPr>
        <p:spPr>
          <a:xfrm>
            <a:off x="53409" y="4562776"/>
            <a:ext cx="1939405" cy="7759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What if all voters </a:t>
            </a:r>
            <a:endParaRPr lang="el-GR" sz="1700" b="1" dirty="0">
              <a:solidFill>
                <a:schemeClr val="tx2"/>
              </a:solidFill>
            </a:endParaRPr>
          </a:p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can be satisfied simultaneously?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9F7693-C6D3-47D6-A305-B63489D2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95" y="3636338"/>
            <a:ext cx="1841214" cy="3260730"/>
          </a:xfrm>
          <a:prstGeom prst="rect">
            <a:avLst/>
          </a:prstGeom>
          <a:ln>
            <a:noFill/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995B2C-6EA5-4EEA-91A0-D5AD28832769}"/>
              </a:ext>
            </a:extLst>
          </p:cNvPr>
          <p:cNvSpPr/>
          <p:nvPr/>
        </p:nvSpPr>
        <p:spPr>
          <a:xfrm>
            <a:off x="2808817" y="3011870"/>
            <a:ext cx="2335367" cy="56710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So, is it indeed computationally hard?</a:t>
            </a:r>
          </a:p>
        </p:txBody>
      </p:sp>
      <p:pic>
        <p:nvPicPr>
          <p:cNvPr id="11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C25DC382-08F5-46F7-BDEA-55003D7A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0327" y="4151309"/>
            <a:ext cx="1607587" cy="28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7581C72-399D-406B-8910-C89A74605B60}"/>
              </a:ext>
            </a:extLst>
          </p:cNvPr>
          <p:cNvSpPr/>
          <p:nvPr/>
        </p:nvSpPr>
        <p:spPr>
          <a:xfrm>
            <a:off x="7495002" y="3730336"/>
            <a:ext cx="2114574" cy="339661"/>
          </a:xfrm>
          <a:prstGeom prst="wedgeRoundRectCallout">
            <a:avLst>
              <a:gd name="adj1" fmla="val -31561"/>
              <a:gd name="adj2" fmla="val 95569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Any positive result?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30C3A32-0BB3-431D-8BAA-71250DF3D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4415" y="4966405"/>
            <a:ext cx="1383819" cy="2086712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6E39C5-5039-4FB3-B1C0-6C100C0808DA}"/>
              </a:ext>
            </a:extLst>
          </p:cNvPr>
          <p:cNvSpPr/>
          <p:nvPr/>
        </p:nvSpPr>
        <p:spPr>
          <a:xfrm>
            <a:off x="10873532" y="4433673"/>
            <a:ext cx="1198331" cy="524682"/>
          </a:xfrm>
          <a:prstGeom prst="wedgeRoundRectCallout">
            <a:avLst>
              <a:gd name="adj1" fmla="val -31561"/>
              <a:gd name="adj2" fmla="val 95569"/>
              <a:gd name="adj3" fmla="val 16667"/>
            </a:avLst>
          </a:prstGeom>
          <a:solidFill>
            <a:schemeClr val="tx2">
              <a:lumMod val="1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And what </a:t>
            </a:r>
            <a:endParaRPr lang="el-GR" sz="1700" b="1" dirty="0"/>
          </a:p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if </a:t>
            </a:r>
            <a:r>
              <a:rPr lang="el-GR" sz="1700" dirty="0"/>
              <a:t>Δ≤</a:t>
            </a:r>
            <a:r>
              <a:rPr lang="en-US" sz="1700" dirty="0"/>
              <a:t>1</a:t>
            </a:r>
            <a:r>
              <a:rPr lang="el-GR" sz="1700" b="1" dirty="0"/>
              <a:t>?</a:t>
            </a:r>
            <a:endParaRPr lang="en-US" sz="1700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DD6E7D-7467-452F-B025-BC79EB43559E}"/>
                  </a:ext>
                </a:extLst>
              </p:cNvPr>
              <p:cNvSpPr txBox="1"/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MIN-SC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DD6E7D-7467-452F-B025-BC79EB43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6" y="5522251"/>
                <a:ext cx="2012168" cy="276999"/>
              </a:xfrm>
              <a:prstGeom prst="rect">
                <a:avLst/>
              </a:prstGeom>
              <a:blipFill>
                <a:blip r:embed="rId7"/>
                <a:stretch>
                  <a:fillRect l="-7273" t="-28889" b="-5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875EB2D-D708-4773-B2AD-C0597D2185C3}"/>
              </a:ext>
            </a:extLst>
          </p:cNvPr>
          <p:cNvSpPr txBox="1"/>
          <p:nvPr/>
        </p:nvSpPr>
        <p:spPr>
          <a:xfrm>
            <a:off x="3612313" y="3730336"/>
            <a:ext cx="35602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MIN-SC: </a:t>
            </a:r>
          </a:p>
          <a:p>
            <a:r>
              <a:rPr lang="el-GR" dirty="0">
                <a:solidFill>
                  <a:schemeClr val="tx2"/>
                </a:solidFill>
              </a:rPr>
              <a:t>Ω(</a:t>
            </a:r>
            <a:r>
              <a:rPr lang="en-US" dirty="0">
                <a:solidFill>
                  <a:schemeClr val="tx2"/>
                </a:solidFill>
              </a:rPr>
              <a:t>log(n)) inapproximable 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B0CCB4-0F4A-4A55-A0A4-D1E0DB37536F}"/>
              </a:ext>
            </a:extLst>
          </p:cNvPr>
          <p:cNvSpPr txBox="1"/>
          <p:nvPr/>
        </p:nvSpPr>
        <p:spPr>
          <a:xfrm>
            <a:off x="7956334" y="4255435"/>
            <a:ext cx="332736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MIN-SC:</a:t>
            </a:r>
          </a:p>
          <a:p>
            <a:r>
              <a:rPr lang="en-US" dirty="0">
                <a:solidFill>
                  <a:schemeClr val="tx2"/>
                </a:solidFill>
              </a:rPr>
              <a:t>O(log(n)) </a:t>
            </a:r>
            <a:r>
              <a:rPr lang="en-US" dirty="0" err="1">
                <a:solidFill>
                  <a:schemeClr val="tx2"/>
                </a:solidFill>
              </a:rPr>
              <a:t>approximable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MIN-SC</a:t>
            </a:r>
            <a:r>
              <a:rPr lang="el-GR" dirty="0">
                <a:solidFill>
                  <a:schemeClr val="tx2"/>
                </a:solidFill>
              </a:rPr>
              <a:t> [Δ</a:t>
            </a:r>
            <a:r>
              <a:rPr lang="en-US" dirty="0">
                <a:solidFill>
                  <a:schemeClr val="tx2"/>
                </a:solidFill>
              </a:rPr>
              <a:t>≥2,</a:t>
            </a:r>
            <a:r>
              <a:rPr lang="el-GR" dirty="0">
                <a:solidFill>
                  <a:schemeClr val="tx2"/>
                </a:solidFill>
              </a:rPr>
              <a:t>Δ:</a:t>
            </a:r>
            <a:r>
              <a:rPr lang="en-US" dirty="0">
                <a:solidFill>
                  <a:schemeClr val="tx2"/>
                </a:solidFill>
              </a:rPr>
              <a:t>const.</a:t>
            </a:r>
            <a:r>
              <a:rPr lang="el-GR" dirty="0">
                <a:solidFill>
                  <a:schemeClr val="tx2"/>
                </a:solidFill>
              </a:rPr>
              <a:t>]: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+</a:t>
            </a:r>
            <a:r>
              <a:rPr lang="el-GR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approximable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C6736-A306-41B5-A870-7DE710CB8FC0}"/>
              </a:ext>
            </a:extLst>
          </p:cNvPr>
          <p:cNvSpPr txBox="1"/>
          <p:nvPr/>
        </p:nvSpPr>
        <p:spPr>
          <a:xfrm>
            <a:off x="3931903" y="4774025"/>
            <a:ext cx="33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MIN-SC</a:t>
            </a:r>
            <a:r>
              <a:rPr lang="el-GR" dirty="0">
                <a:solidFill>
                  <a:srgbClr val="FFFF00"/>
                </a:solidFill>
              </a:rPr>
              <a:t> [Δ</a:t>
            </a:r>
            <a:r>
              <a:rPr lang="en-US" dirty="0">
                <a:solidFill>
                  <a:srgbClr val="FFFF00"/>
                </a:solidFill>
              </a:rPr>
              <a:t>≥2,</a:t>
            </a:r>
            <a:r>
              <a:rPr lang="el-GR" dirty="0">
                <a:solidFill>
                  <a:srgbClr val="FFFF00"/>
                </a:solidFill>
              </a:rPr>
              <a:t>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max{1.36,</a:t>
            </a:r>
            <a:r>
              <a:rPr lang="el-GR" dirty="0">
                <a:solidFill>
                  <a:srgbClr val="FFFF00"/>
                </a:solidFill>
              </a:rPr>
              <a:t>Δ-1}</a:t>
            </a:r>
            <a:r>
              <a:rPr lang="en-US" dirty="0">
                <a:solidFill>
                  <a:srgbClr val="FFFF00"/>
                </a:solidFill>
              </a:rPr>
              <a:t> inapproximable 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B45E6-6506-4550-B008-1238B052C199}"/>
              </a:ext>
            </a:extLst>
          </p:cNvPr>
          <p:cNvSpPr txBox="1"/>
          <p:nvPr/>
        </p:nvSpPr>
        <p:spPr>
          <a:xfrm>
            <a:off x="4585013" y="440888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 =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max out-neighborhood size</a:t>
            </a:r>
            <a:endParaRPr lang="el-G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19811AD0-9DB2-4E93-B866-268F98EC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37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FA662-9994-40F4-9944-E0117624C378}"/>
                  </a:ext>
                </a:extLst>
              </p:cNvPr>
              <p:cNvSpPr txBox="1"/>
              <p:nvPr/>
            </p:nvSpPr>
            <p:spPr>
              <a:xfrm>
                <a:off x="11070218" y="5738842"/>
                <a:ext cx="1198330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500" dirty="0">
                    <a:solidFill>
                      <a:srgbClr val="FFFF00"/>
                    </a:solidFill>
                  </a:rPr>
                  <a:t>MIN-SC</a:t>
                </a:r>
                <a14:m>
                  <m:oMath xmlns:m="http://schemas.openxmlformats.org/officeDocument/2006/math">
                    <m:r>
                      <a:rPr lang="en-US" sz="15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FA662-9994-40F4-9944-E0117624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218" y="5738842"/>
                <a:ext cx="1198330" cy="230832"/>
              </a:xfrm>
              <a:prstGeom prst="rect">
                <a:avLst/>
              </a:prstGeom>
              <a:blipFill>
                <a:blip r:embed="rId8"/>
                <a:stretch>
                  <a:fillRect l="-9645" t="-23684" b="-4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75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FEFD0C6-9774-467C-B2FD-49709A53AA7D}"/>
              </a:ext>
            </a:extLst>
          </p:cNvPr>
          <p:cNvSpPr/>
          <p:nvPr/>
        </p:nvSpPr>
        <p:spPr>
          <a:xfrm>
            <a:off x="760248" y="3595397"/>
            <a:ext cx="3087929" cy="32106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And what about </a:t>
            </a:r>
            <a:r>
              <a:rPr lang="en-US" sz="1700" dirty="0">
                <a:latin typeface="+mj-lt"/>
              </a:rPr>
              <a:t>MAX-SG</a:t>
            </a:r>
            <a:r>
              <a:rPr lang="en-US" sz="1700" b="1" dirty="0"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D9B9AE3-EEDB-4750-B12E-0E91C9AFA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9" y="5279365"/>
            <a:ext cx="1200444" cy="1810193"/>
          </a:xfrm>
          <a:prstGeom prst="rect">
            <a:avLst/>
          </a:prstGeom>
        </p:spPr>
      </p:pic>
      <p:pic>
        <p:nvPicPr>
          <p:cNvPr id="22" name="Picture 21" descr="A person in a costume&#10;&#10;Description automatically generated with medium confidence">
            <a:extLst>
              <a:ext uri="{FF2B5EF4-FFF2-40B4-BE49-F238E27FC236}">
                <a16:creationId xmlns:a16="http://schemas.microsoft.com/office/drawing/2014/main" id="{5F99D761-002C-484E-9E5F-2D4D6BACC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49" y="2845348"/>
            <a:ext cx="2430374" cy="4242109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C320A30-588E-4DA2-B4C9-EFE51DADA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1521" y="5541754"/>
            <a:ext cx="806820" cy="131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AD9E99D0-2BCC-4760-BFFF-8130C17C9FFD}"/>
                  </a:ext>
                </a:extLst>
              </p:cNvPr>
              <p:cNvSpPr/>
              <p:nvPr/>
            </p:nvSpPr>
            <p:spPr>
              <a:xfrm>
                <a:off x="4318877" y="4682738"/>
                <a:ext cx="2231880" cy="646331"/>
              </a:xfrm>
              <a:prstGeom prst="wedgeRoundRectCallout">
                <a:avLst>
                  <a:gd name="adj1" fmla="val -1083"/>
                  <a:gd name="adj2" fmla="val 74478"/>
                  <a:gd name="adj3" fmla="val 16667"/>
                </a:avLst>
              </a:prstGeom>
              <a:solidFill>
                <a:srgbClr val="222224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FF00"/>
                    </a:solidFill>
                  </a:rPr>
                  <a:t>MAX-SG</a:t>
                </a:r>
                <a:r>
                  <a:rPr lang="el-GR" sz="1600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</a:rPr>
                  <a:t>[</a:t>
                </a:r>
                <a:r>
                  <a:rPr lang="el-GR" sz="1600" dirty="0">
                    <a:solidFill>
                      <a:srgbClr val="FFFF00"/>
                    </a:solidFill>
                  </a:rPr>
                  <a:t>Δ≤2</a:t>
                </a:r>
                <a:r>
                  <a:rPr lang="en-US" sz="1600" dirty="0">
                    <a:solidFill>
                      <a:srgbClr val="FFFF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AD9E99D0-2BCC-4760-BFFF-8130C17C9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77" y="4682738"/>
                <a:ext cx="2231880" cy="646331"/>
              </a:xfrm>
              <a:prstGeom prst="wedgeRoundRectCallout">
                <a:avLst>
                  <a:gd name="adj1" fmla="val -1083"/>
                  <a:gd name="adj2" fmla="val 7447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8636359-D18D-4A79-82D1-D28747BA742E}"/>
                  </a:ext>
                </a:extLst>
              </p:cNvPr>
              <p:cNvSpPr/>
              <p:nvPr/>
            </p:nvSpPr>
            <p:spPr>
              <a:xfrm>
                <a:off x="1535506" y="4666513"/>
                <a:ext cx="2730218" cy="646331"/>
              </a:xfrm>
              <a:prstGeom prst="wedgeRoundRectCallout">
                <a:avLst>
                  <a:gd name="adj1" fmla="val -22341"/>
                  <a:gd name="adj2" fmla="val 67805"/>
                  <a:gd name="adj3" fmla="val 16667"/>
                </a:avLst>
              </a:prstGeom>
              <a:solidFill>
                <a:srgbClr val="222224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FFFF00"/>
                    </a:solidFill>
                  </a:rPr>
                  <a:t>when all voters can be satisfied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</a:rPr>
                  <a:t>MAX-SG</a:t>
                </a:r>
                <a:r>
                  <a:rPr lang="el-GR" sz="16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8636359-D18D-4A79-82D1-D28747BA7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06" y="4666513"/>
                <a:ext cx="2730218" cy="646331"/>
              </a:xfrm>
              <a:prstGeom prst="wedgeRoundRectCallout">
                <a:avLst>
                  <a:gd name="adj1" fmla="val -22341"/>
                  <a:gd name="adj2" fmla="val 6780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11BC0A30-B4B4-4B81-AC82-3F0B8EDD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38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472797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FEFD0C6-9774-467C-B2FD-49709A53AA7D}"/>
              </a:ext>
            </a:extLst>
          </p:cNvPr>
          <p:cNvSpPr/>
          <p:nvPr/>
        </p:nvSpPr>
        <p:spPr>
          <a:xfrm>
            <a:off x="760248" y="3595397"/>
            <a:ext cx="3087929" cy="321067"/>
          </a:xfrm>
          <a:prstGeom prst="wedgeRoundRectCallout">
            <a:avLst>
              <a:gd name="adj1" fmla="val -22341"/>
              <a:gd name="adj2" fmla="val 67805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And what about </a:t>
            </a:r>
            <a:r>
              <a:rPr lang="en-US" sz="1700" dirty="0">
                <a:latin typeface="+mj-lt"/>
              </a:rPr>
              <a:t>MAX-SG</a:t>
            </a:r>
            <a:r>
              <a:rPr lang="en-US" sz="1700" b="1" dirty="0"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D9B9AE3-EEDB-4750-B12E-0E91C9AFA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9" y="5279365"/>
            <a:ext cx="1200444" cy="1810193"/>
          </a:xfrm>
          <a:prstGeom prst="rect">
            <a:avLst/>
          </a:prstGeom>
        </p:spPr>
      </p:pic>
      <p:pic>
        <p:nvPicPr>
          <p:cNvPr id="22" name="Picture 21" descr="A person in a costume&#10;&#10;Description automatically generated with medium confidence">
            <a:extLst>
              <a:ext uri="{FF2B5EF4-FFF2-40B4-BE49-F238E27FC236}">
                <a16:creationId xmlns:a16="http://schemas.microsoft.com/office/drawing/2014/main" id="{5F99D761-002C-484E-9E5F-2D4D6BACC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49" y="2845348"/>
            <a:ext cx="2430374" cy="4242109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C320A30-588E-4DA2-B4C9-EFE51DADA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1521" y="5541754"/>
            <a:ext cx="806820" cy="1316792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E20213C4-B3E4-426C-BAFB-7390A22FA5C5}"/>
              </a:ext>
            </a:extLst>
          </p:cNvPr>
          <p:cNvSpPr/>
          <p:nvPr/>
        </p:nvSpPr>
        <p:spPr>
          <a:xfrm>
            <a:off x="6668226" y="4849182"/>
            <a:ext cx="2274662" cy="318866"/>
          </a:xfrm>
          <a:prstGeom prst="wedgeRoundRectCallout">
            <a:avLst>
              <a:gd name="adj1" fmla="val 39748"/>
              <a:gd name="adj2" fmla="val 98924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And what if </a:t>
            </a:r>
            <a:r>
              <a:rPr lang="el-GR" sz="1700" dirty="0"/>
              <a:t>Δ</a:t>
            </a:r>
            <a:r>
              <a:rPr lang="en-US" sz="1600" dirty="0">
                <a:solidFill>
                  <a:schemeClr val="tx1"/>
                </a:solidFill>
              </a:rPr>
              <a:t>≥</a:t>
            </a:r>
            <a:r>
              <a:rPr lang="el-GR" sz="1700" dirty="0"/>
              <a:t>1</a:t>
            </a:r>
            <a:r>
              <a:rPr lang="en-US" sz="1700" b="1" dirty="0"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B68A8A-59E7-4701-8C02-2DAD06D676CD}"/>
              </a:ext>
            </a:extLst>
          </p:cNvPr>
          <p:cNvSpPr txBox="1"/>
          <p:nvPr/>
        </p:nvSpPr>
        <p:spPr>
          <a:xfrm>
            <a:off x="9613183" y="5961126"/>
            <a:ext cx="2745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MAX-SG</a:t>
            </a:r>
            <a:r>
              <a:rPr lang="el-GR" dirty="0">
                <a:solidFill>
                  <a:srgbClr val="FFFF00"/>
                </a:solidFill>
              </a:rPr>
              <a:t> [Δ:</a:t>
            </a:r>
            <a:r>
              <a:rPr lang="en-US" dirty="0">
                <a:solidFill>
                  <a:srgbClr val="FFFF00"/>
                </a:solidFill>
              </a:rPr>
              <a:t>const.</a:t>
            </a:r>
            <a:r>
              <a:rPr lang="el-GR" dirty="0">
                <a:solidFill>
                  <a:srgbClr val="FFFF00"/>
                </a:solidFill>
              </a:rPr>
              <a:t>]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r>
              <a:rPr lang="en-US" dirty="0">
                <a:solidFill>
                  <a:srgbClr val="FFFF00"/>
                </a:solidFill>
              </a:rPr>
              <a:t>O(1) </a:t>
            </a:r>
            <a:r>
              <a:rPr lang="en-US" dirty="0" err="1">
                <a:solidFill>
                  <a:srgbClr val="FFFF00"/>
                </a:solidFill>
              </a:rPr>
              <a:t>approximable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4C2D0A42-BE89-4203-BA2C-9C20E6655C9F}"/>
                  </a:ext>
                </a:extLst>
              </p14:cNvPr>
              <p14:cNvContentPartPr/>
              <p14:nvPr/>
            </p14:nvContentPartPr>
            <p14:xfrm>
              <a:off x="8976017" y="4091023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4C2D0A42-BE89-4203-BA2C-9C20E6655C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67017" y="40820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AD9E99D0-2BCC-4760-BFFF-8130C17C9FFD}"/>
                  </a:ext>
                </a:extLst>
              </p:cNvPr>
              <p:cNvSpPr/>
              <p:nvPr/>
            </p:nvSpPr>
            <p:spPr>
              <a:xfrm>
                <a:off x="4318877" y="4682738"/>
                <a:ext cx="2231880" cy="646331"/>
              </a:xfrm>
              <a:prstGeom prst="wedgeRoundRectCallout">
                <a:avLst>
                  <a:gd name="adj1" fmla="val -1083"/>
                  <a:gd name="adj2" fmla="val 74478"/>
                  <a:gd name="adj3" fmla="val 16667"/>
                </a:avLst>
              </a:prstGeom>
              <a:solidFill>
                <a:srgbClr val="222224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FF00"/>
                    </a:solidFill>
                  </a:rPr>
                  <a:t>MAX-SG</a:t>
                </a:r>
                <a:r>
                  <a:rPr lang="el-GR" sz="1600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</a:rPr>
                  <a:t>[</a:t>
                </a:r>
                <a:r>
                  <a:rPr lang="el-GR" sz="1600" dirty="0">
                    <a:solidFill>
                      <a:srgbClr val="FFFF00"/>
                    </a:solidFill>
                  </a:rPr>
                  <a:t>Δ≤2</a:t>
                </a:r>
                <a:r>
                  <a:rPr lang="en-US" sz="1600" dirty="0">
                    <a:solidFill>
                      <a:srgbClr val="FFFF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AD9E99D0-2BCC-4760-BFFF-8130C17C9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77" y="4682738"/>
                <a:ext cx="2231880" cy="646331"/>
              </a:xfrm>
              <a:prstGeom prst="wedgeRoundRectCallout">
                <a:avLst>
                  <a:gd name="adj1" fmla="val -1083"/>
                  <a:gd name="adj2" fmla="val 7447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9C8C0A5F-80E3-4E9A-B5FD-A5CA70804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89" y="5249115"/>
            <a:ext cx="1041044" cy="16088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4C0305-88F0-4573-896E-046B592415D9}"/>
              </a:ext>
            </a:extLst>
          </p:cNvPr>
          <p:cNvSpPr txBox="1"/>
          <p:nvPr/>
        </p:nvSpPr>
        <p:spPr>
          <a:xfrm>
            <a:off x="11217739" y="5482855"/>
            <a:ext cx="258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NP-hard</a:t>
            </a:r>
            <a:endParaRPr lang="en-US" sz="1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C95F7-1376-4B6A-8C87-A926D42C7B06}"/>
                  </a:ext>
                </a:extLst>
              </p:cNvPr>
              <p:cNvSpPr txBox="1"/>
              <p:nvPr/>
            </p:nvSpPr>
            <p:spPr>
              <a:xfrm>
                <a:off x="9482504" y="5524020"/>
                <a:ext cx="1782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MAX-SG</a:t>
                </a:r>
                <a:r>
                  <a:rPr lang="el-GR" dirty="0">
                    <a:solidFill>
                      <a:srgbClr val="FFFF00"/>
                    </a:solidFill>
                  </a:rPr>
                  <a:t> [Δ=2]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C95F7-1376-4B6A-8C87-A926D42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04" y="5524020"/>
                <a:ext cx="1782539" cy="276999"/>
              </a:xfrm>
              <a:prstGeom prst="rect">
                <a:avLst/>
              </a:prstGeom>
              <a:blipFill>
                <a:blip r:embed="rId10"/>
                <a:stretch>
                  <a:fillRect l="-8219" t="-30435" r="-30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8636359-D18D-4A79-82D1-D28747BA742E}"/>
                  </a:ext>
                </a:extLst>
              </p:cNvPr>
              <p:cNvSpPr/>
              <p:nvPr/>
            </p:nvSpPr>
            <p:spPr>
              <a:xfrm>
                <a:off x="1535506" y="4666513"/>
                <a:ext cx="2730218" cy="646331"/>
              </a:xfrm>
              <a:prstGeom prst="wedgeRoundRectCallout">
                <a:avLst>
                  <a:gd name="adj1" fmla="val -22341"/>
                  <a:gd name="adj2" fmla="val 67805"/>
                  <a:gd name="adj3" fmla="val 16667"/>
                </a:avLst>
              </a:prstGeom>
              <a:solidFill>
                <a:srgbClr val="222224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FFFF00"/>
                    </a:solidFill>
                  </a:rPr>
                  <a:t>when all voters can be satisfied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</a:rPr>
                  <a:t>MAX-SG</a:t>
                </a:r>
                <a:r>
                  <a:rPr lang="el-GR" sz="16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8636359-D18D-4A79-82D1-D28747BA7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06" y="4666513"/>
                <a:ext cx="2730218" cy="646331"/>
              </a:xfrm>
              <a:prstGeom prst="wedgeRoundRectCallout">
                <a:avLst>
                  <a:gd name="adj1" fmla="val -22341"/>
                  <a:gd name="adj2" fmla="val 6780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11BC0A30-B4B4-4B81-AC82-3F0B8EDD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39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179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ight Brace 89">
            <a:extLst>
              <a:ext uri="{FF2B5EF4-FFF2-40B4-BE49-F238E27FC236}">
                <a16:creationId xmlns:a16="http://schemas.microsoft.com/office/drawing/2014/main" id="{238B44C3-ADEF-4740-A436-BE5F0051ABE6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C9EF2-A5C8-4866-B42C-A74166B46576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F69909FB-F48A-487C-ABEF-A27B7300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13C60-ADB3-4E07-9791-29814A359AC7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C888C-7061-4C1E-B112-9B1270CC1349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9E3E2-AE34-4D05-9BE9-728B15CCC395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508274E-E537-4E8F-B681-75EDA8C4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4752" y="6505913"/>
            <a:ext cx="311690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345B7-C9DE-4B11-8BD8-83FB2D820BBE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A0262-83F2-4919-B7A4-E1F5A0D96ECC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EE35BC-E5C9-4323-BDEA-DA264129D76A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DBCF6E-3392-4A7C-A4ED-38C4AC9EF144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B2524-CB92-4738-9C99-016862DB3625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890A0-0B12-4FB6-BC5D-E70781C6C8FF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CC9C08-A50B-4CD4-9A74-ECCEF39F4849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7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AB6861F-A15B-4D91-A34B-1F304C324EB7}"/>
              </a:ext>
            </a:extLst>
          </p:cNvPr>
          <p:cNvSpPr/>
          <p:nvPr/>
        </p:nvSpPr>
        <p:spPr>
          <a:xfrm>
            <a:off x="297922" y="3553190"/>
            <a:ext cx="4832017" cy="518225"/>
          </a:xfrm>
          <a:prstGeom prst="wedgeEllipseCallout">
            <a:avLst>
              <a:gd name="adj1" fmla="val -23283"/>
              <a:gd name="adj2" fmla="val 127828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Is there any other parameter 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that lead to optimal algorithms?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0F09288-B63F-4844-AE20-ADB11A38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215" y="4550729"/>
            <a:ext cx="1147013" cy="230727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C2A931-D576-47D3-BED6-D4386E10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40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0398691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AB6861F-A15B-4D91-A34B-1F304C324EB7}"/>
              </a:ext>
            </a:extLst>
          </p:cNvPr>
          <p:cNvSpPr/>
          <p:nvPr/>
        </p:nvSpPr>
        <p:spPr>
          <a:xfrm>
            <a:off x="297922" y="3553190"/>
            <a:ext cx="4832017" cy="518225"/>
          </a:xfrm>
          <a:prstGeom prst="wedgeEllipseCallout">
            <a:avLst>
              <a:gd name="adj1" fmla="val -23283"/>
              <a:gd name="adj2" fmla="val 127828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Is there any other parameter 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that lead to optimal algorithms?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0F09288-B63F-4844-AE20-ADB11A38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215" y="4550729"/>
            <a:ext cx="1147013" cy="2307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4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1B96E73-5B29-4470-B8C1-A126D77A2066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85D335-D69F-402E-84C1-03675D93840E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D5B341-E348-4C4E-B857-75BEAA97FC9B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52DFC-DBF3-492C-93AA-E034E0894010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52DFC-DBF3-492C-93AA-E034E0894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5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B5EB17F-7D69-48D2-A286-AC26AEEB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41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7825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C1DC96AA-2037-408E-A4FB-4A3968CA3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40" y="1816386"/>
            <a:ext cx="1551313" cy="1551313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3A8C94A8-1E54-47D8-877E-70755F0FEAD4}"/>
              </a:ext>
            </a:extLst>
          </p:cNvPr>
          <p:cNvSpPr/>
          <p:nvPr/>
        </p:nvSpPr>
        <p:spPr>
          <a:xfrm>
            <a:off x="9376017" y="469211"/>
            <a:ext cx="2815983" cy="1091591"/>
          </a:xfrm>
          <a:prstGeom prst="wedgeEllipseCallout">
            <a:avLst>
              <a:gd name="adj1" fmla="val -29845"/>
              <a:gd name="adj2" fmla="val 7271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Wow! I am sure this will be applicable in other COMSOC problems as well!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56A145-AA2B-4761-8D47-B7CCC14E831D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89C70-9D9D-454A-B748-80EAC4DFCD8C}"/>
              </a:ext>
            </a:extLst>
          </p:cNvPr>
          <p:cNvSpPr/>
          <p:nvPr/>
        </p:nvSpPr>
        <p:spPr>
          <a:xfrm>
            <a:off x="151448" y="359144"/>
            <a:ext cx="8767919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09400-3EFA-4B57-B877-581ED2F28FE3}"/>
              </a:ext>
            </a:extLst>
          </p:cNvPr>
          <p:cNvGrpSpPr/>
          <p:nvPr/>
        </p:nvGrpSpPr>
        <p:grpSpPr>
          <a:xfrm>
            <a:off x="209627" y="2400"/>
            <a:ext cx="770040" cy="397800"/>
            <a:chOff x="209627" y="2400"/>
            <a:chExt cx="7700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14:cNvPr>
                <p14:cNvContentPartPr/>
                <p14:nvPr/>
              </p14:nvContentPartPr>
              <p14:xfrm>
                <a:off x="283427" y="155040"/>
                <a:ext cx="56160" cy="24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427" y="146400"/>
                  <a:ext cx="73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14:cNvPr>
                <p14:cNvContentPartPr/>
                <p14:nvPr/>
              </p14:nvContentPartPr>
              <p14:xfrm>
                <a:off x="209627" y="106440"/>
                <a:ext cx="240840" cy="12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0627" y="97440"/>
                  <a:ext cx="25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14:cNvPr>
                <p14:cNvContentPartPr/>
                <p14:nvPr/>
              </p14:nvContentPartPr>
              <p14:xfrm>
                <a:off x="456587" y="110040"/>
                <a:ext cx="111600" cy="14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7587" y="101040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14:cNvPr>
                <p14:cNvContentPartPr/>
                <p14:nvPr/>
              </p14:nvContentPartPr>
              <p14:xfrm>
                <a:off x="584747" y="119040"/>
                <a:ext cx="9792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5747" y="110400"/>
                  <a:ext cx="115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14:cNvPr>
                <p14:cNvContentPartPr/>
                <p14:nvPr/>
              </p14:nvContentPartPr>
              <p14:xfrm>
                <a:off x="704627" y="140640"/>
                <a:ext cx="115200" cy="11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627" y="132000"/>
                  <a:ext cx="13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14:cNvPr>
                <p14:cNvContentPartPr/>
                <p14:nvPr/>
              </p14:nvContentPartPr>
              <p14:xfrm>
                <a:off x="887147" y="2400"/>
                <a:ext cx="9252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8507" y="-6600"/>
                  <a:ext cx="110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14:cNvPr>
                <p14:cNvContentPartPr/>
                <p14:nvPr/>
              </p14:nvContentPartPr>
              <p14:xfrm>
                <a:off x="830987" y="169440"/>
                <a:ext cx="9108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1987" y="160800"/>
                  <a:ext cx="108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C95FF-5AC3-4C64-8DEA-1C862B9AD7EF}"/>
              </a:ext>
            </a:extLst>
          </p:cNvPr>
          <p:cNvGrpSpPr/>
          <p:nvPr/>
        </p:nvGrpSpPr>
        <p:grpSpPr>
          <a:xfrm>
            <a:off x="1140947" y="54240"/>
            <a:ext cx="662040" cy="250560"/>
            <a:chOff x="1140947" y="54240"/>
            <a:chExt cx="6620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14:cNvPr>
                <p14:cNvContentPartPr/>
                <p14:nvPr/>
              </p14:nvContentPartPr>
              <p14:xfrm>
                <a:off x="1140947" y="202200"/>
                <a:ext cx="48600" cy="6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2307" y="193560"/>
                  <a:ext cx="66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14:cNvPr>
                <p14:cNvContentPartPr/>
                <p14:nvPr/>
              </p14:nvContentPartPr>
              <p14:xfrm>
                <a:off x="1145267" y="1032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6267" y="94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14:cNvPr>
                <p14:cNvContentPartPr/>
                <p14:nvPr/>
              </p14:nvContentPartPr>
              <p14:xfrm>
                <a:off x="1235987" y="54240"/>
                <a:ext cx="111600" cy="21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7347" y="45240"/>
                  <a:ext cx="129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14:cNvPr>
                <p14:cNvContentPartPr/>
                <p14:nvPr/>
              </p14:nvContentPartPr>
              <p14:xfrm>
                <a:off x="1362707" y="172680"/>
                <a:ext cx="103320" cy="13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4067" y="164040"/>
                  <a:ext cx="12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14:cNvPr>
                <p14:cNvContentPartPr/>
                <p14:nvPr/>
              </p14:nvContentPartPr>
              <p14:xfrm>
                <a:off x="1484387" y="187800"/>
                <a:ext cx="174960" cy="11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75387" y="179160"/>
                  <a:ext cx="19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14:cNvPr>
                <p14:cNvContentPartPr/>
                <p14:nvPr/>
              </p14:nvContentPartPr>
              <p14:xfrm>
                <a:off x="1736747" y="168720"/>
                <a:ext cx="3996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7747" y="159720"/>
                  <a:ext cx="57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14:cNvPr>
                <p14:cNvContentPartPr/>
                <p14:nvPr/>
              </p14:nvContentPartPr>
              <p14:xfrm>
                <a:off x="1761227" y="260160"/>
                <a:ext cx="41760" cy="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2587" y="251160"/>
                  <a:ext cx="59400" cy="48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7A8B566-8A1A-46BD-B45E-6B383B48F10C}"/>
              </a:ext>
            </a:extLst>
          </p:cNvPr>
          <p:cNvSpPr txBox="1"/>
          <p:nvPr/>
        </p:nvSpPr>
        <p:spPr>
          <a:xfrm>
            <a:off x="198906" y="736365"/>
            <a:ext cx="876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</a:t>
            </a:r>
            <a:r>
              <a:rPr lang="el-GR" dirty="0"/>
              <a:t> </a:t>
            </a:r>
            <a:r>
              <a:rPr lang="en-US" dirty="0"/>
              <a:t>the satisfiability of a </a:t>
            </a:r>
            <a:r>
              <a:rPr lang="en-US" dirty="0">
                <a:solidFill>
                  <a:srgbClr val="FF0000"/>
                </a:solidFill>
              </a:rPr>
              <a:t>formula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graph property</a:t>
            </a:r>
            <a:r>
              <a:rPr lang="en-US" dirty="0"/>
              <a:t>), in </a:t>
            </a:r>
            <a:r>
              <a:rPr lang="en-US" i="1" dirty="0"/>
              <a:t>graphs of bounded tw: </a:t>
            </a:r>
            <a:r>
              <a:rPr lang="en-US" dirty="0"/>
              <a:t> </a:t>
            </a:r>
            <a:r>
              <a:rPr lang="en-US" b="1" dirty="0"/>
              <a:t>FPT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14:cNvPr>
              <p14:cNvContentPartPr/>
              <p14:nvPr/>
            </p14:nvContentPartPr>
            <p14:xfrm>
              <a:off x="2898880" y="652267"/>
              <a:ext cx="861480" cy="47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90240" y="643627"/>
                <a:ext cx="8791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14:cNvPr>
              <p14:cNvContentPartPr/>
              <p14:nvPr/>
            </p14:nvContentPartPr>
            <p14:xfrm>
              <a:off x="7898507" y="2783400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89867" y="277476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746FFEB-5BD6-4D8E-BDDE-4904E7339EF7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4C00-3F43-4087-94FD-029468510867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A7C913-201F-4197-A3F6-69CB883CA929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A7C913-201F-4197-A3F6-69CB883CA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37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9D14F4F-A57B-4B5C-AC22-B79FC51FBE4C}"/>
              </a:ext>
            </a:extLst>
          </p:cNvPr>
          <p:cNvSpPr txBox="1"/>
          <p:nvPr/>
        </p:nvSpPr>
        <p:spPr>
          <a:xfrm>
            <a:off x="204743" y="43478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[Courcelle’90]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88F45CF-8A86-485D-8861-209D0219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42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6246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C1DC96AA-2037-408E-A4FB-4A3968CA3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40" y="1816386"/>
            <a:ext cx="1551313" cy="155131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56A145-AA2B-4761-8D47-B7CCC14E831D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89C70-9D9D-454A-B748-80EAC4DFCD8C}"/>
              </a:ext>
            </a:extLst>
          </p:cNvPr>
          <p:cNvSpPr/>
          <p:nvPr/>
        </p:nvSpPr>
        <p:spPr>
          <a:xfrm>
            <a:off x="151448" y="359144"/>
            <a:ext cx="8767919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09400-3EFA-4B57-B877-581ED2F28FE3}"/>
              </a:ext>
            </a:extLst>
          </p:cNvPr>
          <p:cNvGrpSpPr/>
          <p:nvPr/>
        </p:nvGrpSpPr>
        <p:grpSpPr>
          <a:xfrm>
            <a:off x="209627" y="2400"/>
            <a:ext cx="770040" cy="397800"/>
            <a:chOff x="209627" y="2400"/>
            <a:chExt cx="7700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14:cNvPr>
                <p14:cNvContentPartPr/>
                <p14:nvPr/>
              </p14:nvContentPartPr>
              <p14:xfrm>
                <a:off x="283427" y="155040"/>
                <a:ext cx="56160" cy="24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427" y="146040"/>
                  <a:ext cx="73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14:cNvPr>
                <p14:cNvContentPartPr/>
                <p14:nvPr/>
              </p14:nvContentPartPr>
              <p14:xfrm>
                <a:off x="209627" y="106440"/>
                <a:ext cx="240840" cy="12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0627" y="97440"/>
                  <a:ext cx="25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14:cNvPr>
                <p14:cNvContentPartPr/>
                <p14:nvPr/>
              </p14:nvContentPartPr>
              <p14:xfrm>
                <a:off x="456587" y="110040"/>
                <a:ext cx="111600" cy="14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7587" y="101040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14:cNvPr>
                <p14:cNvContentPartPr/>
                <p14:nvPr/>
              </p14:nvContentPartPr>
              <p14:xfrm>
                <a:off x="584747" y="119040"/>
                <a:ext cx="9792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5780" y="110040"/>
                  <a:ext cx="115495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14:cNvPr>
                <p14:cNvContentPartPr/>
                <p14:nvPr/>
              </p14:nvContentPartPr>
              <p14:xfrm>
                <a:off x="704627" y="140640"/>
                <a:ext cx="115200" cy="11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627" y="131640"/>
                  <a:ext cx="13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14:cNvPr>
                <p14:cNvContentPartPr/>
                <p14:nvPr/>
              </p14:nvContentPartPr>
              <p14:xfrm>
                <a:off x="887147" y="2400"/>
                <a:ext cx="9252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8147" y="-6600"/>
                  <a:ext cx="110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14:cNvPr>
                <p14:cNvContentPartPr/>
                <p14:nvPr/>
              </p14:nvContentPartPr>
              <p14:xfrm>
                <a:off x="830987" y="169440"/>
                <a:ext cx="9108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2022" y="160440"/>
                  <a:ext cx="108651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C95FF-5AC3-4C64-8DEA-1C862B9AD7EF}"/>
              </a:ext>
            </a:extLst>
          </p:cNvPr>
          <p:cNvGrpSpPr/>
          <p:nvPr/>
        </p:nvGrpSpPr>
        <p:grpSpPr>
          <a:xfrm>
            <a:off x="1140947" y="54240"/>
            <a:ext cx="662040" cy="250560"/>
            <a:chOff x="1140947" y="54240"/>
            <a:chExt cx="6620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14:cNvPr>
                <p14:cNvContentPartPr/>
                <p14:nvPr/>
              </p14:nvContentPartPr>
              <p14:xfrm>
                <a:off x="1140947" y="202200"/>
                <a:ext cx="48600" cy="6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1880" y="193200"/>
                  <a:ext cx="66372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14:cNvPr>
                <p14:cNvContentPartPr/>
                <p14:nvPr/>
              </p14:nvContentPartPr>
              <p14:xfrm>
                <a:off x="1145267" y="1032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6267" y="94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14:cNvPr>
                <p14:cNvContentPartPr/>
                <p14:nvPr/>
              </p14:nvContentPartPr>
              <p14:xfrm>
                <a:off x="1235987" y="54240"/>
                <a:ext cx="111600" cy="21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6987" y="45255"/>
                  <a:ext cx="12924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14:cNvPr>
                <p14:cNvContentPartPr/>
                <p14:nvPr/>
              </p14:nvContentPartPr>
              <p14:xfrm>
                <a:off x="1362707" y="172680"/>
                <a:ext cx="103320" cy="13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3707" y="163680"/>
                  <a:ext cx="12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14:cNvPr>
                <p14:cNvContentPartPr/>
                <p14:nvPr/>
              </p14:nvContentPartPr>
              <p14:xfrm>
                <a:off x="1484387" y="187800"/>
                <a:ext cx="174960" cy="11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75387" y="178800"/>
                  <a:ext cx="19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14:cNvPr>
                <p14:cNvContentPartPr/>
                <p14:nvPr/>
              </p14:nvContentPartPr>
              <p14:xfrm>
                <a:off x="1736747" y="168720"/>
                <a:ext cx="3996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7747" y="159720"/>
                  <a:ext cx="57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14:cNvPr>
                <p14:cNvContentPartPr/>
                <p14:nvPr/>
              </p14:nvContentPartPr>
              <p14:xfrm>
                <a:off x="1761227" y="260160"/>
                <a:ext cx="41760" cy="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2227" y="251160"/>
                  <a:ext cx="59400" cy="48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7A8B566-8A1A-46BD-B45E-6B383B48F10C}"/>
              </a:ext>
            </a:extLst>
          </p:cNvPr>
          <p:cNvSpPr txBox="1"/>
          <p:nvPr/>
        </p:nvSpPr>
        <p:spPr>
          <a:xfrm>
            <a:off x="198906" y="736365"/>
            <a:ext cx="876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</a:t>
            </a:r>
            <a:r>
              <a:rPr lang="el-GR" dirty="0"/>
              <a:t> </a:t>
            </a:r>
            <a:r>
              <a:rPr lang="en-US" dirty="0"/>
              <a:t>the satisfiability of a </a:t>
            </a:r>
            <a:r>
              <a:rPr lang="en-US" dirty="0">
                <a:solidFill>
                  <a:srgbClr val="FF0000"/>
                </a:solidFill>
              </a:rPr>
              <a:t>formula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graph property</a:t>
            </a:r>
            <a:r>
              <a:rPr lang="en-US" dirty="0"/>
              <a:t>), in </a:t>
            </a:r>
            <a:r>
              <a:rPr lang="en-US" i="1" dirty="0"/>
              <a:t>graphs of bounded tw: </a:t>
            </a:r>
            <a:r>
              <a:rPr lang="en-US" dirty="0"/>
              <a:t> </a:t>
            </a:r>
            <a:r>
              <a:rPr lang="en-US" b="1" dirty="0"/>
              <a:t>FPT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CE6CA-0222-47AD-B214-9945C0F6C89F}"/>
              </a:ext>
            </a:extLst>
          </p:cNvPr>
          <p:cNvSpPr txBox="1"/>
          <p:nvPr/>
        </p:nvSpPr>
        <p:spPr>
          <a:xfrm>
            <a:off x="4776587" y="1489519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select a subset of vertices/edges </a:t>
            </a:r>
          </a:p>
          <a:p>
            <a:r>
              <a:rPr lang="en-US" dirty="0">
                <a:latin typeface="Gabriola" panose="04040605051002020D02" pitchFamily="82" charset="0"/>
              </a:rPr>
              <a:t>subject to some constraints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DD0396-8593-4C30-B38F-03AAF7552CA0}"/>
              </a:ext>
            </a:extLst>
          </p:cNvPr>
          <p:cNvGrpSpPr/>
          <p:nvPr/>
        </p:nvGrpSpPr>
        <p:grpSpPr>
          <a:xfrm>
            <a:off x="3719267" y="1047120"/>
            <a:ext cx="1496520" cy="918720"/>
            <a:chOff x="3719267" y="1047120"/>
            <a:chExt cx="1496520" cy="9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DF1F97-0783-4419-809B-A07EA7C19A2F}"/>
                    </a:ext>
                  </a:extLst>
                </p14:cNvPr>
                <p14:cNvContentPartPr/>
                <p14:nvPr/>
              </p14:nvContentPartPr>
              <p14:xfrm>
                <a:off x="3719267" y="1047120"/>
                <a:ext cx="1496520" cy="7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EDF1F97-0783-4419-809B-A07EA7C19A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10267" y="1038078"/>
                  <a:ext cx="1514160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28F34C-EEAC-4AA4-9F4A-B237CBD2F180}"/>
                    </a:ext>
                  </a:extLst>
                </p14:cNvPr>
                <p14:cNvContentPartPr/>
                <p14:nvPr/>
              </p14:nvContentPartPr>
              <p14:xfrm>
                <a:off x="4069907" y="1127040"/>
                <a:ext cx="655200" cy="718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28F34C-EEAC-4AA4-9F4A-B237CBD2F1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0907" y="1118040"/>
                  <a:ext cx="67284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B75C0B-95DC-4185-8607-DEFFD08598CF}"/>
                    </a:ext>
                  </a:extLst>
                </p14:cNvPr>
                <p14:cNvContentPartPr/>
                <p14:nvPr/>
              </p14:nvContentPartPr>
              <p14:xfrm>
                <a:off x="4590827" y="1640040"/>
                <a:ext cx="304920" cy="325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B75C0B-95DC-4185-8607-DEFFD08598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81827" y="1631040"/>
                  <a:ext cx="32256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14:cNvPr>
              <p14:cNvContentPartPr/>
              <p14:nvPr/>
            </p14:nvContentPartPr>
            <p14:xfrm>
              <a:off x="2898880" y="652267"/>
              <a:ext cx="861480" cy="47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89880" y="643267"/>
                <a:ext cx="8791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14:cNvPr>
              <p14:cNvContentPartPr/>
              <p14:nvPr/>
            </p14:nvContentPartPr>
            <p14:xfrm>
              <a:off x="7898507" y="2783400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89507" y="27744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FF6BE18F-66F7-4B96-A07B-9BA42BB5157C}"/>
              </a:ext>
            </a:extLst>
          </p:cNvPr>
          <p:cNvSpPr/>
          <p:nvPr/>
        </p:nvSpPr>
        <p:spPr>
          <a:xfrm>
            <a:off x="9376017" y="469211"/>
            <a:ext cx="2815983" cy="1091591"/>
          </a:xfrm>
          <a:prstGeom prst="wedgeEllipseCallout">
            <a:avLst>
              <a:gd name="adj1" fmla="val -29845"/>
              <a:gd name="adj2" fmla="val 7271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Wow! I am sure this will be applicable in other COMSOC problems as well!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D4A053-AFAF-4023-9CF7-127055360C89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706498-CD40-4731-AFC0-1DC598CF8A66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260D62-4160-480F-875B-271E79F93476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260D62-4160-480F-875B-271E79F93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43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CA504955-F117-4DC3-8718-2192BECB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43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54E6FC-72CC-410B-808F-249A1BC80E63}"/>
              </a:ext>
            </a:extLst>
          </p:cNvPr>
          <p:cNvSpPr txBox="1"/>
          <p:nvPr/>
        </p:nvSpPr>
        <p:spPr>
          <a:xfrm>
            <a:off x="204743" y="43478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[Courcelle’90]</a:t>
            </a:r>
          </a:p>
        </p:txBody>
      </p:sp>
    </p:spTree>
    <p:extLst>
      <p:ext uri="{BB962C8B-B14F-4D97-AF65-F5344CB8AC3E}">
        <p14:creationId xmlns:p14="http://schemas.microsoft.com/office/powerpoint/2010/main" val="11320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C1DC96AA-2037-408E-A4FB-4A3968CA3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40" y="1816386"/>
            <a:ext cx="1551313" cy="155131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56A145-AA2B-4761-8D47-B7CCC14E831D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89C70-9D9D-454A-B748-80EAC4DFCD8C}"/>
              </a:ext>
            </a:extLst>
          </p:cNvPr>
          <p:cNvSpPr/>
          <p:nvPr/>
        </p:nvSpPr>
        <p:spPr>
          <a:xfrm>
            <a:off x="151448" y="359144"/>
            <a:ext cx="8767919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09400-3EFA-4B57-B877-581ED2F28FE3}"/>
              </a:ext>
            </a:extLst>
          </p:cNvPr>
          <p:cNvGrpSpPr/>
          <p:nvPr/>
        </p:nvGrpSpPr>
        <p:grpSpPr>
          <a:xfrm>
            <a:off x="209627" y="2400"/>
            <a:ext cx="770040" cy="397800"/>
            <a:chOff x="209627" y="2400"/>
            <a:chExt cx="7700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14:cNvPr>
                <p14:cNvContentPartPr/>
                <p14:nvPr/>
              </p14:nvContentPartPr>
              <p14:xfrm>
                <a:off x="283427" y="155040"/>
                <a:ext cx="56160" cy="24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427" y="146040"/>
                  <a:ext cx="73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14:cNvPr>
                <p14:cNvContentPartPr/>
                <p14:nvPr/>
              </p14:nvContentPartPr>
              <p14:xfrm>
                <a:off x="209627" y="106440"/>
                <a:ext cx="240840" cy="12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0627" y="97440"/>
                  <a:ext cx="25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14:cNvPr>
                <p14:cNvContentPartPr/>
                <p14:nvPr/>
              </p14:nvContentPartPr>
              <p14:xfrm>
                <a:off x="456587" y="110040"/>
                <a:ext cx="111600" cy="14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7587" y="101040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14:cNvPr>
                <p14:cNvContentPartPr/>
                <p14:nvPr/>
              </p14:nvContentPartPr>
              <p14:xfrm>
                <a:off x="584747" y="119040"/>
                <a:ext cx="9792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5780" y="110040"/>
                  <a:ext cx="115495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14:cNvPr>
                <p14:cNvContentPartPr/>
                <p14:nvPr/>
              </p14:nvContentPartPr>
              <p14:xfrm>
                <a:off x="704627" y="140640"/>
                <a:ext cx="115200" cy="11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627" y="131640"/>
                  <a:ext cx="13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14:cNvPr>
                <p14:cNvContentPartPr/>
                <p14:nvPr/>
              </p14:nvContentPartPr>
              <p14:xfrm>
                <a:off x="887147" y="2400"/>
                <a:ext cx="9252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8147" y="-6600"/>
                  <a:ext cx="110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14:cNvPr>
                <p14:cNvContentPartPr/>
                <p14:nvPr/>
              </p14:nvContentPartPr>
              <p14:xfrm>
                <a:off x="830987" y="169440"/>
                <a:ext cx="9108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2022" y="160440"/>
                  <a:ext cx="108651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C95FF-5AC3-4C64-8DEA-1C862B9AD7EF}"/>
              </a:ext>
            </a:extLst>
          </p:cNvPr>
          <p:cNvGrpSpPr/>
          <p:nvPr/>
        </p:nvGrpSpPr>
        <p:grpSpPr>
          <a:xfrm>
            <a:off x="1140947" y="54240"/>
            <a:ext cx="662040" cy="250560"/>
            <a:chOff x="1140947" y="54240"/>
            <a:chExt cx="6620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14:cNvPr>
                <p14:cNvContentPartPr/>
                <p14:nvPr/>
              </p14:nvContentPartPr>
              <p14:xfrm>
                <a:off x="1140947" y="202200"/>
                <a:ext cx="48600" cy="6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1880" y="193200"/>
                  <a:ext cx="66372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14:cNvPr>
                <p14:cNvContentPartPr/>
                <p14:nvPr/>
              </p14:nvContentPartPr>
              <p14:xfrm>
                <a:off x="1145267" y="1032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6267" y="94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14:cNvPr>
                <p14:cNvContentPartPr/>
                <p14:nvPr/>
              </p14:nvContentPartPr>
              <p14:xfrm>
                <a:off x="1235987" y="54240"/>
                <a:ext cx="111600" cy="21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6987" y="45255"/>
                  <a:ext cx="12924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14:cNvPr>
                <p14:cNvContentPartPr/>
                <p14:nvPr/>
              </p14:nvContentPartPr>
              <p14:xfrm>
                <a:off x="1362707" y="172680"/>
                <a:ext cx="103320" cy="13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3707" y="163680"/>
                  <a:ext cx="12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14:cNvPr>
                <p14:cNvContentPartPr/>
                <p14:nvPr/>
              </p14:nvContentPartPr>
              <p14:xfrm>
                <a:off x="1484387" y="187800"/>
                <a:ext cx="174960" cy="11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75387" y="178800"/>
                  <a:ext cx="19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14:cNvPr>
                <p14:cNvContentPartPr/>
                <p14:nvPr/>
              </p14:nvContentPartPr>
              <p14:xfrm>
                <a:off x="1736747" y="168720"/>
                <a:ext cx="3996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7747" y="159720"/>
                  <a:ext cx="57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14:cNvPr>
                <p14:cNvContentPartPr/>
                <p14:nvPr/>
              </p14:nvContentPartPr>
              <p14:xfrm>
                <a:off x="1761227" y="260160"/>
                <a:ext cx="41760" cy="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2227" y="251160"/>
                  <a:ext cx="59400" cy="48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7A8B566-8A1A-46BD-B45E-6B383B48F10C}"/>
              </a:ext>
            </a:extLst>
          </p:cNvPr>
          <p:cNvSpPr txBox="1"/>
          <p:nvPr/>
        </p:nvSpPr>
        <p:spPr>
          <a:xfrm>
            <a:off x="198906" y="736365"/>
            <a:ext cx="876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</a:t>
            </a:r>
            <a:r>
              <a:rPr lang="el-GR" dirty="0"/>
              <a:t> </a:t>
            </a:r>
            <a:r>
              <a:rPr lang="en-US" dirty="0"/>
              <a:t>the satisfiability of a </a:t>
            </a:r>
            <a:r>
              <a:rPr lang="en-US" dirty="0">
                <a:solidFill>
                  <a:srgbClr val="FF0000"/>
                </a:solidFill>
              </a:rPr>
              <a:t>formula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graph property</a:t>
            </a:r>
            <a:r>
              <a:rPr lang="en-US" dirty="0"/>
              <a:t>), in </a:t>
            </a:r>
            <a:r>
              <a:rPr lang="en-US" i="1" dirty="0"/>
              <a:t>graphs of bounded tw: </a:t>
            </a:r>
            <a:r>
              <a:rPr lang="en-US" dirty="0"/>
              <a:t> </a:t>
            </a:r>
            <a:r>
              <a:rPr lang="en-US" b="1" dirty="0"/>
              <a:t>FPT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CE6CA-0222-47AD-B214-9945C0F6C89F}"/>
              </a:ext>
            </a:extLst>
          </p:cNvPr>
          <p:cNvSpPr txBox="1"/>
          <p:nvPr/>
        </p:nvSpPr>
        <p:spPr>
          <a:xfrm>
            <a:off x="4776587" y="1489519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select a subset of vertices/edges </a:t>
            </a:r>
          </a:p>
          <a:p>
            <a:r>
              <a:rPr lang="en-US" dirty="0">
                <a:latin typeface="Gabriola" panose="04040605051002020D02" pitchFamily="82" charset="0"/>
              </a:rPr>
              <a:t>subject to some constraints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058B7-1E58-49EC-88C8-C192C5E396B7}"/>
              </a:ext>
            </a:extLst>
          </p:cNvPr>
          <p:cNvSpPr txBox="1"/>
          <p:nvPr/>
        </p:nvSpPr>
        <p:spPr>
          <a:xfrm>
            <a:off x="2320873" y="1942794"/>
            <a:ext cx="274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expressible in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>
                <a:solidFill>
                  <a:srgbClr val="00B050"/>
                </a:solidFill>
              </a:rPr>
              <a:t>MSO logic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DD0396-8593-4C30-B38F-03AAF7552CA0}"/>
              </a:ext>
            </a:extLst>
          </p:cNvPr>
          <p:cNvGrpSpPr/>
          <p:nvPr/>
        </p:nvGrpSpPr>
        <p:grpSpPr>
          <a:xfrm>
            <a:off x="3719267" y="1047120"/>
            <a:ext cx="1496520" cy="918720"/>
            <a:chOff x="3719267" y="1047120"/>
            <a:chExt cx="1496520" cy="9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DF1F97-0783-4419-809B-A07EA7C19A2F}"/>
                    </a:ext>
                  </a:extLst>
                </p14:cNvPr>
                <p14:cNvContentPartPr/>
                <p14:nvPr/>
              </p14:nvContentPartPr>
              <p14:xfrm>
                <a:off x="3719267" y="1047120"/>
                <a:ext cx="1496520" cy="7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EDF1F97-0783-4419-809B-A07EA7C19A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10267" y="1038078"/>
                  <a:ext cx="1514160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28F34C-EEAC-4AA4-9F4A-B237CBD2F180}"/>
                    </a:ext>
                  </a:extLst>
                </p14:cNvPr>
                <p14:cNvContentPartPr/>
                <p14:nvPr/>
              </p14:nvContentPartPr>
              <p14:xfrm>
                <a:off x="4069907" y="1127040"/>
                <a:ext cx="655200" cy="718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28F34C-EEAC-4AA4-9F4A-B237CBD2F1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0907" y="1118040"/>
                  <a:ext cx="67284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B75C0B-95DC-4185-8607-DEFFD08598CF}"/>
                    </a:ext>
                  </a:extLst>
                </p14:cNvPr>
                <p14:cNvContentPartPr/>
                <p14:nvPr/>
              </p14:nvContentPartPr>
              <p14:xfrm>
                <a:off x="4590827" y="1640040"/>
                <a:ext cx="304920" cy="325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B75C0B-95DC-4185-8607-DEFFD08598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81827" y="1631040"/>
                  <a:ext cx="32256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14:cNvPr>
              <p14:cNvContentPartPr/>
              <p14:nvPr/>
            </p14:nvContentPartPr>
            <p14:xfrm>
              <a:off x="2898880" y="652267"/>
              <a:ext cx="861480" cy="47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89880" y="643267"/>
                <a:ext cx="87912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5BFFF63-015E-48E2-BD08-C749D52135CA}"/>
              </a:ext>
            </a:extLst>
          </p:cNvPr>
          <p:cNvGrpSpPr/>
          <p:nvPr/>
        </p:nvGrpSpPr>
        <p:grpSpPr>
          <a:xfrm>
            <a:off x="3127787" y="1145400"/>
            <a:ext cx="303120" cy="901440"/>
            <a:chOff x="3127787" y="1145400"/>
            <a:chExt cx="30312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5FC139-1039-4283-AC78-3754C11ABA7F}"/>
                    </a:ext>
                  </a:extLst>
                </p14:cNvPr>
                <p14:cNvContentPartPr/>
                <p14:nvPr/>
              </p14:nvContentPartPr>
              <p14:xfrm>
                <a:off x="3237227" y="1145400"/>
                <a:ext cx="46440" cy="90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5FC139-1039-4283-AC78-3754C11ABA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28227" y="1136396"/>
                  <a:ext cx="64080" cy="919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7E65F11-F807-4A1C-BAB6-9B408A8E547D}"/>
                    </a:ext>
                  </a:extLst>
                </p14:cNvPr>
                <p14:cNvContentPartPr/>
                <p14:nvPr/>
              </p14:nvContentPartPr>
              <p14:xfrm>
                <a:off x="3127787" y="1765320"/>
                <a:ext cx="123120" cy="27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7E65F11-F807-4A1C-BAB6-9B408A8E54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18787" y="1756332"/>
                  <a:ext cx="140760" cy="294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168EB1-D690-4496-8039-B01EFC1C142B}"/>
                    </a:ext>
                  </a:extLst>
                </p14:cNvPr>
                <p14:cNvContentPartPr/>
                <p14:nvPr/>
              </p14:nvContentPartPr>
              <p14:xfrm>
                <a:off x="3154787" y="1758480"/>
                <a:ext cx="276120" cy="27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168EB1-D690-4496-8039-B01EFC1C14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45799" y="1749480"/>
                  <a:ext cx="293737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956973-13B9-40D8-A314-3CB052065380}"/>
                    </a:ext>
                  </a:extLst>
                </p14:cNvPr>
                <p14:cNvContentPartPr/>
                <p14:nvPr/>
              </p14:nvContentPartPr>
              <p14:xfrm>
                <a:off x="3135347" y="1764600"/>
                <a:ext cx="266760" cy="170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956973-13B9-40D8-A314-3CB0520653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26335" y="1755600"/>
                  <a:ext cx="284424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E89F65-BFF8-447A-82E0-473557A4E540}"/>
                  </a:ext>
                </a:extLst>
              </p14:cNvPr>
              <p14:cNvContentPartPr/>
              <p14:nvPr/>
            </p14:nvContentPartPr>
            <p14:xfrm>
              <a:off x="3433218" y="1904411"/>
              <a:ext cx="1232169" cy="465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E89F65-BFF8-447A-82E0-473557A4E54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24219" y="1895411"/>
                <a:ext cx="124980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6835A04-99B6-4FD8-904A-1240F9DCFEDB}"/>
                  </a:ext>
                </a:extLst>
              </p14:cNvPr>
              <p14:cNvContentPartPr/>
              <p14:nvPr/>
            </p14:nvContentPartPr>
            <p14:xfrm>
              <a:off x="3956867" y="2373720"/>
              <a:ext cx="1205280" cy="223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6835A04-99B6-4FD8-904A-1240F9DCFE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47867" y="2364720"/>
                <a:ext cx="12229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51AB049-8F77-43AF-BBE8-562158C49614}"/>
                  </a:ext>
                </a:extLst>
              </p14:cNvPr>
              <p14:cNvContentPartPr/>
              <p14:nvPr/>
            </p14:nvContentPartPr>
            <p14:xfrm>
              <a:off x="3950027" y="2584320"/>
              <a:ext cx="1461960" cy="456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51AB049-8F77-43AF-BBE8-562158C4961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1027" y="2575320"/>
                <a:ext cx="14796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ED39E8E-E7C9-440F-9AD2-9D64CF29C4BE}"/>
                  </a:ext>
                </a:extLst>
              </p14:cNvPr>
              <p14:cNvContentPartPr/>
              <p14:nvPr/>
            </p14:nvContentPartPr>
            <p14:xfrm>
              <a:off x="5111387" y="2433480"/>
              <a:ext cx="290520" cy="203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ED39E8E-E7C9-440F-9AD2-9D64CF29C4B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02387" y="2424480"/>
                <a:ext cx="308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14:cNvPr>
              <p14:cNvContentPartPr/>
              <p14:nvPr/>
            </p14:nvContentPartPr>
            <p14:xfrm>
              <a:off x="7898507" y="2783400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89507" y="2774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5560D27-1D0D-4950-9C09-38797C558FE6}"/>
              </a:ext>
            </a:extLst>
          </p:cNvPr>
          <p:cNvGrpSpPr/>
          <p:nvPr/>
        </p:nvGrpSpPr>
        <p:grpSpPr>
          <a:xfrm>
            <a:off x="3969467" y="2984640"/>
            <a:ext cx="1302840" cy="387360"/>
            <a:chOff x="3969467" y="2984640"/>
            <a:chExt cx="13028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03CD5D-EB98-4C78-B4E2-6A3AEB94FD84}"/>
                    </a:ext>
                  </a:extLst>
                </p14:cNvPr>
                <p14:cNvContentPartPr/>
                <p14:nvPr/>
              </p14:nvContentPartPr>
              <p14:xfrm>
                <a:off x="3969467" y="2984640"/>
                <a:ext cx="1302840" cy="387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03CD5D-EB98-4C78-B4E2-6A3AEB94FD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60467" y="2975640"/>
                  <a:ext cx="1320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CB40DBD-8EE5-422F-9E09-517F44582C9A}"/>
                    </a:ext>
                  </a:extLst>
                </p14:cNvPr>
                <p14:cNvContentPartPr/>
                <p14:nvPr/>
              </p14:nvContentPartPr>
              <p14:xfrm>
                <a:off x="4895747" y="3284160"/>
                <a:ext cx="173520" cy="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CB40DBD-8EE5-422F-9E09-517F44582C9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86747" y="3275160"/>
                  <a:ext cx="191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6045B09-3355-410E-BBB5-EA122DBCF710}"/>
                    </a:ext>
                  </a:extLst>
                </p14:cNvPr>
                <p14:cNvContentPartPr/>
                <p14:nvPr/>
              </p14:nvContentPartPr>
              <p14:xfrm>
                <a:off x="4934267" y="3239520"/>
                <a:ext cx="152640" cy="75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6045B09-3355-410E-BBB5-EA122DBCF7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5267" y="3230520"/>
                  <a:ext cx="170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40AE62B-485B-43E4-A430-8C81A1E129D5}"/>
                    </a:ext>
                  </a:extLst>
                </p14:cNvPr>
                <p14:cNvContentPartPr/>
                <p14:nvPr/>
              </p14:nvContentPartPr>
              <p14:xfrm>
                <a:off x="4936427" y="3227640"/>
                <a:ext cx="244080" cy="71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40AE62B-485B-43E4-A430-8C81A1E129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7427" y="3218640"/>
                  <a:ext cx="261720" cy="89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A59F1E5E-63AD-43C9-B892-0DC7DB7787E1}"/>
              </a:ext>
            </a:extLst>
          </p:cNvPr>
          <p:cNvSpPr txBox="1"/>
          <p:nvPr/>
        </p:nvSpPr>
        <p:spPr>
          <a:xfrm>
            <a:off x="5436334" y="2367491"/>
            <a:ext cx="3173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variables for vertices/edges or subsets of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7CBFBC2-7DE6-4BC5-9FE3-C8CAD5255267}"/>
                  </a:ext>
                </a:extLst>
              </p:cNvPr>
              <p:cNvSpPr txBox="1"/>
              <p:nvPr/>
            </p:nvSpPr>
            <p:spPr>
              <a:xfrm>
                <a:off x="5508082" y="2773924"/>
                <a:ext cx="998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7CBFBC2-7DE6-4BC5-9FE3-C8CAD5255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82" y="2773924"/>
                <a:ext cx="998671" cy="276999"/>
              </a:xfrm>
              <a:prstGeom prst="rect">
                <a:avLst/>
              </a:prstGeom>
              <a:blipFill>
                <a:blip r:embed="rId6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1DD64CB-8B87-4738-ADE1-16F677553532}"/>
                  </a:ext>
                </a:extLst>
              </p:cNvPr>
              <p:cNvSpPr txBox="1"/>
              <p:nvPr/>
            </p:nvSpPr>
            <p:spPr>
              <a:xfrm>
                <a:off x="6467197" y="2722281"/>
                <a:ext cx="458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1DD64CB-8B87-4738-ADE1-16F67755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97" y="2722281"/>
                <a:ext cx="458467" cy="369332"/>
              </a:xfrm>
              <a:prstGeom prst="rect">
                <a:avLst/>
              </a:prstGeom>
              <a:blipFill>
                <a:blip r:embed="rId70"/>
                <a:stretch>
                  <a:fillRect l="-1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4ECE211-02F2-4219-B929-C0DAA8927C36}"/>
                  </a:ext>
                </a:extLst>
              </p:cNvPr>
              <p:cNvSpPr txBox="1"/>
              <p:nvPr/>
            </p:nvSpPr>
            <p:spPr>
              <a:xfrm>
                <a:off x="6341016" y="2726707"/>
                <a:ext cx="313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4ECE211-02F2-4219-B929-C0DAA892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016" y="2726707"/>
                <a:ext cx="313200" cy="369332"/>
              </a:xfrm>
              <a:prstGeom prst="rect">
                <a:avLst/>
              </a:prstGeom>
              <a:blipFill>
                <a:blip r:embed="rId71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EC142B3-5406-42AE-AA99-AF0A91E788DD}"/>
                  </a:ext>
                </a:extLst>
              </p:cNvPr>
              <p:cNvSpPr txBox="1"/>
              <p:nvPr/>
            </p:nvSpPr>
            <p:spPr>
              <a:xfrm>
                <a:off x="5567411" y="3124960"/>
                <a:ext cx="657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,∃,∈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EC142B3-5406-42AE-AA99-AF0A91E7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411" y="3124960"/>
                <a:ext cx="657231" cy="276999"/>
              </a:xfrm>
              <a:prstGeom prst="rect">
                <a:avLst/>
              </a:prstGeom>
              <a:blipFill>
                <a:blip r:embed="rId72"/>
                <a:stretch>
                  <a:fillRect l="-6481" r="-64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3148967D-7A4C-4F5E-BAEB-E0D776A499FD}"/>
              </a:ext>
            </a:extLst>
          </p:cNvPr>
          <p:cNvSpPr/>
          <p:nvPr/>
        </p:nvSpPr>
        <p:spPr>
          <a:xfrm>
            <a:off x="9376017" y="469211"/>
            <a:ext cx="2815983" cy="1091591"/>
          </a:xfrm>
          <a:prstGeom prst="wedgeEllipseCallout">
            <a:avLst>
              <a:gd name="adj1" fmla="val -29845"/>
              <a:gd name="adj2" fmla="val 7271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Wow! I am sure this will be applicable in other COMSOC problems as well!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A6F0A8-3217-4801-9295-53F0D6521622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723EF0-80D6-4928-BA79-0ECF373FA89C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E5DE759-E8E0-4563-906E-B8E9C1E13F1B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E5DE759-E8E0-4563-906E-B8E9C1E1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73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DA967755-7A4E-46A2-9DAD-91347150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44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91046A-C524-4671-9A73-4D3E3A5FC7A3}"/>
              </a:ext>
            </a:extLst>
          </p:cNvPr>
          <p:cNvSpPr txBox="1"/>
          <p:nvPr/>
        </p:nvSpPr>
        <p:spPr>
          <a:xfrm>
            <a:off x="204743" y="43478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[Courcelle’90]</a:t>
            </a:r>
          </a:p>
        </p:txBody>
      </p:sp>
    </p:spTree>
    <p:extLst>
      <p:ext uri="{BB962C8B-B14F-4D97-AF65-F5344CB8AC3E}">
        <p14:creationId xmlns:p14="http://schemas.microsoft.com/office/powerpoint/2010/main" val="18048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C1DC96AA-2037-408E-A4FB-4A3968CA3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40" y="1816386"/>
            <a:ext cx="1551313" cy="155131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56A145-AA2B-4761-8D47-B7CCC14E831D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89C70-9D9D-454A-B748-80EAC4DFCD8C}"/>
              </a:ext>
            </a:extLst>
          </p:cNvPr>
          <p:cNvSpPr/>
          <p:nvPr/>
        </p:nvSpPr>
        <p:spPr>
          <a:xfrm>
            <a:off x="151448" y="359144"/>
            <a:ext cx="8767919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09400-3EFA-4B57-B877-581ED2F28FE3}"/>
              </a:ext>
            </a:extLst>
          </p:cNvPr>
          <p:cNvGrpSpPr/>
          <p:nvPr/>
        </p:nvGrpSpPr>
        <p:grpSpPr>
          <a:xfrm>
            <a:off x="209627" y="2400"/>
            <a:ext cx="770040" cy="397800"/>
            <a:chOff x="209627" y="2400"/>
            <a:chExt cx="7700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14:cNvPr>
                <p14:cNvContentPartPr/>
                <p14:nvPr/>
              </p14:nvContentPartPr>
              <p14:xfrm>
                <a:off x="283427" y="155040"/>
                <a:ext cx="56160" cy="24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EDBA02-2011-4BEB-A914-42A24F939E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427" y="146040"/>
                  <a:ext cx="73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14:cNvPr>
                <p14:cNvContentPartPr/>
                <p14:nvPr/>
              </p14:nvContentPartPr>
              <p14:xfrm>
                <a:off x="209627" y="106440"/>
                <a:ext cx="240840" cy="12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E0E67C-42C4-4509-BEF8-85B0E07B96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0627" y="97440"/>
                  <a:ext cx="25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14:cNvPr>
                <p14:cNvContentPartPr/>
                <p14:nvPr/>
              </p14:nvContentPartPr>
              <p14:xfrm>
                <a:off x="456587" y="110040"/>
                <a:ext cx="111600" cy="14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B2D93A-7D16-416B-9106-5FC2895556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7587" y="101040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14:cNvPr>
                <p14:cNvContentPartPr/>
                <p14:nvPr/>
              </p14:nvContentPartPr>
              <p14:xfrm>
                <a:off x="584747" y="119040"/>
                <a:ext cx="9792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B589B2-0864-47D5-8C4F-8CF5F30404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5780" y="110040"/>
                  <a:ext cx="115495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14:cNvPr>
                <p14:cNvContentPartPr/>
                <p14:nvPr/>
              </p14:nvContentPartPr>
              <p14:xfrm>
                <a:off x="704627" y="140640"/>
                <a:ext cx="115200" cy="11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2722AB-2C31-48DD-9879-0984785921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627" y="131640"/>
                  <a:ext cx="13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14:cNvPr>
                <p14:cNvContentPartPr/>
                <p14:nvPr/>
              </p14:nvContentPartPr>
              <p14:xfrm>
                <a:off x="887147" y="2400"/>
                <a:ext cx="9252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FE04C5-0CBE-4F2C-8ACA-3560DFD363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8147" y="-6600"/>
                  <a:ext cx="110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14:cNvPr>
                <p14:cNvContentPartPr/>
                <p14:nvPr/>
              </p14:nvContentPartPr>
              <p14:xfrm>
                <a:off x="830987" y="169440"/>
                <a:ext cx="9108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53EB98-8051-4826-BB93-B13ECBCAF0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2022" y="160440"/>
                  <a:ext cx="108651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FC95FF-5AC3-4C64-8DEA-1C862B9AD7EF}"/>
              </a:ext>
            </a:extLst>
          </p:cNvPr>
          <p:cNvGrpSpPr/>
          <p:nvPr/>
        </p:nvGrpSpPr>
        <p:grpSpPr>
          <a:xfrm>
            <a:off x="1140947" y="54240"/>
            <a:ext cx="662040" cy="250560"/>
            <a:chOff x="1140947" y="54240"/>
            <a:chExt cx="6620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14:cNvPr>
                <p14:cNvContentPartPr/>
                <p14:nvPr/>
              </p14:nvContentPartPr>
              <p14:xfrm>
                <a:off x="1140947" y="202200"/>
                <a:ext cx="48600" cy="6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46BBA7-0853-42F9-A707-10D7AC0A5A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1880" y="193200"/>
                  <a:ext cx="66372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14:cNvPr>
                <p14:cNvContentPartPr/>
                <p14:nvPr/>
              </p14:nvContentPartPr>
              <p14:xfrm>
                <a:off x="1145267" y="1032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A13133-B285-44E3-8EEB-B6DF35FBB1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6267" y="94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14:cNvPr>
                <p14:cNvContentPartPr/>
                <p14:nvPr/>
              </p14:nvContentPartPr>
              <p14:xfrm>
                <a:off x="1235987" y="54240"/>
                <a:ext cx="111600" cy="21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1EEDC3-4C8A-4D3F-BFB4-8A30FD1C2F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6987" y="45255"/>
                  <a:ext cx="12924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14:cNvPr>
                <p14:cNvContentPartPr/>
                <p14:nvPr/>
              </p14:nvContentPartPr>
              <p14:xfrm>
                <a:off x="1362707" y="172680"/>
                <a:ext cx="103320" cy="13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4E950F-0CFB-4230-A278-CEA67DB7CB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3707" y="163680"/>
                  <a:ext cx="120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14:cNvPr>
                <p14:cNvContentPartPr/>
                <p14:nvPr/>
              </p14:nvContentPartPr>
              <p14:xfrm>
                <a:off x="1484387" y="187800"/>
                <a:ext cx="174960" cy="11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6B2110-D754-4CBC-B47B-2C671F5723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75387" y="178800"/>
                  <a:ext cx="19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14:cNvPr>
                <p14:cNvContentPartPr/>
                <p14:nvPr/>
              </p14:nvContentPartPr>
              <p14:xfrm>
                <a:off x="1736747" y="168720"/>
                <a:ext cx="3996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3C8813-E6FF-4BC2-BB02-56A3F42B3C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7747" y="159720"/>
                  <a:ext cx="57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14:cNvPr>
                <p14:cNvContentPartPr/>
                <p14:nvPr/>
              </p14:nvContentPartPr>
              <p14:xfrm>
                <a:off x="1761227" y="260160"/>
                <a:ext cx="41760" cy="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7AB0E5-0B36-4B63-8577-C4218A6005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2227" y="251160"/>
                  <a:ext cx="59400" cy="48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7A8B566-8A1A-46BD-B45E-6B383B48F10C}"/>
              </a:ext>
            </a:extLst>
          </p:cNvPr>
          <p:cNvSpPr txBox="1"/>
          <p:nvPr/>
        </p:nvSpPr>
        <p:spPr>
          <a:xfrm>
            <a:off x="198906" y="736365"/>
            <a:ext cx="876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/>
              <a:t>check</a:t>
            </a:r>
            <a:r>
              <a:rPr lang="el-GR" strike="sngStrike" dirty="0"/>
              <a:t> </a:t>
            </a:r>
            <a:r>
              <a:rPr lang="en-US" strike="sngStrike" dirty="0"/>
              <a:t>the satisfiability of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formula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graph property</a:t>
            </a:r>
            <a:r>
              <a:rPr lang="en-US" dirty="0"/>
              <a:t>), in </a:t>
            </a:r>
            <a:r>
              <a:rPr lang="en-US" i="1" dirty="0"/>
              <a:t>graphs of bounded tw: </a:t>
            </a:r>
            <a:r>
              <a:rPr lang="en-US" dirty="0"/>
              <a:t> </a:t>
            </a:r>
            <a:r>
              <a:rPr lang="en-US" b="1" dirty="0"/>
              <a:t>FPT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CE6CA-0222-47AD-B214-9945C0F6C89F}"/>
              </a:ext>
            </a:extLst>
          </p:cNvPr>
          <p:cNvSpPr txBox="1"/>
          <p:nvPr/>
        </p:nvSpPr>
        <p:spPr>
          <a:xfrm>
            <a:off x="4776587" y="1489519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select a subset of vertices/edges </a:t>
            </a:r>
          </a:p>
          <a:p>
            <a:r>
              <a:rPr lang="en-US" dirty="0">
                <a:latin typeface="Gabriola" panose="04040605051002020D02" pitchFamily="82" charset="0"/>
              </a:rPr>
              <a:t>subject to some constraints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DD0396-8593-4C30-B38F-03AAF7552CA0}"/>
              </a:ext>
            </a:extLst>
          </p:cNvPr>
          <p:cNvGrpSpPr/>
          <p:nvPr/>
        </p:nvGrpSpPr>
        <p:grpSpPr>
          <a:xfrm>
            <a:off x="3719267" y="1047120"/>
            <a:ext cx="1496520" cy="918720"/>
            <a:chOff x="3719267" y="1047120"/>
            <a:chExt cx="1496520" cy="9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DF1F97-0783-4419-809B-A07EA7C19A2F}"/>
                    </a:ext>
                  </a:extLst>
                </p14:cNvPr>
                <p14:cNvContentPartPr/>
                <p14:nvPr/>
              </p14:nvContentPartPr>
              <p14:xfrm>
                <a:off x="3719267" y="1047120"/>
                <a:ext cx="1496520" cy="7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EDF1F97-0783-4419-809B-A07EA7C19A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10267" y="1038078"/>
                  <a:ext cx="1514160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28F34C-EEAC-4AA4-9F4A-B237CBD2F180}"/>
                    </a:ext>
                  </a:extLst>
                </p14:cNvPr>
                <p14:cNvContentPartPr/>
                <p14:nvPr/>
              </p14:nvContentPartPr>
              <p14:xfrm>
                <a:off x="4069907" y="1127040"/>
                <a:ext cx="655200" cy="718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28F34C-EEAC-4AA4-9F4A-B237CBD2F1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0907" y="1118040"/>
                  <a:ext cx="67284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B75C0B-95DC-4185-8607-DEFFD08598CF}"/>
                    </a:ext>
                  </a:extLst>
                </p14:cNvPr>
                <p14:cNvContentPartPr/>
                <p14:nvPr/>
              </p14:nvContentPartPr>
              <p14:xfrm>
                <a:off x="4590827" y="1640040"/>
                <a:ext cx="304920" cy="325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B75C0B-95DC-4185-8607-DEFFD08598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81827" y="1631040"/>
                  <a:ext cx="32256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14:cNvPr>
              <p14:cNvContentPartPr/>
              <p14:nvPr/>
            </p14:nvContentPartPr>
            <p14:xfrm>
              <a:off x="2898880" y="652267"/>
              <a:ext cx="861480" cy="47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626CF6-59B6-4AB8-9D69-824F8EDCF6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89880" y="643267"/>
                <a:ext cx="87912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5BFFF63-015E-48E2-BD08-C749D52135CA}"/>
              </a:ext>
            </a:extLst>
          </p:cNvPr>
          <p:cNvGrpSpPr/>
          <p:nvPr/>
        </p:nvGrpSpPr>
        <p:grpSpPr>
          <a:xfrm>
            <a:off x="3127787" y="1145400"/>
            <a:ext cx="303120" cy="901440"/>
            <a:chOff x="3127787" y="1145400"/>
            <a:chExt cx="30312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5FC139-1039-4283-AC78-3754C11ABA7F}"/>
                    </a:ext>
                  </a:extLst>
                </p14:cNvPr>
                <p14:cNvContentPartPr/>
                <p14:nvPr/>
              </p14:nvContentPartPr>
              <p14:xfrm>
                <a:off x="3237227" y="1145400"/>
                <a:ext cx="46440" cy="90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5FC139-1039-4283-AC78-3754C11ABA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28227" y="1136396"/>
                  <a:ext cx="64080" cy="919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7E65F11-F807-4A1C-BAB6-9B408A8E547D}"/>
                    </a:ext>
                  </a:extLst>
                </p14:cNvPr>
                <p14:cNvContentPartPr/>
                <p14:nvPr/>
              </p14:nvContentPartPr>
              <p14:xfrm>
                <a:off x="3127787" y="1765320"/>
                <a:ext cx="123120" cy="27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7E65F11-F807-4A1C-BAB6-9B408A8E54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18787" y="1756332"/>
                  <a:ext cx="140760" cy="294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168EB1-D690-4496-8039-B01EFC1C142B}"/>
                    </a:ext>
                  </a:extLst>
                </p14:cNvPr>
                <p14:cNvContentPartPr/>
                <p14:nvPr/>
              </p14:nvContentPartPr>
              <p14:xfrm>
                <a:off x="3154787" y="1758480"/>
                <a:ext cx="276120" cy="27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168EB1-D690-4496-8039-B01EFC1C14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45799" y="1749480"/>
                  <a:ext cx="293737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956973-13B9-40D8-A314-3CB052065380}"/>
                    </a:ext>
                  </a:extLst>
                </p14:cNvPr>
                <p14:cNvContentPartPr/>
                <p14:nvPr/>
              </p14:nvContentPartPr>
              <p14:xfrm>
                <a:off x="3135347" y="1764600"/>
                <a:ext cx="266760" cy="170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956973-13B9-40D8-A314-3CB0520653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26335" y="1755600"/>
                  <a:ext cx="284424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E89F65-BFF8-447A-82E0-473557A4E540}"/>
                  </a:ext>
                </a:extLst>
              </p14:cNvPr>
              <p14:cNvContentPartPr/>
              <p14:nvPr/>
            </p14:nvContentPartPr>
            <p14:xfrm>
              <a:off x="3433218" y="1904411"/>
              <a:ext cx="1232169" cy="465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E89F65-BFF8-447A-82E0-473557A4E54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24219" y="1895411"/>
                <a:ext cx="124980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6835A04-99B6-4FD8-904A-1240F9DCFEDB}"/>
                  </a:ext>
                </a:extLst>
              </p14:cNvPr>
              <p14:cNvContentPartPr/>
              <p14:nvPr/>
            </p14:nvContentPartPr>
            <p14:xfrm>
              <a:off x="3956867" y="2373720"/>
              <a:ext cx="1205280" cy="223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6835A04-99B6-4FD8-904A-1240F9DCFE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47867" y="2364720"/>
                <a:ext cx="12229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51AB049-8F77-43AF-BBE8-562158C49614}"/>
                  </a:ext>
                </a:extLst>
              </p14:cNvPr>
              <p14:cNvContentPartPr/>
              <p14:nvPr/>
            </p14:nvContentPartPr>
            <p14:xfrm>
              <a:off x="3950027" y="2584320"/>
              <a:ext cx="1461960" cy="456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51AB049-8F77-43AF-BBE8-562158C4961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41027" y="2575320"/>
                <a:ext cx="14796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ED39E8E-E7C9-440F-9AD2-9D64CF29C4BE}"/>
                  </a:ext>
                </a:extLst>
              </p14:cNvPr>
              <p14:cNvContentPartPr/>
              <p14:nvPr/>
            </p14:nvContentPartPr>
            <p14:xfrm>
              <a:off x="5111387" y="2433480"/>
              <a:ext cx="290520" cy="203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ED39E8E-E7C9-440F-9AD2-9D64CF29C4B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02387" y="2424480"/>
                <a:ext cx="308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14:cNvPr>
              <p14:cNvContentPartPr/>
              <p14:nvPr/>
            </p14:nvContentPartPr>
            <p14:xfrm>
              <a:off x="7898507" y="2783400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C8A88DC-5D2A-4D5D-8074-609BA26D84D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89507" y="2774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5560D27-1D0D-4950-9C09-38797C558FE6}"/>
              </a:ext>
            </a:extLst>
          </p:cNvPr>
          <p:cNvGrpSpPr/>
          <p:nvPr/>
        </p:nvGrpSpPr>
        <p:grpSpPr>
          <a:xfrm>
            <a:off x="3969467" y="2984640"/>
            <a:ext cx="1302840" cy="387360"/>
            <a:chOff x="3969467" y="2984640"/>
            <a:chExt cx="13028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03CD5D-EB98-4C78-B4E2-6A3AEB94FD84}"/>
                    </a:ext>
                  </a:extLst>
                </p14:cNvPr>
                <p14:cNvContentPartPr/>
                <p14:nvPr/>
              </p14:nvContentPartPr>
              <p14:xfrm>
                <a:off x="3969467" y="2984640"/>
                <a:ext cx="1302840" cy="387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03CD5D-EB98-4C78-B4E2-6A3AEB94FD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60467" y="2975640"/>
                  <a:ext cx="1320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CB40DBD-8EE5-422F-9E09-517F44582C9A}"/>
                    </a:ext>
                  </a:extLst>
                </p14:cNvPr>
                <p14:cNvContentPartPr/>
                <p14:nvPr/>
              </p14:nvContentPartPr>
              <p14:xfrm>
                <a:off x="4895747" y="3284160"/>
                <a:ext cx="173520" cy="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CB40DBD-8EE5-422F-9E09-517F44582C9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86747" y="3275160"/>
                  <a:ext cx="191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6045B09-3355-410E-BBB5-EA122DBCF710}"/>
                    </a:ext>
                  </a:extLst>
                </p14:cNvPr>
                <p14:cNvContentPartPr/>
                <p14:nvPr/>
              </p14:nvContentPartPr>
              <p14:xfrm>
                <a:off x="4934267" y="3239520"/>
                <a:ext cx="152640" cy="75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6045B09-3355-410E-BBB5-EA122DBCF7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5267" y="3230520"/>
                  <a:ext cx="170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40AE62B-485B-43E4-A430-8C81A1E129D5}"/>
                    </a:ext>
                  </a:extLst>
                </p14:cNvPr>
                <p14:cNvContentPartPr/>
                <p14:nvPr/>
              </p14:nvContentPartPr>
              <p14:xfrm>
                <a:off x="4936427" y="3227640"/>
                <a:ext cx="244080" cy="71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40AE62B-485B-43E4-A430-8C81A1E129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7427" y="3218640"/>
                  <a:ext cx="261720" cy="89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A59F1E5E-63AD-43C9-B892-0DC7DB7787E1}"/>
              </a:ext>
            </a:extLst>
          </p:cNvPr>
          <p:cNvSpPr txBox="1"/>
          <p:nvPr/>
        </p:nvSpPr>
        <p:spPr>
          <a:xfrm>
            <a:off x="5436334" y="2367491"/>
            <a:ext cx="3173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variables for vertices/edges or subsets of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7CBFBC2-7DE6-4BC5-9FE3-C8CAD5255267}"/>
                  </a:ext>
                </a:extLst>
              </p:cNvPr>
              <p:cNvSpPr txBox="1"/>
              <p:nvPr/>
            </p:nvSpPr>
            <p:spPr>
              <a:xfrm>
                <a:off x="5508082" y="2773924"/>
                <a:ext cx="998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7CBFBC2-7DE6-4BC5-9FE3-C8CAD5255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82" y="2773924"/>
                <a:ext cx="998671" cy="276999"/>
              </a:xfrm>
              <a:prstGeom prst="rect">
                <a:avLst/>
              </a:prstGeom>
              <a:blipFill>
                <a:blip r:embed="rId6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1DD64CB-8B87-4738-ADE1-16F677553532}"/>
                  </a:ext>
                </a:extLst>
              </p:cNvPr>
              <p:cNvSpPr txBox="1"/>
              <p:nvPr/>
            </p:nvSpPr>
            <p:spPr>
              <a:xfrm>
                <a:off x="6467197" y="2722281"/>
                <a:ext cx="458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1DD64CB-8B87-4738-ADE1-16F67755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97" y="2722281"/>
                <a:ext cx="458467" cy="369332"/>
              </a:xfrm>
              <a:prstGeom prst="rect">
                <a:avLst/>
              </a:prstGeom>
              <a:blipFill>
                <a:blip r:embed="rId70"/>
                <a:stretch>
                  <a:fillRect l="-1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4ECE211-02F2-4219-B929-C0DAA8927C36}"/>
                  </a:ext>
                </a:extLst>
              </p:cNvPr>
              <p:cNvSpPr txBox="1"/>
              <p:nvPr/>
            </p:nvSpPr>
            <p:spPr>
              <a:xfrm>
                <a:off x="6341016" y="2726707"/>
                <a:ext cx="313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4ECE211-02F2-4219-B929-C0DAA892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016" y="2726707"/>
                <a:ext cx="313200" cy="369332"/>
              </a:xfrm>
              <a:prstGeom prst="rect">
                <a:avLst/>
              </a:prstGeom>
              <a:blipFill>
                <a:blip r:embed="rId71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EC142B3-5406-42AE-AA99-AF0A91E788DD}"/>
                  </a:ext>
                </a:extLst>
              </p:cNvPr>
              <p:cNvSpPr txBox="1"/>
              <p:nvPr/>
            </p:nvSpPr>
            <p:spPr>
              <a:xfrm>
                <a:off x="5567411" y="3124960"/>
                <a:ext cx="657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,∃,∈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EC142B3-5406-42AE-AA99-AF0A91E7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411" y="3124960"/>
                <a:ext cx="657231" cy="276999"/>
              </a:xfrm>
              <a:prstGeom prst="rect">
                <a:avLst/>
              </a:prstGeom>
              <a:blipFill>
                <a:blip r:embed="rId72"/>
                <a:stretch>
                  <a:fillRect l="-6481" r="-64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D5E6C7E-4F18-42B8-B769-7D8E6CF382BA}"/>
              </a:ext>
            </a:extLst>
          </p:cNvPr>
          <p:cNvSpPr txBox="1"/>
          <p:nvPr/>
        </p:nvSpPr>
        <p:spPr>
          <a:xfrm rot="21230161">
            <a:off x="695159" y="480232"/>
            <a:ext cx="28164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</a:rPr>
              <a:t>optimize a weighted sum</a:t>
            </a:r>
            <a:r>
              <a:rPr lang="el-GR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s.t.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67" name="Speech Bubble: Oval 66">
            <a:extLst>
              <a:ext uri="{FF2B5EF4-FFF2-40B4-BE49-F238E27FC236}">
                <a16:creationId xmlns:a16="http://schemas.microsoft.com/office/drawing/2014/main" id="{28EC965A-B93D-4F8D-A7CE-99E5A99EEFF6}"/>
              </a:ext>
            </a:extLst>
          </p:cNvPr>
          <p:cNvSpPr/>
          <p:nvPr/>
        </p:nvSpPr>
        <p:spPr>
          <a:xfrm>
            <a:off x="9376017" y="469211"/>
            <a:ext cx="2815983" cy="1091591"/>
          </a:xfrm>
          <a:prstGeom prst="wedgeEllipseCallout">
            <a:avLst>
              <a:gd name="adj1" fmla="val -29845"/>
              <a:gd name="adj2" fmla="val 7271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Wow! I am sure this will be applicable in other COMSOC problems as well!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F19882-523F-433B-A113-16C7AD3F9B14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8D8CCB-F6B7-4166-9778-DB32218645F3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1FE39F-16FF-4258-BF22-2470C8CA6169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1FE39F-16FF-4258-BF22-2470C8CA6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73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01960AF0-832C-4B5E-A12E-A7135265982D}"/>
              </a:ext>
            </a:extLst>
          </p:cNvPr>
          <p:cNvSpPr txBox="1"/>
          <p:nvPr/>
        </p:nvSpPr>
        <p:spPr>
          <a:xfrm>
            <a:off x="2320873" y="1942794"/>
            <a:ext cx="274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expressible in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>
                <a:solidFill>
                  <a:srgbClr val="00B050"/>
                </a:solidFill>
              </a:rPr>
              <a:t>MSO logic</a:t>
            </a:r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617B24AD-6357-46F1-B827-CD849C9A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45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DDE699-D4FA-4E71-AEC7-C1067748A908}"/>
              </a:ext>
            </a:extLst>
          </p:cNvPr>
          <p:cNvSpPr txBox="1"/>
          <p:nvPr/>
        </p:nvSpPr>
        <p:spPr>
          <a:xfrm>
            <a:off x="204743" y="434785"/>
            <a:ext cx="153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</a:t>
            </a:r>
            <a:r>
              <a:rPr lang="en-US" sz="1400" i="1" dirty="0" err="1"/>
              <a:t>Arnborg</a:t>
            </a:r>
            <a:r>
              <a:rPr lang="el-GR" sz="1400" i="1" dirty="0"/>
              <a:t> </a:t>
            </a:r>
            <a:r>
              <a:rPr lang="en-US" sz="1400" i="1" dirty="0"/>
              <a:t>et. al. ‘91]</a:t>
            </a:r>
          </a:p>
        </p:txBody>
      </p:sp>
    </p:spTree>
    <p:extLst>
      <p:ext uri="{BB962C8B-B14F-4D97-AF65-F5344CB8AC3E}">
        <p14:creationId xmlns:p14="http://schemas.microsoft.com/office/powerpoint/2010/main" val="36624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A8DA910-62EB-4D25-9A9B-AD6560123507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A8DA910-62EB-4D25-9A9B-AD65601235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C6B3A1E-92A9-44B8-8377-B6118F2ECF8C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C6B3A1E-92A9-44B8-8377-B6118F2ECF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BA1ABC9-F1D7-44AC-94A4-4AA95A3F0AB2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BA1ABC9-F1D7-44AC-94A4-4AA95A3F0A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F74EC3A-CD5B-4B82-883C-6ABF4D6FE2C8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F74EC3A-CD5B-4B82-883C-6ABF4D6FE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15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C198C37-78CE-4EC0-964F-1B5B4EA51035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6142AB4-6061-4F2B-8564-62FCF4EBBBE7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6142AB4-6061-4F2B-8564-62FCF4EBBB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6327" y="456158"/>
                  <a:ext cx="140252" cy="17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BBFA4E1-79A7-4E15-A9BC-01FE57CE90D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BBFA4E1-79A7-4E15-A9BC-01FE57CE90D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792" y="443548"/>
                  <a:ext cx="169777" cy="73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E0F6CEF-42BF-484A-A2DD-83F5C8344BA7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E0F6CEF-42BF-484A-A2DD-83F5C8344BA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9250" y="375706"/>
                  <a:ext cx="55517" cy="130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2B8D395-AFF6-4951-B353-D2D36DFD6EE7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2B8D395-AFF6-4951-B353-D2D36DFD6E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4063" y="349670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EB1F35-8F63-49C4-8DDF-EB293E398C9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EB1F35-8F63-49C4-8DDF-EB293E398C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8602" y="280902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22EC469-B7ED-4F57-8912-98250D72A7CD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22EC469-B7ED-4F57-8912-98250D72A7C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38658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8A0FC9-D8F6-4B74-A0B1-59BCE7FA0DBC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8A0FC9-D8F6-4B74-A0B1-59BCE7FA0D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8857" y="207812"/>
                  <a:ext cx="187448" cy="224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80DBAB-6100-44EF-8C75-9C6A9323DD66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80DBAB-6100-44EF-8C75-9C6A9323DD6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5617" y="488242"/>
                  <a:ext cx="126248" cy="148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4E38850-EC17-460B-80F9-AD9354F6EFD9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4E38850-EC17-460B-80F9-AD9354F6EFD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7175" y="431433"/>
                  <a:ext cx="131571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F05032-E8FC-4D68-8F9A-5559F6908807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F05032-E8FC-4D68-8F9A-5559F690880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669" y="162857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3039F91-4DA2-48C2-91F4-736240ADE05F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D0C7D61-59A5-4F03-A7C8-11FA07291F30}"/>
                  </a:ext>
                </a:extLst>
              </p14:cNvPr>
              <p14:cNvContentPartPr/>
              <p14:nvPr/>
            </p14:nvContentPartPr>
            <p14:xfrm>
              <a:off x="2490540" y="706680"/>
              <a:ext cx="163800" cy="196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D0C7D61-59A5-4F03-A7C8-11FA07291F30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481520" y="697680"/>
                <a:ext cx="181479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40B5E0B-14E8-4524-93A9-C721DD45BC11}"/>
                  </a:ext>
                </a:extLst>
              </p14:cNvPr>
              <p14:cNvContentPartPr/>
              <p14:nvPr/>
            </p14:nvContentPartPr>
            <p14:xfrm>
              <a:off x="2292540" y="702360"/>
              <a:ext cx="415800" cy="181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40B5E0B-14E8-4524-93A9-C721DD45BC11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283540" y="693378"/>
                <a:ext cx="433440" cy="19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C9D1AC9-8652-4AFB-A73F-0FED4AD85A5F}"/>
                  </a:ext>
                </a:extLst>
              </p14:cNvPr>
              <p14:cNvContentPartPr/>
              <p14:nvPr/>
            </p14:nvContentPartPr>
            <p14:xfrm>
              <a:off x="2800500" y="731880"/>
              <a:ext cx="169920" cy="802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C9D1AC9-8652-4AFB-A73F-0FED4AD85A5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791500" y="722880"/>
                <a:ext cx="187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300C8C5-E6D8-4828-98B7-36E4F07E8688}"/>
                  </a:ext>
                </a:extLst>
              </p14:cNvPr>
              <p14:cNvContentPartPr/>
              <p14:nvPr/>
            </p14:nvContentPartPr>
            <p14:xfrm>
              <a:off x="2727420" y="891360"/>
              <a:ext cx="260280" cy="11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300C8C5-E6D8-4828-98B7-36E4F07E868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718420" y="882633"/>
                <a:ext cx="277920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6E558D0-C9F3-4C25-BE0F-DDA099D4B6C8}"/>
                  </a:ext>
                </a:extLst>
              </p14:cNvPr>
              <p14:cNvContentPartPr/>
              <p14:nvPr/>
            </p14:nvContentPartPr>
            <p14:xfrm>
              <a:off x="3129540" y="723240"/>
              <a:ext cx="235080" cy="1630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6E558D0-C9F3-4C25-BE0F-DDA099D4B6C8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120540" y="714260"/>
                <a:ext cx="252720" cy="18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F3381D8-81CD-4834-804F-DCF97FC94FDA}"/>
                  </a:ext>
                </a:extLst>
              </p14:cNvPr>
              <p14:cNvContentPartPr/>
              <p14:nvPr/>
            </p14:nvContentPartPr>
            <p14:xfrm>
              <a:off x="2257620" y="600480"/>
              <a:ext cx="520920" cy="360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F3381D8-81CD-4834-804F-DCF97FC94FD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248614" y="591480"/>
                <a:ext cx="538572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C3A4148-D9F4-4312-B8C8-3DCDFE0573EB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C3A4148-D9F4-4312-B8C8-3DCDFE0573E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336667" y="399267"/>
                <a:ext cx="196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77257AE-D24D-4400-AAAB-13BFA5F3CB6C}"/>
                  </a:ext>
                </a:extLst>
              </p14:cNvPr>
              <p14:cNvContentPartPr/>
              <p14:nvPr/>
            </p14:nvContentPartPr>
            <p14:xfrm>
              <a:off x="4674347" y="488907"/>
              <a:ext cx="3600" cy="2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77257AE-D24D-4400-AAAB-13BFA5F3CB6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665347" y="480267"/>
                <a:ext cx="212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443FCDF-D538-4961-B692-751CDD6BEBB4}"/>
                  </a:ext>
                </a:extLst>
              </p14:cNvPr>
              <p14:cNvContentPartPr/>
              <p14:nvPr/>
            </p14:nvContentPartPr>
            <p14:xfrm>
              <a:off x="4677587" y="538947"/>
              <a:ext cx="17640" cy="19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443FCDF-D538-4961-B692-751CDD6BEBB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668587" y="530307"/>
                <a:ext cx="35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CB81396-7A72-41E4-9125-A2092E354887}"/>
                  </a:ext>
                </a:extLst>
              </p14:cNvPr>
              <p14:cNvContentPartPr/>
              <p14:nvPr/>
            </p14:nvContentPartPr>
            <p14:xfrm>
              <a:off x="2575140" y="968434"/>
              <a:ext cx="298800" cy="56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CB81396-7A72-41E4-9125-A2092E35488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566140" y="959434"/>
                <a:ext cx="316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BBEA965-701A-4755-BA3E-AB70B978D2DF}"/>
                  </a:ext>
                </a:extLst>
              </p14:cNvPr>
              <p14:cNvContentPartPr/>
              <p14:nvPr/>
            </p14:nvContentPartPr>
            <p14:xfrm>
              <a:off x="2810220" y="968434"/>
              <a:ext cx="162000" cy="10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BBEA965-701A-4755-BA3E-AB70B978D2D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801220" y="959466"/>
                <a:ext cx="179640" cy="118017"/>
              </a:xfrm>
              <a:prstGeom prst="rect">
                <a:avLst/>
              </a:prstGeom>
            </p:spPr>
          </p:pic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B81D6E59-03E0-4EDC-968B-DF17AA446D46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4FE240B-700A-4BFD-A84D-467BDEEAF6AA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36E7815-C3BF-491E-9AEE-2DE17DEEA4A8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36E7815-C3BF-491E-9AEE-2DE17DEE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273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EE5AD7-CDE1-4E9C-9C5D-470FA14FC82F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EE5AD7-CDE1-4E9C-9C5D-470FA14FC82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318E1A0-DD09-4FC2-A968-EB235DBDAB9D}"/>
              </a:ext>
            </a:extLst>
          </p:cNvPr>
          <p:cNvGrpSpPr/>
          <p:nvPr/>
        </p:nvGrpSpPr>
        <p:grpSpPr>
          <a:xfrm>
            <a:off x="1345067" y="751920"/>
            <a:ext cx="429480" cy="162000"/>
            <a:chOff x="1345067" y="751920"/>
            <a:chExt cx="4294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EC6C5A-6813-4954-91A6-C87696F03E56}"/>
                    </a:ext>
                  </a:extLst>
                </p14:cNvPr>
                <p14:cNvContentPartPr/>
                <p14:nvPr/>
              </p14:nvContentPartPr>
              <p14:xfrm>
                <a:off x="1345067" y="751920"/>
                <a:ext cx="143640" cy="135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C6C5A-6813-4954-91A6-C87696F03E5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36427" y="742920"/>
                  <a:ext cx="161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74B22E-3758-4E5C-A703-E019C729C44A}"/>
                    </a:ext>
                  </a:extLst>
                </p14:cNvPr>
                <p14:cNvContentPartPr/>
                <p14:nvPr/>
              </p14:nvContentPartPr>
              <p14:xfrm>
                <a:off x="1593467" y="902040"/>
                <a:ext cx="18108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74B22E-3758-4E5C-A703-E019C729C44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84467" y="893040"/>
                  <a:ext cx="198720" cy="29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9" name="Slide Number Placeholder 3">
            <a:extLst>
              <a:ext uri="{FF2B5EF4-FFF2-40B4-BE49-F238E27FC236}">
                <a16:creationId xmlns:a16="http://schemas.microsoft.com/office/drawing/2014/main" id="{04DA8A30-04A2-4471-B137-005210C2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46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206474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039EA2-3BB0-4D8A-A8D7-FD97B59545EC}"/>
              </a:ext>
            </a:extLst>
          </p:cNvPr>
          <p:cNvGrpSpPr/>
          <p:nvPr/>
        </p:nvGrpSpPr>
        <p:grpSpPr>
          <a:xfrm>
            <a:off x="2292540" y="702360"/>
            <a:ext cx="1072080" cy="200880"/>
            <a:chOff x="2292540" y="702360"/>
            <a:chExt cx="1072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14:cNvPr>
                <p14:cNvContentPartPr/>
                <p14:nvPr/>
              </p14:nvContentPartPr>
              <p14:xfrm>
                <a:off x="2490540" y="706680"/>
                <a:ext cx="163800" cy="19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1520" y="697680"/>
                  <a:ext cx="181479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14:cNvPr>
                <p14:cNvContentPartPr/>
                <p14:nvPr/>
              </p14:nvContentPartPr>
              <p14:xfrm>
                <a:off x="2292540" y="702360"/>
                <a:ext cx="415800" cy="18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3540" y="693378"/>
                  <a:ext cx="43344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14:cNvPr>
                <p14:cNvContentPartPr/>
                <p14:nvPr/>
              </p14:nvContentPartPr>
              <p14:xfrm>
                <a:off x="2800500" y="731880"/>
                <a:ext cx="16992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91500" y="722880"/>
                  <a:ext cx="18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14:cNvPr>
                <p14:cNvContentPartPr/>
                <p14:nvPr/>
              </p14:nvContentPartPr>
              <p14:xfrm>
                <a:off x="2727420" y="891360"/>
                <a:ext cx="2602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18420" y="882633"/>
                  <a:ext cx="27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14:cNvPr>
                <p14:cNvContentPartPr/>
                <p14:nvPr/>
              </p14:nvContentPartPr>
              <p14:xfrm>
                <a:off x="3129540" y="723240"/>
                <a:ext cx="23508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0540" y="714260"/>
                  <a:ext cx="252720" cy="1806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B2F9EA3-6441-4797-95FD-842FAF4A6B75}"/>
                  </a:ext>
                </a:extLst>
              </p14:cNvPr>
              <p14:cNvContentPartPr/>
              <p14:nvPr/>
            </p14:nvContentPartPr>
            <p14:xfrm>
              <a:off x="5271027" y="1302393"/>
              <a:ext cx="241200" cy="159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B2F9EA3-6441-4797-95FD-842FAF4A6B7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62014" y="1293413"/>
                <a:ext cx="258866" cy="1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9B0781B-D3F4-4945-AF50-00014B023793}"/>
              </a:ext>
            </a:extLst>
          </p:cNvPr>
          <p:cNvGrpSpPr/>
          <p:nvPr/>
        </p:nvGrpSpPr>
        <p:grpSpPr>
          <a:xfrm>
            <a:off x="4320267" y="1269273"/>
            <a:ext cx="779760" cy="212040"/>
            <a:chOff x="4320267" y="1353943"/>
            <a:chExt cx="779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14:cNvPr>
                <p14:cNvContentPartPr/>
                <p14:nvPr/>
              </p14:nvContentPartPr>
              <p14:xfrm>
                <a:off x="4320267" y="1353943"/>
                <a:ext cx="320040" cy="21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67" y="1344928"/>
                  <a:ext cx="33768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14:cNvPr>
                <p14:cNvContentPartPr/>
                <p14:nvPr/>
              </p14:nvContentPartPr>
              <p14:xfrm>
                <a:off x="4373907" y="1455103"/>
                <a:ext cx="11592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4907" y="1446103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14:cNvPr>
                <p14:cNvContentPartPr/>
                <p14:nvPr/>
              </p14:nvContentPartPr>
              <p14:xfrm>
                <a:off x="4936947" y="1448983"/>
                <a:ext cx="1630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7947" y="1439983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14:cNvPr>
                <p14:cNvContentPartPr/>
                <p14:nvPr/>
              </p14:nvContentPartPr>
              <p14:xfrm>
                <a:off x="4965027" y="1496863"/>
                <a:ext cx="102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6059" y="1487863"/>
                  <a:ext cx="11981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14:cNvPr>
                <p14:cNvContentPartPr/>
                <p14:nvPr/>
              </p14:nvContentPartPr>
              <p14:xfrm>
                <a:off x="4620507" y="1474543"/>
                <a:ext cx="152280" cy="80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1528" y="1465583"/>
                  <a:ext cx="169878" cy="98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84E9882-0DA8-4B36-9913-BA10B554262B}"/>
              </a:ext>
            </a:extLst>
          </p:cNvPr>
          <p:cNvGrpSpPr/>
          <p:nvPr/>
        </p:nvGrpSpPr>
        <p:grpSpPr>
          <a:xfrm>
            <a:off x="5717787" y="1207353"/>
            <a:ext cx="1964220" cy="390960"/>
            <a:chOff x="5717787" y="1292023"/>
            <a:chExt cx="19642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14:cNvPr>
                <p14:cNvContentPartPr/>
                <p14:nvPr/>
              </p14:nvContentPartPr>
              <p14:xfrm>
                <a:off x="7246767" y="1358390"/>
                <a:ext cx="140400" cy="12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7767" y="134939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14:cNvPr>
                <p14:cNvContentPartPr/>
                <p14:nvPr/>
              </p14:nvContentPartPr>
              <p14:xfrm>
                <a:off x="7221567" y="1536230"/>
                <a:ext cx="15624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2567" y="1527230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14:cNvPr>
                <p14:cNvContentPartPr/>
                <p14:nvPr/>
              </p14:nvContentPartPr>
              <p14:xfrm>
                <a:off x="7550607" y="1367030"/>
                <a:ext cx="13140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1582" y="1358030"/>
                  <a:ext cx="149088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14:cNvPr>
                <p14:cNvContentPartPr/>
                <p14:nvPr/>
              </p14:nvContentPartPr>
              <p14:xfrm>
                <a:off x="5717787" y="1448983"/>
                <a:ext cx="61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08787" y="143998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14:cNvPr>
                <p14:cNvContentPartPr/>
                <p14:nvPr/>
              </p14:nvContentPartPr>
              <p14:xfrm>
                <a:off x="5732907" y="1533223"/>
                <a:ext cx="36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23907" y="152422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14:cNvPr>
                <p14:cNvContentPartPr/>
                <p14:nvPr/>
              </p14:nvContentPartPr>
              <p14:xfrm>
                <a:off x="6040707" y="1351423"/>
                <a:ext cx="187560" cy="17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1707" y="134242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14:cNvPr>
                <p14:cNvContentPartPr/>
                <p14:nvPr/>
              </p14:nvContentPartPr>
              <p14:xfrm>
                <a:off x="6279387" y="1461583"/>
                <a:ext cx="18936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70370" y="1452583"/>
                  <a:ext cx="207034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14:cNvPr>
                <p14:cNvContentPartPr/>
                <p14:nvPr/>
              </p14:nvContentPartPr>
              <p14:xfrm>
                <a:off x="6389547" y="1479583"/>
                <a:ext cx="219960" cy="20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547" y="1470583"/>
                  <a:ext cx="23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14:cNvPr>
                <p14:cNvContentPartPr/>
                <p14:nvPr/>
              </p14:nvContentPartPr>
              <p14:xfrm>
                <a:off x="6643707" y="1349623"/>
                <a:ext cx="123480" cy="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34707" y="1341623"/>
                  <a:ext cx="14112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14:cNvPr>
                <p14:cNvContentPartPr/>
                <p14:nvPr/>
              </p14:nvContentPartPr>
              <p14:xfrm>
                <a:off x="6670347" y="1292023"/>
                <a:ext cx="61920" cy="9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61347" y="128302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14:cNvPr>
                <p14:cNvContentPartPr/>
                <p14:nvPr/>
              </p14:nvContentPartPr>
              <p14:xfrm>
                <a:off x="6644600" y="1580383"/>
                <a:ext cx="118080" cy="7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35600" y="1571383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14:cNvPr>
                <p14:cNvContentPartPr/>
                <p14:nvPr/>
              </p14:nvContentPartPr>
              <p14:xfrm>
                <a:off x="6821907" y="1296343"/>
                <a:ext cx="116640" cy="23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2907" y="1287329"/>
                  <a:ext cx="13428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14:cNvPr>
                <p14:cNvContentPartPr/>
                <p14:nvPr/>
              </p14:nvContentPartPr>
              <p14:xfrm>
                <a:off x="6922707" y="1423063"/>
                <a:ext cx="10800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13737" y="1414063"/>
                  <a:ext cx="125581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14:cNvPr>
                <p14:cNvContentPartPr/>
                <p14:nvPr/>
              </p14:nvContentPartPr>
              <p14:xfrm>
                <a:off x="7061307" y="1301743"/>
                <a:ext cx="7164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52352" y="1292743"/>
                  <a:ext cx="89192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18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783F9FF-244B-409D-84A1-B7CD2AC7BDD4}"/>
              </a:ext>
            </a:extLst>
          </p:cNvPr>
          <p:cNvGrpSpPr/>
          <p:nvPr/>
        </p:nvGrpSpPr>
        <p:grpSpPr>
          <a:xfrm>
            <a:off x="2257620" y="600480"/>
            <a:ext cx="714600" cy="468000"/>
            <a:chOff x="2257620" y="600480"/>
            <a:chExt cx="7146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14:cNvPr>
                <p14:cNvContentPartPr/>
                <p14:nvPr/>
              </p14:nvContentPartPr>
              <p14:xfrm>
                <a:off x="2257620" y="600480"/>
                <a:ext cx="520920" cy="360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48614" y="591480"/>
                  <a:ext cx="538572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14:cNvPr>
                <p14:cNvContentPartPr/>
                <p14:nvPr/>
              </p14:nvContentPartPr>
              <p14:xfrm>
                <a:off x="2575140" y="968040"/>
                <a:ext cx="29880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66140" y="959040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14:cNvPr>
                <p14:cNvContentPartPr/>
                <p14:nvPr/>
              </p14:nvContentPartPr>
              <p14:xfrm>
                <a:off x="2810220" y="968040"/>
                <a:ext cx="162000" cy="100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01220" y="959072"/>
                  <a:ext cx="179640" cy="1180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04BD467-966D-4C24-B91B-741FD0694B01}"/>
              </a:ext>
            </a:extLst>
          </p:cNvPr>
          <p:cNvGrpSpPr/>
          <p:nvPr/>
        </p:nvGrpSpPr>
        <p:grpSpPr>
          <a:xfrm>
            <a:off x="7578987" y="468277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599ED-D019-4127-9D4A-897399E3FF22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6327" y="456225"/>
                  <a:ext cx="140252" cy="17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292" y="443838"/>
                  <a:ext cx="169920" cy="7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0004" y="375176"/>
                  <a:ext cx="54025" cy="130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4063" y="349241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38172" y="280473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8229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8429" y="207862"/>
                  <a:ext cx="187448" cy="22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45189" y="488328"/>
                  <a:ext cx="126248" cy="148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6645" y="431005"/>
                  <a:ext cx="131774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7669" y="162429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7BC4862-FDA5-45E9-BA49-9AD529E2A951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336667" y="398907"/>
                <a:ext cx="19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FC8E6F8-4835-4B71-934C-53258079A85F}"/>
              </a:ext>
            </a:extLst>
          </p:cNvPr>
          <p:cNvGrpSpPr/>
          <p:nvPr/>
        </p:nvGrpSpPr>
        <p:grpSpPr>
          <a:xfrm>
            <a:off x="4674347" y="488907"/>
            <a:ext cx="20880" cy="69480"/>
            <a:chOff x="4674347" y="488907"/>
            <a:chExt cx="208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14:cNvPr>
                <p14:cNvContentPartPr/>
                <p14:nvPr/>
              </p14:nvContentPartPr>
              <p14:xfrm>
                <a:off x="4674347" y="488907"/>
                <a:ext cx="360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65347" y="47990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14:cNvPr>
                <p14:cNvContentPartPr/>
                <p14:nvPr/>
              </p14:nvContentPartPr>
              <p14:xfrm>
                <a:off x="4677587" y="538947"/>
                <a:ext cx="1764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68587" y="529947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3E4212-D311-4F19-8CFF-9694BCD22A5F}"/>
              </a:ext>
            </a:extLst>
          </p:cNvPr>
          <p:cNvSpPr txBox="1"/>
          <p:nvPr/>
        </p:nvSpPr>
        <p:spPr>
          <a:xfrm>
            <a:off x="1502265" y="1299382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&gt;at most one delegation per voter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6A5E-1B7C-497A-88F4-0D4E4CB0D090}"/>
              </a:ext>
            </a:extLst>
          </p:cNvPr>
          <p:cNvGrpSpPr/>
          <p:nvPr/>
        </p:nvGrpSpPr>
        <p:grpSpPr>
          <a:xfrm>
            <a:off x="4077467" y="1391280"/>
            <a:ext cx="166680" cy="141480"/>
            <a:chOff x="4077467" y="1391280"/>
            <a:chExt cx="166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14:cNvPr>
                <p14:cNvContentPartPr/>
                <p14:nvPr/>
              </p14:nvContentPartPr>
              <p14:xfrm>
                <a:off x="4077467" y="1394160"/>
                <a:ext cx="360" cy="13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68467" y="1385160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14:cNvPr>
                <p14:cNvContentPartPr/>
                <p14:nvPr/>
              </p14:nvContentPartPr>
              <p14:xfrm>
                <a:off x="4088267" y="1391280"/>
                <a:ext cx="15588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079288" y="1382280"/>
                  <a:ext cx="173479" cy="135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93EF8816-14A2-4FA5-98F1-42021B379036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9635109-74FE-423A-881F-630C7E389A55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64697187-47B2-4181-BFDC-4F927E33F01F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64697187-47B2-4181-BFDC-4F927E33F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325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45D3B64-CBA9-48C5-B2A5-36DA82704C81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45D3B64-CBA9-48C5-B2A5-36DA82704C8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FAF7E43-4528-4E64-9D6D-64345CE3D5BF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FAF7E43-4528-4E64-9D6D-64345CE3D5B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F4EC445-A530-46D3-B996-07090E014F1B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F4EC445-A530-46D3-B996-07090E014F1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F2DBB68-0327-4649-8A76-E4C4C59CD511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F2DBB68-0327-4649-8A76-E4C4C59CD51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5E3B9FF-90B7-471E-8AD0-3491F535615E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5E3B9FF-90B7-471E-8AD0-3491F535615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1375B5D-1194-433C-8337-0F698806A949}"/>
                  </a:ext>
                </a:extLst>
              </p14:cNvPr>
              <p14:cNvContentPartPr/>
              <p14:nvPr/>
            </p14:nvContentPartPr>
            <p14:xfrm>
              <a:off x="1345067" y="751920"/>
              <a:ext cx="143640" cy="135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1375B5D-1194-433C-8337-0F698806A94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336427" y="742920"/>
                <a:ext cx="16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6D685D23-3F71-4136-A289-546A287B1F43}"/>
                  </a:ext>
                </a:extLst>
              </p14:cNvPr>
              <p14:cNvContentPartPr/>
              <p14:nvPr/>
            </p14:nvContentPartPr>
            <p14:xfrm>
              <a:off x="1593467" y="902040"/>
              <a:ext cx="181080" cy="118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6D685D23-3F71-4136-A289-546A287B1F4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584467" y="893040"/>
                <a:ext cx="1987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DBEC402-E1FC-41AD-8110-81020AD0D498}"/>
              </a:ext>
            </a:extLst>
          </p:cNvPr>
          <p:cNvGrpSpPr/>
          <p:nvPr/>
        </p:nvGrpSpPr>
        <p:grpSpPr>
          <a:xfrm>
            <a:off x="9008340" y="2121334"/>
            <a:ext cx="913680" cy="212760"/>
            <a:chOff x="9008340" y="2121334"/>
            <a:chExt cx="91368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C1AA525-1F96-48CA-B665-C9D0523D770E}"/>
                    </a:ext>
                  </a:extLst>
                </p14:cNvPr>
                <p14:cNvContentPartPr/>
                <p14:nvPr/>
              </p14:nvContentPartPr>
              <p14:xfrm>
                <a:off x="9008340" y="2136814"/>
                <a:ext cx="64440" cy="197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C1AA525-1F96-48CA-B665-C9D0523D77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99340" y="2128174"/>
                  <a:ext cx="82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16A571-0B37-4D6F-95C3-F1DFBE84B774}"/>
                    </a:ext>
                  </a:extLst>
                </p14:cNvPr>
                <p14:cNvContentPartPr/>
                <p14:nvPr/>
              </p14:nvContentPartPr>
              <p14:xfrm>
                <a:off x="9444660" y="2125294"/>
                <a:ext cx="38880" cy="190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16A571-0B37-4D6F-95C3-F1DFBE84B77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35660" y="2116654"/>
                  <a:ext cx="56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E291090-AE5A-405E-AEBF-9E8B92ECB2E6}"/>
                    </a:ext>
                  </a:extLst>
                </p14:cNvPr>
                <p14:cNvContentPartPr/>
                <p14:nvPr/>
              </p14:nvContentPartPr>
              <p14:xfrm>
                <a:off x="9564180" y="2154814"/>
                <a:ext cx="115920" cy="140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E291090-AE5A-405E-AEBF-9E8B92ECB2E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55540" y="2145814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FD6A65-7409-41EB-A643-034A3BADE24A}"/>
                    </a:ext>
                  </a:extLst>
                </p14:cNvPr>
                <p14:cNvContentPartPr/>
                <p14:nvPr/>
              </p14:nvContentPartPr>
              <p14:xfrm>
                <a:off x="9582540" y="2208094"/>
                <a:ext cx="99720" cy="7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FD6A65-7409-41EB-A643-034A3BADE24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73900" y="2199454"/>
                  <a:ext cx="117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BA4791F-2DE8-41CE-AE66-A5D5F03C67F5}"/>
                    </a:ext>
                  </a:extLst>
                </p14:cNvPr>
                <p14:cNvContentPartPr/>
                <p14:nvPr/>
              </p14:nvContentPartPr>
              <p14:xfrm>
                <a:off x="9779460" y="2124574"/>
                <a:ext cx="10800" cy="121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BA4791F-2DE8-41CE-AE66-A5D5F03C67F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70820" y="2115574"/>
                  <a:ext cx="2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E0C0C02-E37B-4265-80C5-BD93C7EC78A6}"/>
                    </a:ext>
                  </a:extLst>
                </p14:cNvPr>
                <p14:cNvContentPartPr/>
                <p14:nvPr/>
              </p14:nvContentPartPr>
              <p14:xfrm>
                <a:off x="9785940" y="2121334"/>
                <a:ext cx="136080" cy="167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E0C0C02-E37B-4265-80C5-BD93C7EC78A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6940" y="2112353"/>
                  <a:ext cx="153720" cy="1846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D62262A-B25F-4FCA-94F2-07A23748A63A}"/>
              </a:ext>
            </a:extLst>
          </p:cNvPr>
          <p:cNvGrpSpPr/>
          <p:nvPr/>
        </p:nvGrpSpPr>
        <p:grpSpPr>
          <a:xfrm>
            <a:off x="10029660" y="2139694"/>
            <a:ext cx="241920" cy="166680"/>
            <a:chOff x="10029660" y="2139694"/>
            <a:chExt cx="24192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3827F2-8C71-48F1-8DF4-1748F8F39CEA}"/>
                    </a:ext>
                  </a:extLst>
                </p14:cNvPr>
                <p14:cNvContentPartPr/>
                <p14:nvPr/>
              </p14:nvContentPartPr>
              <p14:xfrm>
                <a:off x="10037220" y="2185054"/>
                <a:ext cx="77400" cy="1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3827F2-8C71-48F1-8DF4-1748F8F39C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28220" y="2176414"/>
                  <a:ext cx="95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460E5CD-869E-49B8-BFF8-CF74DA7189A9}"/>
                    </a:ext>
                  </a:extLst>
                </p14:cNvPr>
                <p14:cNvContentPartPr/>
                <p14:nvPr/>
              </p14:nvContentPartPr>
              <p14:xfrm>
                <a:off x="10029660" y="2231134"/>
                <a:ext cx="83880" cy="39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460E5CD-869E-49B8-BFF8-CF74DA7189A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20660" y="2222052"/>
                  <a:ext cx="101520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351BFC1-145D-4959-B99D-0DB666EA7D65}"/>
                    </a:ext>
                  </a:extLst>
                </p14:cNvPr>
                <p14:cNvContentPartPr/>
                <p14:nvPr/>
              </p14:nvContentPartPr>
              <p14:xfrm>
                <a:off x="10126860" y="2139694"/>
                <a:ext cx="144720" cy="166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351BFC1-145D-4959-B99D-0DB666EA7D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17838" y="2130694"/>
                  <a:ext cx="162404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1BAC9E4-73FF-4FD5-94C3-153F4198F635}"/>
              </a:ext>
            </a:extLst>
          </p:cNvPr>
          <p:cNvGrpSpPr/>
          <p:nvPr/>
        </p:nvGrpSpPr>
        <p:grpSpPr>
          <a:xfrm>
            <a:off x="11100660" y="2056352"/>
            <a:ext cx="395280" cy="346323"/>
            <a:chOff x="11100660" y="2056352"/>
            <a:chExt cx="395280" cy="3463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1CD4E8-43D0-48F7-85FD-09B023EC800E}"/>
                    </a:ext>
                  </a:extLst>
                </p14:cNvPr>
                <p14:cNvContentPartPr/>
                <p14:nvPr/>
              </p14:nvContentPartPr>
              <p14:xfrm>
                <a:off x="11122260" y="2152294"/>
                <a:ext cx="108720" cy="147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1CD4E8-43D0-48F7-85FD-09B023EC800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13620" y="2143654"/>
                  <a:ext cx="126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41AB303-9F5F-4673-84AB-6ED6A5F990F3}"/>
                    </a:ext>
                  </a:extLst>
                </p14:cNvPr>
                <p14:cNvContentPartPr/>
                <p14:nvPr/>
              </p14:nvContentPartPr>
              <p14:xfrm>
                <a:off x="11147100" y="2226454"/>
                <a:ext cx="91080" cy="6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41AB303-9F5F-4673-84AB-6ED6A5F990F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138460" y="2217814"/>
                  <a:ext cx="108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BAFC5A-EA0E-4BC6-8257-ADD9A3FAA098}"/>
                    </a:ext>
                  </a:extLst>
                </p14:cNvPr>
                <p14:cNvContentPartPr/>
                <p14:nvPr/>
              </p14:nvContentPartPr>
              <p14:xfrm>
                <a:off x="11100660" y="2056352"/>
                <a:ext cx="192060" cy="346323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BAFC5A-EA0E-4BC6-8257-ADD9A3FAA09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91668" y="2047352"/>
                  <a:ext cx="209683" cy="363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C0CC279-77BC-452D-88EA-1E69725308CD}"/>
                    </a:ext>
                  </a:extLst>
                </p14:cNvPr>
                <p14:cNvContentPartPr/>
                <p14:nvPr/>
              </p14:nvContentPartPr>
              <p14:xfrm>
                <a:off x="11364180" y="2117734"/>
                <a:ext cx="9000" cy="187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C0CC279-77BC-452D-88EA-1E69725308C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354805" y="2108734"/>
                  <a:ext cx="27375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243BAA3-7301-46D9-9117-86C98FBB38E1}"/>
                    </a:ext>
                  </a:extLst>
                </p14:cNvPr>
                <p14:cNvContentPartPr/>
                <p14:nvPr/>
              </p14:nvContentPartPr>
              <p14:xfrm>
                <a:off x="11364180" y="2142574"/>
                <a:ext cx="131760" cy="176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243BAA3-7301-46D9-9117-86C98FBB38E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55540" y="2133574"/>
                  <a:ext cx="1494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B79B86D-7CC1-4EC8-A8BC-3C8765652A1A}"/>
              </a:ext>
            </a:extLst>
          </p:cNvPr>
          <p:cNvGrpSpPr/>
          <p:nvPr/>
        </p:nvGrpSpPr>
        <p:grpSpPr>
          <a:xfrm>
            <a:off x="7432008" y="2146616"/>
            <a:ext cx="528840" cy="246600"/>
            <a:chOff x="9908756" y="3882810"/>
            <a:chExt cx="52884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F9D1D23-316F-42C3-A3DC-A0DA20232E60}"/>
                    </a:ext>
                  </a:extLst>
                </p14:cNvPr>
                <p14:cNvContentPartPr/>
                <p14:nvPr/>
              </p14:nvContentPartPr>
              <p14:xfrm>
                <a:off x="9908756" y="3882810"/>
                <a:ext cx="218880" cy="227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F9D1D23-316F-42C3-A3DC-A0DA20232E6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99741" y="3873810"/>
                  <a:ext cx="236549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3ACED5-A092-4A8D-971C-9D699F0E6AD4}"/>
                    </a:ext>
                  </a:extLst>
                </p14:cNvPr>
                <p14:cNvContentPartPr/>
                <p14:nvPr/>
              </p14:nvContentPartPr>
              <p14:xfrm>
                <a:off x="9951596" y="3973170"/>
                <a:ext cx="94320" cy="30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3ACED5-A092-4A8D-971C-9D699F0E6AD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42956" y="3964530"/>
                  <a:ext cx="11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A314B22-A8C4-48D0-9EFD-081C22B45936}"/>
                    </a:ext>
                  </a:extLst>
                </p14:cNvPr>
                <p14:cNvContentPartPr/>
                <p14:nvPr/>
              </p14:nvContentPartPr>
              <p14:xfrm>
                <a:off x="10025396" y="3953010"/>
                <a:ext cx="78480" cy="16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A314B22-A8C4-48D0-9EFD-081C22B4593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16355" y="3944201"/>
                  <a:ext cx="96201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AE2D9D4-12EB-4B40-90A8-CD611FF10DD8}"/>
                    </a:ext>
                  </a:extLst>
                </p14:cNvPr>
                <p14:cNvContentPartPr/>
                <p14:nvPr/>
              </p14:nvContentPartPr>
              <p14:xfrm>
                <a:off x="10138436" y="3957690"/>
                <a:ext cx="111960" cy="8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AE2D9D4-12EB-4B40-90A8-CD611FF10DD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29796" y="3949050"/>
                  <a:ext cx="129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AF638B-1A61-4459-88FB-FC6499D19DAD}"/>
                    </a:ext>
                  </a:extLst>
                </p14:cNvPr>
                <p14:cNvContentPartPr/>
                <p14:nvPr/>
              </p14:nvContentPartPr>
              <p14:xfrm>
                <a:off x="10273436" y="4054890"/>
                <a:ext cx="18360" cy="74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AF638B-1A61-4459-88FB-FC6499D19D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64796" y="4046250"/>
                  <a:ext cx="3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9A78679-EFB8-4DA8-924F-37AC11907AE6}"/>
                    </a:ext>
                  </a:extLst>
                </p14:cNvPr>
                <p14:cNvContentPartPr/>
                <p14:nvPr/>
              </p14:nvContentPartPr>
              <p14:xfrm>
                <a:off x="10320596" y="3928890"/>
                <a:ext cx="115920" cy="95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9A78679-EFB8-4DA8-924F-37AC11907AE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11956" y="3920250"/>
                  <a:ext cx="13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022A9A0-E875-470B-B76C-CCA5EFE4F999}"/>
                    </a:ext>
                  </a:extLst>
                </p14:cNvPr>
                <p14:cNvContentPartPr/>
                <p14:nvPr/>
              </p14:nvContentPartPr>
              <p14:xfrm>
                <a:off x="10437236" y="4039770"/>
                <a:ext cx="360" cy="61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022A9A0-E875-470B-B76C-CCA5EFE4F99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28236" y="4030770"/>
                  <a:ext cx="1800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54788AE7-A384-4906-B03B-937C73F26C38}"/>
                  </a:ext>
                </a:extLst>
              </p14:cNvPr>
              <p14:cNvContentPartPr/>
              <p14:nvPr/>
            </p14:nvContentPartPr>
            <p14:xfrm>
              <a:off x="8315592" y="2122138"/>
              <a:ext cx="183600" cy="1677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54788AE7-A384-4906-B03B-937C73F26C3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306592" y="2113138"/>
                <a:ext cx="201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16E3A2F0-6D26-4435-AEA2-60B180AD71C5}"/>
                  </a:ext>
                </a:extLst>
              </p14:cNvPr>
              <p14:cNvContentPartPr/>
              <p14:nvPr/>
            </p14:nvContentPartPr>
            <p14:xfrm>
              <a:off x="8343672" y="2194858"/>
              <a:ext cx="102960" cy="46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16E3A2F0-6D26-4435-AEA2-60B180AD71C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334672" y="2185858"/>
                <a:ext cx="12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0A5DC1E-4AE7-4751-8299-D1BCB891C77E}"/>
                  </a:ext>
                </a:extLst>
              </p14:cNvPr>
              <p14:cNvContentPartPr/>
              <p14:nvPr/>
            </p14:nvContentPartPr>
            <p14:xfrm>
              <a:off x="8552112" y="2112418"/>
              <a:ext cx="167040" cy="1562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0A5DC1E-4AE7-4751-8299-D1BCB891C77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543131" y="2103418"/>
                <a:ext cx="184642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27C231CC-9B38-40C3-84DD-75C32AC71612}"/>
                  </a:ext>
                </a:extLst>
              </p14:cNvPr>
              <p14:cNvContentPartPr/>
              <p14:nvPr/>
            </p14:nvContentPartPr>
            <p14:xfrm>
              <a:off x="8815272" y="2159578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27C231CC-9B38-40C3-84DD-75C32AC7161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806272" y="21505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98CCAF-0520-427C-BF80-B2C335567B89}"/>
                  </a:ext>
                </a:extLst>
              </p14:cNvPr>
              <p14:cNvContentPartPr/>
              <p14:nvPr/>
            </p14:nvContentPartPr>
            <p14:xfrm>
              <a:off x="8783180" y="2181812"/>
              <a:ext cx="19800" cy="4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98CCAF-0520-427C-BF80-B2C335567B8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774341" y="2172812"/>
                <a:ext cx="37125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562734-9338-407B-AE91-D4326A185AEB}"/>
                  </a:ext>
                </a:extLst>
              </p14:cNvPr>
              <p14:cNvContentPartPr/>
              <p14:nvPr/>
            </p14:nvContentPartPr>
            <p14:xfrm>
              <a:off x="8766260" y="2305652"/>
              <a:ext cx="21240" cy="24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562734-9338-407B-AE91-D4326A185AE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757260" y="2296652"/>
                <a:ext cx="38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9F5CFE-C39F-4424-83F4-9699EA2291A1}"/>
                  </a:ext>
                </a:extLst>
              </p14:cNvPr>
              <p14:cNvContentPartPr/>
              <p14:nvPr/>
            </p14:nvContentPartPr>
            <p14:xfrm>
              <a:off x="8027900" y="2123132"/>
              <a:ext cx="177480" cy="127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9F5CFE-C39F-4424-83F4-9699EA2291A1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018900" y="2114157"/>
                <a:ext cx="195120" cy="14503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E801348-B795-4869-B989-E3C7783642B3}"/>
              </a:ext>
            </a:extLst>
          </p:cNvPr>
          <p:cNvGrpSpPr/>
          <p:nvPr/>
        </p:nvGrpSpPr>
        <p:grpSpPr>
          <a:xfrm>
            <a:off x="5874227" y="1270680"/>
            <a:ext cx="2325240" cy="627480"/>
            <a:chOff x="5874227" y="1270680"/>
            <a:chExt cx="232524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7CCEDE-502B-434F-A579-59B26B779D62}"/>
                    </a:ext>
                  </a:extLst>
                </p14:cNvPr>
                <p14:cNvContentPartPr/>
                <p14:nvPr/>
              </p14:nvContentPartPr>
              <p14:xfrm>
                <a:off x="5874227" y="1351320"/>
                <a:ext cx="1854360" cy="37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7CCEDE-502B-434F-A579-59B26B779D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65227" y="1342680"/>
                  <a:ext cx="18720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FE7D26-0E4F-4F19-AE12-5E6C20632E85}"/>
                    </a:ext>
                  </a:extLst>
                </p14:cNvPr>
                <p14:cNvContentPartPr/>
                <p14:nvPr/>
              </p14:nvContentPartPr>
              <p14:xfrm>
                <a:off x="7685747" y="1270680"/>
                <a:ext cx="63000" cy="31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FE7D26-0E4F-4F19-AE12-5E6C20632E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76747" y="1261680"/>
                  <a:ext cx="80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528126-DD9E-49C4-B0E4-C287BF741E36}"/>
                    </a:ext>
                  </a:extLst>
                </p14:cNvPr>
                <p14:cNvContentPartPr/>
                <p14:nvPr/>
              </p14:nvContentPartPr>
              <p14:xfrm>
                <a:off x="7747667" y="1546800"/>
                <a:ext cx="15480" cy="7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528126-DD9E-49C4-B0E4-C287BF741E3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38667" y="1537800"/>
                  <a:ext cx="33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D254DF-9FC5-4C7B-BB55-B58E1E811DC2}"/>
                    </a:ext>
                  </a:extLst>
                </p14:cNvPr>
                <p14:cNvContentPartPr/>
                <p14:nvPr/>
              </p14:nvContentPartPr>
              <p14:xfrm>
                <a:off x="7710227" y="1618080"/>
                <a:ext cx="45360" cy="27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D254DF-9FC5-4C7B-BB55-B58E1E811DC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01587" y="1609440"/>
                  <a:ext cx="63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5E8F85-F753-4828-A633-AE401C44E65D}"/>
                    </a:ext>
                  </a:extLst>
                </p14:cNvPr>
                <p14:cNvContentPartPr/>
                <p14:nvPr/>
              </p14:nvContentPartPr>
              <p14:xfrm>
                <a:off x="7915787" y="1702680"/>
                <a:ext cx="138240" cy="11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5E8F85-F753-4828-A633-AE401C44E65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06787" y="1693651"/>
                  <a:ext cx="155880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A7A03D-738C-4B13-81EA-1CE91DE19F44}"/>
                    </a:ext>
                  </a:extLst>
                </p14:cNvPr>
                <p14:cNvContentPartPr/>
                <p14:nvPr/>
              </p14:nvContentPartPr>
              <p14:xfrm>
                <a:off x="7968347" y="1633560"/>
                <a:ext cx="155160" cy="16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A7A03D-738C-4B13-81EA-1CE91DE19F4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59707" y="1624560"/>
                  <a:ext cx="172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09EC1D-5FEF-4451-88BE-757FD7DF990C}"/>
                    </a:ext>
                  </a:extLst>
                </p14:cNvPr>
                <p14:cNvContentPartPr/>
                <p14:nvPr/>
              </p14:nvContentPartPr>
              <p14:xfrm>
                <a:off x="7830107" y="1574880"/>
                <a:ext cx="267840" cy="19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09EC1D-5FEF-4451-88BE-757FD7DF99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21107" y="1565896"/>
                  <a:ext cx="285480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A6E49F-D4E9-4D36-8F63-2FF51BDA0F4D}"/>
                    </a:ext>
                  </a:extLst>
                </p14:cNvPr>
                <p14:cNvContentPartPr/>
                <p14:nvPr/>
              </p14:nvContentPartPr>
              <p14:xfrm>
                <a:off x="8034227" y="1676760"/>
                <a:ext cx="165240" cy="221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A6E49F-D4E9-4D36-8F63-2FF51BDA0F4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25227" y="1667760"/>
                  <a:ext cx="18288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B007C28E-DA24-415D-BB1A-8BBB0A1B7D81}"/>
                  </a:ext>
                </a:extLst>
              </p14:cNvPr>
              <p14:cNvContentPartPr/>
              <p14:nvPr/>
            </p14:nvContentPartPr>
            <p14:xfrm>
              <a:off x="8423053" y="1239757"/>
              <a:ext cx="100440" cy="151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B007C28E-DA24-415D-BB1A-8BBB0A1B7D8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414053" y="1230757"/>
                <a:ext cx="11808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7E1C71E-1D3A-4CF0-A2E7-E466089D10DD}"/>
              </a:ext>
            </a:extLst>
          </p:cNvPr>
          <p:cNvGrpSpPr/>
          <p:nvPr/>
        </p:nvGrpSpPr>
        <p:grpSpPr>
          <a:xfrm>
            <a:off x="7576293" y="467553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7C49E7D-214C-4596-8C4C-500A76361F6C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2E4D9BA-4410-4263-87AC-AAFEC0314302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CFA8FF0-AC3B-4ECD-B8C9-163004780285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1CC4C75-7D92-40DD-AA7F-81B7F668D23E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FDB2DD1-03C0-47EC-B5B8-6BFF9536C8F8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FDF63D7-B18D-48D1-AA2D-E7A5F2DBBC2B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5D1BB5-DB23-4AEF-85FF-A1B4B36A9E65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F7BECDF-2C8E-4B3C-AAA0-98E7E3B7A414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12F618E-9521-41A8-A654-FD2D7FD3FCDB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A5E5F18-5E68-46C8-8304-75ADBBB33361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D96DFDA-F1B9-447D-A156-9D323F72765B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927C05F-4923-43A8-B842-252C24FA196F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664D4CD-F4B2-4814-8136-2A3BA472E718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4E95575-5EF0-4185-8397-6EC3343D4D35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15AAB9F-E4DE-4EE2-8257-0896BE308D9F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FFE4482-45BE-4966-89AB-BEA384F7E325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974E0BB-5E16-447D-BCA0-264EE24D4E4E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7A87E83-7BCA-4748-BA49-1713BAD5794B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91C9288-72F4-49A8-A390-CB3C299278C9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158C5F8-0CEF-46B6-BC5A-350B435439B1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EBF6483-D92F-470C-B6EC-9B7E25380CE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2749A8E-BFD2-4D4B-B783-433915BBDEBD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98DF86D-87D5-4F43-B2DE-E50E74F36813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AB52150-D7C6-4ADE-8DA8-69B3980AC0E5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297BF7E-9A61-489B-A0FD-C7B767E75C5B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F7666EA-D610-4DBA-8D5E-9AB206FB6C75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2411E6F-FE58-4C7D-944E-B3EBADBBF1F6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040C92F-AA17-4755-87CE-F29F5E4D3408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70A600A-8721-4759-AF36-4B674C8F135C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1A91B66-4AF0-43FF-B972-8A6AB9019CB2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1238C4E-FCEC-4B79-892B-4F39C1EED94F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B368AD9-D2E5-474C-AFB4-64278FEC2338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7B34A03-56EA-4658-8172-B06B1F6DC071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2E46E8B-225F-480F-9270-6BEFD9A3CC39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69073DE-7897-4256-A5EF-59574810C8C6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E7F4B6E3-8292-4A3D-9619-C27F649C8209}"/>
                  </a:ext>
                </a:extLst>
              </p14:cNvPr>
              <p14:cNvContentPartPr/>
              <p14:nvPr/>
            </p14:nvContentPartPr>
            <p14:xfrm>
              <a:off x="8420359" y="1239033"/>
              <a:ext cx="100440" cy="151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E7F4B6E3-8292-4A3D-9619-C27F649C820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411359" y="1230033"/>
                <a:ext cx="118080" cy="32760"/>
              </a:xfrm>
              <a:prstGeom prst="rect">
                <a:avLst/>
              </a:prstGeom>
            </p:spPr>
          </p:pic>
        </mc:Fallback>
      </mc:AlternateContent>
      <p:sp>
        <p:nvSpPr>
          <p:cNvPr id="296" name="Slide Number Placeholder 3">
            <a:extLst>
              <a:ext uri="{FF2B5EF4-FFF2-40B4-BE49-F238E27FC236}">
                <a16:creationId xmlns:a16="http://schemas.microsoft.com/office/drawing/2014/main" id="{54CE2241-52E0-4CDF-AC6C-7BF1E3A6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47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6903C4-13C9-4348-AC3A-01D70C245BA5}"/>
              </a:ext>
            </a:extLst>
          </p:cNvPr>
          <p:cNvGrpSpPr/>
          <p:nvPr/>
        </p:nvGrpSpPr>
        <p:grpSpPr>
          <a:xfrm>
            <a:off x="10426427" y="2026867"/>
            <a:ext cx="568800" cy="312120"/>
            <a:chOff x="10426427" y="2026867"/>
            <a:chExt cx="5688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CE2FF4-8598-4E1F-844B-F7E10BBC20F0}"/>
                    </a:ext>
                  </a:extLst>
                </p14:cNvPr>
                <p14:cNvContentPartPr/>
                <p14:nvPr/>
              </p14:nvContentPartPr>
              <p14:xfrm>
                <a:off x="10426427" y="2029747"/>
                <a:ext cx="76320" cy="26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CE2FF4-8598-4E1F-844B-F7E10BBC20F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417427" y="2021107"/>
                  <a:ext cx="93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C4EE39-B8DF-4483-95B5-6A30377193FD}"/>
                    </a:ext>
                  </a:extLst>
                </p14:cNvPr>
                <p14:cNvContentPartPr/>
                <p14:nvPr/>
              </p14:nvContentPartPr>
              <p14:xfrm>
                <a:off x="10935827" y="2026867"/>
                <a:ext cx="59400" cy="312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C4EE39-B8DF-4483-95B5-6A30377193F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26827" y="2018227"/>
                  <a:ext cx="7704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1E2855C-1B02-4A5F-A655-7D34391EA10E}"/>
              </a:ext>
            </a:extLst>
          </p:cNvPr>
          <p:cNvGrpSpPr/>
          <p:nvPr/>
        </p:nvGrpSpPr>
        <p:grpSpPr>
          <a:xfrm>
            <a:off x="9120707" y="2152867"/>
            <a:ext cx="270000" cy="204120"/>
            <a:chOff x="9120707" y="2152867"/>
            <a:chExt cx="2700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73C7DD-1650-439E-8173-4CC66C6923DB}"/>
                    </a:ext>
                  </a:extLst>
                </p14:cNvPr>
                <p14:cNvContentPartPr/>
                <p14:nvPr/>
              </p14:nvContentPartPr>
              <p14:xfrm>
                <a:off x="9120707" y="2152867"/>
                <a:ext cx="101880" cy="138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73C7DD-1650-439E-8173-4CC66C6923D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112067" y="2144227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114F8D-0F36-4507-8C07-E2662D1FA803}"/>
                    </a:ext>
                  </a:extLst>
                </p14:cNvPr>
                <p14:cNvContentPartPr/>
                <p14:nvPr/>
              </p14:nvContentPartPr>
              <p14:xfrm>
                <a:off x="9197027" y="2296507"/>
                <a:ext cx="23760" cy="60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114F8D-0F36-4507-8C07-E2662D1FA80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188027" y="2287507"/>
                  <a:ext cx="41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AD9CB4-DCAD-4B42-9948-4D9618F52009}"/>
                    </a:ext>
                  </a:extLst>
                </p14:cNvPr>
                <p14:cNvContentPartPr/>
                <p14:nvPr/>
              </p14:nvContentPartPr>
              <p14:xfrm>
                <a:off x="9285587" y="2158627"/>
                <a:ext cx="105120" cy="10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AD9CB4-DCAD-4B42-9948-4D9618F5200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276587" y="2149987"/>
                  <a:ext cx="1227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3B340E-D1A8-4EA5-AE35-42A2E7926CFF}"/>
              </a:ext>
            </a:extLst>
          </p:cNvPr>
          <p:cNvGrpSpPr/>
          <p:nvPr/>
        </p:nvGrpSpPr>
        <p:grpSpPr>
          <a:xfrm>
            <a:off x="10547387" y="2128027"/>
            <a:ext cx="317160" cy="240120"/>
            <a:chOff x="10547387" y="2128027"/>
            <a:chExt cx="3171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D8E4FB-BFC5-4193-80F2-01FE0BAF6C74}"/>
                    </a:ext>
                  </a:extLst>
                </p14:cNvPr>
                <p14:cNvContentPartPr/>
                <p14:nvPr/>
              </p14:nvContentPartPr>
              <p14:xfrm>
                <a:off x="10547387" y="2128027"/>
                <a:ext cx="86040" cy="157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D8E4FB-BFC5-4193-80F2-01FE0BAF6C7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38747" y="2119027"/>
                  <a:ext cx="103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8D776A-114A-4FFA-AF79-DF512BDEEDC4}"/>
                    </a:ext>
                  </a:extLst>
                </p14:cNvPr>
                <p14:cNvContentPartPr/>
                <p14:nvPr/>
              </p14:nvContentPartPr>
              <p14:xfrm>
                <a:off x="10611467" y="2310907"/>
                <a:ext cx="22680" cy="5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8D776A-114A-4FFA-AF79-DF512BDEEDC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02827" y="2301907"/>
                  <a:ext cx="40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B34B5B-49FB-4F6A-9671-1A8C3FE95F1A}"/>
                    </a:ext>
                  </a:extLst>
                </p14:cNvPr>
                <p14:cNvContentPartPr/>
                <p14:nvPr/>
              </p14:nvContentPartPr>
              <p14:xfrm>
                <a:off x="10704347" y="2135587"/>
                <a:ext cx="160200" cy="131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B34B5B-49FB-4F6A-9671-1A8C3FE95F1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695347" y="2126947"/>
                  <a:ext cx="177840" cy="14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59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039EA2-3BB0-4D8A-A8D7-FD97B59545EC}"/>
              </a:ext>
            </a:extLst>
          </p:cNvPr>
          <p:cNvGrpSpPr/>
          <p:nvPr/>
        </p:nvGrpSpPr>
        <p:grpSpPr>
          <a:xfrm>
            <a:off x="2292540" y="702360"/>
            <a:ext cx="1072080" cy="200880"/>
            <a:chOff x="2292540" y="702360"/>
            <a:chExt cx="1072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14:cNvPr>
                <p14:cNvContentPartPr/>
                <p14:nvPr/>
              </p14:nvContentPartPr>
              <p14:xfrm>
                <a:off x="2490540" y="706680"/>
                <a:ext cx="163800" cy="19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1520" y="697680"/>
                  <a:ext cx="181479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14:cNvPr>
                <p14:cNvContentPartPr/>
                <p14:nvPr/>
              </p14:nvContentPartPr>
              <p14:xfrm>
                <a:off x="2292540" y="702360"/>
                <a:ext cx="415800" cy="18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3540" y="693378"/>
                  <a:ext cx="43344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14:cNvPr>
                <p14:cNvContentPartPr/>
                <p14:nvPr/>
              </p14:nvContentPartPr>
              <p14:xfrm>
                <a:off x="2800500" y="731880"/>
                <a:ext cx="16992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91500" y="722880"/>
                  <a:ext cx="18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14:cNvPr>
                <p14:cNvContentPartPr/>
                <p14:nvPr/>
              </p14:nvContentPartPr>
              <p14:xfrm>
                <a:off x="2727420" y="891360"/>
                <a:ext cx="2602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18420" y="882633"/>
                  <a:ext cx="27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14:cNvPr>
                <p14:cNvContentPartPr/>
                <p14:nvPr/>
              </p14:nvContentPartPr>
              <p14:xfrm>
                <a:off x="3129540" y="723240"/>
                <a:ext cx="23508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20540" y="714260"/>
                  <a:ext cx="252720" cy="180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DD34130-A817-466B-B85A-2E4D9C6FDC44}"/>
              </a:ext>
            </a:extLst>
          </p:cNvPr>
          <p:cNvGrpSpPr/>
          <p:nvPr/>
        </p:nvGrpSpPr>
        <p:grpSpPr>
          <a:xfrm>
            <a:off x="4467063" y="1807961"/>
            <a:ext cx="1032120" cy="202680"/>
            <a:chOff x="4467063" y="1757159"/>
            <a:chExt cx="10321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9E351F4-56B7-4A76-9AC9-2EED42F840C7}"/>
                    </a:ext>
                  </a:extLst>
                </p14:cNvPr>
                <p14:cNvContentPartPr/>
                <p14:nvPr/>
              </p14:nvContentPartPr>
              <p14:xfrm>
                <a:off x="4467063" y="1757159"/>
                <a:ext cx="239040" cy="157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E351F4-56B7-4A76-9AC9-2EED42F840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58063" y="1748138"/>
                  <a:ext cx="256680" cy="1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124D376-4AC1-409F-B4A0-D22255DE87A8}"/>
                    </a:ext>
                  </a:extLst>
                </p14:cNvPr>
                <p14:cNvContentPartPr/>
                <p14:nvPr/>
              </p14:nvContentPartPr>
              <p14:xfrm>
                <a:off x="4480383" y="1831319"/>
                <a:ext cx="14292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24D376-4AC1-409F-B4A0-D22255DE87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71360" y="1822592"/>
                  <a:ext cx="160605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95B86BD-6E9E-489B-ABFD-2A3C7A07EF59}"/>
                    </a:ext>
                  </a:extLst>
                </p14:cNvPr>
                <p14:cNvContentPartPr/>
                <p14:nvPr/>
              </p14:nvContentPartPr>
              <p14:xfrm>
                <a:off x="4735623" y="1815839"/>
                <a:ext cx="149760" cy="7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5B86BD-6E9E-489B-ABFD-2A3C7A07E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6601" y="1806839"/>
                  <a:ext cx="167443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367214-09E9-48F6-98C2-545D0A8A60E9}"/>
                    </a:ext>
                  </a:extLst>
                </p14:cNvPr>
                <p14:cNvContentPartPr/>
                <p14:nvPr/>
              </p14:nvContentPartPr>
              <p14:xfrm>
                <a:off x="4913463" y="1895759"/>
                <a:ext cx="3312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367214-09E9-48F6-98C2-545D0A8A60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4463" y="1886759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CF5561-31D2-4B5E-B602-684F9C09FC56}"/>
                    </a:ext>
                  </a:extLst>
                </p14:cNvPr>
                <p14:cNvContentPartPr/>
                <p14:nvPr/>
              </p14:nvContentPartPr>
              <p14:xfrm>
                <a:off x="5050263" y="1815119"/>
                <a:ext cx="111600" cy="8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CF5561-31D2-4B5E-B602-684F9C09FC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1292" y="1806119"/>
                  <a:ext cx="129183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C64A7B0-0E33-4CC3-B5E9-B353DF76D26F}"/>
                    </a:ext>
                  </a:extLst>
                </p14:cNvPr>
                <p14:cNvContentPartPr/>
                <p14:nvPr/>
              </p14:nvContentPartPr>
              <p14:xfrm>
                <a:off x="5080863" y="1907999"/>
                <a:ext cx="5220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64A7B0-0E33-4CC3-B5E9-B353DF76D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1863" y="1898999"/>
                  <a:ext cx="69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427B66-CE65-458F-8361-47A591B7FCA3}"/>
                    </a:ext>
                  </a:extLst>
                </p14:cNvPr>
                <p14:cNvContentPartPr/>
                <p14:nvPr/>
              </p14:nvContentPartPr>
              <p14:xfrm>
                <a:off x="5224143" y="1798919"/>
                <a:ext cx="275040" cy="11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427B66-CE65-458F-8361-47A591B7FC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5155" y="1789890"/>
                  <a:ext cx="292657" cy="129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8DCF564-E9CA-4494-A9E6-C265A9F314B7}"/>
                  </a:ext>
                </a:extLst>
              </p14:cNvPr>
              <p14:cNvContentPartPr/>
              <p14:nvPr/>
            </p14:nvContentPartPr>
            <p14:xfrm>
              <a:off x="5731383" y="1788881"/>
              <a:ext cx="192960" cy="160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8DCF564-E9CA-4494-A9E6-C265A9F314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22383" y="1779901"/>
                <a:ext cx="210600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1CD7896-1C20-42E8-9BE2-04E4F5273C22}"/>
                  </a:ext>
                </a:extLst>
              </p14:cNvPr>
              <p14:cNvContentPartPr/>
              <p14:nvPr/>
            </p14:nvContentPartPr>
            <p14:xfrm>
              <a:off x="5758743" y="1878521"/>
              <a:ext cx="143640" cy="10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1CD7896-1C20-42E8-9BE2-04E4F5273C2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49743" y="1869188"/>
                <a:ext cx="161280" cy="2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BE8B049-63E1-49F4-9D93-E96AA1A79218}"/>
                  </a:ext>
                </a:extLst>
              </p14:cNvPr>
              <p14:cNvContentPartPr/>
              <p14:nvPr/>
            </p14:nvContentPartPr>
            <p14:xfrm>
              <a:off x="6026223" y="1739921"/>
              <a:ext cx="283680" cy="2019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BE8B049-63E1-49F4-9D93-E96AA1A7921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17234" y="1730905"/>
                <a:ext cx="301298" cy="219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F24CB29-2D4B-47AB-BD05-D7F8E28D49BB}"/>
                  </a:ext>
                </a:extLst>
              </p14:cNvPr>
              <p14:cNvContentPartPr/>
              <p14:nvPr/>
            </p14:nvContentPartPr>
            <p14:xfrm>
              <a:off x="6451751" y="1818067"/>
              <a:ext cx="612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F24CB29-2D4B-47AB-BD05-D7F8E28D49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42751" y="180906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CF2A688-4D91-4FBF-95E3-899381EBC04B}"/>
                  </a:ext>
                </a:extLst>
              </p14:cNvPr>
              <p14:cNvContentPartPr/>
              <p14:nvPr/>
            </p14:nvContentPartPr>
            <p14:xfrm>
              <a:off x="6471191" y="1917427"/>
              <a:ext cx="612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CF2A688-4D91-4FBF-95E3-899381EBC04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62191" y="190842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0C122CA-9C3E-4C3C-8D3D-C1FA3DC01FC8}"/>
                  </a:ext>
                </a:extLst>
              </p14:cNvPr>
              <p14:cNvContentPartPr/>
              <p14:nvPr/>
            </p14:nvContentPartPr>
            <p14:xfrm>
              <a:off x="6740111" y="1690987"/>
              <a:ext cx="122040" cy="1962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0C122CA-9C3E-4C3C-8D3D-C1FA3DC01F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31111" y="1681987"/>
                <a:ext cx="139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897E778-233F-4D32-8C75-3C102CD62B7E}"/>
                  </a:ext>
                </a:extLst>
              </p14:cNvPr>
              <p14:cNvContentPartPr/>
              <p14:nvPr/>
            </p14:nvContentPartPr>
            <p14:xfrm>
              <a:off x="6929111" y="1809427"/>
              <a:ext cx="141120" cy="756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897E778-233F-4D32-8C75-3C102CD62B7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20111" y="1800427"/>
                <a:ext cx="158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1CC1F21-3DA8-46F8-AA37-00CE382D2EDE}"/>
                  </a:ext>
                </a:extLst>
              </p14:cNvPr>
              <p14:cNvContentPartPr/>
              <p14:nvPr/>
            </p14:nvContentPartPr>
            <p14:xfrm>
              <a:off x="7114151" y="1915627"/>
              <a:ext cx="10080" cy="75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1CC1F21-3DA8-46F8-AA37-00CE382D2E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05151" y="1906627"/>
                <a:ext cx="27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3ECF4F8-D444-4764-920F-19E342BAEC5E}"/>
                  </a:ext>
                </a:extLst>
              </p14:cNvPr>
              <p14:cNvContentPartPr/>
              <p14:nvPr/>
            </p14:nvContentPartPr>
            <p14:xfrm>
              <a:off x="7210271" y="1791067"/>
              <a:ext cx="98640" cy="666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3ECF4F8-D444-4764-920F-19E342BAEC5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01238" y="1782067"/>
                <a:ext cx="11634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56A8F243-9C2E-46D1-A730-3401EF197CBC}"/>
                  </a:ext>
                </a:extLst>
              </p14:cNvPr>
              <p14:cNvContentPartPr/>
              <p14:nvPr/>
            </p14:nvContentPartPr>
            <p14:xfrm>
              <a:off x="7320071" y="1678027"/>
              <a:ext cx="138960" cy="2365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56A8F243-9C2E-46D1-A730-3401EF197CB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11094" y="1669027"/>
                <a:ext cx="156554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AC808F1-A7FA-4F81-9AB6-3AE55D1BD7AA}"/>
                  </a:ext>
                </a:extLst>
              </p14:cNvPr>
              <p14:cNvContentPartPr/>
              <p14:nvPr/>
            </p14:nvContentPartPr>
            <p14:xfrm>
              <a:off x="7614191" y="1720507"/>
              <a:ext cx="143280" cy="127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AC808F1-A7FA-4F81-9AB6-3AE55D1BD7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05168" y="1711532"/>
                <a:ext cx="160964" cy="14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DFFE9B1-2493-40F3-9217-3FDA38FFE981}"/>
                  </a:ext>
                </a:extLst>
              </p14:cNvPr>
              <p14:cNvContentPartPr/>
              <p14:nvPr/>
            </p14:nvContentPartPr>
            <p14:xfrm>
              <a:off x="7620311" y="1794667"/>
              <a:ext cx="137160" cy="144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DFFE9B1-2493-40F3-9217-3FDA38FFE98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11287" y="1785667"/>
                <a:ext cx="154846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501D8B4-A102-4FE6-AE85-E790693D97FD}"/>
                  </a:ext>
                </a:extLst>
              </p14:cNvPr>
              <p14:cNvContentPartPr/>
              <p14:nvPr/>
            </p14:nvContentPartPr>
            <p14:xfrm>
              <a:off x="7882523" y="1711157"/>
              <a:ext cx="17640" cy="1256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501D8B4-A102-4FE6-AE85-E790693D97F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73703" y="1702157"/>
                <a:ext cx="34927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10078290-5FFD-472B-811B-83694DACB799}"/>
                  </a:ext>
                </a:extLst>
              </p14:cNvPr>
              <p14:cNvContentPartPr/>
              <p14:nvPr/>
            </p14:nvContentPartPr>
            <p14:xfrm>
              <a:off x="7859483" y="1702517"/>
              <a:ext cx="237600" cy="1476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10078290-5FFD-472B-811B-83694DACB79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50483" y="1693517"/>
                <a:ext cx="25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7DF00F9-02F1-4272-B265-2506F4BA0639}"/>
                  </a:ext>
                </a:extLst>
              </p14:cNvPr>
              <p14:cNvContentPartPr/>
              <p14:nvPr/>
            </p14:nvContentPartPr>
            <p14:xfrm>
              <a:off x="8231003" y="1753997"/>
              <a:ext cx="98640" cy="5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7DF00F9-02F1-4272-B265-2506F4BA063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222003" y="1744397"/>
                <a:ext cx="116280" cy="24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31F4EC6-9327-455F-A31C-58F73670CE9F}"/>
                  </a:ext>
                </a:extLst>
              </p14:cNvPr>
              <p14:cNvContentPartPr/>
              <p14:nvPr/>
            </p14:nvContentPartPr>
            <p14:xfrm>
              <a:off x="8223083" y="1799357"/>
              <a:ext cx="162000" cy="108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31F4EC6-9327-455F-A31C-58F73670CE9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214083" y="1790357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A7F1A86-FF8C-4C78-9269-7F12B7DF42BC}"/>
                  </a:ext>
                </a:extLst>
              </p14:cNvPr>
              <p14:cNvContentPartPr/>
              <p14:nvPr/>
            </p14:nvContentPartPr>
            <p14:xfrm>
              <a:off x="8385443" y="1706117"/>
              <a:ext cx="215640" cy="139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A7F1A86-FF8C-4C78-9269-7F12B7DF42B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76443" y="1697140"/>
                <a:ext cx="233280" cy="1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26E8FC2-F2A0-407A-9893-BBAABB5823C3}"/>
                  </a:ext>
                </a:extLst>
              </p14:cNvPr>
              <p14:cNvContentPartPr/>
              <p14:nvPr/>
            </p14:nvContentPartPr>
            <p14:xfrm>
              <a:off x="8752283" y="1583717"/>
              <a:ext cx="160920" cy="1929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26E8FC2-F2A0-407A-9893-BBAABB5823C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43263" y="1574717"/>
                <a:ext cx="178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A42A4602-00C8-4503-A00C-ADDEB4F75F27}"/>
                  </a:ext>
                </a:extLst>
              </p14:cNvPr>
              <p14:cNvContentPartPr/>
              <p14:nvPr/>
            </p14:nvContentPartPr>
            <p14:xfrm>
              <a:off x="8997083" y="1673357"/>
              <a:ext cx="195840" cy="932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A42A4602-00C8-4503-A00C-ADDEB4F75F2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88100" y="1664357"/>
                <a:ext cx="213448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B1351C4-0819-45D3-8720-905DB82CB6EE}"/>
                  </a:ext>
                </a:extLst>
              </p14:cNvPr>
              <p14:cNvContentPartPr/>
              <p14:nvPr/>
            </p14:nvContentPartPr>
            <p14:xfrm>
              <a:off x="9116243" y="1783517"/>
              <a:ext cx="31320" cy="568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B1351C4-0819-45D3-8720-905DB82CB6E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07138" y="1774517"/>
                <a:ext cx="49165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9D0F11BE-CF7A-4804-A324-65CCA37721FD}"/>
                  </a:ext>
                </a:extLst>
              </p14:cNvPr>
              <p14:cNvContentPartPr/>
              <p14:nvPr/>
            </p14:nvContentPartPr>
            <p14:xfrm>
              <a:off x="9324323" y="1655717"/>
              <a:ext cx="227880" cy="1108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9D0F11BE-CF7A-4804-A324-65CCA37721F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315323" y="1646746"/>
                <a:ext cx="245520" cy="12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5122698-FCEF-465B-AA4E-DDE0BD8882D0}"/>
                  </a:ext>
                </a:extLst>
              </p14:cNvPr>
              <p14:cNvContentPartPr/>
              <p14:nvPr/>
            </p14:nvContentPartPr>
            <p14:xfrm>
              <a:off x="9587843" y="1570397"/>
              <a:ext cx="154800" cy="251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5122698-FCEF-465B-AA4E-DDE0BD8882D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578843" y="1561397"/>
                <a:ext cx="172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976391A-CC2B-4742-810B-24CEA8E92869}"/>
                  </a:ext>
                </a:extLst>
              </p14:cNvPr>
              <p14:cNvContentPartPr/>
              <p14:nvPr/>
            </p14:nvContentPartPr>
            <p14:xfrm>
              <a:off x="9855683" y="1614677"/>
              <a:ext cx="200520" cy="147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976391A-CC2B-4742-810B-24CEA8E9286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846683" y="1605677"/>
                <a:ext cx="21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342D70B-3E3B-4BC6-A95A-547206A9E73B}"/>
                  </a:ext>
                </a:extLst>
              </p14:cNvPr>
              <p14:cNvContentPartPr/>
              <p14:nvPr/>
            </p14:nvContentPartPr>
            <p14:xfrm>
              <a:off x="9903563" y="1669397"/>
              <a:ext cx="158040" cy="34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342D70B-3E3B-4BC6-A95A-547206A9E7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894563" y="1660397"/>
                <a:ext cx="175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9464523-24EC-4F6A-A4EB-37C7280028CF}"/>
                  </a:ext>
                </a:extLst>
              </p14:cNvPr>
              <p14:cNvContentPartPr/>
              <p14:nvPr/>
            </p14:nvContentPartPr>
            <p14:xfrm>
              <a:off x="9813203" y="1508477"/>
              <a:ext cx="370080" cy="3556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9464523-24EC-4F6A-A4EB-37C7280028C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804194" y="1499477"/>
                <a:ext cx="387737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F498950-D036-4A0E-AE42-7FA937FF0156}"/>
                  </a:ext>
                </a:extLst>
              </p14:cNvPr>
              <p14:cNvContentPartPr/>
              <p14:nvPr/>
            </p14:nvContentPartPr>
            <p14:xfrm>
              <a:off x="10313603" y="1595597"/>
              <a:ext cx="15840" cy="1278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F498950-D036-4A0E-AE42-7FA937FF015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304603" y="1586597"/>
                <a:ext cx="33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0126BC2-65D8-4C53-A1B6-9F1FF73B55C3}"/>
                  </a:ext>
                </a:extLst>
              </p14:cNvPr>
              <p14:cNvContentPartPr/>
              <p14:nvPr/>
            </p14:nvContentPartPr>
            <p14:xfrm>
              <a:off x="10312163" y="1595597"/>
              <a:ext cx="218520" cy="155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0126BC2-65D8-4C53-A1B6-9F1FF73B55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03163" y="1586597"/>
                <a:ext cx="2361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39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783F9FF-244B-409D-84A1-B7CD2AC7BDD4}"/>
              </a:ext>
            </a:extLst>
          </p:cNvPr>
          <p:cNvGrpSpPr/>
          <p:nvPr/>
        </p:nvGrpSpPr>
        <p:grpSpPr>
          <a:xfrm>
            <a:off x="2257620" y="600480"/>
            <a:ext cx="714600" cy="468000"/>
            <a:chOff x="2257620" y="600480"/>
            <a:chExt cx="7146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14:cNvPr>
                <p14:cNvContentPartPr/>
                <p14:nvPr/>
              </p14:nvContentPartPr>
              <p14:xfrm>
                <a:off x="2257620" y="600480"/>
                <a:ext cx="520920" cy="360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48614" y="591480"/>
                  <a:ext cx="538572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14:cNvPr>
                <p14:cNvContentPartPr/>
                <p14:nvPr/>
              </p14:nvContentPartPr>
              <p14:xfrm>
                <a:off x="2575140" y="968040"/>
                <a:ext cx="29880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566140" y="959040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14:cNvPr>
                <p14:cNvContentPartPr/>
                <p14:nvPr/>
              </p14:nvContentPartPr>
              <p14:xfrm>
                <a:off x="2810220" y="968040"/>
                <a:ext cx="162000" cy="100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01220" y="959072"/>
                  <a:ext cx="179640" cy="1180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04BD467-966D-4C24-B91B-741FD0694B01}"/>
              </a:ext>
            </a:extLst>
          </p:cNvPr>
          <p:cNvGrpSpPr/>
          <p:nvPr/>
        </p:nvGrpSpPr>
        <p:grpSpPr>
          <a:xfrm>
            <a:off x="7578987" y="468277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599ED-D019-4127-9D4A-897399E3FF22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6327" y="456158"/>
                  <a:ext cx="140252" cy="17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3792" y="443548"/>
                  <a:ext cx="169777" cy="73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49250" y="375706"/>
                  <a:ext cx="55517" cy="130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54063" y="349670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238602" y="280902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38658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48857" y="207812"/>
                  <a:ext cx="187448" cy="224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45617" y="488242"/>
                  <a:ext cx="126248" cy="148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47175" y="431433"/>
                  <a:ext cx="131571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7669" y="162857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7BC4862-FDA5-45E9-BA49-9AD529E2A951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4336667" y="399267"/>
                <a:ext cx="19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FC8E6F8-4835-4B71-934C-53258079A85F}"/>
              </a:ext>
            </a:extLst>
          </p:cNvPr>
          <p:cNvGrpSpPr/>
          <p:nvPr/>
        </p:nvGrpSpPr>
        <p:grpSpPr>
          <a:xfrm>
            <a:off x="4674347" y="488907"/>
            <a:ext cx="20880" cy="69480"/>
            <a:chOff x="4674347" y="488907"/>
            <a:chExt cx="208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14:cNvPr>
                <p14:cNvContentPartPr/>
                <p14:nvPr/>
              </p14:nvContentPartPr>
              <p14:xfrm>
                <a:off x="4674347" y="488907"/>
                <a:ext cx="360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665347" y="48026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14:cNvPr>
                <p14:cNvContentPartPr/>
                <p14:nvPr/>
              </p14:nvContentPartPr>
              <p14:xfrm>
                <a:off x="4677587" y="538947"/>
                <a:ext cx="1764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668587" y="530307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3E4212-D311-4F19-8CFF-9694BCD22A5F}"/>
              </a:ext>
            </a:extLst>
          </p:cNvPr>
          <p:cNvSpPr txBox="1"/>
          <p:nvPr/>
        </p:nvSpPr>
        <p:spPr>
          <a:xfrm>
            <a:off x="1502265" y="1299382"/>
            <a:ext cx="26516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&gt;at most one delegation per voter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&gt;delegations towards gurus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6A5E-1B7C-497A-88F4-0D4E4CB0D090}"/>
              </a:ext>
            </a:extLst>
          </p:cNvPr>
          <p:cNvGrpSpPr/>
          <p:nvPr/>
        </p:nvGrpSpPr>
        <p:grpSpPr>
          <a:xfrm>
            <a:off x="4077467" y="1391280"/>
            <a:ext cx="166680" cy="141480"/>
            <a:chOff x="4077467" y="1391280"/>
            <a:chExt cx="166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14:cNvPr>
                <p14:cNvContentPartPr/>
                <p14:nvPr/>
              </p14:nvContentPartPr>
              <p14:xfrm>
                <a:off x="4077467" y="1394160"/>
                <a:ext cx="360" cy="13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068827" y="1385160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14:cNvPr>
                <p14:cNvContentPartPr/>
                <p14:nvPr/>
              </p14:nvContentPartPr>
              <p14:xfrm>
                <a:off x="4088267" y="1391280"/>
                <a:ext cx="15588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079267" y="1382640"/>
                  <a:ext cx="1735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CEF05-08B5-4C4F-98FB-9AE24D363821}"/>
              </a:ext>
            </a:extLst>
          </p:cNvPr>
          <p:cNvGrpSpPr/>
          <p:nvPr/>
        </p:nvGrpSpPr>
        <p:grpSpPr>
          <a:xfrm>
            <a:off x="3775787" y="1742280"/>
            <a:ext cx="402840" cy="133920"/>
            <a:chOff x="3775787" y="1742280"/>
            <a:chExt cx="4028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14:cNvPr>
                <p14:cNvContentPartPr/>
                <p14:nvPr/>
              </p14:nvContentPartPr>
              <p14:xfrm>
                <a:off x="3775787" y="1742280"/>
                <a:ext cx="1116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767147" y="1733280"/>
                  <a:ext cx="2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14:cNvPr>
                <p14:cNvContentPartPr/>
                <p14:nvPr/>
              </p14:nvContentPartPr>
              <p14:xfrm>
                <a:off x="3813587" y="1763880"/>
                <a:ext cx="365040" cy="11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804587" y="1755240"/>
                  <a:ext cx="38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14:cNvPr>
                <p14:cNvContentPartPr/>
                <p14:nvPr/>
              </p14:nvContentPartPr>
              <p14:xfrm>
                <a:off x="3786587" y="1797000"/>
                <a:ext cx="5760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777947" y="1788360"/>
                  <a:ext cx="75240" cy="34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FE01204B-D873-485B-87EA-2F2D03696011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565453D-660C-4468-B6B8-FD9E469FCCCB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094DB358-68CF-4827-9F5F-0E1668EA30C2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094DB358-68CF-4827-9F5F-0E1668EA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896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80E9F70-CFA8-4345-96A6-92FC00B7B419}"/>
                  </a:ext>
                </a:extLst>
              </p14:cNvPr>
              <p14:cNvContentPartPr/>
              <p14:nvPr/>
            </p14:nvContentPartPr>
            <p14:xfrm>
              <a:off x="5271027" y="1302393"/>
              <a:ext cx="241200" cy="1598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80E9F70-CFA8-4345-96A6-92FC00B7B41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5262014" y="1293413"/>
                <a:ext cx="258866" cy="1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3DC8ED1-DFE8-419A-92A4-36E79AA7811E}"/>
              </a:ext>
            </a:extLst>
          </p:cNvPr>
          <p:cNvGrpSpPr/>
          <p:nvPr/>
        </p:nvGrpSpPr>
        <p:grpSpPr>
          <a:xfrm>
            <a:off x="4320267" y="1269273"/>
            <a:ext cx="779760" cy="212040"/>
            <a:chOff x="4320267" y="1353943"/>
            <a:chExt cx="779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E35FB9-3AF5-43D2-915C-0B4CF237437E}"/>
                    </a:ext>
                  </a:extLst>
                </p14:cNvPr>
                <p14:cNvContentPartPr/>
                <p14:nvPr/>
              </p14:nvContentPartPr>
              <p14:xfrm>
                <a:off x="4320267" y="1353943"/>
                <a:ext cx="320040" cy="21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67" y="1344928"/>
                  <a:ext cx="33768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C79C6C5-FED6-4A2B-B52D-DF8AE875A7B5}"/>
                    </a:ext>
                  </a:extLst>
                </p14:cNvPr>
                <p14:cNvContentPartPr/>
                <p14:nvPr/>
              </p14:nvContentPartPr>
              <p14:xfrm>
                <a:off x="4373907" y="1455103"/>
                <a:ext cx="11592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364907" y="1446103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717C130-F9A8-4F69-8245-BB2BAB9EDB88}"/>
                    </a:ext>
                  </a:extLst>
                </p14:cNvPr>
                <p14:cNvContentPartPr/>
                <p14:nvPr/>
              </p14:nvContentPartPr>
              <p14:xfrm>
                <a:off x="4936947" y="1448983"/>
                <a:ext cx="1630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927947" y="1439983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3F4810-917A-4145-83AD-E639E4D41077}"/>
                    </a:ext>
                  </a:extLst>
                </p14:cNvPr>
                <p14:cNvContentPartPr/>
                <p14:nvPr/>
              </p14:nvContentPartPr>
              <p14:xfrm>
                <a:off x="4965027" y="1496863"/>
                <a:ext cx="102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956059" y="1487863"/>
                  <a:ext cx="11981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70FDD91-B18F-41A7-B901-E71AFB760F96}"/>
                    </a:ext>
                  </a:extLst>
                </p14:cNvPr>
                <p14:cNvContentPartPr/>
                <p14:nvPr/>
              </p14:nvContentPartPr>
              <p14:xfrm>
                <a:off x="4620507" y="1474543"/>
                <a:ext cx="152280" cy="80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611528" y="1465583"/>
                  <a:ext cx="169878" cy="98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EEB99E6-F3CF-4411-8187-8D2530C05905}"/>
              </a:ext>
            </a:extLst>
          </p:cNvPr>
          <p:cNvGrpSpPr/>
          <p:nvPr/>
        </p:nvGrpSpPr>
        <p:grpSpPr>
          <a:xfrm>
            <a:off x="5717787" y="1207353"/>
            <a:ext cx="1964220" cy="390960"/>
            <a:chOff x="5717787" y="1292023"/>
            <a:chExt cx="19642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29D97C-8B1A-420F-92FC-51A73D7FB339}"/>
                    </a:ext>
                  </a:extLst>
                </p14:cNvPr>
                <p14:cNvContentPartPr/>
                <p14:nvPr/>
              </p14:nvContentPartPr>
              <p14:xfrm>
                <a:off x="7246767" y="1358390"/>
                <a:ext cx="140400" cy="12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237767" y="134939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B1521CD-4290-4A38-96FE-E52F20E2D9F9}"/>
                    </a:ext>
                  </a:extLst>
                </p14:cNvPr>
                <p14:cNvContentPartPr/>
                <p14:nvPr/>
              </p14:nvContentPartPr>
              <p14:xfrm>
                <a:off x="7221567" y="1536230"/>
                <a:ext cx="15624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212567" y="1527230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82B124A-9638-4A1D-93C1-B7D01ED3376F}"/>
                    </a:ext>
                  </a:extLst>
                </p14:cNvPr>
                <p14:cNvContentPartPr/>
                <p14:nvPr/>
              </p14:nvContentPartPr>
              <p14:xfrm>
                <a:off x="7550607" y="1367030"/>
                <a:ext cx="13140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541582" y="1358030"/>
                  <a:ext cx="149088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65A9F2D-ABC3-4FFB-A748-F9CCFE00BB5C}"/>
                    </a:ext>
                  </a:extLst>
                </p14:cNvPr>
                <p14:cNvContentPartPr/>
                <p14:nvPr/>
              </p14:nvContentPartPr>
              <p14:xfrm>
                <a:off x="5717787" y="1448983"/>
                <a:ext cx="61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708787" y="143998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46CC808-1B55-4946-84D4-C0A10BE08609}"/>
                    </a:ext>
                  </a:extLst>
                </p14:cNvPr>
                <p14:cNvContentPartPr/>
                <p14:nvPr/>
              </p14:nvContentPartPr>
              <p14:xfrm>
                <a:off x="5732907" y="1533223"/>
                <a:ext cx="36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723907" y="152422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971A1C5-7D3E-4431-9D74-A5CAD5AC3185}"/>
                    </a:ext>
                  </a:extLst>
                </p14:cNvPr>
                <p14:cNvContentPartPr/>
                <p14:nvPr/>
              </p14:nvContentPartPr>
              <p14:xfrm>
                <a:off x="6040707" y="1351423"/>
                <a:ext cx="187560" cy="17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031707" y="134242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694E8AD-CD80-4F4B-9DB0-C33308341877}"/>
                    </a:ext>
                  </a:extLst>
                </p14:cNvPr>
                <p14:cNvContentPartPr/>
                <p14:nvPr/>
              </p14:nvContentPartPr>
              <p14:xfrm>
                <a:off x="6279387" y="1461583"/>
                <a:ext cx="18936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270370" y="1452583"/>
                  <a:ext cx="207034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D564EF8-36B4-4354-BE7E-AE102D6099BA}"/>
                    </a:ext>
                  </a:extLst>
                </p14:cNvPr>
                <p14:cNvContentPartPr/>
                <p14:nvPr/>
              </p14:nvContentPartPr>
              <p14:xfrm>
                <a:off x="6389547" y="1479583"/>
                <a:ext cx="219960" cy="20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380547" y="1470583"/>
                  <a:ext cx="23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C4D06B7-89A4-41E5-9BF3-CC82C10C5EC0}"/>
                    </a:ext>
                  </a:extLst>
                </p14:cNvPr>
                <p14:cNvContentPartPr/>
                <p14:nvPr/>
              </p14:nvContentPartPr>
              <p14:xfrm>
                <a:off x="6643707" y="1349623"/>
                <a:ext cx="123480" cy="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634707" y="1341623"/>
                  <a:ext cx="14112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F8524DB-35E4-4A01-B228-6936E7F99403}"/>
                    </a:ext>
                  </a:extLst>
                </p14:cNvPr>
                <p14:cNvContentPartPr/>
                <p14:nvPr/>
              </p14:nvContentPartPr>
              <p14:xfrm>
                <a:off x="6670347" y="1292023"/>
                <a:ext cx="61920" cy="9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661347" y="128302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CC30E38-5189-41BE-A6CC-7572BE09A5CA}"/>
                    </a:ext>
                  </a:extLst>
                </p14:cNvPr>
                <p14:cNvContentPartPr/>
                <p14:nvPr/>
              </p14:nvContentPartPr>
              <p14:xfrm>
                <a:off x="6644600" y="1580383"/>
                <a:ext cx="118080" cy="7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635600" y="1571383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631FEC-4718-4800-BF88-DC6C9AAE1E6F}"/>
                    </a:ext>
                  </a:extLst>
                </p14:cNvPr>
                <p14:cNvContentPartPr/>
                <p14:nvPr/>
              </p14:nvContentPartPr>
              <p14:xfrm>
                <a:off x="6821907" y="1296343"/>
                <a:ext cx="116640" cy="23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812907" y="1287329"/>
                  <a:ext cx="13428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12912C6-F3DE-43B0-8869-8E0F84F5382A}"/>
                    </a:ext>
                  </a:extLst>
                </p14:cNvPr>
                <p14:cNvContentPartPr/>
                <p14:nvPr/>
              </p14:nvContentPartPr>
              <p14:xfrm>
                <a:off x="6922707" y="1423063"/>
                <a:ext cx="10800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913737" y="1414063"/>
                  <a:ext cx="125581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DD1FD8C-7D2C-4564-8F94-FCEC4D1D5B3D}"/>
                    </a:ext>
                  </a:extLst>
                </p14:cNvPr>
                <p14:cNvContentPartPr/>
                <p14:nvPr/>
              </p14:nvContentPartPr>
              <p14:xfrm>
                <a:off x="7061307" y="1301743"/>
                <a:ext cx="7164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052352" y="1292743"/>
                  <a:ext cx="89192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CA4F719-E694-4919-8CE8-057FF0A3A7B5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CA4F719-E694-4919-8CE8-057FF0A3A7B5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FC192A10-D349-4801-8297-41C103766792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FC192A10-D349-4801-8297-41C103766792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F89AC4B3-933B-4B1D-8730-661AB38618B1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F89AC4B3-933B-4B1D-8730-661AB38618B1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F9D4828E-58FD-487C-A1CA-6F12E8BFB0B5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F9D4828E-58FD-487C-A1CA-6F12E8BFB0B5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6F2FF7C4-A36B-40FF-A0F0-85639535B530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6F2FF7C4-A36B-40FF-A0F0-85639535B530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9B76C89-C6C8-4163-88DD-F16BA6E7A39A}"/>
                  </a:ext>
                </a:extLst>
              </p14:cNvPr>
              <p14:cNvContentPartPr/>
              <p14:nvPr/>
            </p14:nvContentPartPr>
            <p14:xfrm>
              <a:off x="1345067" y="751920"/>
              <a:ext cx="143640" cy="1350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9B76C89-C6C8-4163-88DD-F16BA6E7A39A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1336427" y="742920"/>
                <a:ext cx="16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1946A99-5AAA-4BC8-91F3-F300B288F5BC}"/>
                  </a:ext>
                </a:extLst>
              </p14:cNvPr>
              <p14:cNvContentPartPr/>
              <p14:nvPr/>
            </p14:nvContentPartPr>
            <p14:xfrm>
              <a:off x="1593467" y="902040"/>
              <a:ext cx="181080" cy="118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1946A99-5AAA-4BC8-91F3-F300B288F5BC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1584467" y="893040"/>
                <a:ext cx="198720" cy="29520"/>
              </a:xfrm>
              <a:prstGeom prst="rect">
                <a:avLst/>
              </a:prstGeom>
            </p:spPr>
          </p:pic>
        </mc:Fallback>
      </mc:AlternateContent>
      <p:sp>
        <p:nvSpPr>
          <p:cNvPr id="257" name="Slide Number Placeholder 3">
            <a:extLst>
              <a:ext uri="{FF2B5EF4-FFF2-40B4-BE49-F238E27FC236}">
                <a16:creationId xmlns:a16="http://schemas.microsoft.com/office/drawing/2014/main" id="{FF168FFA-D4CE-458F-9D2B-79F80ABD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48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8028925-E10F-4C98-B675-2E7D9F67E3A4}"/>
                  </a:ext>
                </a:extLst>
              </p14:cNvPr>
              <p14:cNvContentPartPr/>
              <p14:nvPr/>
            </p14:nvContentPartPr>
            <p14:xfrm>
              <a:off x="8420359" y="1239033"/>
              <a:ext cx="100440" cy="151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8028925-E10F-4C98-B675-2E7D9F67E3A4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8411359" y="1230033"/>
                <a:ext cx="11808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7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039EA2-3BB0-4D8A-A8D7-FD97B59545EC}"/>
              </a:ext>
            </a:extLst>
          </p:cNvPr>
          <p:cNvGrpSpPr/>
          <p:nvPr/>
        </p:nvGrpSpPr>
        <p:grpSpPr>
          <a:xfrm>
            <a:off x="2292540" y="702360"/>
            <a:ext cx="1072080" cy="200880"/>
            <a:chOff x="2292540" y="702360"/>
            <a:chExt cx="1072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14:cNvPr>
                <p14:cNvContentPartPr/>
                <p14:nvPr/>
              </p14:nvContentPartPr>
              <p14:xfrm>
                <a:off x="2490540" y="706680"/>
                <a:ext cx="163800" cy="19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1520" y="697680"/>
                  <a:ext cx="181479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14:cNvPr>
                <p14:cNvContentPartPr/>
                <p14:nvPr/>
              </p14:nvContentPartPr>
              <p14:xfrm>
                <a:off x="2292540" y="702360"/>
                <a:ext cx="415800" cy="18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3540" y="693378"/>
                  <a:ext cx="43344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14:cNvPr>
                <p14:cNvContentPartPr/>
                <p14:nvPr/>
              </p14:nvContentPartPr>
              <p14:xfrm>
                <a:off x="2800500" y="731880"/>
                <a:ext cx="16992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91500" y="722880"/>
                  <a:ext cx="18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14:cNvPr>
                <p14:cNvContentPartPr/>
                <p14:nvPr/>
              </p14:nvContentPartPr>
              <p14:xfrm>
                <a:off x="2727420" y="891360"/>
                <a:ext cx="2602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18420" y="882633"/>
                  <a:ext cx="27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14:cNvPr>
                <p14:cNvContentPartPr/>
                <p14:nvPr/>
              </p14:nvContentPartPr>
              <p14:xfrm>
                <a:off x="3129540" y="723240"/>
                <a:ext cx="23508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0540" y="714260"/>
                  <a:ext cx="252720" cy="180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81008B4-68CF-4C6E-8A70-972E8B29ED43}"/>
              </a:ext>
            </a:extLst>
          </p:cNvPr>
          <p:cNvGrpSpPr/>
          <p:nvPr/>
        </p:nvGrpSpPr>
        <p:grpSpPr>
          <a:xfrm>
            <a:off x="4408827" y="2061804"/>
            <a:ext cx="1063817" cy="300780"/>
            <a:chOff x="4408827" y="2061804"/>
            <a:chExt cx="1063817" cy="3007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14:cNvPr>
                <p14:cNvContentPartPr/>
                <p14:nvPr/>
              </p14:nvContentPartPr>
              <p14:xfrm>
                <a:off x="4408827" y="2061804"/>
                <a:ext cx="231480" cy="234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9827" y="2052804"/>
                  <a:ext cx="249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14:cNvPr>
                <p14:cNvContentPartPr/>
                <p14:nvPr/>
              </p14:nvContentPartPr>
              <p14:xfrm>
                <a:off x="4466787" y="2137764"/>
                <a:ext cx="123480" cy="3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7787" y="2128764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14:cNvPr>
                <p14:cNvContentPartPr/>
                <p14:nvPr/>
              </p14:nvContentPartPr>
              <p14:xfrm>
                <a:off x="4711964" y="2231184"/>
                <a:ext cx="135000" cy="12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02964" y="2222184"/>
                  <a:ext cx="15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14:cNvPr>
                <p14:cNvContentPartPr/>
                <p14:nvPr/>
              </p14:nvContentPartPr>
              <p14:xfrm>
                <a:off x="5000684" y="2211744"/>
                <a:ext cx="154440" cy="150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1684" y="2202744"/>
                  <a:ext cx="17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14:cNvPr>
                <p14:cNvContentPartPr/>
                <p14:nvPr/>
              </p14:nvContentPartPr>
              <p14:xfrm>
                <a:off x="4996724" y="2266824"/>
                <a:ext cx="16200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87744" y="2258061"/>
                  <a:ext cx="179601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14:cNvPr>
                <p14:cNvContentPartPr/>
                <p14:nvPr/>
              </p14:nvContentPartPr>
              <p14:xfrm>
                <a:off x="5262404" y="2207424"/>
                <a:ext cx="210240" cy="11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53404" y="2198424"/>
                  <a:ext cx="2278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14:cNvPr>
              <p14:cNvContentPartPr/>
              <p14:nvPr/>
            </p14:nvContentPartPr>
            <p14:xfrm>
              <a:off x="5735804" y="2233704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26804" y="22247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14:cNvPr>
              <p14:cNvContentPartPr/>
              <p14:nvPr/>
            </p14:nvContentPartPr>
            <p14:xfrm>
              <a:off x="5714564" y="230678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05564" y="229778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32C0F58-73F5-470C-8355-82A7A1C1AAC4}"/>
              </a:ext>
            </a:extLst>
          </p:cNvPr>
          <p:cNvGrpSpPr/>
          <p:nvPr/>
        </p:nvGrpSpPr>
        <p:grpSpPr>
          <a:xfrm>
            <a:off x="6009044" y="2154504"/>
            <a:ext cx="636480" cy="267840"/>
            <a:chOff x="6009044" y="2154504"/>
            <a:chExt cx="6364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14:cNvPr>
                <p14:cNvContentPartPr/>
                <p14:nvPr/>
              </p14:nvContentPartPr>
              <p14:xfrm>
                <a:off x="6009044" y="2154504"/>
                <a:ext cx="150840" cy="11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00044" y="2145533"/>
                  <a:ext cx="16848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14:cNvPr>
                <p14:cNvContentPartPr/>
                <p14:nvPr/>
              </p14:nvContentPartPr>
              <p14:xfrm>
                <a:off x="6209204" y="2193384"/>
                <a:ext cx="154440" cy="86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0204" y="2184384"/>
                  <a:ext cx="17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14:cNvPr>
                <p14:cNvContentPartPr/>
                <p14:nvPr/>
              </p14:nvContentPartPr>
              <p14:xfrm>
                <a:off x="6282284" y="2204184"/>
                <a:ext cx="209160" cy="21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3284" y="2195184"/>
                  <a:ext cx="22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27360" cy="57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98644" y="2302048"/>
                  <a:ext cx="45000" cy="75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8644" y="2302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14:cNvPr>
                <p14:cNvContentPartPr/>
                <p14:nvPr/>
              </p14:nvContentPartPr>
              <p14:xfrm>
                <a:off x="6492524" y="2310024"/>
                <a:ext cx="153000" cy="8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83524" y="2301024"/>
                  <a:ext cx="1706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14:cNvPr>
              <p14:cNvContentPartPr/>
              <p14:nvPr/>
            </p14:nvContentPartPr>
            <p14:xfrm>
              <a:off x="6771164" y="2084664"/>
              <a:ext cx="108360" cy="173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62194" y="2075664"/>
                <a:ext cx="125942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14:cNvPr>
              <p14:cNvContentPartPr/>
              <p14:nvPr/>
            </p14:nvContentPartPr>
            <p14:xfrm>
              <a:off x="6963764" y="2159544"/>
              <a:ext cx="91440" cy="81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54728" y="2150544"/>
                <a:ext cx="10915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14:cNvPr>
              <p14:cNvContentPartPr/>
              <p14:nvPr/>
            </p14:nvContentPartPr>
            <p14:xfrm>
              <a:off x="7106324" y="2085744"/>
              <a:ext cx="81360" cy="187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97284" y="2076744"/>
                <a:ext cx="99078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14:cNvPr>
              <p14:cNvContentPartPr/>
              <p14:nvPr/>
            </p14:nvContentPartPr>
            <p14:xfrm>
              <a:off x="7381724" y="2198064"/>
              <a:ext cx="152280" cy="8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2745" y="2189064"/>
                <a:ext cx="169878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E31A37F-073A-42D5-8101-9F8B81CFDE95}"/>
              </a:ext>
            </a:extLst>
          </p:cNvPr>
          <p:cNvGrpSpPr/>
          <p:nvPr/>
        </p:nvGrpSpPr>
        <p:grpSpPr>
          <a:xfrm>
            <a:off x="7412324" y="2206704"/>
            <a:ext cx="532080" cy="123120"/>
            <a:chOff x="7412324" y="2206704"/>
            <a:chExt cx="5320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14:cNvPr>
                <p14:cNvContentPartPr/>
                <p14:nvPr/>
              </p14:nvContentPartPr>
              <p14:xfrm>
                <a:off x="7412324" y="2264304"/>
                <a:ext cx="142920" cy="1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03324" y="2255304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14:cNvPr>
                <p14:cNvContentPartPr/>
                <p14:nvPr/>
              </p14:nvContentPartPr>
              <p14:xfrm>
                <a:off x="7640564" y="2206704"/>
                <a:ext cx="303840" cy="12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31564" y="2197730"/>
                  <a:ext cx="321480" cy="1407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29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783F9FF-244B-409D-84A1-B7CD2AC7BDD4}"/>
              </a:ext>
            </a:extLst>
          </p:cNvPr>
          <p:cNvGrpSpPr/>
          <p:nvPr/>
        </p:nvGrpSpPr>
        <p:grpSpPr>
          <a:xfrm>
            <a:off x="2257620" y="600480"/>
            <a:ext cx="714600" cy="468000"/>
            <a:chOff x="2257620" y="600480"/>
            <a:chExt cx="7146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14:cNvPr>
                <p14:cNvContentPartPr/>
                <p14:nvPr/>
              </p14:nvContentPartPr>
              <p14:xfrm>
                <a:off x="2257620" y="600480"/>
                <a:ext cx="520920" cy="360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48614" y="591480"/>
                  <a:ext cx="538572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14:cNvPr>
                <p14:cNvContentPartPr/>
                <p14:nvPr/>
              </p14:nvContentPartPr>
              <p14:xfrm>
                <a:off x="2575140" y="968040"/>
                <a:ext cx="29880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66140" y="959040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14:cNvPr>
                <p14:cNvContentPartPr/>
                <p14:nvPr/>
              </p14:nvContentPartPr>
              <p14:xfrm>
                <a:off x="2810220" y="968040"/>
                <a:ext cx="162000" cy="100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01220" y="959072"/>
                  <a:ext cx="179640" cy="1180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04BD467-966D-4C24-B91B-741FD0694B01}"/>
              </a:ext>
            </a:extLst>
          </p:cNvPr>
          <p:cNvGrpSpPr/>
          <p:nvPr/>
        </p:nvGrpSpPr>
        <p:grpSpPr>
          <a:xfrm>
            <a:off x="7578987" y="468277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599ED-D019-4127-9D4A-897399E3FF22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327" y="456225"/>
                  <a:ext cx="140252" cy="17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292" y="443838"/>
                  <a:ext cx="169920" cy="7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0004" y="375176"/>
                  <a:ext cx="54025" cy="130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4063" y="349241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8172" y="280473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8229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8429" y="207862"/>
                  <a:ext cx="187448" cy="22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5189" y="488328"/>
                  <a:ext cx="126248" cy="148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6645" y="431005"/>
                  <a:ext cx="131774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669" y="162429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7BC4862-FDA5-45E9-BA49-9AD529E2A951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336667" y="398907"/>
                <a:ext cx="19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FC8E6F8-4835-4B71-934C-53258079A85F}"/>
              </a:ext>
            </a:extLst>
          </p:cNvPr>
          <p:cNvGrpSpPr/>
          <p:nvPr/>
        </p:nvGrpSpPr>
        <p:grpSpPr>
          <a:xfrm>
            <a:off x="4674347" y="488907"/>
            <a:ext cx="20880" cy="69480"/>
            <a:chOff x="4674347" y="488907"/>
            <a:chExt cx="208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14:cNvPr>
                <p14:cNvContentPartPr/>
                <p14:nvPr/>
              </p14:nvContentPartPr>
              <p14:xfrm>
                <a:off x="4674347" y="488907"/>
                <a:ext cx="360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65347" y="47990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14:cNvPr>
                <p14:cNvContentPartPr/>
                <p14:nvPr/>
              </p14:nvContentPartPr>
              <p14:xfrm>
                <a:off x="4677587" y="538947"/>
                <a:ext cx="1764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668587" y="529947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3E4212-D311-4F19-8CFF-9694BCD22A5F}"/>
              </a:ext>
            </a:extLst>
          </p:cNvPr>
          <p:cNvSpPr txBox="1"/>
          <p:nvPr/>
        </p:nvSpPr>
        <p:spPr>
          <a:xfrm>
            <a:off x="1502265" y="1299382"/>
            <a:ext cx="2651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&gt;at most one delegation per voter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&gt;delegations towards gurus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&gt;all voters in C should vote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6A5E-1B7C-497A-88F4-0D4E4CB0D090}"/>
              </a:ext>
            </a:extLst>
          </p:cNvPr>
          <p:cNvGrpSpPr/>
          <p:nvPr/>
        </p:nvGrpSpPr>
        <p:grpSpPr>
          <a:xfrm>
            <a:off x="4077467" y="1391280"/>
            <a:ext cx="166680" cy="141480"/>
            <a:chOff x="4077467" y="1391280"/>
            <a:chExt cx="166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14:cNvPr>
                <p14:cNvContentPartPr/>
                <p14:nvPr/>
              </p14:nvContentPartPr>
              <p14:xfrm>
                <a:off x="4077467" y="1394160"/>
                <a:ext cx="360" cy="13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068467" y="1385160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14:cNvPr>
                <p14:cNvContentPartPr/>
                <p14:nvPr/>
              </p14:nvContentPartPr>
              <p14:xfrm>
                <a:off x="4088267" y="1391280"/>
                <a:ext cx="15588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79288" y="1382280"/>
                  <a:ext cx="173479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CEF05-08B5-4C4F-98FB-9AE24D363821}"/>
              </a:ext>
            </a:extLst>
          </p:cNvPr>
          <p:cNvGrpSpPr/>
          <p:nvPr/>
        </p:nvGrpSpPr>
        <p:grpSpPr>
          <a:xfrm>
            <a:off x="3775787" y="1742280"/>
            <a:ext cx="402840" cy="133920"/>
            <a:chOff x="3775787" y="1742280"/>
            <a:chExt cx="4028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14:cNvPr>
                <p14:cNvContentPartPr/>
                <p14:nvPr/>
              </p14:nvContentPartPr>
              <p14:xfrm>
                <a:off x="3775787" y="1742280"/>
                <a:ext cx="1116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66787" y="1733280"/>
                  <a:ext cx="2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14:cNvPr>
                <p14:cNvContentPartPr/>
                <p14:nvPr/>
              </p14:nvContentPartPr>
              <p14:xfrm>
                <a:off x="3813587" y="1763880"/>
                <a:ext cx="365040" cy="11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04587" y="1754880"/>
                  <a:ext cx="38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14:cNvPr>
                <p14:cNvContentPartPr/>
                <p14:nvPr/>
              </p14:nvContentPartPr>
              <p14:xfrm>
                <a:off x="3786587" y="1797000"/>
                <a:ext cx="5760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77587" y="1788000"/>
                  <a:ext cx="752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7C793D-AB7B-4752-A0B4-F6607013D5D3}"/>
                  </a:ext>
                </a:extLst>
              </p14:cNvPr>
              <p14:cNvContentPartPr/>
              <p14:nvPr/>
            </p14:nvContentPartPr>
            <p14:xfrm>
              <a:off x="3731867" y="2066280"/>
              <a:ext cx="18720" cy="152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7C793D-AB7B-4752-A0B4-F6607013D5D3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722867" y="2057301"/>
                <a:ext cx="3636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FFD3A9-B142-48B6-8E8F-C551B1E960BC}"/>
                  </a:ext>
                </a:extLst>
              </p14:cNvPr>
              <p14:cNvContentPartPr/>
              <p14:nvPr/>
            </p14:nvContentPartPr>
            <p14:xfrm>
              <a:off x="3745907" y="2106240"/>
              <a:ext cx="4622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FFD3A9-B142-48B6-8E8F-C551B1E960B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736907" y="2097240"/>
                <a:ext cx="479880" cy="152640"/>
              </a:xfrm>
              <a:prstGeom prst="rect">
                <a:avLst/>
              </a:prstGeom>
            </p:spPr>
          </p:pic>
        </mc:Fallback>
      </mc:AlternateContent>
      <p:sp>
        <p:nvSpPr>
          <p:cNvPr id="250" name="TextBox 249">
            <a:extLst>
              <a:ext uri="{FF2B5EF4-FFF2-40B4-BE49-F238E27FC236}">
                <a16:creationId xmlns:a16="http://schemas.microsoft.com/office/drawing/2014/main" id="{DA9A629D-8419-4A5E-99D2-E957C6618C66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B2F20CEE-9A92-49C9-A827-3FE1ADE376B1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D98EC9EF-0992-498A-96E5-FCA5496A955D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D98EC9EF-0992-498A-96E5-FCA5496A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444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B01320C-948F-4ED4-9BE0-201FBE0663C2}"/>
              </a:ext>
            </a:extLst>
          </p:cNvPr>
          <p:cNvGrpSpPr/>
          <p:nvPr/>
        </p:nvGrpSpPr>
        <p:grpSpPr>
          <a:xfrm>
            <a:off x="4467063" y="1807961"/>
            <a:ext cx="1032120" cy="202680"/>
            <a:chOff x="4467063" y="1757159"/>
            <a:chExt cx="10321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B24DE47-EF90-440D-814B-0C736476E5C5}"/>
                    </a:ext>
                  </a:extLst>
                </p14:cNvPr>
                <p14:cNvContentPartPr/>
                <p14:nvPr/>
              </p14:nvContentPartPr>
              <p14:xfrm>
                <a:off x="4467063" y="1757159"/>
                <a:ext cx="239040" cy="157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E351F4-56B7-4A76-9AC9-2EED42F840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58063" y="1748138"/>
                  <a:ext cx="256680" cy="1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3C332EA-5929-499B-84A8-7EAF3E0D2497}"/>
                    </a:ext>
                  </a:extLst>
                </p14:cNvPr>
                <p14:cNvContentPartPr/>
                <p14:nvPr/>
              </p14:nvContentPartPr>
              <p14:xfrm>
                <a:off x="4480383" y="1831319"/>
                <a:ext cx="14292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24D376-4AC1-409F-B4A0-D22255DE87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71360" y="1822592"/>
                  <a:ext cx="160605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B406639-96B8-4B88-B54F-80D44FB2FE32}"/>
                    </a:ext>
                  </a:extLst>
                </p14:cNvPr>
                <p14:cNvContentPartPr/>
                <p14:nvPr/>
              </p14:nvContentPartPr>
              <p14:xfrm>
                <a:off x="4735623" y="1815839"/>
                <a:ext cx="149760" cy="7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5B86BD-6E9E-489B-ABFD-2A3C7A07E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6601" y="1806839"/>
                  <a:ext cx="167443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25E1718-D2EC-4AEA-9750-B18AB14E6480}"/>
                    </a:ext>
                  </a:extLst>
                </p14:cNvPr>
                <p14:cNvContentPartPr/>
                <p14:nvPr/>
              </p14:nvContentPartPr>
              <p14:xfrm>
                <a:off x="4913463" y="1895759"/>
                <a:ext cx="3312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367214-09E9-48F6-98C2-545D0A8A60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4463" y="1886759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8C3FA54-7AE2-492A-8C71-17B135D0FFA3}"/>
                    </a:ext>
                  </a:extLst>
                </p14:cNvPr>
                <p14:cNvContentPartPr/>
                <p14:nvPr/>
              </p14:nvContentPartPr>
              <p14:xfrm>
                <a:off x="5050263" y="1815119"/>
                <a:ext cx="111600" cy="8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CF5561-31D2-4B5E-B602-684F9C09FC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1292" y="1806119"/>
                  <a:ext cx="129183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155AE6B-E8A3-48DF-8052-C1777722C40F}"/>
                    </a:ext>
                  </a:extLst>
                </p14:cNvPr>
                <p14:cNvContentPartPr/>
                <p14:nvPr/>
              </p14:nvContentPartPr>
              <p14:xfrm>
                <a:off x="5080863" y="1907999"/>
                <a:ext cx="5220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64A7B0-0E33-4CC3-B5E9-B353DF76D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1863" y="1898999"/>
                  <a:ext cx="69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67FD9E7-FD48-401C-BF15-6086E77D64AD}"/>
                    </a:ext>
                  </a:extLst>
                </p14:cNvPr>
                <p14:cNvContentPartPr/>
                <p14:nvPr/>
              </p14:nvContentPartPr>
              <p14:xfrm>
                <a:off x="5224143" y="1798919"/>
                <a:ext cx="275040" cy="11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427B66-CE65-458F-8361-47A591B7FC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5155" y="1789890"/>
                  <a:ext cx="292657" cy="129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F510E51-8F12-42F0-B1E0-DF0A982D1047}"/>
                  </a:ext>
                </a:extLst>
              </p14:cNvPr>
              <p14:cNvContentPartPr/>
              <p14:nvPr/>
            </p14:nvContentPartPr>
            <p14:xfrm>
              <a:off x="5731383" y="1788881"/>
              <a:ext cx="192960" cy="1602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F510E51-8F12-42F0-B1E0-DF0A982D1047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722383" y="1779901"/>
                <a:ext cx="210600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1B72D10C-E47B-4F90-9BE6-6A3ECE6ADCE1}"/>
                  </a:ext>
                </a:extLst>
              </p14:cNvPr>
              <p14:cNvContentPartPr/>
              <p14:nvPr/>
            </p14:nvContentPartPr>
            <p14:xfrm>
              <a:off x="5758743" y="1878521"/>
              <a:ext cx="143640" cy="100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1B72D10C-E47B-4F90-9BE6-6A3ECE6ADCE1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749743" y="1869188"/>
                <a:ext cx="161280" cy="2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B26DC14-5208-40B1-B66A-CE7FB8D220C3}"/>
                  </a:ext>
                </a:extLst>
              </p14:cNvPr>
              <p14:cNvContentPartPr/>
              <p14:nvPr/>
            </p14:nvContentPartPr>
            <p14:xfrm>
              <a:off x="6026223" y="1739921"/>
              <a:ext cx="283680" cy="2019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B26DC14-5208-40B1-B66A-CE7FB8D220C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6017234" y="1730905"/>
                <a:ext cx="301298" cy="219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652D1F07-FF47-42E5-A6EE-4BA22AF5B37B}"/>
                  </a:ext>
                </a:extLst>
              </p14:cNvPr>
              <p14:cNvContentPartPr/>
              <p14:nvPr/>
            </p14:nvContentPartPr>
            <p14:xfrm>
              <a:off x="6451751" y="1818067"/>
              <a:ext cx="612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652D1F07-FF47-42E5-A6EE-4BA22AF5B37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442751" y="180906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003D3236-EDA5-40A9-BAD7-B58F6A59C63F}"/>
                  </a:ext>
                </a:extLst>
              </p14:cNvPr>
              <p14:cNvContentPartPr/>
              <p14:nvPr/>
            </p14:nvContentPartPr>
            <p14:xfrm>
              <a:off x="6471191" y="1917427"/>
              <a:ext cx="612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003D3236-EDA5-40A9-BAD7-B58F6A59C63F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462191" y="190842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2B1F488D-3FB0-43FE-93F9-5CC7792C1891}"/>
                  </a:ext>
                </a:extLst>
              </p14:cNvPr>
              <p14:cNvContentPartPr/>
              <p14:nvPr/>
            </p14:nvContentPartPr>
            <p14:xfrm>
              <a:off x="6740111" y="1690987"/>
              <a:ext cx="122040" cy="1962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2B1F488D-3FB0-43FE-93F9-5CC7792C189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6731111" y="1681987"/>
                <a:ext cx="139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07B5349-7B4B-4422-AF93-5A0927E69276}"/>
                  </a:ext>
                </a:extLst>
              </p14:cNvPr>
              <p14:cNvContentPartPr/>
              <p14:nvPr/>
            </p14:nvContentPartPr>
            <p14:xfrm>
              <a:off x="6929111" y="1809427"/>
              <a:ext cx="141120" cy="756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07B5349-7B4B-4422-AF93-5A0927E69276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920111" y="1800427"/>
                <a:ext cx="158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6A4A0DA-8D6A-4D5F-9D4C-2CE22108B5A1}"/>
                  </a:ext>
                </a:extLst>
              </p14:cNvPr>
              <p14:cNvContentPartPr/>
              <p14:nvPr/>
            </p14:nvContentPartPr>
            <p14:xfrm>
              <a:off x="7114151" y="1915627"/>
              <a:ext cx="10080" cy="752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6A4A0DA-8D6A-4D5F-9D4C-2CE22108B5A1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105151" y="1906627"/>
                <a:ext cx="27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653A0BE-B35C-4BB4-A216-420959A76316}"/>
                  </a:ext>
                </a:extLst>
              </p14:cNvPr>
              <p14:cNvContentPartPr/>
              <p14:nvPr/>
            </p14:nvContentPartPr>
            <p14:xfrm>
              <a:off x="7210271" y="1791067"/>
              <a:ext cx="98640" cy="666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653A0BE-B35C-4BB4-A216-420959A7631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201238" y="1782067"/>
                <a:ext cx="11634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BEA5CF74-36FC-4839-880A-F6B4FDEE9F0D}"/>
                  </a:ext>
                </a:extLst>
              </p14:cNvPr>
              <p14:cNvContentPartPr/>
              <p14:nvPr/>
            </p14:nvContentPartPr>
            <p14:xfrm>
              <a:off x="7320071" y="1678027"/>
              <a:ext cx="138960" cy="2365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BEA5CF74-36FC-4839-880A-F6B4FDEE9F0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311094" y="1669027"/>
                <a:ext cx="156554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26D3EFB-55AC-4BD1-9CB0-4F076021DDB0}"/>
                  </a:ext>
                </a:extLst>
              </p14:cNvPr>
              <p14:cNvContentPartPr/>
              <p14:nvPr/>
            </p14:nvContentPartPr>
            <p14:xfrm>
              <a:off x="7614191" y="1720507"/>
              <a:ext cx="143280" cy="1278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26D3EFB-55AC-4BD1-9CB0-4F076021DDB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605168" y="1711532"/>
                <a:ext cx="160964" cy="14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6EF6C06-48F8-485F-8AB4-2A2E0916327A}"/>
                  </a:ext>
                </a:extLst>
              </p14:cNvPr>
              <p14:cNvContentPartPr/>
              <p14:nvPr/>
            </p14:nvContentPartPr>
            <p14:xfrm>
              <a:off x="7620311" y="1794667"/>
              <a:ext cx="137160" cy="1440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6EF6C06-48F8-485F-8AB4-2A2E0916327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7611287" y="1785667"/>
                <a:ext cx="154846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C73ECDF-EB5A-4EDB-90AE-5CDDC11AA8B3}"/>
                  </a:ext>
                </a:extLst>
              </p14:cNvPr>
              <p14:cNvContentPartPr/>
              <p14:nvPr/>
            </p14:nvContentPartPr>
            <p14:xfrm>
              <a:off x="7882523" y="1711157"/>
              <a:ext cx="17640" cy="1256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C73ECDF-EB5A-4EDB-90AE-5CDDC11AA8B3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873703" y="1702157"/>
                <a:ext cx="34927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3C5C4BF-0481-424D-BE3A-59DFAF33C268}"/>
                  </a:ext>
                </a:extLst>
              </p14:cNvPr>
              <p14:cNvContentPartPr/>
              <p14:nvPr/>
            </p14:nvContentPartPr>
            <p14:xfrm>
              <a:off x="7859483" y="1702517"/>
              <a:ext cx="237600" cy="1476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3C5C4BF-0481-424D-BE3A-59DFAF33C26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7850483" y="1693517"/>
                <a:ext cx="25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F45B0FE9-1768-4D40-BC29-FFCD8E22558D}"/>
                  </a:ext>
                </a:extLst>
              </p14:cNvPr>
              <p14:cNvContentPartPr/>
              <p14:nvPr/>
            </p14:nvContentPartPr>
            <p14:xfrm>
              <a:off x="8231003" y="1753997"/>
              <a:ext cx="98640" cy="5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F45B0FE9-1768-4D40-BC29-FFCD8E22558D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8222003" y="1744397"/>
                <a:ext cx="116280" cy="24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69FA60C-0E13-45C0-97D6-28F90EB643F3}"/>
                  </a:ext>
                </a:extLst>
              </p14:cNvPr>
              <p14:cNvContentPartPr/>
              <p14:nvPr/>
            </p14:nvContentPartPr>
            <p14:xfrm>
              <a:off x="8223083" y="1799357"/>
              <a:ext cx="162000" cy="108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69FA60C-0E13-45C0-97D6-28F90EB643F3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8214083" y="1790357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AA8BA83-59AB-4586-899E-577731141445}"/>
                  </a:ext>
                </a:extLst>
              </p14:cNvPr>
              <p14:cNvContentPartPr/>
              <p14:nvPr/>
            </p14:nvContentPartPr>
            <p14:xfrm>
              <a:off x="8385443" y="1706117"/>
              <a:ext cx="215640" cy="1396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AA8BA83-59AB-4586-899E-577731141445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8376443" y="1697140"/>
                <a:ext cx="233280" cy="1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EF753B38-B1F2-412D-9859-FE78BB160515}"/>
                  </a:ext>
                </a:extLst>
              </p14:cNvPr>
              <p14:cNvContentPartPr/>
              <p14:nvPr/>
            </p14:nvContentPartPr>
            <p14:xfrm>
              <a:off x="8752283" y="1583717"/>
              <a:ext cx="160920" cy="1929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EF753B38-B1F2-412D-9859-FE78BB16051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8743263" y="1574717"/>
                <a:ext cx="178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13A6EBF-FC07-4FE8-B4C0-550249110BA6}"/>
                  </a:ext>
                </a:extLst>
              </p14:cNvPr>
              <p14:cNvContentPartPr/>
              <p14:nvPr/>
            </p14:nvContentPartPr>
            <p14:xfrm>
              <a:off x="8997083" y="1673357"/>
              <a:ext cx="195840" cy="932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13A6EBF-FC07-4FE8-B4C0-550249110BA6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8988100" y="1664357"/>
                <a:ext cx="213448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14E65A5-2F2E-4BBF-B331-3BC67A8F04E7}"/>
                  </a:ext>
                </a:extLst>
              </p14:cNvPr>
              <p14:cNvContentPartPr/>
              <p14:nvPr/>
            </p14:nvContentPartPr>
            <p14:xfrm>
              <a:off x="9116243" y="1783517"/>
              <a:ext cx="31320" cy="568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14E65A5-2F2E-4BBF-B331-3BC67A8F04E7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9107138" y="1774517"/>
                <a:ext cx="49165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A424978-ADB9-482C-9DBC-6BA4E4534950}"/>
                  </a:ext>
                </a:extLst>
              </p14:cNvPr>
              <p14:cNvContentPartPr/>
              <p14:nvPr/>
            </p14:nvContentPartPr>
            <p14:xfrm>
              <a:off x="9324323" y="1655717"/>
              <a:ext cx="227880" cy="1108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A424978-ADB9-482C-9DBC-6BA4E4534950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315323" y="1646746"/>
                <a:ext cx="245520" cy="12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3C66810-A8C7-42AD-B872-E31638456D7B}"/>
                  </a:ext>
                </a:extLst>
              </p14:cNvPr>
              <p14:cNvContentPartPr/>
              <p14:nvPr/>
            </p14:nvContentPartPr>
            <p14:xfrm>
              <a:off x="9587843" y="1570397"/>
              <a:ext cx="154800" cy="2512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3C66810-A8C7-42AD-B872-E31638456D7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9578843" y="1561397"/>
                <a:ext cx="172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1CD2D131-5904-4723-813F-BFF3EFE6F164}"/>
                  </a:ext>
                </a:extLst>
              </p14:cNvPr>
              <p14:cNvContentPartPr/>
              <p14:nvPr/>
            </p14:nvContentPartPr>
            <p14:xfrm>
              <a:off x="9855683" y="1614677"/>
              <a:ext cx="200520" cy="1472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1CD2D131-5904-4723-813F-BFF3EFE6F164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846683" y="1605677"/>
                <a:ext cx="21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6A1F37D-09C4-4C82-9F53-70DFE15F8CB6}"/>
                  </a:ext>
                </a:extLst>
              </p14:cNvPr>
              <p14:cNvContentPartPr/>
              <p14:nvPr/>
            </p14:nvContentPartPr>
            <p14:xfrm>
              <a:off x="9903563" y="1669397"/>
              <a:ext cx="158040" cy="342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6A1F37D-09C4-4C82-9F53-70DFE15F8CB6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9894563" y="1660397"/>
                <a:ext cx="175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2745F3E-D668-4E62-A38C-195A9A09591C}"/>
                  </a:ext>
                </a:extLst>
              </p14:cNvPr>
              <p14:cNvContentPartPr/>
              <p14:nvPr/>
            </p14:nvContentPartPr>
            <p14:xfrm>
              <a:off x="9813203" y="1508477"/>
              <a:ext cx="370080" cy="3556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2745F3E-D668-4E62-A38C-195A9A09591C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9804194" y="1499477"/>
                <a:ext cx="387737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A4D673E-BA57-41B4-825A-FFF93443A61D}"/>
                  </a:ext>
                </a:extLst>
              </p14:cNvPr>
              <p14:cNvContentPartPr/>
              <p14:nvPr/>
            </p14:nvContentPartPr>
            <p14:xfrm>
              <a:off x="10313603" y="1595597"/>
              <a:ext cx="15840" cy="1278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A4D673E-BA57-41B4-825A-FFF93443A61D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0304603" y="1586597"/>
                <a:ext cx="33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204C8D3-AD2E-48CE-8FD5-9E8301DB6848}"/>
                  </a:ext>
                </a:extLst>
              </p14:cNvPr>
              <p14:cNvContentPartPr/>
              <p14:nvPr/>
            </p14:nvContentPartPr>
            <p14:xfrm>
              <a:off x="10312163" y="1595597"/>
              <a:ext cx="218520" cy="1555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204C8D3-AD2E-48CE-8FD5-9E8301DB6848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303163" y="1586597"/>
                <a:ext cx="23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F40C024-585D-4FF5-AB9A-54D31FF549D5}"/>
                  </a:ext>
                </a:extLst>
              </p14:cNvPr>
              <p14:cNvContentPartPr/>
              <p14:nvPr/>
            </p14:nvContentPartPr>
            <p14:xfrm>
              <a:off x="5271027" y="1302393"/>
              <a:ext cx="241200" cy="159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F40C024-585D-4FF5-AB9A-54D31FF549D5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262014" y="1293413"/>
                <a:ext cx="258866" cy="1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0BA6CAD-89E5-42A9-89A2-D9930C793004}"/>
              </a:ext>
            </a:extLst>
          </p:cNvPr>
          <p:cNvGrpSpPr/>
          <p:nvPr/>
        </p:nvGrpSpPr>
        <p:grpSpPr>
          <a:xfrm>
            <a:off x="4320267" y="1269273"/>
            <a:ext cx="779760" cy="212040"/>
            <a:chOff x="4320267" y="1353943"/>
            <a:chExt cx="779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E6A66EB-8A5A-4422-B16D-7E5D4F500E78}"/>
                    </a:ext>
                  </a:extLst>
                </p14:cNvPr>
                <p14:cNvContentPartPr/>
                <p14:nvPr/>
              </p14:nvContentPartPr>
              <p14:xfrm>
                <a:off x="4320267" y="1353943"/>
                <a:ext cx="320040" cy="21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67" y="1344928"/>
                  <a:ext cx="33768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5DA1928-B03B-45AF-A506-1A94518275CA}"/>
                    </a:ext>
                  </a:extLst>
                </p14:cNvPr>
                <p14:cNvContentPartPr/>
                <p14:nvPr/>
              </p14:nvContentPartPr>
              <p14:xfrm>
                <a:off x="4373907" y="1455103"/>
                <a:ext cx="11592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4907" y="1446103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12A5CDA-8830-49B7-8D11-667533C05ECA}"/>
                    </a:ext>
                  </a:extLst>
                </p14:cNvPr>
                <p14:cNvContentPartPr/>
                <p14:nvPr/>
              </p14:nvContentPartPr>
              <p14:xfrm>
                <a:off x="4936947" y="1448983"/>
                <a:ext cx="1630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7947" y="1439983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A42C9EA-3B20-4F7C-8BD4-6F6699443BDC}"/>
                    </a:ext>
                  </a:extLst>
                </p14:cNvPr>
                <p14:cNvContentPartPr/>
                <p14:nvPr/>
              </p14:nvContentPartPr>
              <p14:xfrm>
                <a:off x="4965027" y="1496863"/>
                <a:ext cx="102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6059" y="1487863"/>
                  <a:ext cx="11981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3B42901-09EB-4B3A-8C37-147573DF7617}"/>
                    </a:ext>
                  </a:extLst>
                </p14:cNvPr>
                <p14:cNvContentPartPr/>
                <p14:nvPr/>
              </p14:nvContentPartPr>
              <p14:xfrm>
                <a:off x="4620507" y="1474543"/>
                <a:ext cx="152280" cy="80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1528" y="1465583"/>
                  <a:ext cx="169878" cy="98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D8AC4DC-548E-429D-B8C7-BDC47DC92CB9}"/>
              </a:ext>
            </a:extLst>
          </p:cNvPr>
          <p:cNvGrpSpPr/>
          <p:nvPr/>
        </p:nvGrpSpPr>
        <p:grpSpPr>
          <a:xfrm>
            <a:off x="5717787" y="1207353"/>
            <a:ext cx="1964220" cy="390960"/>
            <a:chOff x="5717787" y="1292023"/>
            <a:chExt cx="19642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CDF06A1-DA86-4B4A-B875-EB4D93BD8588}"/>
                    </a:ext>
                  </a:extLst>
                </p14:cNvPr>
                <p14:cNvContentPartPr/>
                <p14:nvPr/>
              </p14:nvContentPartPr>
              <p14:xfrm>
                <a:off x="7246767" y="1358390"/>
                <a:ext cx="140400" cy="12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7767" y="134939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4768F31-470B-43EB-A166-7EAD51FA6B1C}"/>
                    </a:ext>
                  </a:extLst>
                </p14:cNvPr>
                <p14:cNvContentPartPr/>
                <p14:nvPr/>
              </p14:nvContentPartPr>
              <p14:xfrm>
                <a:off x="7221567" y="1536230"/>
                <a:ext cx="15624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2567" y="1527230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011FEA7-C296-4618-B271-F702B34BC116}"/>
                    </a:ext>
                  </a:extLst>
                </p14:cNvPr>
                <p14:cNvContentPartPr/>
                <p14:nvPr/>
              </p14:nvContentPartPr>
              <p14:xfrm>
                <a:off x="7550607" y="1367030"/>
                <a:ext cx="13140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1582" y="1358030"/>
                  <a:ext cx="149088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1571D0C-24F7-4E2A-8DBB-0A7C5AF2CA05}"/>
                    </a:ext>
                  </a:extLst>
                </p14:cNvPr>
                <p14:cNvContentPartPr/>
                <p14:nvPr/>
              </p14:nvContentPartPr>
              <p14:xfrm>
                <a:off x="5717787" y="1448983"/>
                <a:ext cx="61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08787" y="143998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BA09F51-B726-4985-B090-18F5887D8294}"/>
                    </a:ext>
                  </a:extLst>
                </p14:cNvPr>
                <p14:cNvContentPartPr/>
                <p14:nvPr/>
              </p14:nvContentPartPr>
              <p14:xfrm>
                <a:off x="5732907" y="1533223"/>
                <a:ext cx="36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23907" y="152422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7124182-E0BA-46B5-AFDB-BFA7DCF5E914}"/>
                    </a:ext>
                  </a:extLst>
                </p14:cNvPr>
                <p14:cNvContentPartPr/>
                <p14:nvPr/>
              </p14:nvContentPartPr>
              <p14:xfrm>
                <a:off x="6040707" y="1351423"/>
                <a:ext cx="187560" cy="17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1707" y="134242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956D7D1-CDA9-4D77-9237-BEE3CF20282F}"/>
                    </a:ext>
                  </a:extLst>
                </p14:cNvPr>
                <p14:cNvContentPartPr/>
                <p14:nvPr/>
              </p14:nvContentPartPr>
              <p14:xfrm>
                <a:off x="6279387" y="1461583"/>
                <a:ext cx="18936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70370" y="1452583"/>
                  <a:ext cx="207034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2591059-F452-4295-9CF3-0945EED44AB1}"/>
                    </a:ext>
                  </a:extLst>
                </p14:cNvPr>
                <p14:cNvContentPartPr/>
                <p14:nvPr/>
              </p14:nvContentPartPr>
              <p14:xfrm>
                <a:off x="6389547" y="1479583"/>
                <a:ext cx="219960" cy="20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547" y="1470583"/>
                  <a:ext cx="23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706B3C7-4CBB-4CE6-A13A-3AC951F3F0E2}"/>
                    </a:ext>
                  </a:extLst>
                </p14:cNvPr>
                <p14:cNvContentPartPr/>
                <p14:nvPr/>
              </p14:nvContentPartPr>
              <p14:xfrm>
                <a:off x="6643707" y="1349623"/>
                <a:ext cx="123480" cy="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34707" y="1341623"/>
                  <a:ext cx="14112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CA9771F-53AB-485F-B38C-669579B1E1EC}"/>
                    </a:ext>
                  </a:extLst>
                </p14:cNvPr>
                <p14:cNvContentPartPr/>
                <p14:nvPr/>
              </p14:nvContentPartPr>
              <p14:xfrm>
                <a:off x="6670347" y="1292023"/>
                <a:ext cx="61920" cy="9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61347" y="128302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5AD4459-816F-411E-8ED7-A333C21C146B}"/>
                    </a:ext>
                  </a:extLst>
                </p14:cNvPr>
                <p14:cNvContentPartPr/>
                <p14:nvPr/>
              </p14:nvContentPartPr>
              <p14:xfrm>
                <a:off x="6644600" y="1580383"/>
                <a:ext cx="118080" cy="7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35600" y="1571383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D7272BF-1445-4004-8AC3-5552F236DA2C}"/>
                    </a:ext>
                  </a:extLst>
                </p14:cNvPr>
                <p14:cNvContentPartPr/>
                <p14:nvPr/>
              </p14:nvContentPartPr>
              <p14:xfrm>
                <a:off x="6821907" y="1296343"/>
                <a:ext cx="116640" cy="23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2907" y="1287329"/>
                  <a:ext cx="13428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FAAAAE7-C91D-4F1D-941C-382C03D3F019}"/>
                    </a:ext>
                  </a:extLst>
                </p14:cNvPr>
                <p14:cNvContentPartPr/>
                <p14:nvPr/>
              </p14:nvContentPartPr>
              <p14:xfrm>
                <a:off x="6922707" y="1423063"/>
                <a:ext cx="10800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13737" y="1414063"/>
                  <a:ext cx="125581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8022BFC-F8F5-4EDD-AB61-C9AD66A1AD86}"/>
                    </a:ext>
                  </a:extLst>
                </p14:cNvPr>
                <p14:cNvContentPartPr/>
                <p14:nvPr/>
              </p14:nvContentPartPr>
              <p14:xfrm>
                <a:off x="7061307" y="1301743"/>
                <a:ext cx="7164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52352" y="1292743"/>
                  <a:ext cx="89192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9CE5498E-2AD0-4120-85DF-99E406F2533D}"/>
              </a:ext>
            </a:extLst>
          </p:cNvPr>
          <p:cNvGrpSpPr/>
          <p:nvPr/>
        </p:nvGrpSpPr>
        <p:grpSpPr>
          <a:xfrm>
            <a:off x="6529787" y="2048280"/>
            <a:ext cx="94320" cy="116640"/>
            <a:chOff x="6529787" y="2048280"/>
            <a:chExt cx="9432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961E4F1-7F07-485F-82CD-A13553D955B8}"/>
                    </a:ext>
                  </a:extLst>
                </p14:cNvPr>
                <p14:cNvContentPartPr/>
                <p14:nvPr/>
              </p14:nvContentPartPr>
              <p14:xfrm>
                <a:off x="6580907" y="2048280"/>
                <a:ext cx="360" cy="1166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961E4F1-7F07-485F-82CD-A13553D955B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572267" y="2039280"/>
                  <a:ext cx="1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2BB14EB-1EE1-41E7-B10B-A9D1A4F4F15C}"/>
                    </a:ext>
                  </a:extLst>
                </p14:cNvPr>
                <p14:cNvContentPartPr/>
                <p14:nvPr/>
              </p14:nvContentPartPr>
              <p14:xfrm>
                <a:off x="6529787" y="2104080"/>
                <a:ext cx="94320" cy="27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2BB14EB-1EE1-41E7-B10B-A9D1A4F4F15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520787" y="2095080"/>
                  <a:ext cx="1119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03C5B7F0-CB03-429F-82B8-1E5056944DA2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03C5B7F0-CB03-429F-82B8-1E5056944DA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447DA492-709E-49D2-BC4A-263C67CCDFA1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447DA492-709E-49D2-BC4A-263C67CCDFA1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F4F358A0-156E-4601-892D-294218BAB2ED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F4F358A0-156E-4601-892D-294218BAB2ED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EF37220-DD04-4C5F-BB81-7277BFAFC1F4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EF37220-DD04-4C5F-BB81-7277BFAFC1F4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F2E33BEE-41B2-4F6C-A3EC-861EDF6F90CD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F2E33BEE-41B2-4F6C-A3EC-861EDF6F90C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948A958D-9138-4CD5-9483-EC46F0E3D785}"/>
                  </a:ext>
                </a:extLst>
              </p14:cNvPr>
              <p14:cNvContentPartPr/>
              <p14:nvPr/>
            </p14:nvContentPartPr>
            <p14:xfrm>
              <a:off x="1345067" y="751920"/>
              <a:ext cx="143640" cy="13500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948A958D-9138-4CD5-9483-EC46F0E3D785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336427" y="742920"/>
                <a:ext cx="16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15C9D9E5-A989-45FB-B165-4332B7116736}"/>
                  </a:ext>
                </a:extLst>
              </p14:cNvPr>
              <p14:cNvContentPartPr/>
              <p14:nvPr/>
            </p14:nvContentPartPr>
            <p14:xfrm>
              <a:off x="1593467" y="902040"/>
              <a:ext cx="181080" cy="118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15C9D9E5-A989-45FB-B165-4332B7116736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584467" y="893040"/>
                <a:ext cx="198720" cy="29520"/>
              </a:xfrm>
              <a:prstGeom prst="rect">
                <a:avLst/>
              </a:prstGeom>
            </p:spPr>
          </p:pic>
        </mc:Fallback>
      </mc:AlternateContent>
      <p:sp>
        <p:nvSpPr>
          <p:cNvPr id="357" name="Slide Number Placeholder 3">
            <a:extLst>
              <a:ext uri="{FF2B5EF4-FFF2-40B4-BE49-F238E27FC236}">
                <a16:creationId xmlns:a16="http://schemas.microsoft.com/office/drawing/2014/main" id="{01A84714-D809-43C9-89CC-3C94855A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49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11C91724-B226-49DD-ADA7-14B58E88AB78}"/>
                  </a:ext>
                </a:extLst>
              </p14:cNvPr>
              <p14:cNvContentPartPr/>
              <p14:nvPr/>
            </p14:nvContentPartPr>
            <p14:xfrm>
              <a:off x="8420359" y="1239033"/>
              <a:ext cx="100440" cy="151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11C91724-B226-49DD-ADA7-14B58E88AB78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8411359" y="1230033"/>
                <a:ext cx="11808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4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ight Brace 89">
            <a:extLst>
              <a:ext uri="{FF2B5EF4-FFF2-40B4-BE49-F238E27FC236}">
                <a16:creationId xmlns:a16="http://schemas.microsoft.com/office/drawing/2014/main" id="{238B44C3-ADEF-4740-A436-BE5F0051ABE6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C9EF2-A5C8-4866-B42C-A74166B46576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F69909FB-F48A-487C-ABEF-A27B7300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5BB28D3-B595-4978-8E47-BFE337CC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Picture 13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4506DC92-978A-4567-B38B-F9F572942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DA258F5-3EA8-4729-AE8D-2DB142A0C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Picture 1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121C87D-F097-4849-B7E7-8809A0B64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Picture 16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D9D597B4-3246-4CCC-858F-75A4294E5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400DF281-556E-4DB6-BB6C-0007ECD9F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2A62C0A-656B-40C4-9F8D-4E2043DA0A4E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5FD07-9B47-475B-A30E-02B0C6D47766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AAD7D-7F2E-45E5-AE96-019815859D43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00B2AFC5-5BBF-4F9B-BE26-979C7EBC436B}"/>
              </a:ext>
            </a:extLst>
          </p:cNvPr>
          <p:cNvSpPr/>
          <p:nvPr/>
        </p:nvSpPr>
        <p:spPr>
          <a:xfrm>
            <a:off x="6778032" y="2804368"/>
            <a:ext cx="3678929" cy="441957"/>
          </a:xfrm>
          <a:prstGeom prst="cloudCallout">
            <a:avLst>
              <a:gd name="adj1" fmla="val -34251"/>
              <a:gd name="adj2" fmla="val -16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We would like to vote!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36FABFA-76F1-4E76-8A70-C4F276209F49}"/>
              </a:ext>
            </a:extLst>
          </p:cNvPr>
          <p:cNvSpPr/>
          <p:nvPr/>
        </p:nvSpPr>
        <p:spPr>
          <a:xfrm>
            <a:off x="7916335" y="2570382"/>
            <a:ext cx="203198" cy="20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022BEB3-0F16-4111-9DE3-0778D3F9DDE1}"/>
              </a:ext>
            </a:extLst>
          </p:cNvPr>
          <p:cNvSpPr/>
          <p:nvPr/>
        </p:nvSpPr>
        <p:spPr>
          <a:xfrm>
            <a:off x="7592959" y="2392353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B2279DF-3EF0-40FB-B121-81EF3D1EE9B2}"/>
              </a:ext>
            </a:extLst>
          </p:cNvPr>
          <p:cNvSpPr/>
          <p:nvPr/>
        </p:nvSpPr>
        <p:spPr>
          <a:xfrm>
            <a:off x="7288347" y="2225993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A24E189-1D1B-44A0-BEA3-F8167728E15F}"/>
              </a:ext>
            </a:extLst>
          </p:cNvPr>
          <p:cNvSpPr/>
          <p:nvPr/>
        </p:nvSpPr>
        <p:spPr>
          <a:xfrm>
            <a:off x="7084930" y="2109551"/>
            <a:ext cx="98501" cy="1057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CDBC1177-5B25-4ED6-BFD6-1601829D87AC}"/>
              </a:ext>
            </a:extLst>
          </p:cNvPr>
          <p:cNvSpPr/>
          <p:nvPr/>
        </p:nvSpPr>
        <p:spPr>
          <a:xfrm>
            <a:off x="8737603" y="2580350"/>
            <a:ext cx="203198" cy="20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2EDDA588-48AD-46AB-BAE1-63142F3156B1}"/>
              </a:ext>
            </a:extLst>
          </p:cNvPr>
          <p:cNvSpPr/>
          <p:nvPr/>
        </p:nvSpPr>
        <p:spPr>
          <a:xfrm>
            <a:off x="9055168" y="2398054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9E4E07D-3935-4D58-A74C-34171FFA4DB4}"/>
              </a:ext>
            </a:extLst>
          </p:cNvPr>
          <p:cNvSpPr/>
          <p:nvPr/>
        </p:nvSpPr>
        <p:spPr>
          <a:xfrm>
            <a:off x="9317945" y="2232881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6896A791-73EE-4537-B601-2EFDD00A6B5D}"/>
              </a:ext>
            </a:extLst>
          </p:cNvPr>
          <p:cNvSpPr/>
          <p:nvPr/>
        </p:nvSpPr>
        <p:spPr>
          <a:xfrm>
            <a:off x="9641863" y="2103597"/>
            <a:ext cx="98501" cy="1057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6AD603F6-FDA5-4136-91B9-695099F851B3}"/>
              </a:ext>
            </a:extLst>
          </p:cNvPr>
          <p:cNvSpPr/>
          <p:nvPr/>
        </p:nvSpPr>
        <p:spPr>
          <a:xfrm>
            <a:off x="7916335" y="3286272"/>
            <a:ext cx="203198" cy="20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8F52BEC-E183-4D57-8F19-FC3C2E52DB49}"/>
              </a:ext>
            </a:extLst>
          </p:cNvPr>
          <p:cNvSpPr/>
          <p:nvPr/>
        </p:nvSpPr>
        <p:spPr>
          <a:xfrm>
            <a:off x="7682680" y="3464738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63903630-3D3D-4DF6-B68D-859D02BF956F}"/>
              </a:ext>
            </a:extLst>
          </p:cNvPr>
          <p:cNvSpPr/>
          <p:nvPr/>
        </p:nvSpPr>
        <p:spPr>
          <a:xfrm>
            <a:off x="7448771" y="3612763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1FC44720-C4BB-469E-B3D6-04FA2AE5E066}"/>
              </a:ext>
            </a:extLst>
          </p:cNvPr>
          <p:cNvSpPr/>
          <p:nvPr/>
        </p:nvSpPr>
        <p:spPr>
          <a:xfrm>
            <a:off x="7294081" y="3777936"/>
            <a:ext cx="98501" cy="1057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E4EB4CC7-DBF2-4584-BA9C-8EBE0113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4752" y="6505913"/>
            <a:ext cx="311690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3C95B6-7A51-4253-BF70-56BCD81406AA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BD8689-AC60-492B-8ECC-32885C8207EC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BFD1A1-987A-45A2-99D5-76971DC65668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C4A98E-A890-4174-9214-511967A57950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CC9725-71A5-4653-8683-EF3030FDBF7D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020A6B-C7A1-4CAC-B6AD-9D61E489B5DC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2FF04E-847F-493E-BE12-B28F039030CE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1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039EA2-3BB0-4D8A-A8D7-FD97B59545EC}"/>
              </a:ext>
            </a:extLst>
          </p:cNvPr>
          <p:cNvGrpSpPr/>
          <p:nvPr/>
        </p:nvGrpSpPr>
        <p:grpSpPr>
          <a:xfrm>
            <a:off x="2292540" y="702360"/>
            <a:ext cx="1072080" cy="200880"/>
            <a:chOff x="2292540" y="702360"/>
            <a:chExt cx="1072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14:cNvPr>
                <p14:cNvContentPartPr/>
                <p14:nvPr/>
              </p14:nvContentPartPr>
              <p14:xfrm>
                <a:off x="2490540" y="706680"/>
                <a:ext cx="163800" cy="19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1520" y="697680"/>
                  <a:ext cx="181479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14:cNvPr>
                <p14:cNvContentPartPr/>
                <p14:nvPr/>
              </p14:nvContentPartPr>
              <p14:xfrm>
                <a:off x="2292540" y="702360"/>
                <a:ext cx="415800" cy="18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3540" y="693378"/>
                  <a:ext cx="43344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14:cNvPr>
                <p14:cNvContentPartPr/>
                <p14:nvPr/>
              </p14:nvContentPartPr>
              <p14:xfrm>
                <a:off x="2800500" y="731880"/>
                <a:ext cx="16992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91500" y="722880"/>
                  <a:ext cx="18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14:cNvPr>
                <p14:cNvContentPartPr/>
                <p14:nvPr/>
              </p14:nvContentPartPr>
              <p14:xfrm>
                <a:off x="2727420" y="891360"/>
                <a:ext cx="2602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18420" y="882633"/>
                  <a:ext cx="27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14:cNvPr>
                <p14:cNvContentPartPr/>
                <p14:nvPr/>
              </p14:nvContentPartPr>
              <p14:xfrm>
                <a:off x="3129540" y="723240"/>
                <a:ext cx="23508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0540" y="714260"/>
                  <a:ext cx="252720" cy="180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81008B4-68CF-4C6E-8A70-972E8B29ED43}"/>
              </a:ext>
            </a:extLst>
          </p:cNvPr>
          <p:cNvGrpSpPr/>
          <p:nvPr/>
        </p:nvGrpSpPr>
        <p:grpSpPr>
          <a:xfrm>
            <a:off x="4408827" y="2061804"/>
            <a:ext cx="1063817" cy="300780"/>
            <a:chOff x="4408827" y="2061804"/>
            <a:chExt cx="1063817" cy="3007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14:cNvPr>
                <p14:cNvContentPartPr/>
                <p14:nvPr/>
              </p14:nvContentPartPr>
              <p14:xfrm>
                <a:off x="4408827" y="2061804"/>
                <a:ext cx="231480" cy="234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9827" y="2052804"/>
                  <a:ext cx="249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14:cNvPr>
                <p14:cNvContentPartPr/>
                <p14:nvPr/>
              </p14:nvContentPartPr>
              <p14:xfrm>
                <a:off x="4466787" y="2137764"/>
                <a:ext cx="123480" cy="3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7787" y="2128764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14:cNvPr>
                <p14:cNvContentPartPr/>
                <p14:nvPr/>
              </p14:nvContentPartPr>
              <p14:xfrm>
                <a:off x="4711964" y="2231184"/>
                <a:ext cx="135000" cy="12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02964" y="2222184"/>
                  <a:ext cx="15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14:cNvPr>
                <p14:cNvContentPartPr/>
                <p14:nvPr/>
              </p14:nvContentPartPr>
              <p14:xfrm>
                <a:off x="5000684" y="2211744"/>
                <a:ext cx="154440" cy="150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1684" y="2202744"/>
                  <a:ext cx="17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14:cNvPr>
                <p14:cNvContentPartPr/>
                <p14:nvPr/>
              </p14:nvContentPartPr>
              <p14:xfrm>
                <a:off x="4996724" y="2266824"/>
                <a:ext cx="16200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87744" y="2258061"/>
                  <a:ext cx="179601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14:cNvPr>
                <p14:cNvContentPartPr/>
                <p14:nvPr/>
              </p14:nvContentPartPr>
              <p14:xfrm>
                <a:off x="5262404" y="2207424"/>
                <a:ext cx="210240" cy="11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53404" y="2198424"/>
                  <a:ext cx="2278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14:cNvPr>
              <p14:cNvContentPartPr/>
              <p14:nvPr/>
            </p14:nvContentPartPr>
            <p14:xfrm>
              <a:off x="5735804" y="2233704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26804" y="22247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14:cNvPr>
              <p14:cNvContentPartPr/>
              <p14:nvPr/>
            </p14:nvContentPartPr>
            <p14:xfrm>
              <a:off x="5714564" y="230678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05564" y="229778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32C0F58-73F5-470C-8355-82A7A1C1AAC4}"/>
              </a:ext>
            </a:extLst>
          </p:cNvPr>
          <p:cNvGrpSpPr/>
          <p:nvPr/>
        </p:nvGrpSpPr>
        <p:grpSpPr>
          <a:xfrm>
            <a:off x="6009044" y="2154504"/>
            <a:ext cx="636480" cy="267840"/>
            <a:chOff x="6009044" y="2154504"/>
            <a:chExt cx="6364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14:cNvPr>
                <p14:cNvContentPartPr/>
                <p14:nvPr/>
              </p14:nvContentPartPr>
              <p14:xfrm>
                <a:off x="6009044" y="2154504"/>
                <a:ext cx="150840" cy="11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00044" y="2145533"/>
                  <a:ext cx="16848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14:cNvPr>
                <p14:cNvContentPartPr/>
                <p14:nvPr/>
              </p14:nvContentPartPr>
              <p14:xfrm>
                <a:off x="6209204" y="2193384"/>
                <a:ext cx="154440" cy="86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0204" y="2184384"/>
                  <a:ext cx="17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14:cNvPr>
                <p14:cNvContentPartPr/>
                <p14:nvPr/>
              </p14:nvContentPartPr>
              <p14:xfrm>
                <a:off x="6282284" y="2204184"/>
                <a:ext cx="209160" cy="21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3284" y="2195184"/>
                  <a:ext cx="22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27360" cy="57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98644" y="2302048"/>
                  <a:ext cx="45000" cy="75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8644" y="2302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14:cNvPr>
                <p14:cNvContentPartPr/>
                <p14:nvPr/>
              </p14:nvContentPartPr>
              <p14:xfrm>
                <a:off x="6492524" y="2310024"/>
                <a:ext cx="153000" cy="8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83524" y="2301024"/>
                  <a:ext cx="1706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14:cNvPr>
              <p14:cNvContentPartPr/>
              <p14:nvPr/>
            </p14:nvContentPartPr>
            <p14:xfrm>
              <a:off x="6771164" y="2084664"/>
              <a:ext cx="108360" cy="173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62194" y="2075664"/>
                <a:ext cx="125942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14:cNvPr>
              <p14:cNvContentPartPr/>
              <p14:nvPr/>
            </p14:nvContentPartPr>
            <p14:xfrm>
              <a:off x="6963764" y="2159544"/>
              <a:ext cx="91440" cy="81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54728" y="2150544"/>
                <a:ext cx="10915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14:cNvPr>
              <p14:cNvContentPartPr/>
              <p14:nvPr/>
            </p14:nvContentPartPr>
            <p14:xfrm>
              <a:off x="7106324" y="2085744"/>
              <a:ext cx="81360" cy="187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97284" y="2076744"/>
                <a:ext cx="99078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14:cNvPr>
              <p14:cNvContentPartPr/>
              <p14:nvPr/>
            </p14:nvContentPartPr>
            <p14:xfrm>
              <a:off x="7381724" y="2198064"/>
              <a:ext cx="152280" cy="8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2745" y="2189064"/>
                <a:ext cx="169878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E31A37F-073A-42D5-8101-9F8B81CFDE95}"/>
              </a:ext>
            </a:extLst>
          </p:cNvPr>
          <p:cNvGrpSpPr/>
          <p:nvPr/>
        </p:nvGrpSpPr>
        <p:grpSpPr>
          <a:xfrm>
            <a:off x="7412324" y="2206704"/>
            <a:ext cx="532080" cy="123120"/>
            <a:chOff x="7412324" y="2206704"/>
            <a:chExt cx="5320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14:cNvPr>
                <p14:cNvContentPartPr/>
                <p14:nvPr/>
              </p14:nvContentPartPr>
              <p14:xfrm>
                <a:off x="7412324" y="2264304"/>
                <a:ext cx="142920" cy="1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03324" y="2255304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14:cNvPr>
                <p14:cNvContentPartPr/>
                <p14:nvPr/>
              </p14:nvContentPartPr>
              <p14:xfrm>
                <a:off x="7640564" y="2206704"/>
                <a:ext cx="303840" cy="12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31564" y="2197730"/>
                  <a:ext cx="321480" cy="1407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AD611B1-249B-4049-A67B-4BCD44BF1F02}"/>
                  </a:ext>
                </a:extLst>
              </p14:cNvPr>
              <p14:cNvContentPartPr/>
              <p14:nvPr/>
            </p14:nvContentPartPr>
            <p14:xfrm>
              <a:off x="6815798" y="2661900"/>
              <a:ext cx="2160" cy="3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AD611B1-249B-4049-A67B-4BCD44BF1F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806798" y="2652900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226F6F7-F278-4ED3-B585-2E1EAD2294BE}"/>
                  </a:ext>
                </a:extLst>
              </p14:cNvPr>
              <p14:cNvContentPartPr/>
              <p14:nvPr/>
            </p14:nvContentPartPr>
            <p14:xfrm>
              <a:off x="6823358" y="2738580"/>
              <a:ext cx="360" cy="90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226F6F7-F278-4ED3-B585-2E1EAD2294B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814358" y="2729580"/>
                <a:ext cx="18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5D7C828-C03B-41EA-BF5E-A6254EBB2F8A}"/>
              </a:ext>
            </a:extLst>
          </p:cNvPr>
          <p:cNvGrpSpPr/>
          <p:nvPr/>
        </p:nvGrpSpPr>
        <p:grpSpPr>
          <a:xfrm>
            <a:off x="6960294" y="2585940"/>
            <a:ext cx="1563480" cy="173520"/>
            <a:chOff x="6960294" y="2585940"/>
            <a:chExt cx="15634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0FE70D7-C092-4BE9-8539-DCF71D958108}"/>
                    </a:ext>
                  </a:extLst>
                </p14:cNvPr>
                <p14:cNvContentPartPr/>
                <p14:nvPr/>
              </p14:nvContentPartPr>
              <p14:xfrm>
                <a:off x="6960294" y="2656500"/>
                <a:ext cx="178920" cy="98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0FE70D7-C092-4BE9-8539-DCF71D9581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51294" y="2647467"/>
                  <a:ext cx="196560" cy="115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F8BA74E-6494-449D-86F3-BF015618649B}"/>
                    </a:ext>
                  </a:extLst>
                </p14:cNvPr>
                <p14:cNvContentPartPr/>
                <p14:nvPr/>
              </p14:nvContentPartPr>
              <p14:xfrm>
                <a:off x="7214454" y="2630580"/>
                <a:ext cx="246600" cy="128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F8BA74E-6494-449D-86F3-BF01561864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05454" y="2621580"/>
                  <a:ext cx="26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2C208F5-C47A-4E32-8CCA-FCB9632C8955}"/>
                    </a:ext>
                  </a:extLst>
                </p14:cNvPr>
                <p14:cNvContentPartPr/>
                <p14:nvPr/>
              </p14:nvContentPartPr>
              <p14:xfrm>
                <a:off x="7255134" y="2676660"/>
                <a:ext cx="142920" cy="1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2C208F5-C47A-4E32-8CCA-FCB9632C89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46134" y="2667660"/>
                  <a:ext cx="16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96B58A3-9BD8-43C1-A21A-E4EAE2DA41A1}"/>
                    </a:ext>
                  </a:extLst>
                </p14:cNvPr>
                <p14:cNvContentPartPr/>
                <p14:nvPr/>
              </p14:nvContentPartPr>
              <p14:xfrm>
                <a:off x="7634214" y="2619060"/>
                <a:ext cx="184680" cy="127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96B58A3-9BD8-43C1-A21A-E4EAE2DA41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25232" y="2610060"/>
                  <a:ext cx="20228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CC802C-0DFB-497E-AAF7-8D9E0D437A74}"/>
                    </a:ext>
                  </a:extLst>
                </p14:cNvPr>
                <p14:cNvContentPartPr/>
                <p14:nvPr/>
              </p14:nvContentPartPr>
              <p14:xfrm>
                <a:off x="7503534" y="2585940"/>
                <a:ext cx="317520" cy="160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CC802C-0DFB-497E-AAF7-8D9E0D437A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94534" y="2576940"/>
                  <a:ext cx="335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4D35A4-B6F3-4F7C-A8EC-BF9D3BE0D886}"/>
                    </a:ext>
                  </a:extLst>
                </p14:cNvPr>
                <p14:cNvContentPartPr/>
                <p14:nvPr/>
              </p14:nvContentPartPr>
              <p14:xfrm>
                <a:off x="8146134" y="2682780"/>
                <a:ext cx="106200" cy="7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4D35A4-B6F3-4F7C-A8EC-BF9D3BE0D8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37134" y="2674209"/>
                  <a:ext cx="123840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28C8922-03F9-4EF3-ACE0-E508132AF348}"/>
                    </a:ext>
                  </a:extLst>
                </p14:cNvPr>
                <p14:cNvContentPartPr/>
                <p14:nvPr/>
              </p14:nvContentPartPr>
              <p14:xfrm>
                <a:off x="8146134" y="2688900"/>
                <a:ext cx="119880" cy="37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28C8922-03F9-4EF3-ACE0-E508132AF3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37107" y="2679900"/>
                  <a:ext cx="137573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7101807-1D4F-4A3A-9081-3DA00E8D16B5}"/>
                    </a:ext>
                  </a:extLst>
                </p14:cNvPr>
                <p14:cNvContentPartPr/>
                <p14:nvPr/>
              </p14:nvContentPartPr>
              <p14:xfrm>
                <a:off x="8308854" y="2641020"/>
                <a:ext cx="214920" cy="10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7101807-1D4F-4A3A-9081-3DA00E8D16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99854" y="2632020"/>
                  <a:ext cx="23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AB1F551-6F0F-46E0-9DC5-61757EB05E14}"/>
                    </a:ext>
                  </a:extLst>
                </p14:cNvPr>
                <p14:cNvContentPartPr/>
                <p14:nvPr/>
              </p14:nvContentPartPr>
              <p14:xfrm>
                <a:off x="7946694" y="2632020"/>
                <a:ext cx="213120" cy="124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AB1F551-6F0F-46E0-9DC5-61757EB05E1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7694" y="2622994"/>
                  <a:ext cx="230760" cy="1418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538BDED-D304-4E7B-AECB-37A20A555546}"/>
              </a:ext>
            </a:extLst>
          </p:cNvPr>
          <p:cNvGrpSpPr/>
          <p:nvPr/>
        </p:nvGrpSpPr>
        <p:grpSpPr>
          <a:xfrm>
            <a:off x="8890974" y="2465700"/>
            <a:ext cx="3109320" cy="381240"/>
            <a:chOff x="8890974" y="2465700"/>
            <a:chExt cx="31093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3079D2A-6FE3-40A1-849E-878EC6808B6E}"/>
                    </a:ext>
                  </a:extLst>
                </p14:cNvPr>
                <p14:cNvContentPartPr/>
                <p14:nvPr/>
              </p14:nvContentPartPr>
              <p14:xfrm>
                <a:off x="8890974" y="2518980"/>
                <a:ext cx="150480" cy="192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3079D2A-6FE3-40A1-849E-878EC6808B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81974" y="2509980"/>
                  <a:ext cx="168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3890CE8-7B2B-4631-9332-FC4F872EB670}"/>
                    </a:ext>
                  </a:extLst>
                </p14:cNvPr>
                <p14:cNvContentPartPr/>
                <p14:nvPr/>
              </p14:nvContentPartPr>
              <p14:xfrm>
                <a:off x="9127854" y="2627700"/>
                <a:ext cx="352800" cy="219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3890CE8-7B2B-4631-9332-FC4F872EB6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18845" y="2618715"/>
                  <a:ext cx="370458" cy="23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B62DE5C-867B-44C2-9BBF-4C877CE237C8}"/>
                    </a:ext>
                  </a:extLst>
                </p14:cNvPr>
                <p14:cNvContentPartPr/>
                <p14:nvPr/>
              </p14:nvContentPartPr>
              <p14:xfrm>
                <a:off x="9513054" y="2573700"/>
                <a:ext cx="131400" cy="7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B62DE5C-867B-44C2-9BBF-4C877CE237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04054" y="2564700"/>
                  <a:ext cx="149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ECD8967-E7AC-44DD-852B-C7899890D768}"/>
                    </a:ext>
                  </a:extLst>
                </p14:cNvPr>
                <p14:cNvContentPartPr/>
                <p14:nvPr/>
              </p14:nvContentPartPr>
              <p14:xfrm>
                <a:off x="9555174" y="2511060"/>
                <a:ext cx="15840" cy="87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ECD8967-E7AC-44DD-852B-C7899890D7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46174" y="2502060"/>
                  <a:ext cx="33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3C9680A-8183-48E4-BE98-7015AC7D27B2}"/>
                    </a:ext>
                  </a:extLst>
                </p14:cNvPr>
                <p14:cNvContentPartPr/>
                <p14:nvPr/>
              </p14:nvContentPartPr>
              <p14:xfrm>
                <a:off x="9654894" y="2508540"/>
                <a:ext cx="120240" cy="176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3C9680A-8183-48E4-BE98-7015AC7D27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45894" y="2499540"/>
                  <a:ext cx="13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F63673B-4654-47DE-84FD-7E7CA6A72BC6}"/>
                    </a:ext>
                  </a:extLst>
                </p14:cNvPr>
                <p14:cNvContentPartPr/>
                <p14:nvPr/>
              </p14:nvContentPartPr>
              <p14:xfrm>
                <a:off x="9799614" y="2599980"/>
                <a:ext cx="115920" cy="79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F63673B-4654-47DE-84FD-7E7CA6A72B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90614" y="2591021"/>
                  <a:ext cx="133560" cy="97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16DA7D8-3375-422D-8824-7D69564C8B53}"/>
                    </a:ext>
                  </a:extLst>
                </p14:cNvPr>
                <p14:cNvContentPartPr/>
                <p14:nvPr/>
              </p14:nvContentPartPr>
              <p14:xfrm>
                <a:off x="9924894" y="2526900"/>
                <a:ext cx="113040" cy="185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16DA7D8-3375-422D-8824-7D69564C8B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15894" y="2517917"/>
                  <a:ext cx="130680" cy="20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407D80-4882-4E3A-AA5B-E9FFCE45CCBF}"/>
                    </a:ext>
                  </a:extLst>
                </p14:cNvPr>
                <p14:cNvContentPartPr/>
                <p14:nvPr/>
              </p14:nvContentPartPr>
              <p14:xfrm>
                <a:off x="10223334" y="2620140"/>
                <a:ext cx="137160" cy="14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407D80-4882-4E3A-AA5B-E9FFCE45CC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14334" y="2611140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74F3E5-2487-485F-B09E-FB124BAAC780}"/>
                    </a:ext>
                  </a:extLst>
                </p14:cNvPr>
                <p14:cNvContentPartPr/>
                <p14:nvPr/>
              </p14:nvContentPartPr>
              <p14:xfrm>
                <a:off x="10186614" y="2692140"/>
                <a:ext cx="133200" cy="24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74F3E5-2487-485F-B09E-FB124BAAC78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77614" y="2683140"/>
                  <a:ext cx="150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E417C8B-DA4E-49EC-BE41-AA6F07009317}"/>
                    </a:ext>
                  </a:extLst>
                </p14:cNvPr>
                <p14:cNvContentPartPr/>
                <p14:nvPr/>
              </p14:nvContentPartPr>
              <p14:xfrm>
                <a:off x="10481094" y="2588460"/>
                <a:ext cx="263160" cy="11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E417C8B-DA4E-49EC-BE41-AA6F070093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72094" y="2579460"/>
                  <a:ext cx="28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220453C-2B7B-4242-BE37-1A7164F225A5}"/>
                    </a:ext>
                  </a:extLst>
                </p14:cNvPr>
                <p14:cNvContentPartPr/>
                <p14:nvPr/>
              </p14:nvContentPartPr>
              <p14:xfrm>
                <a:off x="10925694" y="2560740"/>
                <a:ext cx="127440" cy="111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220453C-2B7B-4242-BE37-1A7164F225A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16694" y="2551711"/>
                  <a:ext cx="1450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A162859-F896-48B1-B62B-A2F2271EB160}"/>
                    </a:ext>
                  </a:extLst>
                </p14:cNvPr>
                <p14:cNvContentPartPr/>
                <p14:nvPr/>
              </p14:nvContentPartPr>
              <p14:xfrm>
                <a:off x="11224134" y="2583420"/>
                <a:ext cx="129240" cy="104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A162859-F896-48B1-B62B-A2F2271EB1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15134" y="2574451"/>
                  <a:ext cx="146880" cy="122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F7A1631-BE7E-49DC-AFE1-624BE5736D9E}"/>
                    </a:ext>
                  </a:extLst>
                </p14:cNvPr>
                <p14:cNvContentPartPr/>
                <p14:nvPr/>
              </p14:nvContentPartPr>
              <p14:xfrm>
                <a:off x="11426094" y="2570820"/>
                <a:ext cx="266400" cy="136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F7A1631-BE7E-49DC-AFE1-624BE5736D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17094" y="2561820"/>
                  <a:ext cx="28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769A349-1D78-449A-9E77-7D57307CDEAD}"/>
                    </a:ext>
                  </a:extLst>
                </p14:cNvPr>
                <p14:cNvContentPartPr/>
                <p14:nvPr/>
              </p14:nvContentPartPr>
              <p14:xfrm>
                <a:off x="11491614" y="2635620"/>
                <a:ext cx="110160" cy="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769A349-1D78-449A-9E77-7D57307CDE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82614" y="2626620"/>
                  <a:ext cx="127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5D0C2C2-299F-4441-8015-51162B149D2D}"/>
                    </a:ext>
                  </a:extLst>
                </p14:cNvPr>
                <p14:cNvContentPartPr/>
                <p14:nvPr/>
              </p14:nvContentPartPr>
              <p14:xfrm>
                <a:off x="11392974" y="2465700"/>
                <a:ext cx="403200" cy="284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5D0C2C2-299F-4441-8015-51162B149D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83974" y="2456700"/>
                  <a:ext cx="420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CB9BA3E-5BC5-4187-B7C5-6B1AE94089B5}"/>
                    </a:ext>
                  </a:extLst>
                </p14:cNvPr>
                <p14:cNvContentPartPr/>
                <p14:nvPr/>
              </p14:nvContentPartPr>
              <p14:xfrm>
                <a:off x="11689254" y="2557140"/>
                <a:ext cx="311040" cy="168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CB9BA3E-5BC5-4187-B7C5-6B1AE94089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80244" y="2548140"/>
                  <a:ext cx="3287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AC86816A-042C-430C-A8A0-B832B474D8EA}"/>
                  </a:ext>
                </a:extLst>
              </p14:cNvPr>
              <p14:cNvContentPartPr/>
              <p14:nvPr/>
            </p14:nvContentPartPr>
            <p14:xfrm>
              <a:off x="9489654" y="2777460"/>
              <a:ext cx="160200" cy="622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AC86816A-042C-430C-A8A0-B832B474D8E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480654" y="2768460"/>
                <a:ext cx="1778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517A6A1-AB46-416B-A5FE-8046A6D1C397}"/>
              </a:ext>
            </a:extLst>
          </p:cNvPr>
          <p:cNvGrpSpPr/>
          <p:nvPr/>
        </p:nvGrpSpPr>
        <p:grpSpPr>
          <a:xfrm>
            <a:off x="5595398" y="2596020"/>
            <a:ext cx="1041120" cy="232560"/>
            <a:chOff x="5595398" y="2596020"/>
            <a:chExt cx="10411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794DF89-FC50-4490-B36A-B0D9A836A580}"/>
                    </a:ext>
                  </a:extLst>
                </p14:cNvPr>
                <p14:cNvContentPartPr/>
                <p14:nvPr/>
              </p14:nvContentPartPr>
              <p14:xfrm>
                <a:off x="5595398" y="2617260"/>
                <a:ext cx="252720" cy="21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794DF89-FC50-4490-B36A-B0D9A836A5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6398" y="2608260"/>
                  <a:ext cx="270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7553F79-9CB3-41B5-BF23-283816404961}"/>
                    </a:ext>
                  </a:extLst>
                </p14:cNvPr>
                <p14:cNvContentPartPr/>
                <p14:nvPr/>
              </p14:nvContentPartPr>
              <p14:xfrm>
                <a:off x="5858918" y="2688180"/>
                <a:ext cx="150120" cy="93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7553F79-9CB3-41B5-BF23-2838164049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9918" y="2679180"/>
                  <a:ext cx="167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02C4144-5EEF-42AB-9F0A-04CFA7CC8263}"/>
                    </a:ext>
                  </a:extLst>
                </p14:cNvPr>
                <p14:cNvContentPartPr/>
                <p14:nvPr/>
              </p14:nvContentPartPr>
              <p14:xfrm>
                <a:off x="6045398" y="2655420"/>
                <a:ext cx="218520" cy="13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02C4144-5EEF-42AB-9F0A-04CFA7CC82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36398" y="2646420"/>
                  <a:ext cx="236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66132DB-14BB-47EE-99F1-829D74996ED6}"/>
                    </a:ext>
                  </a:extLst>
                </p14:cNvPr>
                <p14:cNvContentPartPr/>
                <p14:nvPr/>
              </p14:nvContentPartPr>
              <p14:xfrm>
                <a:off x="6051518" y="2719140"/>
                <a:ext cx="154440" cy="14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66132DB-14BB-47EE-99F1-829D74996E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42518" y="2710140"/>
                  <a:ext cx="17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7C27203-4B0E-4B4A-ABDA-C2BB44C3A893}"/>
                    </a:ext>
                  </a:extLst>
                </p14:cNvPr>
                <p14:cNvContentPartPr/>
                <p14:nvPr/>
              </p14:nvContentPartPr>
              <p14:xfrm>
                <a:off x="6392078" y="2596020"/>
                <a:ext cx="244440" cy="185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7C27203-4B0E-4B4A-ABDA-C2BB44C3A8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83078" y="2587002"/>
                  <a:ext cx="262080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C36FD6E-BF9A-4D89-98EA-E5A0D794246B}"/>
                    </a:ext>
                  </a:extLst>
                </p14:cNvPr>
                <p14:cNvContentPartPr/>
                <p14:nvPr/>
              </p14:nvContentPartPr>
              <p14:xfrm>
                <a:off x="5644358" y="2693907"/>
                <a:ext cx="154080" cy="2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C36FD6E-BF9A-4D89-98EA-E5A0D79424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35358" y="2684907"/>
                  <a:ext cx="1717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36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783F9FF-244B-409D-84A1-B7CD2AC7BDD4}"/>
              </a:ext>
            </a:extLst>
          </p:cNvPr>
          <p:cNvGrpSpPr/>
          <p:nvPr/>
        </p:nvGrpSpPr>
        <p:grpSpPr>
          <a:xfrm>
            <a:off x="2257620" y="600480"/>
            <a:ext cx="714600" cy="468000"/>
            <a:chOff x="2257620" y="600480"/>
            <a:chExt cx="7146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14:cNvPr>
                <p14:cNvContentPartPr/>
                <p14:nvPr/>
              </p14:nvContentPartPr>
              <p14:xfrm>
                <a:off x="2257620" y="600480"/>
                <a:ext cx="520920" cy="360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48614" y="591480"/>
                  <a:ext cx="538572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14:cNvPr>
                <p14:cNvContentPartPr/>
                <p14:nvPr/>
              </p14:nvContentPartPr>
              <p14:xfrm>
                <a:off x="2575140" y="968040"/>
                <a:ext cx="29880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566140" y="959040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14:cNvPr>
                <p14:cNvContentPartPr/>
                <p14:nvPr/>
              </p14:nvContentPartPr>
              <p14:xfrm>
                <a:off x="2810220" y="968040"/>
                <a:ext cx="162000" cy="100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01220" y="959072"/>
                  <a:ext cx="179640" cy="1180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04BD467-966D-4C24-B91B-741FD0694B01}"/>
              </a:ext>
            </a:extLst>
          </p:cNvPr>
          <p:cNvGrpSpPr/>
          <p:nvPr/>
        </p:nvGrpSpPr>
        <p:grpSpPr>
          <a:xfrm>
            <a:off x="7578987" y="468277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599ED-D019-4127-9D4A-897399E3FF22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327" y="456225"/>
                  <a:ext cx="140252" cy="17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3292" y="443838"/>
                  <a:ext cx="169920" cy="7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0004" y="375176"/>
                  <a:ext cx="54025" cy="130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4063" y="349241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38172" y="280473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8229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8429" y="207862"/>
                  <a:ext cx="187448" cy="22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45189" y="488328"/>
                  <a:ext cx="126248" cy="148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46645" y="431005"/>
                  <a:ext cx="131774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7669" y="162429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7BC4862-FDA5-45E9-BA49-9AD529E2A951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4336667" y="398907"/>
                <a:ext cx="19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FC8E6F8-4835-4B71-934C-53258079A85F}"/>
              </a:ext>
            </a:extLst>
          </p:cNvPr>
          <p:cNvGrpSpPr/>
          <p:nvPr/>
        </p:nvGrpSpPr>
        <p:grpSpPr>
          <a:xfrm>
            <a:off x="4674347" y="488907"/>
            <a:ext cx="20880" cy="69480"/>
            <a:chOff x="4674347" y="488907"/>
            <a:chExt cx="208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14:cNvPr>
                <p14:cNvContentPartPr/>
                <p14:nvPr/>
              </p14:nvContentPartPr>
              <p14:xfrm>
                <a:off x="4674347" y="488907"/>
                <a:ext cx="360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65347" y="47990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14:cNvPr>
                <p14:cNvContentPartPr/>
                <p14:nvPr/>
              </p14:nvContentPartPr>
              <p14:xfrm>
                <a:off x="4677587" y="538947"/>
                <a:ext cx="1764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668587" y="529947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3E4212-D311-4F19-8CFF-9694BCD22A5F}"/>
              </a:ext>
            </a:extLst>
          </p:cNvPr>
          <p:cNvSpPr txBox="1"/>
          <p:nvPr/>
        </p:nvSpPr>
        <p:spPr>
          <a:xfrm>
            <a:off x="1502265" y="1299382"/>
            <a:ext cx="3613490" cy="1720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&gt;at most one delegation per voter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&gt;delegations towards gurus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&gt;all voters in C should vote</a:t>
            </a:r>
          </a:p>
          <a:p>
            <a:pPr>
              <a:spcAft>
                <a:spcPts val="100"/>
              </a:spcAft>
            </a:pPr>
            <a:r>
              <a:rPr lang="en-US" dirty="0">
                <a:latin typeface="Agency FB" panose="020B0503020202020204" pitchFamily="34" charset="0"/>
              </a:rPr>
              <a:t>&gt;a voter is dissatisfied if she is casting a ballot</a:t>
            </a:r>
          </a:p>
          <a:p>
            <a:pPr>
              <a:spcAft>
                <a:spcPts val="100"/>
              </a:spcAft>
            </a:pPr>
            <a:r>
              <a:rPr lang="en-US" dirty="0">
                <a:latin typeface="Agency FB" panose="020B0503020202020204" pitchFamily="34" charset="0"/>
              </a:rPr>
              <a:t>                                       but she is not willing to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6A5E-1B7C-497A-88F4-0D4E4CB0D090}"/>
              </a:ext>
            </a:extLst>
          </p:cNvPr>
          <p:cNvGrpSpPr/>
          <p:nvPr/>
        </p:nvGrpSpPr>
        <p:grpSpPr>
          <a:xfrm>
            <a:off x="4077467" y="1391280"/>
            <a:ext cx="166680" cy="141480"/>
            <a:chOff x="4077467" y="1391280"/>
            <a:chExt cx="166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14:cNvPr>
                <p14:cNvContentPartPr/>
                <p14:nvPr/>
              </p14:nvContentPartPr>
              <p14:xfrm>
                <a:off x="4077467" y="1394160"/>
                <a:ext cx="360" cy="13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68467" y="1385160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14:cNvPr>
                <p14:cNvContentPartPr/>
                <p14:nvPr/>
              </p14:nvContentPartPr>
              <p14:xfrm>
                <a:off x="4088267" y="1391280"/>
                <a:ext cx="15588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079288" y="1382280"/>
                  <a:ext cx="173479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CEF05-08B5-4C4F-98FB-9AE24D363821}"/>
              </a:ext>
            </a:extLst>
          </p:cNvPr>
          <p:cNvGrpSpPr/>
          <p:nvPr/>
        </p:nvGrpSpPr>
        <p:grpSpPr>
          <a:xfrm>
            <a:off x="3775787" y="1742280"/>
            <a:ext cx="402840" cy="133920"/>
            <a:chOff x="3775787" y="1742280"/>
            <a:chExt cx="4028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14:cNvPr>
                <p14:cNvContentPartPr/>
                <p14:nvPr/>
              </p14:nvContentPartPr>
              <p14:xfrm>
                <a:off x="3775787" y="1742280"/>
                <a:ext cx="1116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766787" y="1733280"/>
                  <a:ext cx="2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14:cNvPr>
                <p14:cNvContentPartPr/>
                <p14:nvPr/>
              </p14:nvContentPartPr>
              <p14:xfrm>
                <a:off x="3813587" y="1763880"/>
                <a:ext cx="365040" cy="11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804587" y="1754880"/>
                  <a:ext cx="38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14:cNvPr>
                <p14:cNvContentPartPr/>
                <p14:nvPr/>
              </p14:nvContentPartPr>
              <p14:xfrm>
                <a:off x="3786587" y="1797000"/>
                <a:ext cx="5760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777587" y="1788000"/>
                  <a:ext cx="752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7C793D-AB7B-4752-A0B4-F6607013D5D3}"/>
                  </a:ext>
                </a:extLst>
              </p14:cNvPr>
              <p14:cNvContentPartPr/>
              <p14:nvPr/>
            </p14:nvContentPartPr>
            <p14:xfrm>
              <a:off x="3731867" y="2066280"/>
              <a:ext cx="18720" cy="152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7C793D-AB7B-4752-A0B4-F6607013D5D3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722867" y="2057301"/>
                <a:ext cx="3636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FFD3A9-B142-48B6-8E8F-C551B1E960BC}"/>
                  </a:ext>
                </a:extLst>
              </p14:cNvPr>
              <p14:cNvContentPartPr/>
              <p14:nvPr/>
            </p14:nvContentPartPr>
            <p14:xfrm>
              <a:off x="3745907" y="2106240"/>
              <a:ext cx="4622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FFD3A9-B142-48B6-8E8F-C551B1E960B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736907" y="2097240"/>
                <a:ext cx="4798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B62D809-846A-4166-8C5D-2EE135B18D6E}"/>
              </a:ext>
            </a:extLst>
          </p:cNvPr>
          <p:cNvGrpSpPr/>
          <p:nvPr/>
        </p:nvGrpSpPr>
        <p:grpSpPr>
          <a:xfrm>
            <a:off x="5074307" y="2603400"/>
            <a:ext cx="406440" cy="183960"/>
            <a:chOff x="5074307" y="2603400"/>
            <a:chExt cx="4064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5268DB-7DDC-4D7C-99A6-8F2B5CC83682}"/>
                    </a:ext>
                  </a:extLst>
                </p14:cNvPr>
                <p14:cNvContentPartPr/>
                <p14:nvPr/>
              </p14:nvContentPartPr>
              <p14:xfrm>
                <a:off x="5074307" y="2603400"/>
                <a:ext cx="19800" cy="18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5268DB-7DDC-4D7C-99A6-8F2B5CC8368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65468" y="2594400"/>
                  <a:ext cx="37125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EB420D-692F-4344-9020-A79A81047C24}"/>
                    </a:ext>
                  </a:extLst>
                </p14:cNvPr>
                <p14:cNvContentPartPr/>
                <p14:nvPr/>
              </p14:nvContentPartPr>
              <p14:xfrm>
                <a:off x="5078627" y="2631480"/>
                <a:ext cx="402120" cy="12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EB420D-692F-4344-9020-A79A81047C2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069635" y="2622454"/>
                  <a:ext cx="419744" cy="14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26E03C-C174-4153-A029-DD0A64AF2F91}"/>
                    </a:ext>
                  </a:extLst>
                </p14:cNvPr>
                <p14:cNvContentPartPr/>
                <p14:nvPr/>
              </p14:nvContentPartPr>
              <p14:xfrm>
                <a:off x="5106347" y="2691600"/>
                <a:ext cx="27216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26E03C-C174-4153-A029-DD0A64AF2F9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097347" y="2682600"/>
                  <a:ext cx="289800" cy="2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2DED36C6-F870-4F31-9E7B-841CF269C6FE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399A01B-B80F-4341-BD66-3D0CC0DF948A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317682D4-660C-47EE-A5E6-F7A330E507AE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317682D4-660C-47EE-A5E6-F7A330E50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518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358719E-38C2-4CA0-B16C-F911A842B838}"/>
              </a:ext>
            </a:extLst>
          </p:cNvPr>
          <p:cNvGrpSpPr/>
          <p:nvPr/>
        </p:nvGrpSpPr>
        <p:grpSpPr>
          <a:xfrm>
            <a:off x="4467063" y="1807961"/>
            <a:ext cx="1032120" cy="202680"/>
            <a:chOff x="4467063" y="1757159"/>
            <a:chExt cx="10321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69B58A7-3182-4BDD-B044-0CF93E515D27}"/>
                    </a:ext>
                  </a:extLst>
                </p14:cNvPr>
                <p14:cNvContentPartPr/>
                <p14:nvPr/>
              </p14:nvContentPartPr>
              <p14:xfrm>
                <a:off x="4467063" y="1757159"/>
                <a:ext cx="239040" cy="157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E351F4-56B7-4A76-9AC9-2EED42F840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58063" y="1748138"/>
                  <a:ext cx="256680" cy="1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57BFC03-AADB-45DA-8BB6-1A42E82D5E92}"/>
                    </a:ext>
                  </a:extLst>
                </p14:cNvPr>
                <p14:cNvContentPartPr/>
                <p14:nvPr/>
              </p14:nvContentPartPr>
              <p14:xfrm>
                <a:off x="4480383" y="1831319"/>
                <a:ext cx="14292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24D376-4AC1-409F-B4A0-D22255DE87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71360" y="1822592"/>
                  <a:ext cx="160605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ED954E3-B439-484D-9559-7C39C04DF03D}"/>
                    </a:ext>
                  </a:extLst>
                </p14:cNvPr>
                <p14:cNvContentPartPr/>
                <p14:nvPr/>
              </p14:nvContentPartPr>
              <p14:xfrm>
                <a:off x="4735623" y="1815839"/>
                <a:ext cx="149760" cy="7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5B86BD-6E9E-489B-ABFD-2A3C7A07E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6601" y="1806839"/>
                  <a:ext cx="167443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5F0A2DC-98AC-4F4E-BE04-1C8C6A932711}"/>
                    </a:ext>
                  </a:extLst>
                </p14:cNvPr>
                <p14:cNvContentPartPr/>
                <p14:nvPr/>
              </p14:nvContentPartPr>
              <p14:xfrm>
                <a:off x="4913463" y="1895759"/>
                <a:ext cx="3312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367214-09E9-48F6-98C2-545D0A8A60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4463" y="1886759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1EC49FB-1205-4F49-B9B1-49E2F2FCC695}"/>
                    </a:ext>
                  </a:extLst>
                </p14:cNvPr>
                <p14:cNvContentPartPr/>
                <p14:nvPr/>
              </p14:nvContentPartPr>
              <p14:xfrm>
                <a:off x="5050263" y="1815119"/>
                <a:ext cx="111600" cy="8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CF5561-31D2-4B5E-B602-684F9C09FC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1292" y="1806119"/>
                  <a:ext cx="129183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1DE4F3C-6C34-4C6D-938A-1CC93289295E}"/>
                    </a:ext>
                  </a:extLst>
                </p14:cNvPr>
                <p14:cNvContentPartPr/>
                <p14:nvPr/>
              </p14:nvContentPartPr>
              <p14:xfrm>
                <a:off x="5080863" y="1907999"/>
                <a:ext cx="5220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64A7B0-0E33-4CC3-B5E9-B353DF76D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1863" y="1898999"/>
                  <a:ext cx="69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AB2C8FA-C249-4941-95B7-37A312499F71}"/>
                    </a:ext>
                  </a:extLst>
                </p14:cNvPr>
                <p14:cNvContentPartPr/>
                <p14:nvPr/>
              </p14:nvContentPartPr>
              <p14:xfrm>
                <a:off x="5224143" y="1798919"/>
                <a:ext cx="275040" cy="11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427B66-CE65-458F-8361-47A591B7FC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5155" y="1789890"/>
                  <a:ext cx="292657" cy="129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C3BC3D51-BA86-4BC0-A55E-9B74EB3C24DF}"/>
                  </a:ext>
                </a:extLst>
              </p14:cNvPr>
              <p14:cNvContentPartPr/>
              <p14:nvPr/>
            </p14:nvContentPartPr>
            <p14:xfrm>
              <a:off x="5731383" y="1788881"/>
              <a:ext cx="192960" cy="1602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C3BC3D51-BA86-4BC0-A55E-9B74EB3C24D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5722383" y="1779901"/>
                <a:ext cx="210600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1FD1C92E-BD36-4363-90F4-920825B6BB9F}"/>
                  </a:ext>
                </a:extLst>
              </p14:cNvPr>
              <p14:cNvContentPartPr/>
              <p14:nvPr/>
            </p14:nvContentPartPr>
            <p14:xfrm>
              <a:off x="5758743" y="1878521"/>
              <a:ext cx="143640" cy="1008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1FD1C92E-BD36-4363-90F4-920825B6BB9F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749743" y="1869188"/>
                <a:ext cx="161280" cy="2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BB4FA03A-6611-4308-9287-359565D9F3C4}"/>
                  </a:ext>
                </a:extLst>
              </p14:cNvPr>
              <p14:cNvContentPartPr/>
              <p14:nvPr/>
            </p14:nvContentPartPr>
            <p14:xfrm>
              <a:off x="6026223" y="1739921"/>
              <a:ext cx="283680" cy="2019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BB4FA03A-6611-4308-9287-359565D9F3C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017234" y="1730905"/>
                <a:ext cx="301298" cy="219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8A0FDA05-C3F7-46A1-9905-499CD1DFA840}"/>
                  </a:ext>
                </a:extLst>
              </p14:cNvPr>
              <p14:cNvContentPartPr/>
              <p14:nvPr/>
            </p14:nvContentPartPr>
            <p14:xfrm>
              <a:off x="6451751" y="1818067"/>
              <a:ext cx="612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8A0FDA05-C3F7-46A1-9905-499CD1DFA840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442751" y="180906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0FED5F64-BD99-459B-8BE3-839F5565204D}"/>
                  </a:ext>
                </a:extLst>
              </p14:cNvPr>
              <p14:cNvContentPartPr/>
              <p14:nvPr/>
            </p14:nvContentPartPr>
            <p14:xfrm>
              <a:off x="6471191" y="1917427"/>
              <a:ext cx="6120" cy="36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0FED5F64-BD99-459B-8BE3-839F5565204D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462191" y="190842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5017184B-F645-4806-BC19-3C22AB3E0965}"/>
                  </a:ext>
                </a:extLst>
              </p14:cNvPr>
              <p14:cNvContentPartPr/>
              <p14:nvPr/>
            </p14:nvContentPartPr>
            <p14:xfrm>
              <a:off x="6740111" y="1690987"/>
              <a:ext cx="122040" cy="1962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5017184B-F645-4806-BC19-3C22AB3E0965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731111" y="1681987"/>
                <a:ext cx="139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B6E7E13E-A1F9-4E00-BEDC-C7DF0DBF7890}"/>
                  </a:ext>
                </a:extLst>
              </p14:cNvPr>
              <p14:cNvContentPartPr/>
              <p14:nvPr/>
            </p14:nvContentPartPr>
            <p14:xfrm>
              <a:off x="6929111" y="1809427"/>
              <a:ext cx="141120" cy="756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B6E7E13E-A1F9-4E00-BEDC-C7DF0DBF7890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920111" y="1800427"/>
                <a:ext cx="158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82B44ACB-A6A4-4C7C-8E00-6EC0AD2F620A}"/>
                  </a:ext>
                </a:extLst>
              </p14:cNvPr>
              <p14:cNvContentPartPr/>
              <p14:nvPr/>
            </p14:nvContentPartPr>
            <p14:xfrm>
              <a:off x="7114151" y="1915627"/>
              <a:ext cx="10080" cy="7524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82B44ACB-A6A4-4C7C-8E00-6EC0AD2F620A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105151" y="1906627"/>
                <a:ext cx="27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B27D577E-7A80-44E4-AC8A-53C66C5A7C9A}"/>
                  </a:ext>
                </a:extLst>
              </p14:cNvPr>
              <p14:cNvContentPartPr/>
              <p14:nvPr/>
            </p14:nvContentPartPr>
            <p14:xfrm>
              <a:off x="7210271" y="1791067"/>
              <a:ext cx="98640" cy="6660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B27D577E-7A80-44E4-AC8A-53C66C5A7C9A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7201238" y="1782067"/>
                <a:ext cx="11634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17901850-896E-40EB-B5BE-A5704D5480B4}"/>
                  </a:ext>
                </a:extLst>
              </p14:cNvPr>
              <p14:cNvContentPartPr/>
              <p14:nvPr/>
            </p14:nvContentPartPr>
            <p14:xfrm>
              <a:off x="7320071" y="1678027"/>
              <a:ext cx="138960" cy="2365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17901850-896E-40EB-B5BE-A5704D5480B4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7311094" y="1669027"/>
                <a:ext cx="156554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CA5A118E-302B-410D-9B17-D817FD84F30C}"/>
                  </a:ext>
                </a:extLst>
              </p14:cNvPr>
              <p14:cNvContentPartPr/>
              <p14:nvPr/>
            </p14:nvContentPartPr>
            <p14:xfrm>
              <a:off x="7614191" y="1720507"/>
              <a:ext cx="143280" cy="1278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CA5A118E-302B-410D-9B17-D817FD84F30C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7605168" y="1711532"/>
                <a:ext cx="160964" cy="14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FF2A66A6-5703-48E5-8EE3-917C50A8ED66}"/>
                  </a:ext>
                </a:extLst>
              </p14:cNvPr>
              <p14:cNvContentPartPr/>
              <p14:nvPr/>
            </p14:nvContentPartPr>
            <p14:xfrm>
              <a:off x="7620311" y="1794667"/>
              <a:ext cx="137160" cy="1440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FF2A66A6-5703-48E5-8EE3-917C50A8ED66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7611287" y="1785667"/>
                <a:ext cx="154846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117F200E-7C78-4764-BE24-526C2650DAC4}"/>
                  </a:ext>
                </a:extLst>
              </p14:cNvPr>
              <p14:cNvContentPartPr/>
              <p14:nvPr/>
            </p14:nvContentPartPr>
            <p14:xfrm>
              <a:off x="7882523" y="1711157"/>
              <a:ext cx="17640" cy="1256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117F200E-7C78-4764-BE24-526C2650DAC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7873703" y="1702157"/>
                <a:ext cx="34927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FCBE9822-C488-42DE-A245-EAB924E660EF}"/>
                  </a:ext>
                </a:extLst>
              </p14:cNvPr>
              <p14:cNvContentPartPr/>
              <p14:nvPr/>
            </p14:nvContentPartPr>
            <p14:xfrm>
              <a:off x="7859483" y="1702517"/>
              <a:ext cx="237600" cy="14760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FCBE9822-C488-42DE-A245-EAB924E660EF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7850483" y="1693517"/>
                <a:ext cx="25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79A42C72-25C7-4B23-9B41-815D06F1F847}"/>
                  </a:ext>
                </a:extLst>
              </p14:cNvPr>
              <p14:cNvContentPartPr/>
              <p14:nvPr/>
            </p14:nvContentPartPr>
            <p14:xfrm>
              <a:off x="8231003" y="1753997"/>
              <a:ext cx="98640" cy="57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79A42C72-25C7-4B23-9B41-815D06F1F847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8222003" y="1744397"/>
                <a:ext cx="116280" cy="24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D1943102-E961-46D5-805D-714E06B50C2C}"/>
                  </a:ext>
                </a:extLst>
              </p14:cNvPr>
              <p14:cNvContentPartPr/>
              <p14:nvPr/>
            </p14:nvContentPartPr>
            <p14:xfrm>
              <a:off x="8223083" y="1799357"/>
              <a:ext cx="162000" cy="108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D1943102-E961-46D5-805D-714E06B50C2C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214083" y="1790357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4CFAE215-6881-41E3-A0A1-96A425286B74}"/>
                  </a:ext>
                </a:extLst>
              </p14:cNvPr>
              <p14:cNvContentPartPr/>
              <p14:nvPr/>
            </p14:nvContentPartPr>
            <p14:xfrm>
              <a:off x="8385443" y="1706117"/>
              <a:ext cx="215640" cy="1396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4CFAE215-6881-41E3-A0A1-96A425286B7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376443" y="1697140"/>
                <a:ext cx="233280" cy="1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26F2F7-89EE-47BA-8FE5-51E7100B02A0}"/>
                  </a:ext>
                </a:extLst>
              </p14:cNvPr>
              <p14:cNvContentPartPr/>
              <p14:nvPr/>
            </p14:nvContentPartPr>
            <p14:xfrm>
              <a:off x="8752283" y="1583717"/>
              <a:ext cx="160920" cy="1929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26F2F7-89EE-47BA-8FE5-51E7100B02A0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8743263" y="1574717"/>
                <a:ext cx="178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CAEBAFE1-3151-45E6-9538-717F85FAE9C5}"/>
                  </a:ext>
                </a:extLst>
              </p14:cNvPr>
              <p14:cNvContentPartPr/>
              <p14:nvPr/>
            </p14:nvContentPartPr>
            <p14:xfrm>
              <a:off x="8997083" y="1673357"/>
              <a:ext cx="195840" cy="9324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CAEBAFE1-3151-45E6-9538-717F85FAE9C5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988100" y="1664357"/>
                <a:ext cx="213448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FE26B52-89BD-4D06-AA2A-56FCAE45465E}"/>
                  </a:ext>
                </a:extLst>
              </p14:cNvPr>
              <p14:cNvContentPartPr/>
              <p14:nvPr/>
            </p14:nvContentPartPr>
            <p14:xfrm>
              <a:off x="9116243" y="1783517"/>
              <a:ext cx="31320" cy="5688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FE26B52-89BD-4D06-AA2A-56FCAE45465E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9107138" y="1774517"/>
                <a:ext cx="49165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610A8A95-8EFF-4E4D-8C50-E9673B0A33FD}"/>
                  </a:ext>
                </a:extLst>
              </p14:cNvPr>
              <p14:cNvContentPartPr/>
              <p14:nvPr/>
            </p14:nvContentPartPr>
            <p14:xfrm>
              <a:off x="9324323" y="1655717"/>
              <a:ext cx="227880" cy="1108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610A8A95-8EFF-4E4D-8C50-E9673B0A33FD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9315323" y="1646746"/>
                <a:ext cx="245520" cy="12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420726DC-A217-4DAA-A163-41C0632CE4BA}"/>
                  </a:ext>
                </a:extLst>
              </p14:cNvPr>
              <p14:cNvContentPartPr/>
              <p14:nvPr/>
            </p14:nvContentPartPr>
            <p14:xfrm>
              <a:off x="9587843" y="1570397"/>
              <a:ext cx="154800" cy="25128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420726DC-A217-4DAA-A163-41C0632CE4BA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578843" y="1561397"/>
                <a:ext cx="172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1BC0614A-66F3-4735-90BF-F351AC4399AA}"/>
                  </a:ext>
                </a:extLst>
              </p14:cNvPr>
              <p14:cNvContentPartPr/>
              <p14:nvPr/>
            </p14:nvContentPartPr>
            <p14:xfrm>
              <a:off x="9855683" y="1614677"/>
              <a:ext cx="200520" cy="14724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1BC0614A-66F3-4735-90BF-F351AC4399AA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9846683" y="1605677"/>
                <a:ext cx="21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EF372299-C309-4C4C-BCF4-439C26A1273F}"/>
                  </a:ext>
                </a:extLst>
              </p14:cNvPr>
              <p14:cNvContentPartPr/>
              <p14:nvPr/>
            </p14:nvContentPartPr>
            <p14:xfrm>
              <a:off x="9903563" y="1669397"/>
              <a:ext cx="158040" cy="342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EF372299-C309-4C4C-BCF4-439C26A1273F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9894563" y="1660397"/>
                <a:ext cx="175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6A429109-9389-4699-96C6-49EC689EBBBB}"/>
                  </a:ext>
                </a:extLst>
              </p14:cNvPr>
              <p14:cNvContentPartPr/>
              <p14:nvPr/>
            </p14:nvContentPartPr>
            <p14:xfrm>
              <a:off x="9813203" y="1508477"/>
              <a:ext cx="370080" cy="35568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6A429109-9389-4699-96C6-49EC689EBBBB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9804194" y="1499477"/>
                <a:ext cx="387737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4A81153D-74F0-40AE-A43E-7A2E3B55FB90}"/>
                  </a:ext>
                </a:extLst>
              </p14:cNvPr>
              <p14:cNvContentPartPr/>
              <p14:nvPr/>
            </p14:nvContentPartPr>
            <p14:xfrm>
              <a:off x="10313603" y="1595597"/>
              <a:ext cx="15840" cy="1278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4A81153D-74F0-40AE-A43E-7A2E3B55FB90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304603" y="1586597"/>
                <a:ext cx="33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7F3E46F6-D21D-42F5-BB3F-C74F0ADC0A1E}"/>
                  </a:ext>
                </a:extLst>
              </p14:cNvPr>
              <p14:cNvContentPartPr/>
              <p14:nvPr/>
            </p14:nvContentPartPr>
            <p14:xfrm>
              <a:off x="10312163" y="1595597"/>
              <a:ext cx="218520" cy="1555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7F3E46F6-D21D-42F5-BB3F-C74F0ADC0A1E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303163" y="1586597"/>
                <a:ext cx="23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BF5E9355-A00B-4792-B73E-49526365F0F7}"/>
                  </a:ext>
                </a:extLst>
              </p14:cNvPr>
              <p14:cNvContentPartPr/>
              <p14:nvPr/>
            </p14:nvContentPartPr>
            <p14:xfrm>
              <a:off x="5271027" y="1302393"/>
              <a:ext cx="241200" cy="1598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BF5E9355-A00B-4792-B73E-49526365F0F7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5262014" y="1293413"/>
                <a:ext cx="258866" cy="1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oup 400">
            <a:extLst>
              <a:ext uri="{FF2B5EF4-FFF2-40B4-BE49-F238E27FC236}">
                <a16:creationId xmlns:a16="http://schemas.microsoft.com/office/drawing/2014/main" id="{1E1EC3BE-9936-4D71-A701-398F96DE52E0}"/>
              </a:ext>
            </a:extLst>
          </p:cNvPr>
          <p:cNvGrpSpPr/>
          <p:nvPr/>
        </p:nvGrpSpPr>
        <p:grpSpPr>
          <a:xfrm>
            <a:off x="4320267" y="1269273"/>
            <a:ext cx="779760" cy="212040"/>
            <a:chOff x="4320267" y="1353943"/>
            <a:chExt cx="779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D393E52-FCC8-4520-9705-224A2A122F18}"/>
                    </a:ext>
                  </a:extLst>
                </p14:cNvPr>
                <p14:cNvContentPartPr/>
                <p14:nvPr/>
              </p14:nvContentPartPr>
              <p14:xfrm>
                <a:off x="4320267" y="1353943"/>
                <a:ext cx="320040" cy="21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67" y="1344928"/>
                  <a:ext cx="33768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69D8B14-71C1-408E-BAA8-5DCA99467C28}"/>
                    </a:ext>
                  </a:extLst>
                </p14:cNvPr>
                <p14:cNvContentPartPr/>
                <p14:nvPr/>
              </p14:nvContentPartPr>
              <p14:xfrm>
                <a:off x="4373907" y="1455103"/>
                <a:ext cx="11592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4907" y="1446103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69417DC-1823-4386-9100-CBE622EABCDD}"/>
                    </a:ext>
                  </a:extLst>
                </p14:cNvPr>
                <p14:cNvContentPartPr/>
                <p14:nvPr/>
              </p14:nvContentPartPr>
              <p14:xfrm>
                <a:off x="4936947" y="1448983"/>
                <a:ext cx="1630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7947" y="1439983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5066EF7-CFED-464A-A56C-27298927D60D}"/>
                    </a:ext>
                  </a:extLst>
                </p14:cNvPr>
                <p14:cNvContentPartPr/>
                <p14:nvPr/>
              </p14:nvContentPartPr>
              <p14:xfrm>
                <a:off x="4965027" y="1496863"/>
                <a:ext cx="102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6059" y="1487863"/>
                  <a:ext cx="11981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71950F9-6CC6-4991-BA34-47D68F0BEE31}"/>
                    </a:ext>
                  </a:extLst>
                </p14:cNvPr>
                <p14:cNvContentPartPr/>
                <p14:nvPr/>
              </p14:nvContentPartPr>
              <p14:xfrm>
                <a:off x="4620507" y="1474543"/>
                <a:ext cx="152280" cy="80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1528" y="1465583"/>
                  <a:ext cx="169878" cy="98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4A58985C-4B2F-4A98-801A-2145E335CB3C}"/>
              </a:ext>
            </a:extLst>
          </p:cNvPr>
          <p:cNvGrpSpPr/>
          <p:nvPr/>
        </p:nvGrpSpPr>
        <p:grpSpPr>
          <a:xfrm>
            <a:off x="5717787" y="1207353"/>
            <a:ext cx="1964220" cy="390960"/>
            <a:chOff x="5717787" y="1292023"/>
            <a:chExt cx="19642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871A8C8-9806-4B41-B48F-7AF75161EC01}"/>
                    </a:ext>
                  </a:extLst>
                </p14:cNvPr>
                <p14:cNvContentPartPr/>
                <p14:nvPr/>
              </p14:nvContentPartPr>
              <p14:xfrm>
                <a:off x="7246767" y="1358390"/>
                <a:ext cx="140400" cy="12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7767" y="134939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894B480-437B-423E-B4F0-E21C54AE4CE1}"/>
                    </a:ext>
                  </a:extLst>
                </p14:cNvPr>
                <p14:cNvContentPartPr/>
                <p14:nvPr/>
              </p14:nvContentPartPr>
              <p14:xfrm>
                <a:off x="7221567" y="1536230"/>
                <a:ext cx="15624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2567" y="1527230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F2C2F0A-ADC3-493F-9552-9651FE05CEEB}"/>
                    </a:ext>
                  </a:extLst>
                </p14:cNvPr>
                <p14:cNvContentPartPr/>
                <p14:nvPr/>
              </p14:nvContentPartPr>
              <p14:xfrm>
                <a:off x="7550607" y="1367030"/>
                <a:ext cx="13140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1582" y="1358030"/>
                  <a:ext cx="149088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E07C2732-E7B6-496C-B67E-8BC6EEFD4A60}"/>
                    </a:ext>
                  </a:extLst>
                </p14:cNvPr>
                <p14:cNvContentPartPr/>
                <p14:nvPr/>
              </p14:nvContentPartPr>
              <p14:xfrm>
                <a:off x="5717787" y="1448983"/>
                <a:ext cx="61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08787" y="143998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90622258-554E-4DBC-A0B9-FE767BC86D36}"/>
                    </a:ext>
                  </a:extLst>
                </p14:cNvPr>
                <p14:cNvContentPartPr/>
                <p14:nvPr/>
              </p14:nvContentPartPr>
              <p14:xfrm>
                <a:off x="5732907" y="1533223"/>
                <a:ext cx="36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23907" y="152422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A4FFD96-56E9-4529-A09A-1234D29E48BA}"/>
                    </a:ext>
                  </a:extLst>
                </p14:cNvPr>
                <p14:cNvContentPartPr/>
                <p14:nvPr/>
              </p14:nvContentPartPr>
              <p14:xfrm>
                <a:off x="6040707" y="1351423"/>
                <a:ext cx="187560" cy="17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1707" y="134242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973A625-44A8-481E-823A-5B333966EC66}"/>
                    </a:ext>
                  </a:extLst>
                </p14:cNvPr>
                <p14:cNvContentPartPr/>
                <p14:nvPr/>
              </p14:nvContentPartPr>
              <p14:xfrm>
                <a:off x="6279387" y="1461583"/>
                <a:ext cx="18936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70370" y="1452583"/>
                  <a:ext cx="207034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8443350-E849-4365-95F9-2A8BC086EB9C}"/>
                    </a:ext>
                  </a:extLst>
                </p14:cNvPr>
                <p14:cNvContentPartPr/>
                <p14:nvPr/>
              </p14:nvContentPartPr>
              <p14:xfrm>
                <a:off x="6389547" y="1479583"/>
                <a:ext cx="219960" cy="20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547" y="1470583"/>
                  <a:ext cx="23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486DBF8-FC6F-4315-BF4A-285F952E19D8}"/>
                    </a:ext>
                  </a:extLst>
                </p14:cNvPr>
                <p14:cNvContentPartPr/>
                <p14:nvPr/>
              </p14:nvContentPartPr>
              <p14:xfrm>
                <a:off x="6643707" y="1349623"/>
                <a:ext cx="123480" cy="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34707" y="1341623"/>
                  <a:ext cx="14112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F73C45B-5E7F-43C3-8DC5-F25EC5CCC5ED}"/>
                    </a:ext>
                  </a:extLst>
                </p14:cNvPr>
                <p14:cNvContentPartPr/>
                <p14:nvPr/>
              </p14:nvContentPartPr>
              <p14:xfrm>
                <a:off x="6670347" y="1292023"/>
                <a:ext cx="61920" cy="9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61347" y="128302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112A6A1-9EDD-428D-957D-8C6BAF8D630D}"/>
                    </a:ext>
                  </a:extLst>
                </p14:cNvPr>
                <p14:cNvContentPartPr/>
                <p14:nvPr/>
              </p14:nvContentPartPr>
              <p14:xfrm>
                <a:off x="6644600" y="1580383"/>
                <a:ext cx="118080" cy="7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35600" y="1571383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84EE500-CD66-484D-B61A-AE9699E28550}"/>
                    </a:ext>
                  </a:extLst>
                </p14:cNvPr>
                <p14:cNvContentPartPr/>
                <p14:nvPr/>
              </p14:nvContentPartPr>
              <p14:xfrm>
                <a:off x="6821907" y="1296343"/>
                <a:ext cx="116640" cy="23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2907" y="1287329"/>
                  <a:ext cx="13428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5410E6C-9BE5-4284-8BC0-8ADE202048A1}"/>
                    </a:ext>
                  </a:extLst>
                </p14:cNvPr>
                <p14:cNvContentPartPr/>
                <p14:nvPr/>
              </p14:nvContentPartPr>
              <p14:xfrm>
                <a:off x="6922707" y="1423063"/>
                <a:ext cx="10800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13737" y="1414063"/>
                  <a:ext cx="125581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393F929-F727-421D-9117-8F60ADF188FB}"/>
                    </a:ext>
                  </a:extLst>
                </p14:cNvPr>
                <p14:cNvContentPartPr/>
                <p14:nvPr/>
              </p14:nvContentPartPr>
              <p14:xfrm>
                <a:off x="7061307" y="1301743"/>
                <a:ext cx="7164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52352" y="1292743"/>
                  <a:ext cx="89192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692F8E20-A5B4-499E-A4CD-468D27DB3B6A}"/>
              </a:ext>
            </a:extLst>
          </p:cNvPr>
          <p:cNvGrpSpPr/>
          <p:nvPr/>
        </p:nvGrpSpPr>
        <p:grpSpPr>
          <a:xfrm>
            <a:off x="6529787" y="2048280"/>
            <a:ext cx="94320" cy="116640"/>
            <a:chOff x="6529787" y="2048280"/>
            <a:chExt cx="9432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D9564AE8-3B05-4D4E-9795-A280AA342EE8}"/>
                    </a:ext>
                  </a:extLst>
                </p14:cNvPr>
                <p14:cNvContentPartPr/>
                <p14:nvPr/>
              </p14:nvContentPartPr>
              <p14:xfrm>
                <a:off x="6580907" y="2048280"/>
                <a:ext cx="360" cy="1166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D9564AE8-3B05-4D4E-9795-A280AA342EE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72267" y="2039280"/>
                  <a:ext cx="1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431A118-489A-43C8-B7E7-878D2BA7210D}"/>
                    </a:ext>
                  </a:extLst>
                </p14:cNvPr>
                <p14:cNvContentPartPr/>
                <p14:nvPr/>
              </p14:nvContentPartPr>
              <p14:xfrm>
                <a:off x="6529787" y="2104080"/>
                <a:ext cx="94320" cy="27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431A118-489A-43C8-B7E7-878D2BA7210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520787" y="2095080"/>
                  <a:ext cx="1119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AC8E237B-9DB0-48EE-89E2-86E0C2DFD381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AC8E237B-9DB0-48EE-89E2-86E0C2DFD381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A1E845E2-11D8-4CA0-B6B5-BAF8724C41CB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A1E845E2-11D8-4CA0-B6B5-BAF8724C41CB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7906F26D-BF9C-4512-B618-F52DF92FE9D8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7906F26D-BF9C-4512-B618-F52DF92FE9D8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4AC26D4B-A64C-43EE-902F-625A357B5302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4AC26D4B-A64C-43EE-902F-625A357B5302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0FB4C32E-61B0-4470-9D0E-64B6CE98313A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0FB4C32E-61B0-4470-9D0E-64B6CE98313A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211BDF7E-515D-4799-8AF4-8E000B49513F}"/>
                  </a:ext>
                </a:extLst>
              </p14:cNvPr>
              <p14:cNvContentPartPr/>
              <p14:nvPr/>
            </p14:nvContentPartPr>
            <p14:xfrm>
              <a:off x="1345067" y="751920"/>
              <a:ext cx="143640" cy="13500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211BDF7E-515D-4799-8AF4-8E000B49513F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336427" y="742920"/>
                <a:ext cx="16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460A61AC-6E4E-475F-8268-294E93252598}"/>
                  </a:ext>
                </a:extLst>
              </p14:cNvPr>
              <p14:cNvContentPartPr/>
              <p14:nvPr/>
            </p14:nvContentPartPr>
            <p14:xfrm>
              <a:off x="1593467" y="902040"/>
              <a:ext cx="181080" cy="1188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460A61AC-6E4E-475F-8268-294E93252598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584467" y="893040"/>
                <a:ext cx="198720" cy="29520"/>
              </a:xfrm>
              <a:prstGeom prst="rect">
                <a:avLst/>
              </a:prstGeom>
            </p:spPr>
          </p:pic>
        </mc:Fallback>
      </mc:AlternateContent>
      <p:sp>
        <p:nvSpPr>
          <p:cNvPr id="435" name="Slide Number Placeholder 3">
            <a:extLst>
              <a:ext uri="{FF2B5EF4-FFF2-40B4-BE49-F238E27FC236}">
                <a16:creationId xmlns:a16="http://schemas.microsoft.com/office/drawing/2014/main" id="{8A4E2A0A-ED64-4181-B7C7-8AD9AF38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50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97F3A4D5-F82E-48CD-931D-4C3A45A0222E}"/>
                  </a:ext>
                </a:extLst>
              </p14:cNvPr>
              <p14:cNvContentPartPr/>
              <p14:nvPr/>
            </p14:nvContentPartPr>
            <p14:xfrm>
              <a:off x="8420359" y="1239033"/>
              <a:ext cx="100440" cy="1512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97F3A4D5-F82E-48CD-931D-4C3A45A0222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8411359" y="1230033"/>
                <a:ext cx="11808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039EA2-3BB0-4D8A-A8D7-FD97B59545EC}"/>
              </a:ext>
            </a:extLst>
          </p:cNvPr>
          <p:cNvGrpSpPr/>
          <p:nvPr/>
        </p:nvGrpSpPr>
        <p:grpSpPr>
          <a:xfrm>
            <a:off x="2292540" y="702360"/>
            <a:ext cx="1072080" cy="200880"/>
            <a:chOff x="2292540" y="702360"/>
            <a:chExt cx="1072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14:cNvPr>
                <p14:cNvContentPartPr/>
                <p14:nvPr/>
              </p14:nvContentPartPr>
              <p14:xfrm>
                <a:off x="2490540" y="706680"/>
                <a:ext cx="163800" cy="19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1520" y="697680"/>
                  <a:ext cx="181479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14:cNvPr>
                <p14:cNvContentPartPr/>
                <p14:nvPr/>
              </p14:nvContentPartPr>
              <p14:xfrm>
                <a:off x="2292540" y="702360"/>
                <a:ext cx="415800" cy="18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3540" y="693378"/>
                  <a:ext cx="43344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14:cNvPr>
                <p14:cNvContentPartPr/>
                <p14:nvPr/>
              </p14:nvContentPartPr>
              <p14:xfrm>
                <a:off x="2800500" y="731880"/>
                <a:ext cx="16992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91500" y="722880"/>
                  <a:ext cx="18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14:cNvPr>
                <p14:cNvContentPartPr/>
                <p14:nvPr/>
              </p14:nvContentPartPr>
              <p14:xfrm>
                <a:off x="2727420" y="891360"/>
                <a:ext cx="2602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18420" y="882633"/>
                  <a:ext cx="27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14:cNvPr>
                <p14:cNvContentPartPr/>
                <p14:nvPr/>
              </p14:nvContentPartPr>
              <p14:xfrm>
                <a:off x="3129540" y="723240"/>
                <a:ext cx="23508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0540" y="714260"/>
                  <a:ext cx="252720" cy="180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81008B4-68CF-4C6E-8A70-972E8B29ED43}"/>
              </a:ext>
            </a:extLst>
          </p:cNvPr>
          <p:cNvGrpSpPr/>
          <p:nvPr/>
        </p:nvGrpSpPr>
        <p:grpSpPr>
          <a:xfrm>
            <a:off x="4408827" y="2061804"/>
            <a:ext cx="1063817" cy="300780"/>
            <a:chOff x="4408827" y="2061804"/>
            <a:chExt cx="1063817" cy="3007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14:cNvPr>
                <p14:cNvContentPartPr/>
                <p14:nvPr/>
              </p14:nvContentPartPr>
              <p14:xfrm>
                <a:off x="4408827" y="2061804"/>
                <a:ext cx="231480" cy="234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9827" y="2052804"/>
                  <a:ext cx="249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14:cNvPr>
                <p14:cNvContentPartPr/>
                <p14:nvPr/>
              </p14:nvContentPartPr>
              <p14:xfrm>
                <a:off x="4466787" y="2137764"/>
                <a:ext cx="123480" cy="3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7787" y="2128764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14:cNvPr>
                <p14:cNvContentPartPr/>
                <p14:nvPr/>
              </p14:nvContentPartPr>
              <p14:xfrm>
                <a:off x="4711964" y="2231184"/>
                <a:ext cx="135000" cy="12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02964" y="2222184"/>
                  <a:ext cx="15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14:cNvPr>
                <p14:cNvContentPartPr/>
                <p14:nvPr/>
              </p14:nvContentPartPr>
              <p14:xfrm>
                <a:off x="5000684" y="2211744"/>
                <a:ext cx="154440" cy="150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1684" y="2202744"/>
                  <a:ext cx="17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14:cNvPr>
                <p14:cNvContentPartPr/>
                <p14:nvPr/>
              </p14:nvContentPartPr>
              <p14:xfrm>
                <a:off x="4996724" y="2266824"/>
                <a:ext cx="16200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87744" y="2258061"/>
                  <a:ext cx="179601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14:cNvPr>
                <p14:cNvContentPartPr/>
                <p14:nvPr/>
              </p14:nvContentPartPr>
              <p14:xfrm>
                <a:off x="5262404" y="2207424"/>
                <a:ext cx="210240" cy="11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53404" y="2198424"/>
                  <a:ext cx="2278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14:cNvPr>
              <p14:cNvContentPartPr/>
              <p14:nvPr/>
            </p14:nvContentPartPr>
            <p14:xfrm>
              <a:off x="5735804" y="2233704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26804" y="22247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14:cNvPr>
              <p14:cNvContentPartPr/>
              <p14:nvPr/>
            </p14:nvContentPartPr>
            <p14:xfrm>
              <a:off x="5714564" y="230678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05564" y="229778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32C0F58-73F5-470C-8355-82A7A1C1AAC4}"/>
              </a:ext>
            </a:extLst>
          </p:cNvPr>
          <p:cNvGrpSpPr/>
          <p:nvPr/>
        </p:nvGrpSpPr>
        <p:grpSpPr>
          <a:xfrm>
            <a:off x="6009044" y="2154504"/>
            <a:ext cx="636480" cy="267840"/>
            <a:chOff x="6009044" y="2154504"/>
            <a:chExt cx="6364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14:cNvPr>
                <p14:cNvContentPartPr/>
                <p14:nvPr/>
              </p14:nvContentPartPr>
              <p14:xfrm>
                <a:off x="6009044" y="2154504"/>
                <a:ext cx="150840" cy="11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00044" y="2145533"/>
                  <a:ext cx="16848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14:cNvPr>
                <p14:cNvContentPartPr/>
                <p14:nvPr/>
              </p14:nvContentPartPr>
              <p14:xfrm>
                <a:off x="6209204" y="2193384"/>
                <a:ext cx="154440" cy="86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0204" y="2184384"/>
                  <a:ext cx="17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14:cNvPr>
                <p14:cNvContentPartPr/>
                <p14:nvPr/>
              </p14:nvContentPartPr>
              <p14:xfrm>
                <a:off x="6282284" y="2204184"/>
                <a:ext cx="209160" cy="21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3284" y="2195184"/>
                  <a:ext cx="22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27360" cy="57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98644" y="2302048"/>
                  <a:ext cx="45000" cy="75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8644" y="2302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14:cNvPr>
                <p14:cNvContentPartPr/>
                <p14:nvPr/>
              </p14:nvContentPartPr>
              <p14:xfrm>
                <a:off x="6492524" y="2310024"/>
                <a:ext cx="153000" cy="8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83524" y="2301024"/>
                  <a:ext cx="1706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14:cNvPr>
              <p14:cNvContentPartPr/>
              <p14:nvPr/>
            </p14:nvContentPartPr>
            <p14:xfrm>
              <a:off x="6771164" y="2084664"/>
              <a:ext cx="108360" cy="173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62194" y="2075664"/>
                <a:ext cx="125942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14:cNvPr>
              <p14:cNvContentPartPr/>
              <p14:nvPr/>
            </p14:nvContentPartPr>
            <p14:xfrm>
              <a:off x="6963764" y="2159544"/>
              <a:ext cx="91440" cy="81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54728" y="2150544"/>
                <a:ext cx="10915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14:cNvPr>
              <p14:cNvContentPartPr/>
              <p14:nvPr/>
            </p14:nvContentPartPr>
            <p14:xfrm>
              <a:off x="7106324" y="2085744"/>
              <a:ext cx="81360" cy="187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97284" y="2076744"/>
                <a:ext cx="99078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14:cNvPr>
              <p14:cNvContentPartPr/>
              <p14:nvPr/>
            </p14:nvContentPartPr>
            <p14:xfrm>
              <a:off x="7381724" y="2198064"/>
              <a:ext cx="152280" cy="8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2745" y="2189064"/>
                <a:ext cx="169878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E31A37F-073A-42D5-8101-9F8B81CFDE95}"/>
              </a:ext>
            </a:extLst>
          </p:cNvPr>
          <p:cNvGrpSpPr/>
          <p:nvPr/>
        </p:nvGrpSpPr>
        <p:grpSpPr>
          <a:xfrm>
            <a:off x="7412324" y="2206704"/>
            <a:ext cx="532080" cy="123120"/>
            <a:chOff x="7412324" y="2206704"/>
            <a:chExt cx="5320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14:cNvPr>
                <p14:cNvContentPartPr/>
                <p14:nvPr/>
              </p14:nvContentPartPr>
              <p14:xfrm>
                <a:off x="7412324" y="2264304"/>
                <a:ext cx="142920" cy="1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03324" y="2255304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14:cNvPr>
                <p14:cNvContentPartPr/>
                <p14:nvPr/>
              </p14:nvContentPartPr>
              <p14:xfrm>
                <a:off x="7640564" y="2206704"/>
                <a:ext cx="303840" cy="12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31564" y="2197730"/>
                  <a:ext cx="321480" cy="1407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AD611B1-249B-4049-A67B-4BCD44BF1F02}"/>
                  </a:ext>
                </a:extLst>
              </p14:cNvPr>
              <p14:cNvContentPartPr/>
              <p14:nvPr/>
            </p14:nvContentPartPr>
            <p14:xfrm>
              <a:off x="6815798" y="2661900"/>
              <a:ext cx="2160" cy="3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AD611B1-249B-4049-A67B-4BCD44BF1F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806798" y="2652900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226F6F7-F278-4ED3-B585-2E1EAD2294BE}"/>
                  </a:ext>
                </a:extLst>
              </p14:cNvPr>
              <p14:cNvContentPartPr/>
              <p14:nvPr/>
            </p14:nvContentPartPr>
            <p14:xfrm>
              <a:off x="6823358" y="2738580"/>
              <a:ext cx="360" cy="90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226F6F7-F278-4ED3-B585-2E1EAD2294B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814358" y="2729580"/>
                <a:ext cx="18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5D7C828-C03B-41EA-BF5E-A6254EBB2F8A}"/>
              </a:ext>
            </a:extLst>
          </p:cNvPr>
          <p:cNvGrpSpPr/>
          <p:nvPr/>
        </p:nvGrpSpPr>
        <p:grpSpPr>
          <a:xfrm>
            <a:off x="6960294" y="2585940"/>
            <a:ext cx="1563480" cy="173520"/>
            <a:chOff x="6960294" y="2585940"/>
            <a:chExt cx="15634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0FE70D7-C092-4BE9-8539-DCF71D958108}"/>
                    </a:ext>
                  </a:extLst>
                </p14:cNvPr>
                <p14:cNvContentPartPr/>
                <p14:nvPr/>
              </p14:nvContentPartPr>
              <p14:xfrm>
                <a:off x="6960294" y="2656500"/>
                <a:ext cx="178920" cy="98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0FE70D7-C092-4BE9-8539-DCF71D9581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51294" y="2647467"/>
                  <a:ext cx="196560" cy="115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F8BA74E-6494-449D-86F3-BF015618649B}"/>
                    </a:ext>
                  </a:extLst>
                </p14:cNvPr>
                <p14:cNvContentPartPr/>
                <p14:nvPr/>
              </p14:nvContentPartPr>
              <p14:xfrm>
                <a:off x="7214454" y="2630580"/>
                <a:ext cx="246600" cy="128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F8BA74E-6494-449D-86F3-BF01561864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05454" y="2621580"/>
                  <a:ext cx="26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2C208F5-C47A-4E32-8CCA-FCB9632C8955}"/>
                    </a:ext>
                  </a:extLst>
                </p14:cNvPr>
                <p14:cNvContentPartPr/>
                <p14:nvPr/>
              </p14:nvContentPartPr>
              <p14:xfrm>
                <a:off x="7255134" y="2676660"/>
                <a:ext cx="142920" cy="1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2C208F5-C47A-4E32-8CCA-FCB9632C89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46134" y="2667660"/>
                  <a:ext cx="16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96B58A3-9BD8-43C1-A21A-E4EAE2DA41A1}"/>
                    </a:ext>
                  </a:extLst>
                </p14:cNvPr>
                <p14:cNvContentPartPr/>
                <p14:nvPr/>
              </p14:nvContentPartPr>
              <p14:xfrm>
                <a:off x="7634214" y="2619060"/>
                <a:ext cx="184680" cy="127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96B58A3-9BD8-43C1-A21A-E4EAE2DA41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25232" y="2610060"/>
                  <a:ext cx="20228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CC802C-0DFB-497E-AAF7-8D9E0D437A74}"/>
                    </a:ext>
                  </a:extLst>
                </p14:cNvPr>
                <p14:cNvContentPartPr/>
                <p14:nvPr/>
              </p14:nvContentPartPr>
              <p14:xfrm>
                <a:off x="7503534" y="2585940"/>
                <a:ext cx="317520" cy="160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CC802C-0DFB-497E-AAF7-8D9E0D437A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94534" y="2576940"/>
                  <a:ext cx="335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4D35A4-B6F3-4F7C-A8EC-BF9D3BE0D886}"/>
                    </a:ext>
                  </a:extLst>
                </p14:cNvPr>
                <p14:cNvContentPartPr/>
                <p14:nvPr/>
              </p14:nvContentPartPr>
              <p14:xfrm>
                <a:off x="8146134" y="2682780"/>
                <a:ext cx="106200" cy="7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4D35A4-B6F3-4F7C-A8EC-BF9D3BE0D8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37134" y="2674209"/>
                  <a:ext cx="123840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28C8922-03F9-4EF3-ACE0-E508132AF348}"/>
                    </a:ext>
                  </a:extLst>
                </p14:cNvPr>
                <p14:cNvContentPartPr/>
                <p14:nvPr/>
              </p14:nvContentPartPr>
              <p14:xfrm>
                <a:off x="8146134" y="2688900"/>
                <a:ext cx="119880" cy="37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28C8922-03F9-4EF3-ACE0-E508132AF3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37107" y="2679900"/>
                  <a:ext cx="137573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7101807-1D4F-4A3A-9081-3DA00E8D16B5}"/>
                    </a:ext>
                  </a:extLst>
                </p14:cNvPr>
                <p14:cNvContentPartPr/>
                <p14:nvPr/>
              </p14:nvContentPartPr>
              <p14:xfrm>
                <a:off x="8308854" y="2641020"/>
                <a:ext cx="214920" cy="10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7101807-1D4F-4A3A-9081-3DA00E8D16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99854" y="2632020"/>
                  <a:ext cx="23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AB1F551-6F0F-46E0-9DC5-61757EB05E14}"/>
                    </a:ext>
                  </a:extLst>
                </p14:cNvPr>
                <p14:cNvContentPartPr/>
                <p14:nvPr/>
              </p14:nvContentPartPr>
              <p14:xfrm>
                <a:off x="7946694" y="2632020"/>
                <a:ext cx="213120" cy="124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AB1F551-6F0F-46E0-9DC5-61757EB05E1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7694" y="2622994"/>
                  <a:ext cx="230760" cy="1418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538BDED-D304-4E7B-AECB-37A20A555546}"/>
              </a:ext>
            </a:extLst>
          </p:cNvPr>
          <p:cNvGrpSpPr/>
          <p:nvPr/>
        </p:nvGrpSpPr>
        <p:grpSpPr>
          <a:xfrm>
            <a:off x="8890974" y="2465700"/>
            <a:ext cx="3109320" cy="381240"/>
            <a:chOff x="8890974" y="2465700"/>
            <a:chExt cx="31093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3079D2A-6FE3-40A1-849E-878EC6808B6E}"/>
                    </a:ext>
                  </a:extLst>
                </p14:cNvPr>
                <p14:cNvContentPartPr/>
                <p14:nvPr/>
              </p14:nvContentPartPr>
              <p14:xfrm>
                <a:off x="8890974" y="2518980"/>
                <a:ext cx="150480" cy="192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3079D2A-6FE3-40A1-849E-878EC6808B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81974" y="2509980"/>
                  <a:ext cx="168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3890CE8-7B2B-4631-9332-FC4F872EB670}"/>
                    </a:ext>
                  </a:extLst>
                </p14:cNvPr>
                <p14:cNvContentPartPr/>
                <p14:nvPr/>
              </p14:nvContentPartPr>
              <p14:xfrm>
                <a:off x="9127854" y="2627700"/>
                <a:ext cx="352800" cy="219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3890CE8-7B2B-4631-9332-FC4F872EB6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18845" y="2618715"/>
                  <a:ext cx="370458" cy="23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B62DE5C-867B-44C2-9BBF-4C877CE237C8}"/>
                    </a:ext>
                  </a:extLst>
                </p14:cNvPr>
                <p14:cNvContentPartPr/>
                <p14:nvPr/>
              </p14:nvContentPartPr>
              <p14:xfrm>
                <a:off x="9513054" y="2573700"/>
                <a:ext cx="131400" cy="7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B62DE5C-867B-44C2-9BBF-4C877CE237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04054" y="2564700"/>
                  <a:ext cx="149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ECD8967-E7AC-44DD-852B-C7899890D768}"/>
                    </a:ext>
                  </a:extLst>
                </p14:cNvPr>
                <p14:cNvContentPartPr/>
                <p14:nvPr/>
              </p14:nvContentPartPr>
              <p14:xfrm>
                <a:off x="9555174" y="2511060"/>
                <a:ext cx="15840" cy="87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ECD8967-E7AC-44DD-852B-C7899890D7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46174" y="2502060"/>
                  <a:ext cx="33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3C9680A-8183-48E4-BE98-7015AC7D27B2}"/>
                    </a:ext>
                  </a:extLst>
                </p14:cNvPr>
                <p14:cNvContentPartPr/>
                <p14:nvPr/>
              </p14:nvContentPartPr>
              <p14:xfrm>
                <a:off x="9654894" y="2508540"/>
                <a:ext cx="120240" cy="176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3C9680A-8183-48E4-BE98-7015AC7D27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45894" y="2499540"/>
                  <a:ext cx="13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F63673B-4654-47DE-84FD-7E7CA6A72BC6}"/>
                    </a:ext>
                  </a:extLst>
                </p14:cNvPr>
                <p14:cNvContentPartPr/>
                <p14:nvPr/>
              </p14:nvContentPartPr>
              <p14:xfrm>
                <a:off x="9799614" y="2599980"/>
                <a:ext cx="115920" cy="79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F63673B-4654-47DE-84FD-7E7CA6A72B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90614" y="2591021"/>
                  <a:ext cx="133560" cy="97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16DA7D8-3375-422D-8824-7D69564C8B53}"/>
                    </a:ext>
                  </a:extLst>
                </p14:cNvPr>
                <p14:cNvContentPartPr/>
                <p14:nvPr/>
              </p14:nvContentPartPr>
              <p14:xfrm>
                <a:off x="9924894" y="2526900"/>
                <a:ext cx="113040" cy="185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16DA7D8-3375-422D-8824-7D69564C8B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15894" y="2517917"/>
                  <a:ext cx="130680" cy="20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407D80-4882-4E3A-AA5B-E9FFCE45CCBF}"/>
                    </a:ext>
                  </a:extLst>
                </p14:cNvPr>
                <p14:cNvContentPartPr/>
                <p14:nvPr/>
              </p14:nvContentPartPr>
              <p14:xfrm>
                <a:off x="10223334" y="2620140"/>
                <a:ext cx="137160" cy="14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407D80-4882-4E3A-AA5B-E9FFCE45CC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14334" y="2611140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74F3E5-2487-485F-B09E-FB124BAAC780}"/>
                    </a:ext>
                  </a:extLst>
                </p14:cNvPr>
                <p14:cNvContentPartPr/>
                <p14:nvPr/>
              </p14:nvContentPartPr>
              <p14:xfrm>
                <a:off x="10186614" y="2692140"/>
                <a:ext cx="133200" cy="24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74F3E5-2487-485F-B09E-FB124BAAC78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77614" y="2683140"/>
                  <a:ext cx="150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E417C8B-DA4E-49EC-BE41-AA6F07009317}"/>
                    </a:ext>
                  </a:extLst>
                </p14:cNvPr>
                <p14:cNvContentPartPr/>
                <p14:nvPr/>
              </p14:nvContentPartPr>
              <p14:xfrm>
                <a:off x="10481094" y="2588460"/>
                <a:ext cx="263160" cy="11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E417C8B-DA4E-49EC-BE41-AA6F070093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72094" y="2579460"/>
                  <a:ext cx="28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220453C-2B7B-4242-BE37-1A7164F225A5}"/>
                    </a:ext>
                  </a:extLst>
                </p14:cNvPr>
                <p14:cNvContentPartPr/>
                <p14:nvPr/>
              </p14:nvContentPartPr>
              <p14:xfrm>
                <a:off x="10925694" y="2560740"/>
                <a:ext cx="127440" cy="111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220453C-2B7B-4242-BE37-1A7164F225A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16694" y="2551711"/>
                  <a:ext cx="1450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A162859-F896-48B1-B62B-A2F2271EB160}"/>
                    </a:ext>
                  </a:extLst>
                </p14:cNvPr>
                <p14:cNvContentPartPr/>
                <p14:nvPr/>
              </p14:nvContentPartPr>
              <p14:xfrm>
                <a:off x="11224134" y="2583420"/>
                <a:ext cx="129240" cy="104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A162859-F896-48B1-B62B-A2F2271EB1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15134" y="2574451"/>
                  <a:ext cx="146880" cy="122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F7A1631-BE7E-49DC-AFE1-624BE5736D9E}"/>
                    </a:ext>
                  </a:extLst>
                </p14:cNvPr>
                <p14:cNvContentPartPr/>
                <p14:nvPr/>
              </p14:nvContentPartPr>
              <p14:xfrm>
                <a:off x="11426094" y="2570820"/>
                <a:ext cx="266400" cy="136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F7A1631-BE7E-49DC-AFE1-624BE5736D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17094" y="2561820"/>
                  <a:ext cx="28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769A349-1D78-449A-9E77-7D57307CDEAD}"/>
                    </a:ext>
                  </a:extLst>
                </p14:cNvPr>
                <p14:cNvContentPartPr/>
                <p14:nvPr/>
              </p14:nvContentPartPr>
              <p14:xfrm>
                <a:off x="11491614" y="2635620"/>
                <a:ext cx="110160" cy="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769A349-1D78-449A-9E77-7D57307CDE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82614" y="2626620"/>
                  <a:ext cx="127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5D0C2C2-299F-4441-8015-51162B149D2D}"/>
                    </a:ext>
                  </a:extLst>
                </p14:cNvPr>
                <p14:cNvContentPartPr/>
                <p14:nvPr/>
              </p14:nvContentPartPr>
              <p14:xfrm>
                <a:off x="11392974" y="2465700"/>
                <a:ext cx="403200" cy="284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5D0C2C2-299F-4441-8015-51162B149D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83974" y="2456700"/>
                  <a:ext cx="420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CB9BA3E-5BC5-4187-B7C5-6B1AE94089B5}"/>
                    </a:ext>
                  </a:extLst>
                </p14:cNvPr>
                <p14:cNvContentPartPr/>
                <p14:nvPr/>
              </p14:nvContentPartPr>
              <p14:xfrm>
                <a:off x="11689254" y="2557140"/>
                <a:ext cx="311040" cy="168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CB9BA3E-5BC5-4187-B7C5-6B1AE94089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80244" y="2548140"/>
                  <a:ext cx="3287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AC86816A-042C-430C-A8A0-B832B474D8EA}"/>
                  </a:ext>
                </a:extLst>
              </p14:cNvPr>
              <p14:cNvContentPartPr/>
              <p14:nvPr/>
            </p14:nvContentPartPr>
            <p14:xfrm>
              <a:off x="9489654" y="2777460"/>
              <a:ext cx="160200" cy="622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AC86816A-042C-430C-A8A0-B832B474D8E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480654" y="2768460"/>
                <a:ext cx="1778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517A6A1-AB46-416B-A5FE-8046A6D1C397}"/>
              </a:ext>
            </a:extLst>
          </p:cNvPr>
          <p:cNvGrpSpPr/>
          <p:nvPr/>
        </p:nvGrpSpPr>
        <p:grpSpPr>
          <a:xfrm>
            <a:off x="5595398" y="2596020"/>
            <a:ext cx="1041120" cy="232560"/>
            <a:chOff x="5595398" y="2596020"/>
            <a:chExt cx="10411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794DF89-FC50-4490-B36A-B0D9A836A580}"/>
                    </a:ext>
                  </a:extLst>
                </p14:cNvPr>
                <p14:cNvContentPartPr/>
                <p14:nvPr/>
              </p14:nvContentPartPr>
              <p14:xfrm>
                <a:off x="5595398" y="2617260"/>
                <a:ext cx="252720" cy="21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794DF89-FC50-4490-B36A-B0D9A836A5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6398" y="2608260"/>
                  <a:ext cx="270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7553F79-9CB3-41B5-BF23-283816404961}"/>
                    </a:ext>
                  </a:extLst>
                </p14:cNvPr>
                <p14:cNvContentPartPr/>
                <p14:nvPr/>
              </p14:nvContentPartPr>
              <p14:xfrm>
                <a:off x="5858918" y="2688180"/>
                <a:ext cx="150120" cy="93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7553F79-9CB3-41B5-BF23-2838164049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9918" y="2679180"/>
                  <a:ext cx="167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02C4144-5EEF-42AB-9F0A-04CFA7CC8263}"/>
                    </a:ext>
                  </a:extLst>
                </p14:cNvPr>
                <p14:cNvContentPartPr/>
                <p14:nvPr/>
              </p14:nvContentPartPr>
              <p14:xfrm>
                <a:off x="6045398" y="2655420"/>
                <a:ext cx="218520" cy="13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02C4144-5EEF-42AB-9F0A-04CFA7CC82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36398" y="2646420"/>
                  <a:ext cx="236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66132DB-14BB-47EE-99F1-829D74996ED6}"/>
                    </a:ext>
                  </a:extLst>
                </p14:cNvPr>
                <p14:cNvContentPartPr/>
                <p14:nvPr/>
              </p14:nvContentPartPr>
              <p14:xfrm>
                <a:off x="6051518" y="2719140"/>
                <a:ext cx="154440" cy="14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66132DB-14BB-47EE-99F1-829D74996E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42518" y="2710140"/>
                  <a:ext cx="17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7C27203-4B0E-4B4A-ABDA-C2BB44C3A893}"/>
                    </a:ext>
                  </a:extLst>
                </p14:cNvPr>
                <p14:cNvContentPartPr/>
                <p14:nvPr/>
              </p14:nvContentPartPr>
              <p14:xfrm>
                <a:off x="6392078" y="2596020"/>
                <a:ext cx="244440" cy="185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7C27203-4B0E-4B4A-ABDA-C2BB44C3A8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83078" y="2587002"/>
                  <a:ext cx="262080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C36FD6E-BF9A-4D89-98EA-E5A0D794246B}"/>
                    </a:ext>
                  </a:extLst>
                </p14:cNvPr>
                <p14:cNvContentPartPr/>
                <p14:nvPr/>
              </p14:nvContentPartPr>
              <p14:xfrm>
                <a:off x="5644358" y="2693907"/>
                <a:ext cx="154080" cy="2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C36FD6E-BF9A-4D89-98EA-E5A0D79424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35358" y="2684907"/>
                  <a:ext cx="1717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8F6CD1B-4C9E-45FD-A0A5-0AEE1C5EB867}"/>
              </a:ext>
            </a:extLst>
          </p:cNvPr>
          <p:cNvGrpSpPr/>
          <p:nvPr/>
        </p:nvGrpSpPr>
        <p:grpSpPr>
          <a:xfrm>
            <a:off x="4977314" y="3149538"/>
            <a:ext cx="1265040" cy="221760"/>
            <a:chOff x="4025580" y="3066873"/>
            <a:chExt cx="12650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A25F580-98F1-4465-93F2-DE026675AA4E}"/>
                    </a:ext>
                  </a:extLst>
                </p14:cNvPr>
                <p14:cNvContentPartPr/>
                <p14:nvPr/>
              </p14:nvContentPartPr>
              <p14:xfrm>
                <a:off x="4025580" y="3137433"/>
                <a:ext cx="343800" cy="110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A25F580-98F1-4465-93F2-DE026675AA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16580" y="3128433"/>
                  <a:ext cx="36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7C1EBC6-67FD-48EC-9E93-5FEF82450D7A}"/>
                    </a:ext>
                  </a:extLst>
                </p14:cNvPr>
                <p14:cNvContentPartPr/>
                <p14:nvPr/>
              </p14:nvContentPartPr>
              <p14:xfrm>
                <a:off x="4422300" y="3184233"/>
                <a:ext cx="78840" cy="66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7C1EBC6-67FD-48EC-9E93-5FEF82450D7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13300" y="3175233"/>
                  <a:ext cx="96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B3DABDA-9028-4729-94DA-E3AAC6FD6F79}"/>
                    </a:ext>
                  </a:extLst>
                </p14:cNvPr>
                <p14:cNvContentPartPr/>
                <p14:nvPr/>
              </p14:nvContentPartPr>
              <p14:xfrm>
                <a:off x="4468380" y="3105033"/>
                <a:ext cx="360" cy="9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B3DABDA-9028-4729-94DA-E3AAC6FD6F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59380" y="3096033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993F210-3D73-45BD-97AD-4590984AF10C}"/>
                    </a:ext>
                  </a:extLst>
                </p14:cNvPr>
                <p14:cNvContentPartPr/>
                <p14:nvPr/>
              </p14:nvContentPartPr>
              <p14:xfrm>
                <a:off x="4576020" y="3152913"/>
                <a:ext cx="181800" cy="103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993F210-3D73-45BD-97AD-4590984AF10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67020" y="3143913"/>
                  <a:ext cx="19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7F99C6E-0388-4EE6-8616-D1C15C8F302F}"/>
                    </a:ext>
                  </a:extLst>
                </p14:cNvPr>
                <p14:cNvContentPartPr/>
                <p14:nvPr/>
              </p14:nvContentPartPr>
              <p14:xfrm>
                <a:off x="4885980" y="3066873"/>
                <a:ext cx="38880" cy="164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7F99C6E-0388-4EE6-8616-D1C15C8F302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76980" y="3057893"/>
                  <a:ext cx="56520" cy="1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23FA202-5562-4B7B-B265-C512F5C4847D}"/>
                    </a:ext>
                  </a:extLst>
                </p14:cNvPr>
                <p14:cNvContentPartPr/>
                <p14:nvPr/>
              </p14:nvContentPartPr>
              <p14:xfrm>
                <a:off x="5028540" y="3130233"/>
                <a:ext cx="152280" cy="126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23FA202-5562-4B7B-B265-C512F5C484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19561" y="3121233"/>
                  <a:ext cx="169878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B898A04-AC12-463B-8A8A-61D899F94B6C}"/>
                    </a:ext>
                  </a:extLst>
                </p14:cNvPr>
                <p14:cNvContentPartPr/>
                <p14:nvPr/>
              </p14:nvContentPartPr>
              <p14:xfrm>
                <a:off x="4996500" y="3138153"/>
                <a:ext cx="199800" cy="123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B898A04-AC12-463B-8A8A-61D899F94B6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87516" y="3129127"/>
                  <a:ext cx="217408" cy="14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E033E5-D2D1-4DE2-BA48-323D186404D5}"/>
                    </a:ext>
                  </a:extLst>
                </p14:cNvPr>
                <p14:cNvContentPartPr/>
                <p14:nvPr/>
              </p14:nvContentPartPr>
              <p14:xfrm>
                <a:off x="5245980" y="3069393"/>
                <a:ext cx="44640" cy="195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E033E5-D2D1-4DE2-BA48-323D186404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36980" y="3060393"/>
                  <a:ext cx="62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C930BC4-82E1-458F-B03C-A1285A4D2039}"/>
                    </a:ext>
                  </a:extLst>
                </p14:cNvPr>
                <p14:cNvContentPartPr/>
                <p14:nvPr/>
              </p14:nvContentPartPr>
              <p14:xfrm>
                <a:off x="4903260" y="3226353"/>
                <a:ext cx="11880" cy="62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C930BC4-82E1-458F-B03C-A1285A4D203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894260" y="3217353"/>
                  <a:ext cx="295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37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783F9FF-244B-409D-84A1-B7CD2AC7BDD4}"/>
              </a:ext>
            </a:extLst>
          </p:cNvPr>
          <p:cNvGrpSpPr/>
          <p:nvPr/>
        </p:nvGrpSpPr>
        <p:grpSpPr>
          <a:xfrm>
            <a:off x="2257620" y="600480"/>
            <a:ext cx="714600" cy="468000"/>
            <a:chOff x="2257620" y="600480"/>
            <a:chExt cx="7146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14:cNvPr>
                <p14:cNvContentPartPr/>
                <p14:nvPr/>
              </p14:nvContentPartPr>
              <p14:xfrm>
                <a:off x="2257620" y="600480"/>
                <a:ext cx="520920" cy="360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48614" y="591480"/>
                  <a:ext cx="538572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14:cNvPr>
                <p14:cNvContentPartPr/>
                <p14:nvPr/>
              </p14:nvContentPartPr>
              <p14:xfrm>
                <a:off x="2575140" y="968040"/>
                <a:ext cx="29880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66140" y="959040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14:cNvPr>
                <p14:cNvContentPartPr/>
                <p14:nvPr/>
              </p14:nvContentPartPr>
              <p14:xfrm>
                <a:off x="2810220" y="968040"/>
                <a:ext cx="162000" cy="100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01220" y="959072"/>
                  <a:ext cx="179640" cy="11801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56" name="Picture 655">
            <a:extLst>
              <a:ext uri="{FF2B5EF4-FFF2-40B4-BE49-F238E27FC236}">
                <a16:creationId xmlns:a16="http://schemas.microsoft.com/office/drawing/2014/main" id="{7959B1B3-415B-4492-B8AC-FE85BDEBB052}"/>
              </a:ext>
            </a:extLst>
          </p:cNvPr>
          <p:cNvPicPr>
            <a:picLocks noChangeAspect="1"/>
          </p:cNvPicPr>
          <p:nvPr/>
        </p:nvPicPr>
        <p:blipFill>
          <a:blip r:embed="rId37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839" y="2979448"/>
            <a:ext cx="573099" cy="454527"/>
          </a:xfrm>
          <a:prstGeom prst="rect">
            <a:avLst/>
          </a:prstGeom>
        </p:spPr>
      </p:pic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04BD467-966D-4C24-B91B-741FD0694B01}"/>
              </a:ext>
            </a:extLst>
          </p:cNvPr>
          <p:cNvGrpSpPr/>
          <p:nvPr/>
        </p:nvGrpSpPr>
        <p:grpSpPr>
          <a:xfrm>
            <a:off x="7578987" y="468277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599ED-D019-4127-9D4A-897399E3FF22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327" y="456225"/>
                  <a:ext cx="140252" cy="17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292" y="443838"/>
                  <a:ext cx="169920" cy="7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0004" y="375176"/>
                  <a:ext cx="54025" cy="130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4063" y="349241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8172" y="280473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8229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48429" y="207862"/>
                  <a:ext cx="187448" cy="22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5189" y="488328"/>
                  <a:ext cx="126248" cy="148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46645" y="431005"/>
                  <a:ext cx="131774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669" y="162429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7BC4862-FDA5-45E9-BA49-9AD529E2A951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336667" y="398907"/>
                <a:ext cx="19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FC8E6F8-4835-4B71-934C-53258079A85F}"/>
              </a:ext>
            </a:extLst>
          </p:cNvPr>
          <p:cNvGrpSpPr/>
          <p:nvPr/>
        </p:nvGrpSpPr>
        <p:grpSpPr>
          <a:xfrm>
            <a:off x="4674347" y="488907"/>
            <a:ext cx="20880" cy="69480"/>
            <a:chOff x="4674347" y="488907"/>
            <a:chExt cx="208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14:cNvPr>
                <p14:cNvContentPartPr/>
                <p14:nvPr/>
              </p14:nvContentPartPr>
              <p14:xfrm>
                <a:off x="4674347" y="488907"/>
                <a:ext cx="360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65347" y="47990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14:cNvPr>
                <p14:cNvContentPartPr/>
                <p14:nvPr/>
              </p14:nvContentPartPr>
              <p14:xfrm>
                <a:off x="4677587" y="538947"/>
                <a:ext cx="1764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668587" y="529947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3E4212-D311-4F19-8CFF-9694BCD22A5F}"/>
              </a:ext>
            </a:extLst>
          </p:cNvPr>
          <p:cNvSpPr txBox="1"/>
          <p:nvPr/>
        </p:nvSpPr>
        <p:spPr>
          <a:xfrm>
            <a:off x="1502265" y="1299382"/>
            <a:ext cx="3613490" cy="2094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&gt;at most one delegation per voter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&gt;delegations towards gurus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&gt;all voters in C should vote</a:t>
            </a:r>
          </a:p>
          <a:p>
            <a:pPr>
              <a:spcAft>
                <a:spcPts val="100"/>
              </a:spcAft>
            </a:pPr>
            <a:r>
              <a:rPr lang="en-US" dirty="0">
                <a:latin typeface="Agency FB" panose="020B0503020202020204" pitchFamily="34" charset="0"/>
              </a:rPr>
              <a:t>&gt;a voter is dissatisfied if she is casting a ballot</a:t>
            </a:r>
          </a:p>
          <a:p>
            <a:pPr>
              <a:spcAft>
                <a:spcPts val="100"/>
              </a:spcAft>
            </a:pPr>
            <a:r>
              <a:rPr lang="en-US" dirty="0">
                <a:latin typeface="Agency FB" panose="020B0503020202020204" pitchFamily="34" charset="0"/>
              </a:rPr>
              <a:t>                                       but she is not willing to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Agency FB" panose="020B0503020202020204" pitchFamily="34" charset="0"/>
              </a:rPr>
              <a:t>	   MINIMIZE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6A5E-1B7C-497A-88F4-0D4E4CB0D090}"/>
              </a:ext>
            </a:extLst>
          </p:cNvPr>
          <p:cNvGrpSpPr/>
          <p:nvPr/>
        </p:nvGrpSpPr>
        <p:grpSpPr>
          <a:xfrm>
            <a:off x="4077467" y="1391280"/>
            <a:ext cx="166680" cy="141480"/>
            <a:chOff x="4077467" y="1391280"/>
            <a:chExt cx="166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14:cNvPr>
                <p14:cNvContentPartPr/>
                <p14:nvPr/>
              </p14:nvContentPartPr>
              <p14:xfrm>
                <a:off x="4077467" y="1394160"/>
                <a:ext cx="360" cy="138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81132D-9575-4343-8106-C2829DAF251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068467" y="1385160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14:cNvPr>
                <p14:cNvContentPartPr/>
                <p14:nvPr/>
              </p14:nvContentPartPr>
              <p14:xfrm>
                <a:off x="4088267" y="1391280"/>
                <a:ext cx="15588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F6CAC2-7F0E-45FD-8A61-7826EA813C2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79288" y="1382280"/>
                  <a:ext cx="173479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CEF05-08B5-4C4F-98FB-9AE24D363821}"/>
              </a:ext>
            </a:extLst>
          </p:cNvPr>
          <p:cNvGrpSpPr/>
          <p:nvPr/>
        </p:nvGrpSpPr>
        <p:grpSpPr>
          <a:xfrm>
            <a:off x="3775787" y="1742280"/>
            <a:ext cx="402840" cy="133920"/>
            <a:chOff x="3775787" y="1742280"/>
            <a:chExt cx="4028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14:cNvPr>
                <p14:cNvContentPartPr/>
                <p14:nvPr/>
              </p14:nvContentPartPr>
              <p14:xfrm>
                <a:off x="3775787" y="1742280"/>
                <a:ext cx="1116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171DDD-EE98-494E-BBAF-00DF8DB6749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766787" y="1733280"/>
                  <a:ext cx="2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14:cNvPr>
                <p14:cNvContentPartPr/>
                <p14:nvPr/>
              </p14:nvContentPartPr>
              <p14:xfrm>
                <a:off x="3813587" y="1763880"/>
                <a:ext cx="365040" cy="11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4123AD-ADBC-40DE-9D67-F90D587056A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04587" y="1754880"/>
                  <a:ext cx="38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14:cNvPr>
                <p14:cNvContentPartPr/>
                <p14:nvPr/>
              </p14:nvContentPartPr>
              <p14:xfrm>
                <a:off x="3786587" y="1797000"/>
                <a:ext cx="5760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135D14-3B74-42BF-B157-4A8BD5667F0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77587" y="1788000"/>
                  <a:ext cx="752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7C793D-AB7B-4752-A0B4-F6607013D5D3}"/>
                  </a:ext>
                </a:extLst>
              </p14:cNvPr>
              <p14:cNvContentPartPr/>
              <p14:nvPr/>
            </p14:nvContentPartPr>
            <p14:xfrm>
              <a:off x="3731867" y="2066280"/>
              <a:ext cx="18720" cy="152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7C793D-AB7B-4752-A0B4-F6607013D5D3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3722867" y="2057301"/>
                <a:ext cx="3636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FFD3A9-B142-48B6-8E8F-C551B1E960BC}"/>
                  </a:ext>
                </a:extLst>
              </p14:cNvPr>
              <p14:cNvContentPartPr/>
              <p14:nvPr/>
            </p14:nvContentPartPr>
            <p14:xfrm>
              <a:off x="3745907" y="2106240"/>
              <a:ext cx="4622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FFD3A9-B142-48B6-8E8F-C551B1E960BC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736907" y="2097240"/>
                <a:ext cx="4798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B62D809-846A-4166-8C5D-2EE135B18D6E}"/>
              </a:ext>
            </a:extLst>
          </p:cNvPr>
          <p:cNvGrpSpPr/>
          <p:nvPr/>
        </p:nvGrpSpPr>
        <p:grpSpPr>
          <a:xfrm>
            <a:off x="5074307" y="2603400"/>
            <a:ext cx="406440" cy="183960"/>
            <a:chOff x="5074307" y="2603400"/>
            <a:chExt cx="4064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5268DB-7DDC-4D7C-99A6-8F2B5CC83682}"/>
                    </a:ext>
                  </a:extLst>
                </p14:cNvPr>
                <p14:cNvContentPartPr/>
                <p14:nvPr/>
              </p14:nvContentPartPr>
              <p14:xfrm>
                <a:off x="5074307" y="2603400"/>
                <a:ext cx="19800" cy="18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5268DB-7DDC-4D7C-99A6-8F2B5CC8368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065468" y="2594400"/>
                  <a:ext cx="37125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EB420D-692F-4344-9020-A79A81047C24}"/>
                    </a:ext>
                  </a:extLst>
                </p14:cNvPr>
                <p14:cNvContentPartPr/>
                <p14:nvPr/>
              </p14:nvContentPartPr>
              <p14:xfrm>
                <a:off x="5078627" y="2631480"/>
                <a:ext cx="402120" cy="12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EB420D-692F-4344-9020-A79A81047C2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069635" y="2622454"/>
                  <a:ext cx="419744" cy="14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26E03C-C174-4153-A029-DD0A64AF2F91}"/>
                    </a:ext>
                  </a:extLst>
                </p14:cNvPr>
                <p14:cNvContentPartPr/>
                <p14:nvPr/>
              </p14:nvContentPartPr>
              <p14:xfrm>
                <a:off x="5106347" y="2691600"/>
                <a:ext cx="27216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26E03C-C174-4153-A029-DD0A64AF2F9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097347" y="2682600"/>
                  <a:ext cx="2898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591AE1-A031-4C65-B47D-5B19F4B50231}"/>
              </a:ext>
            </a:extLst>
          </p:cNvPr>
          <p:cNvGrpSpPr/>
          <p:nvPr/>
        </p:nvGrpSpPr>
        <p:grpSpPr>
          <a:xfrm>
            <a:off x="3456107" y="3111720"/>
            <a:ext cx="1345680" cy="276840"/>
            <a:chOff x="3456107" y="3111720"/>
            <a:chExt cx="13456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A2C9AD-B114-4774-891A-73A90F49ACA4}"/>
                    </a:ext>
                  </a:extLst>
                </p14:cNvPr>
                <p14:cNvContentPartPr/>
                <p14:nvPr/>
              </p14:nvContentPartPr>
              <p14:xfrm>
                <a:off x="3463667" y="3151320"/>
                <a:ext cx="6840" cy="153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A2C9AD-B114-4774-891A-73A90F49ACA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454167" y="3142320"/>
                  <a:ext cx="254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7C2E9D-9FFE-492B-9AAD-A1BF872689F9}"/>
                    </a:ext>
                  </a:extLst>
                </p14:cNvPr>
                <p14:cNvContentPartPr/>
                <p14:nvPr/>
              </p14:nvContentPartPr>
              <p14:xfrm>
                <a:off x="3461507" y="3111720"/>
                <a:ext cx="15480" cy="20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7C2E9D-9FFE-492B-9AAD-A1BF872689F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452507" y="3102720"/>
                  <a:ext cx="33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365264-E27D-4F00-BC45-1EBE00EB8E9B}"/>
                    </a:ext>
                  </a:extLst>
                </p14:cNvPr>
                <p14:cNvContentPartPr/>
                <p14:nvPr/>
              </p14:nvContentPartPr>
              <p14:xfrm>
                <a:off x="3456107" y="3148440"/>
                <a:ext cx="21600" cy="240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365264-E27D-4F00-BC45-1EBE00EB8E9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447107" y="3139440"/>
                  <a:ext cx="39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ABF7F8-32AC-4B89-8C37-4EA4C070E6D7}"/>
                    </a:ext>
                  </a:extLst>
                </p14:cNvPr>
                <p14:cNvContentPartPr/>
                <p14:nvPr/>
              </p14:nvContentPartPr>
              <p14:xfrm>
                <a:off x="3493187" y="3274440"/>
                <a:ext cx="1308600" cy="2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ABF7F8-32AC-4B89-8C37-4EA4C070E6D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484187" y="3265440"/>
                  <a:ext cx="1326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FCBBD2-81E2-4A93-BBCB-A988C6479A2E}"/>
                    </a:ext>
                  </a:extLst>
                </p14:cNvPr>
                <p14:cNvContentPartPr/>
                <p14:nvPr/>
              </p14:nvContentPartPr>
              <p14:xfrm>
                <a:off x="4520267" y="3212160"/>
                <a:ext cx="257040" cy="90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FCBBD2-81E2-4A93-BBCB-A988C6479A2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511267" y="3203160"/>
                  <a:ext cx="274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6439D5-2368-4800-8A3F-05284D0BFB1B}"/>
                    </a:ext>
                  </a:extLst>
                </p14:cNvPr>
                <p14:cNvContentPartPr/>
                <p14:nvPr/>
              </p14:nvContentPartPr>
              <p14:xfrm>
                <a:off x="4532147" y="3208560"/>
                <a:ext cx="239760" cy="7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6439D5-2368-4800-8A3F-05284D0BFB1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523147" y="3199560"/>
                  <a:ext cx="257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F183D9-1B7D-4C72-8110-AF102FDE17B2}"/>
                    </a:ext>
                  </a:extLst>
                </p14:cNvPr>
                <p14:cNvContentPartPr/>
                <p14:nvPr/>
              </p14:nvContentPartPr>
              <p14:xfrm>
                <a:off x="4538267" y="3288840"/>
                <a:ext cx="219960" cy="6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F183D9-1B7D-4C72-8110-AF102FDE17B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529267" y="3279888"/>
                  <a:ext cx="237600" cy="8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C1CC20-B804-4062-901B-FE8FF15A5778}"/>
                    </a:ext>
                  </a:extLst>
                </p14:cNvPr>
                <p14:cNvContentPartPr/>
                <p14:nvPr/>
              </p14:nvContentPartPr>
              <p14:xfrm>
                <a:off x="4523507" y="3302160"/>
                <a:ext cx="188640" cy="84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C1CC20-B804-4062-901B-FE8FF15A577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14507" y="3293160"/>
                  <a:ext cx="206280" cy="10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88293C70-9054-487E-A0AE-C98FCA4D9FAE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B2CFBC77-45CF-4362-8FB2-A690D297BAA2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BC7DA09B-76AF-4EF1-944A-A8899468E205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BC7DA09B-76AF-4EF1-944A-A8899468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551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444C55B-EF7F-4A42-8ABC-5530DDAC58BE}"/>
              </a:ext>
            </a:extLst>
          </p:cNvPr>
          <p:cNvGrpSpPr/>
          <p:nvPr/>
        </p:nvGrpSpPr>
        <p:grpSpPr>
          <a:xfrm>
            <a:off x="4467063" y="1807961"/>
            <a:ext cx="1032120" cy="202680"/>
            <a:chOff x="4467063" y="1757159"/>
            <a:chExt cx="10321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0A222E1-510C-4B0A-9723-9E97C7C5A886}"/>
                    </a:ext>
                  </a:extLst>
                </p14:cNvPr>
                <p14:cNvContentPartPr/>
                <p14:nvPr/>
              </p14:nvContentPartPr>
              <p14:xfrm>
                <a:off x="4467063" y="1757159"/>
                <a:ext cx="239040" cy="157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E351F4-56B7-4A76-9AC9-2EED42F840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58063" y="1748138"/>
                  <a:ext cx="256680" cy="1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92FB880-E547-4C71-9191-8E958125D590}"/>
                    </a:ext>
                  </a:extLst>
                </p14:cNvPr>
                <p14:cNvContentPartPr/>
                <p14:nvPr/>
              </p14:nvContentPartPr>
              <p14:xfrm>
                <a:off x="4480383" y="1831319"/>
                <a:ext cx="14292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24D376-4AC1-409F-B4A0-D22255DE87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71360" y="1822592"/>
                  <a:ext cx="160605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66ED045-EC0D-4073-AD90-E8CDFC781C77}"/>
                    </a:ext>
                  </a:extLst>
                </p14:cNvPr>
                <p14:cNvContentPartPr/>
                <p14:nvPr/>
              </p14:nvContentPartPr>
              <p14:xfrm>
                <a:off x="4735623" y="1815839"/>
                <a:ext cx="149760" cy="7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5B86BD-6E9E-489B-ABFD-2A3C7A07E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6601" y="1806839"/>
                  <a:ext cx="167443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4AF7AC3-FE48-406F-9A50-EDBF32348CB9}"/>
                    </a:ext>
                  </a:extLst>
                </p14:cNvPr>
                <p14:cNvContentPartPr/>
                <p14:nvPr/>
              </p14:nvContentPartPr>
              <p14:xfrm>
                <a:off x="4913463" y="1895759"/>
                <a:ext cx="3312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367214-09E9-48F6-98C2-545D0A8A60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4463" y="1886759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BB7C110-0773-47F6-A22F-2573A14A1ED0}"/>
                    </a:ext>
                  </a:extLst>
                </p14:cNvPr>
                <p14:cNvContentPartPr/>
                <p14:nvPr/>
              </p14:nvContentPartPr>
              <p14:xfrm>
                <a:off x="5050263" y="1815119"/>
                <a:ext cx="111600" cy="8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CF5561-31D2-4B5E-B602-684F9C09FC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1292" y="1806119"/>
                  <a:ext cx="129183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EEF495D-AEE6-4D72-9BCF-9A0161DB81AB}"/>
                    </a:ext>
                  </a:extLst>
                </p14:cNvPr>
                <p14:cNvContentPartPr/>
                <p14:nvPr/>
              </p14:nvContentPartPr>
              <p14:xfrm>
                <a:off x="5080863" y="1907999"/>
                <a:ext cx="5220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64A7B0-0E33-4CC3-B5E9-B353DF76D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1863" y="1898999"/>
                  <a:ext cx="69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10E55D6-C1C7-4155-BD05-8A6BBAEC2858}"/>
                    </a:ext>
                  </a:extLst>
                </p14:cNvPr>
                <p14:cNvContentPartPr/>
                <p14:nvPr/>
              </p14:nvContentPartPr>
              <p14:xfrm>
                <a:off x="5224143" y="1798919"/>
                <a:ext cx="275040" cy="11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427B66-CE65-458F-8361-47A591B7FC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5155" y="1789890"/>
                  <a:ext cx="292657" cy="129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5ED280B8-CF28-4BD4-A5EF-DB8267360A82}"/>
                  </a:ext>
                </a:extLst>
              </p14:cNvPr>
              <p14:cNvContentPartPr/>
              <p14:nvPr/>
            </p14:nvContentPartPr>
            <p14:xfrm>
              <a:off x="5731383" y="1788881"/>
              <a:ext cx="192960" cy="1602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5ED280B8-CF28-4BD4-A5EF-DB8267360A82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722383" y="1779901"/>
                <a:ext cx="210600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61752C5-2A0B-483B-B4B2-35F4701AE281}"/>
                  </a:ext>
                </a:extLst>
              </p14:cNvPr>
              <p14:cNvContentPartPr/>
              <p14:nvPr/>
            </p14:nvContentPartPr>
            <p14:xfrm>
              <a:off x="5758743" y="1878521"/>
              <a:ext cx="143640" cy="100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61752C5-2A0B-483B-B4B2-35F4701AE281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749743" y="1869188"/>
                <a:ext cx="161280" cy="2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A7021762-A10A-47DD-A5FF-8084C486DE03}"/>
                  </a:ext>
                </a:extLst>
              </p14:cNvPr>
              <p14:cNvContentPartPr/>
              <p14:nvPr/>
            </p14:nvContentPartPr>
            <p14:xfrm>
              <a:off x="6026223" y="1739921"/>
              <a:ext cx="283680" cy="2019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A7021762-A10A-47DD-A5FF-8084C486DE0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6017234" y="1730905"/>
                <a:ext cx="301298" cy="219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2FA3CFD8-B423-4CE7-86D9-86606F30369A}"/>
                  </a:ext>
                </a:extLst>
              </p14:cNvPr>
              <p14:cNvContentPartPr/>
              <p14:nvPr/>
            </p14:nvContentPartPr>
            <p14:xfrm>
              <a:off x="6451751" y="1818067"/>
              <a:ext cx="6120" cy="36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2FA3CFD8-B423-4CE7-86D9-86606F30369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6442751" y="180906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E3B6DBD5-DECF-4C2C-97ED-3DF00EDFB714}"/>
                  </a:ext>
                </a:extLst>
              </p14:cNvPr>
              <p14:cNvContentPartPr/>
              <p14:nvPr/>
            </p14:nvContentPartPr>
            <p14:xfrm>
              <a:off x="6471191" y="1917427"/>
              <a:ext cx="6120" cy="36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E3B6DBD5-DECF-4C2C-97ED-3DF00EDFB714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6462191" y="190842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8779E0DE-116E-40CB-A91F-B50EF344F1C5}"/>
                  </a:ext>
                </a:extLst>
              </p14:cNvPr>
              <p14:cNvContentPartPr/>
              <p14:nvPr/>
            </p14:nvContentPartPr>
            <p14:xfrm>
              <a:off x="6740111" y="1690987"/>
              <a:ext cx="122040" cy="1962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8779E0DE-116E-40CB-A91F-B50EF344F1C5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731111" y="1681987"/>
                <a:ext cx="139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0AD6683-C54E-4782-9EB3-46CC70C2DE33}"/>
                  </a:ext>
                </a:extLst>
              </p14:cNvPr>
              <p14:cNvContentPartPr/>
              <p14:nvPr/>
            </p14:nvContentPartPr>
            <p14:xfrm>
              <a:off x="6929111" y="1809427"/>
              <a:ext cx="141120" cy="7560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0AD6683-C54E-4782-9EB3-46CC70C2DE33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920111" y="1800427"/>
                <a:ext cx="158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6F7E268A-591C-470D-A8F1-D75A137F4EC7}"/>
                  </a:ext>
                </a:extLst>
              </p14:cNvPr>
              <p14:cNvContentPartPr/>
              <p14:nvPr/>
            </p14:nvContentPartPr>
            <p14:xfrm>
              <a:off x="7114151" y="1915627"/>
              <a:ext cx="10080" cy="752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6F7E268A-591C-470D-A8F1-D75A137F4EC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105151" y="1906627"/>
                <a:ext cx="27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32582C7E-8522-452A-9C1D-7F31CAA6A41E}"/>
                  </a:ext>
                </a:extLst>
              </p14:cNvPr>
              <p14:cNvContentPartPr/>
              <p14:nvPr/>
            </p14:nvContentPartPr>
            <p14:xfrm>
              <a:off x="7210271" y="1791067"/>
              <a:ext cx="98640" cy="666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32582C7E-8522-452A-9C1D-7F31CAA6A41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201238" y="1782067"/>
                <a:ext cx="11634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634CE381-FBF2-4159-8E22-DD946F142329}"/>
                  </a:ext>
                </a:extLst>
              </p14:cNvPr>
              <p14:cNvContentPartPr/>
              <p14:nvPr/>
            </p14:nvContentPartPr>
            <p14:xfrm>
              <a:off x="7320071" y="1678027"/>
              <a:ext cx="138960" cy="2365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634CE381-FBF2-4159-8E22-DD946F142329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7311094" y="1669027"/>
                <a:ext cx="156554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393D24EA-3C55-42EA-9C09-6F665B39BC94}"/>
                  </a:ext>
                </a:extLst>
              </p14:cNvPr>
              <p14:cNvContentPartPr/>
              <p14:nvPr/>
            </p14:nvContentPartPr>
            <p14:xfrm>
              <a:off x="7614191" y="1720507"/>
              <a:ext cx="143280" cy="127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393D24EA-3C55-42EA-9C09-6F665B39BC94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605168" y="1711532"/>
                <a:ext cx="160964" cy="14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5B75C65F-CC0A-4134-AF6A-C2A1476C22D2}"/>
                  </a:ext>
                </a:extLst>
              </p14:cNvPr>
              <p14:cNvContentPartPr/>
              <p14:nvPr/>
            </p14:nvContentPartPr>
            <p14:xfrm>
              <a:off x="7620311" y="1794667"/>
              <a:ext cx="137160" cy="144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5B75C65F-CC0A-4134-AF6A-C2A1476C22D2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611287" y="1785667"/>
                <a:ext cx="154846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27681799-F4CF-4855-9899-FF5DE60D9854}"/>
                  </a:ext>
                </a:extLst>
              </p14:cNvPr>
              <p14:cNvContentPartPr/>
              <p14:nvPr/>
            </p14:nvContentPartPr>
            <p14:xfrm>
              <a:off x="7882523" y="1711157"/>
              <a:ext cx="17640" cy="12564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27681799-F4CF-4855-9899-FF5DE60D9854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873703" y="1702157"/>
                <a:ext cx="34927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78EB8B58-8D22-4923-B0F8-896C115DD0FD}"/>
                  </a:ext>
                </a:extLst>
              </p14:cNvPr>
              <p14:cNvContentPartPr/>
              <p14:nvPr/>
            </p14:nvContentPartPr>
            <p14:xfrm>
              <a:off x="7859483" y="1702517"/>
              <a:ext cx="237600" cy="1476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78EB8B58-8D22-4923-B0F8-896C115DD0FD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850483" y="1693517"/>
                <a:ext cx="25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BB391953-7E25-4751-8FBE-615C3DB95381}"/>
                  </a:ext>
                </a:extLst>
              </p14:cNvPr>
              <p14:cNvContentPartPr/>
              <p14:nvPr/>
            </p14:nvContentPartPr>
            <p14:xfrm>
              <a:off x="8231003" y="1753997"/>
              <a:ext cx="98640" cy="57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BB391953-7E25-4751-8FBE-615C3DB95381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222003" y="1744397"/>
                <a:ext cx="116280" cy="24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BE82D7F-0900-41E0-A2D2-0B5753A54E75}"/>
                  </a:ext>
                </a:extLst>
              </p14:cNvPr>
              <p14:cNvContentPartPr/>
              <p14:nvPr/>
            </p14:nvContentPartPr>
            <p14:xfrm>
              <a:off x="8223083" y="1799357"/>
              <a:ext cx="162000" cy="108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BE82D7F-0900-41E0-A2D2-0B5753A54E7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214083" y="1790357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22AE75E8-B00D-48F4-8660-AD8817A495B2}"/>
                  </a:ext>
                </a:extLst>
              </p14:cNvPr>
              <p14:cNvContentPartPr/>
              <p14:nvPr/>
            </p14:nvContentPartPr>
            <p14:xfrm>
              <a:off x="8385443" y="1706117"/>
              <a:ext cx="215640" cy="1396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22AE75E8-B00D-48F4-8660-AD8817A495B2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376443" y="1697140"/>
                <a:ext cx="233280" cy="1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25992483-6C7B-4C1A-8ACF-8F0DCB5E2399}"/>
                  </a:ext>
                </a:extLst>
              </p14:cNvPr>
              <p14:cNvContentPartPr/>
              <p14:nvPr/>
            </p14:nvContentPartPr>
            <p14:xfrm>
              <a:off x="8752283" y="1583717"/>
              <a:ext cx="160920" cy="1929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25992483-6C7B-4C1A-8ACF-8F0DCB5E2399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743263" y="1574717"/>
                <a:ext cx="178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B7AF7C41-E1F3-4E45-AC45-E8EEF26428F1}"/>
                  </a:ext>
                </a:extLst>
              </p14:cNvPr>
              <p14:cNvContentPartPr/>
              <p14:nvPr/>
            </p14:nvContentPartPr>
            <p14:xfrm>
              <a:off x="8997083" y="1673357"/>
              <a:ext cx="195840" cy="9324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B7AF7C41-E1F3-4E45-AC45-E8EEF26428F1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8988100" y="1664357"/>
                <a:ext cx="213448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EED7C964-6A9B-4A05-BC2D-482921A651C9}"/>
                  </a:ext>
                </a:extLst>
              </p14:cNvPr>
              <p14:cNvContentPartPr/>
              <p14:nvPr/>
            </p14:nvContentPartPr>
            <p14:xfrm>
              <a:off x="9116243" y="1783517"/>
              <a:ext cx="31320" cy="5688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EED7C964-6A9B-4A05-BC2D-482921A651C9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9107138" y="1774517"/>
                <a:ext cx="49165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BB812439-24A6-4419-8136-1934200096A0}"/>
                  </a:ext>
                </a:extLst>
              </p14:cNvPr>
              <p14:cNvContentPartPr/>
              <p14:nvPr/>
            </p14:nvContentPartPr>
            <p14:xfrm>
              <a:off x="9324323" y="1655717"/>
              <a:ext cx="227880" cy="1108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BB812439-24A6-4419-8136-1934200096A0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9315323" y="1646746"/>
                <a:ext cx="245520" cy="12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4FE0CF2-C1E5-4933-ACE8-039647463A7A}"/>
                  </a:ext>
                </a:extLst>
              </p14:cNvPr>
              <p14:cNvContentPartPr/>
              <p14:nvPr/>
            </p14:nvContentPartPr>
            <p14:xfrm>
              <a:off x="9587843" y="1570397"/>
              <a:ext cx="154800" cy="2512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4FE0CF2-C1E5-4933-ACE8-039647463A7A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9578843" y="1561397"/>
                <a:ext cx="172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A2AE2AF2-C44F-45D9-9FDB-D5F08E895CBA}"/>
                  </a:ext>
                </a:extLst>
              </p14:cNvPr>
              <p14:cNvContentPartPr/>
              <p14:nvPr/>
            </p14:nvContentPartPr>
            <p14:xfrm>
              <a:off x="9855683" y="1614677"/>
              <a:ext cx="200520" cy="1472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A2AE2AF2-C44F-45D9-9FDB-D5F08E895CB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846683" y="1605677"/>
                <a:ext cx="21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C982D895-7E93-46D5-928C-06CDE5D7341D}"/>
                  </a:ext>
                </a:extLst>
              </p14:cNvPr>
              <p14:cNvContentPartPr/>
              <p14:nvPr/>
            </p14:nvContentPartPr>
            <p14:xfrm>
              <a:off x="9903563" y="1669397"/>
              <a:ext cx="158040" cy="3420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C982D895-7E93-46D5-928C-06CDE5D7341D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894563" y="1660397"/>
                <a:ext cx="175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87E88351-A4DB-4DBC-B2FA-90B8E72E2901}"/>
                  </a:ext>
                </a:extLst>
              </p14:cNvPr>
              <p14:cNvContentPartPr/>
              <p14:nvPr/>
            </p14:nvContentPartPr>
            <p14:xfrm>
              <a:off x="9813203" y="1508477"/>
              <a:ext cx="370080" cy="35568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87E88351-A4DB-4DBC-B2FA-90B8E72E2901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804194" y="1499477"/>
                <a:ext cx="387737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60152333-7EA7-48E6-A88D-4DC093FA0977}"/>
                  </a:ext>
                </a:extLst>
              </p14:cNvPr>
              <p14:cNvContentPartPr/>
              <p14:nvPr/>
            </p14:nvContentPartPr>
            <p14:xfrm>
              <a:off x="10313603" y="1595597"/>
              <a:ext cx="15840" cy="12780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60152333-7EA7-48E6-A88D-4DC093FA0977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0304603" y="1586597"/>
                <a:ext cx="33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91AB128B-AD8A-4BCC-876C-1A8A19F138BF}"/>
                  </a:ext>
                </a:extLst>
              </p14:cNvPr>
              <p14:cNvContentPartPr/>
              <p14:nvPr/>
            </p14:nvContentPartPr>
            <p14:xfrm>
              <a:off x="10312163" y="1595597"/>
              <a:ext cx="218520" cy="1555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91AB128B-AD8A-4BCC-876C-1A8A19F138BF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0303163" y="1586597"/>
                <a:ext cx="23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1BB5DB5D-E43F-45D6-84C3-90BA4F9F0F25}"/>
                  </a:ext>
                </a:extLst>
              </p14:cNvPr>
              <p14:cNvContentPartPr/>
              <p14:nvPr/>
            </p14:nvContentPartPr>
            <p14:xfrm>
              <a:off x="5271027" y="1302393"/>
              <a:ext cx="241200" cy="15984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1BB5DB5D-E43F-45D6-84C3-90BA4F9F0F2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262014" y="1293413"/>
                <a:ext cx="258866" cy="1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A6A5E84C-BCFE-473B-9727-96D54A7407DD}"/>
              </a:ext>
            </a:extLst>
          </p:cNvPr>
          <p:cNvGrpSpPr/>
          <p:nvPr/>
        </p:nvGrpSpPr>
        <p:grpSpPr>
          <a:xfrm>
            <a:off x="4320267" y="1269273"/>
            <a:ext cx="779760" cy="212040"/>
            <a:chOff x="4320267" y="1353943"/>
            <a:chExt cx="779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1CE71E9-2A55-437F-808D-D0E9FC609446}"/>
                    </a:ext>
                  </a:extLst>
                </p14:cNvPr>
                <p14:cNvContentPartPr/>
                <p14:nvPr/>
              </p14:nvContentPartPr>
              <p14:xfrm>
                <a:off x="4320267" y="1353943"/>
                <a:ext cx="320040" cy="21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67" y="1344928"/>
                  <a:ext cx="33768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1934BD2E-3AEC-4A26-BA41-C03EBADBC10A}"/>
                    </a:ext>
                  </a:extLst>
                </p14:cNvPr>
                <p14:cNvContentPartPr/>
                <p14:nvPr/>
              </p14:nvContentPartPr>
              <p14:xfrm>
                <a:off x="4373907" y="1455103"/>
                <a:ext cx="11592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4907" y="1446103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0FC2847-E3CD-4ACE-8A00-F7FD61A9D839}"/>
                    </a:ext>
                  </a:extLst>
                </p14:cNvPr>
                <p14:cNvContentPartPr/>
                <p14:nvPr/>
              </p14:nvContentPartPr>
              <p14:xfrm>
                <a:off x="4936947" y="1448983"/>
                <a:ext cx="1630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7947" y="1439983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E4B579F-990B-4CD3-B02F-1B43B755DEB6}"/>
                    </a:ext>
                  </a:extLst>
                </p14:cNvPr>
                <p14:cNvContentPartPr/>
                <p14:nvPr/>
              </p14:nvContentPartPr>
              <p14:xfrm>
                <a:off x="4965027" y="1496863"/>
                <a:ext cx="102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6059" y="1487863"/>
                  <a:ext cx="11981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64210EE-9430-41BF-8A97-B69D27A74A45}"/>
                    </a:ext>
                  </a:extLst>
                </p14:cNvPr>
                <p14:cNvContentPartPr/>
                <p14:nvPr/>
              </p14:nvContentPartPr>
              <p14:xfrm>
                <a:off x="4620507" y="1474543"/>
                <a:ext cx="152280" cy="80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1528" y="1465583"/>
                  <a:ext cx="169878" cy="98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E5763A4-2DE9-4D01-8A71-19853A8130B1}"/>
              </a:ext>
            </a:extLst>
          </p:cNvPr>
          <p:cNvGrpSpPr/>
          <p:nvPr/>
        </p:nvGrpSpPr>
        <p:grpSpPr>
          <a:xfrm>
            <a:off x="5717787" y="1207353"/>
            <a:ext cx="1964220" cy="390960"/>
            <a:chOff x="5717787" y="1292023"/>
            <a:chExt cx="19642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6271DE9-D9D2-43CA-A574-F4EC8DC515D3}"/>
                    </a:ext>
                  </a:extLst>
                </p14:cNvPr>
                <p14:cNvContentPartPr/>
                <p14:nvPr/>
              </p14:nvContentPartPr>
              <p14:xfrm>
                <a:off x="7246767" y="1358390"/>
                <a:ext cx="140400" cy="12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7767" y="134939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74D0C00-939D-417C-BB18-719CD56468FC}"/>
                    </a:ext>
                  </a:extLst>
                </p14:cNvPr>
                <p14:cNvContentPartPr/>
                <p14:nvPr/>
              </p14:nvContentPartPr>
              <p14:xfrm>
                <a:off x="7221567" y="1536230"/>
                <a:ext cx="15624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2567" y="1527230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FEB2E7C-961F-4222-AA67-7211F02D58ED}"/>
                    </a:ext>
                  </a:extLst>
                </p14:cNvPr>
                <p14:cNvContentPartPr/>
                <p14:nvPr/>
              </p14:nvContentPartPr>
              <p14:xfrm>
                <a:off x="7550607" y="1367030"/>
                <a:ext cx="13140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1582" y="1358030"/>
                  <a:ext cx="149088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C17A56E-7E17-4F80-BA5C-C8F4112184E2}"/>
                    </a:ext>
                  </a:extLst>
                </p14:cNvPr>
                <p14:cNvContentPartPr/>
                <p14:nvPr/>
              </p14:nvContentPartPr>
              <p14:xfrm>
                <a:off x="5717787" y="1448983"/>
                <a:ext cx="61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08787" y="143998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13EB4D33-59B6-41D4-B27F-54E97B5B50A4}"/>
                    </a:ext>
                  </a:extLst>
                </p14:cNvPr>
                <p14:cNvContentPartPr/>
                <p14:nvPr/>
              </p14:nvContentPartPr>
              <p14:xfrm>
                <a:off x="5732907" y="1533223"/>
                <a:ext cx="36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23907" y="152422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635FF03-7B2A-4CBC-8D59-7B7E5BA78D89}"/>
                    </a:ext>
                  </a:extLst>
                </p14:cNvPr>
                <p14:cNvContentPartPr/>
                <p14:nvPr/>
              </p14:nvContentPartPr>
              <p14:xfrm>
                <a:off x="6040707" y="1351423"/>
                <a:ext cx="187560" cy="17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1707" y="134242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130BB36-E2F5-4C9F-9765-A317C192A8C0}"/>
                    </a:ext>
                  </a:extLst>
                </p14:cNvPr>
                <p14:cNvContentPartPr/>
                <p14:nvPr/>
              </p14:nvContentPartPr>
              <p14:xfrm>
                <a:off x="6279387" y="1461583"/>
                <a:ext cx="18936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70370" y="1452583"/>
                  <a:ext cx="207034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F06CD77-E3FA-444F-AD98-2E273812455B}"/>
                    </a:ext>
                  </a:extLst>
                </p14:cNvPr>
                <p14:cNvContentPartPr/>
                <p14:nvPr/>
              </p14:nvContentPartPr>
              <p14:xfrm>
                <a:off x="6389547" y="1479583"/>
                <a:ext cx="219960" cy="20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547" y="1470583"/>
                  <a:ext cx="23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3FEAB98B-A325-4B12-A4C4-6241906313E5}"/>
                    </a:ext>
                  </a:extLst>
                </p14:cNvPr>
                <p14:cNvContentPartPr/>
                <p14:nvPr/>
              </p14:nvContentPartPr>
              <p14:xfrm>
                <a:off x="6643707" y="1349623"/>
                <a:ext cx="123480" cy="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34707" y="1341623"/>
                  <a:ext cx="14112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08E74F3-53F1-445F-8854-60988DC0F5BF}"/>
                    </a:ext>
                  </a:extLst>
                </p14:cNvPr>
                <p14:cNvContentPartPr/>
                <p14:nvPr/>
              </p14:nvContentPartPr>
              <p14:xfrm>
                <a:off x="6670347" y="1292023"/>
                <a:ext cx="61920" cy="9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61347" y="128302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A53893C-9988-4AB6-995A-C45EDC876203}"/>
                    </a:ext>
                  </a:extLst>
                </p14:cNvPr>
                <p14:cNvContentPartPr/>
                <p14:nvPr/>
              </p14:nvContentPartPr>
              <p14:xfrm>
                <a:off x="6644600" y="1580383"/>
                <a:ext cx="118080" cy="7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35600" y="1571383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93081021-069B-459C-AC69-E510E3CB2452}"/>
                    </a:ext>
                  </a:extLst>
                </p14:cNvPr>
                <p14:cNvContentPartPr/>
                <p14:nvPr/>
              </p14:nvContentPartPr>
              <p14:xfrm>
                <a:off x="6821907" y="1296343"/>
                <a:ext cx="116640" cy="23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2907" y="1287329"/>
                  <a:ext cx="13428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50A81EC2-4444-450B-9ADB-723295494B8A}"/>
                    </a:ext>
                  </a:extLst>
                </p14:cNvPr>
                <p14:cNvContentPartPr/>
                <p14:nvPr/>
              </p14:nvContentPartPr>
              <p14:xfrm>
                <a:off x="6922707" y="1423063"/>
                <a:ext cx="10800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13737" y="1414063"/>
                  <a:ext cx="125581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046633A8-06EB-4BA4-9E02-3CBD99CB245E}"/>
                    </a:ext>
                  </a:extLst>
                </p14:cNvPr>
                <p14:cNvContentPartPr/>
                <p14:nvPr/>
              </p14:nvContentPartPr>
              <p14:xfrm>
                <a:off x="7061307" y="1301743"/>
                <a:ext cx="7164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52352" y="1292743"/>
                  <a:ext cx="89192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13DA6443-6278-4651-8897-77884142FE1A}"/>
              </a:ext>
            </a:extLst>
          </p:cNvPr>
          <p:cNvGrpSpPr/>
          <p:nvPr/>
        </p:nvGrpSpPr>
        <p:grpSpPr>
          <a:xfrm>
            <a:off x="6529787" y="2048280"/>
            <a:ext cx="94320" cy="116640"/>
            <a:chOff x="6529787" y="2048280"/>
            <a:chExt cx="9432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A3EB387-FFAC-4A7D-A3CB-1A7BEBFAFF62}"/>
                    </a:ext>
                  </a:extLst>
                </p14:cNvPr>
                <p14:cNvContentPartPr/>
                <p14:nvPr/>
              </p14:nvContentPartPr>
              <p14:xfrm>
                <a:off x="6580907" y="2048280"/>
                <a:ext cx="360" cy="116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A3EB387-FFAC-4A7D-A3CB-1A7BEBFAFF6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572267" y="2039280"/>
                  <a:ext cx="1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B2FABB4-E8EA-4899-93A1-EFA44A01B66F}"/>
                    </a:ext>
                  </a:extLst>
                </p14:cNvPr>
                <p14:cNvContentPartPr/>
                <p14:nvPr/>
              </p14:nvContentPartPr>
              <p14:xfrm>
                <a:off x="6529787" y="2104080"/>
                <a:ext cx="94320" cy="273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B2FABB4-E8EA-4899-93A1-EFA44A01B66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520787" y="2095080"/>
                  <a:ext cx="1119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E2AFEED-F5D5-44F0-9BFC-78FC126A31BC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E2AFEED-F5D5-44F0-9BFC-78FC126A31BC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9DC99DF8-816F-4F09-8A21-A7E4402677B8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9DC99DF8-816F-4F09-8A21-A7E4402677B8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A01E8EDD-3228-482C-B13D-0D50E7EBFF31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A01E8EDD-3228-482C-B13D-0D50E7EBFF31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E5A65F4D-F8B9-4250-97AD-5693753F5F84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E5A65F4D-F8B9-4250-97AD-5693753F5F84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A588B63C-D11D-4B66-A07B-ED9BADF53552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A588B63C-D11D-4B66-A07B-ED9BADF53552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D9ADE83C-0C2A-4968-B329-11F8CAECC81D}"/>
                  </a:ext>
                </a:extLst>
              </p14:cNvPr>
              <p14:cNvContentPartPr/>
              <p14:nvPr/>
            </p14:nvContentPartPr>
            <p14:xfrm>
              <a:off x="1345067" y="751920"/>
              <a:ext cx="143640" cy="13500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D9ADE83C-0C2A-4968-B329-11F8CAECC81D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336427" y="742920"/>
                <a:ext cx="16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0EA6A5-B138-4DCB-B131-CC1E358494EB}"/>
                  </a:ext>
                </a:extLst>
              </p14:cNvPr>
              <p14:cNvContentPartPr/>
              <p14:nvPr/>
            </p14:nvContentPartPr>
            <p14:xfrm>
              <a:off x="1593467" y="902040"/>
              <a:ext cx="181080" cy="1188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0EA6A5-B138-4DCB-B131-CC1E358494EB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584467" y="893040"/>
                <a:ext cx="198720" cy="29520"/>
              </a:xfrm>
              <a:prstGeom prst="rect">
                <a:avLst/>
              </a:prstGeom>
            </p:spPr>
          </p:pic>
        </mc:Fallback>
      </mc:AlternateContent>
      <p:sp>
        <p:nvSpPr>
          <p:cNvPr id="505" name="Slide Number Placeholder 3">
            <a:extLst>
              <a:ext uri="{FF2B5EF4-FFF2-40B4-BE49-F238E27FC236}">
                <a16:creationId xmlns:a16="http://schemas.microsoft.com/office/drawing/2014/main" id="{F48E173D-DE49-4838-A719-1EB9B88B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51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C287B2DF-5042-427A-86EB-A5A35DF8AE7A}"/>
                  </a:ext>
                </a:extLst>
              </p14:cNvPr>
              <p14:cNvContentPartPr/>
              <p14:nvPr/>
            </p14:nvContentPartPr>
            <p14:xfrm>
              <a:off x="8420359" y="1239033"/>
              <a:ext cx="100440" cy="1512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C287B2DF-5042-427A-86EB-A5A35DF8AE7A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8411359" y="1230033"/>
                <a:ext cx="11808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/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MIN-SC, MAX-SG [</a:t>
                </a:r>
                <a:r>
                  <a:rPr lang="en-US" dirty="0" err="1">
                    <a:solidFill>
                      <a:srgbClr val="FFFF00"/>
                    </a:solidFill>
                  </a:rPr>
                  <a:t>tw:const</a:t>
                </a:r>
                <a:r>
                  <a:rPr lang="en-US" dirty="0">
                    <a:solidFill>
                      <a:srgbClr val="FFFF00"/>
                    </a:solidFill>
                  </a:rPr>
                  <a:t>.]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𝐹𝑃𝑇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17534-2AB8-41B0-8C87-05106C83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1" y="4511819"/>
                <a:ext cx="3795396" cy="283991"/>
              </a:xfrm>
              <a:prstGeom prst="rect">
                <a:avLst/>
              </a:prstGeom>
              <a:blipFill>
                <a:blip r:embed="rId3"/>
                <a:stretch>
                  <a:fillRect l="-3692" t="-27660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A779839F-A826-426A-9067-9E92D93B6DDD}"/>
              </a:ext>
            </a:extLst>
          </p:cNvPr>
          <p:cNvSpPr/>
          <p:nvPr/>
        </p:nvSpPr>
        <p:spPr>
          <a:xfrm>
            <a:off x="151448" y="359144"/>
            <a:ext cx="11873298" cy="3171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9F1804-5947-4ADD-9DE2-FE40B6395D0D}"/>
              </a:ext>
            </a:extLst>
          </p:cNvPr>
          <p:cNvGrpSpPr/>
          <p:nvPr/>
        </p:nvGrpSpPr>
        <p:grpSpPr>
          <a:xfrm>
            <a:off x="508020" y="710640"/>
            <a:ext cx="400680" cy="201960"/>
            <a:chOff x="508020" y="710640"/>
            <a:chExt cx="400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14:cNvPr>
                <p14:cNvContentPartPr/>
                <p14:nvPr/>
              </p14:nvContentPartPr>
              <p14:xfrm>
                <a:off x="582180" y="710640"/>
                <a:ext cx="78120" cy="19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9B5E6-D500-4998-BCAD-6325EB402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21" y="701640"/>
                  <a:ext cx="9567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14:cNvPr>
                <p14:cNvContentPartPr/>
                <p14:nvPr/>
              </p14:nvContentPartPr>
              <p14:xfrm>
                <a:off x="508020" y="835560"/>
                <a:ext cx="15228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EB7A45-7F5C-4374-82A7-3D1901DE5E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20" y="825960"/>
                  <a:ext cx="16992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14:cNvPr>
                <p14:cNvContentPartPr/>
                <p14:nvPr/>
              </p14:nvContentPartPr>
              <p14:xfrm>
                <a:off x="678660" y="851400"/>
                <a:ext cx="83880" cy="6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9DB501-7536-4E13-A47B-C7CBF9E06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660" y="842400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14:cNvPr>
                <p14:cNvContentPartPr/>
                <p14:nvPr/>
              </p14:nvContentPartPr>
              <p14:xfrm>
                <a:off x="685140" y="800640"/>
                <a:ext cx="79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A74E8-E67F-4D8E-A293-EEC65B502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140" y="79164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14:cNvPr>
                <p14:cNvContentPartPr/>
                <p14:nvPr/>
              </p14:nvContentPartPr>
              <p14:xfrm>
                <a:off x="765060" y="833400"/>
                <a:ext cx="143640" cy="7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5772-1E75-48AD-BA7B-79AD80766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060" y="824359"/>
                  <a:ext cx="161280" cy="969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14:cNvPr>
              <p14:cNvContentPartPr/>
              <p14:nvPr/>
            </p14:nvContentPartPr>
            <p14:xfrm>
              <a:off x="921660" y="723240"/>
              <a:ext cx="150480" cy="16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2551BF-E98A-4CDE-9136-3A6BCA20D4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681" y="714240"/>
                <a:ext cx="16807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14:cNvPr>
              <p14:cNvContentPartPr/>
              <p14:nvPr/>
            </p14:nvContentPartPr>
            <p14:xfrm>
              <a:off x="2055660" y="907920"/>
              <a:ext cx="106200" cy="56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549852E-A8B6-4791-9D0B-C106BBF4D1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46660" y="898920"/>
                <a:ext cx="123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039EA2-3BB0-4D8A-A8D7-FD97B59545EC}"/>
              </a:ext>
            </a:extLst>
          </p:cNvPr>
          <p:cNvGrpSpPr/>
          <p:nvPr/>
        </p:nvGrpSpPr>
        <p:grpSpPr>
          <a:xfrm>
            <a:off x="2292540" y="702360"/>
            <a:ext cx="1072080" cy="200880"/>
            <a:chOff x="2292540" y="702360"/>
            <a:chExt cx="1072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14:cNvPr>
                <p14:cNvContentPartPr/>
                <p14:nvPr/>
              </p14:nvContentPartPr>
              <p14:xfrm>
                <a:off x="2490540" y="706680"/>
                <a:ext cx="163800" cy="19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F0C84-70BB-4721-BC7B-07BAFC29C5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1520" y="697680"/>
                  <a:ext cx="181479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14:cNvPr>
                <p14:cNvContentPartPr/>
                <p14:nvPr/>
              </p14:nvContentPartPr>
              <p14:xfrm>
                <a:off x="2292540" y="702360"/>
                <a:ext cx="415800" cy="18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EC3BEC-0BA8-486F-A46E-8ADB03B685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3540" y="693378"/>
                  <a:ext cx="43344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14:cNvPr>
                <p14:cNvContentPartPr/>
                <p14:nvPr/>
              </p14:nvContentPartPr>
              <p14:xfrm>
                <a:off x="2800500" y="731880"/>
                <a:ext cx="16992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CC5151-6A06-483C-B4D1-124731F4A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91500" y="722880"/>
                  <a:ext cx="18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14:cNvPr>
                <p14:cNvContentPartPr/>
                <p14:nvPr/>
              </p14:nvContentPartPr>
              <p14:xfrm>
                <a:off x="2727420" y="891360"/>
                <a:ext cx="2602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D743E-4326-4049-830E-FD1AE5C11C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18420" y="882633"/>
                  <a:ext cx="27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14:cNvPr>
                <p14:cNvContentPartPr/>
                <p14:nvPr/>
              </p14:nvContentPartPr>
              <p14:xfrm>
                <a:off x="3129540" y="723240"/>
                <a:ext cx="23508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71B09E-AA60-4FD7-A79F-19DC7A9279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0540" y="714260"/>
                  <a:ext cx="252720" cy="180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81008B4-68CF-4C6E-8A70-972E8B29ED43}"/>
              </a:ext>
            </a:extLst>
          </p:cNvPr>
          <p:cNvGrpSpPr/>
          <p:nvPr/>
        </p:nvGrpSpPr>
        <p:grpSpPr>
          <a:xfrm>
            <a:off x="4408827" y="2061804"/>
            <a:ext cx="1063817" cy="300780"/>
            <a:chOff x="4408827" y="2061804"/>
            <a:chExt cx="1063817" cy="3007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14:cNvPr>
                <p14:cNvContentPartPr/>
                <p14:nvPr/>
              </p14:nvContentPartPr>
              <p14:xfrm>
                <a:off x="4408827" y="2061804"/>
                <a:ext cx="231480" cy="234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91B8AB-F74F-4CF6-B8AC-E17BDBC102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9827" y="2052804"/>
                  <a:ext cx="249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14:cNvPr>
                <p14:cNvContentPartPr/>
                <p14:nvPr/>
              </p14:nvContentPartPr>
              <p14:xfrm>
                <a:off x="4466787" y="2137764"/>
                <a:ext cx="123480" cy="3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5F7A35-3DAB-46B1-BEC6-6D1A5F5F39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7787" y="2128764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14:cNvPr>
                <p14:cNvContentPartPr/>
                <p14:nvPr/>
              </p14:nvContentPartPr>
              <p14:xfrm>
                <a:off x="4711964" y="2231184"/>
                <a:ext cx="135000" cy="12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807BEE-77A0-4BD8-93D4-0384CC8B39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02964" y="2222184"/>
                  <a:ext cx="15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14:cNvPr>
                <p14:cNvContentPartPr/>
                <p14:nvPr/>
              </p14:nvContentPartPr>
              <p14:xfrm>
                <a:off x="5000684" y="2211744"/>
                <a:ext cx="154440" cy="150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C718083-BE0C-40B5-B034-88A1E9CB70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1684" y="2202744"/>
                  <a:ext cx="17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14:cNvPr>
                <p14:cNvContentPartPr/>
                <p14:nvPr/>
              </p14:nvContentPartPr>
              <p14:xfrm>
                <a:off x="4996724" y="2266824"/>
                <a:ext cx="16200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8AFBE8-8257-4D11-9F2F-DFF35E5778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87744" y="2258061"/>
                  <a:ext cx="179601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14:cNvPr>
                <p14:cNvContentPartPr/>
                <p14:nvPr/>
              </p14:nvContentPartPr>
              <p14:xfrm>
                <a:off x="5262404" y="2207424"/>
                <a:ext cx="210240" cy="11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348B13-231F-4BDB-BBB1-34CEE7814B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53404" y="2198424"/>
                  <a:ext cx="2278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14:cNvPr>
              <p14:cNvContentPartPr/>
              <p14:nvPr/>
            </p14:nvContentPartPr>
            <p14:xfrm>
              <a:off x="5735804" y="2233704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B338859-E27C-432D-83AD-C5AB25B865D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26804" y="22247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14:cNvPr>
              <p14:cNvContentPartPr/>
              <p14:nvPr/>
            </p14:nvContentPartPr>
            <p14:xfrm>
              <a:off x="5714564" y="230678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50B9B31-6503-4208-B3A5-17C25E135F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05564" y="229778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32C0F58-73F5-470C-8355-82A7A1C1AAC4}"/>
              </a:ext>
            </a:extLst>
          </p:cNvPr>
          <p:cNvGrpSpPr/>
          <p:nvPr/>
        </p:nvGrpSpPr>
        <p:grpSpPr>
          <a:xfrm>
            <a:off x="6009044" y="2154504"/>
            <a:ext cx="636480" cy="267840"/>
            <a:chOff x="6009044" y="2154504"/>
            <a:chExt cx="6364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14:cNvPr>
                <p14:cNvContentPartPr/>
                <p14:nvPr/>
              </p14:nvContentPartPr>
              <p14:xfrm>
                <a:off x="6009044" y="2154504"/>
                <a:ext cx="150840" cy="11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F2B7BF1-B72E-4992-8164-53B9A7305D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00044" y="2145533"/>
                  <a:ext cx="16848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14:cNvPr>
                <p14:cNvContentPartPr/>
                <p14:nvPr/>
              </p14:nvContentPartPr>
              <p14:xfrm>
                <a:off x="6209204" y="2193384"/>
                <a:ext cx="154440" cy="86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1DCDCD1-1D40-4C31-B11C-069CF0CE75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0204" y="2184384"/>
                  <a:ext cx="17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14:cNvPr>
                <p14:cNvContentPartPr/>
                <p14:nvPr/>
              </p14:nvContentPartPr>
              <p14:xfrm>
                <a:off x="6282284" y="2204184"/>
                <a:ext cx="209160" cy="21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D4B8C2-9446-4B51-8E05-4B64412F29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3284" y="2195184"/>
                  <a:ext cx="22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27360" cy="57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5C58887-06F6-427E-AC2B-CED0F69F65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98644" y="2302048"/>
                  <a:ext cx="45000" cy="75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14:cNvPr>
                <p14:cNvContentPartPr/>
                <p14:nvPr/>
              </p14:nvContentPartPr>
              <p14:xfrm>
                <a:off x="6507644" y="2311104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0291B9-3B97-4131-A9D9-698055E843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8644" y="2302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14:cNvPr>
                <p14:cNvContentPartPr/>
                <p14:nvPr/>
              </p14:nvContentPartPr>
              <p14:xfrm>
                <a:off x="6492524" y="2310024"/>
                <a:ext cx="153000" cy="8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84ABAD-AEE1-4E03-B84D-BE63E60470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83524" y="2301024"/>
                  <a:ext cx="1706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14:cNvPr>
              <p14:cNvContentPartPr/>
              <p14:nvPr/>
            </p14:nvContentPartPr>
            <p14:xfrm>
              <a:off x="6771164" y="2084664"/>
              <a:ext cx="108360" cy="173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9E6D577-2717-4B81-8E5E-B9F63AFA3B4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62194" y="2075664"/>
                <a:ext cx="125942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14:cNvPr>
              <p14:cNvContentPartPr/>
              <p14:nvPr/>
            </p14:nvContentPartPr>
            <p14:xfrm>
              <a:off x="6963764" y="2159544"/>
              <a:ext cx="91440" cy="81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2E61C98-5F5B-452A-8281-510EF42810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54728" y="2150544"/>
                <a:ext cx="10915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14:cNvPr>
              <p14:cNvContentPartPr/>
              <p14:nvPr/>
            </p14:nvContentPartPr>
            <p14:xfrm>
              <a:off x="7106324" y="2085744"/>
              <a:ext cx="81360" cy="187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EC0A003-0183-4F19-B0A1-69DC99D94DD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97284" y="2076744"/>
                <a:ext cx="99078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14:cNvPr>
              <p14:cNvContentPartPr/>
              <p14:nvPr/>
            </p14:nvContentPartPr>
            <p14:xfrm>
              <a:off x="7381724" y="2198064"/>
              <a:ext cx="152280" cy="8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C93833D-7F7B-4429-96E2-2D0C68B1A91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2745" y="2189064"/>
                <a:ext cx="169878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E31A37F-073A-42D5-8101-9F8B81CFDE95}"/>
              </a:ext>
            </a:extLst>
          </p:cNvPr>
          <p:cNvGrpSpPr/>
          <p:nvPr/>
        </p:nvGrpSpPr>
        <p:grpSpPr>
          <a:xfrm>
            <a:off x="7412324" y="2206704"/>
            <a:ext cx="532080" cy="123120"/>
            <a:chOff x="7412324" y="2206704"/>
            <a:chExt cx="5320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14:cNvPr>
                <p14:cNvContentPartPr/>
                <p14:nvPr/>
              </p14:nvContentPartPr>
              <p14:xfrm>
                <a:off x="7412324" y="2264304"/>
                <a:ext cx="142920" cy="1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C10048F-A384-4114-9DD1-8DB885321F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03324" y="2255304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14:cNvPr>
                <p14:cNvContentPartPr/>
                <p14:nvPr/>
              </p14:nvContentPartPr>
              <p14:xfrm>
                <a:off x="7640564" y="2206704"/>
                <a:ext cx="303840" cy="12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F7EB82-8EEB-43F4-8D2A-61E358EC93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31564" y="2197730"/>
                  <a:ext cx="321480" cy="1407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AD611B1-249B-4049-A67B-4BCD44BF1F02}"/>
                  </a:ext>
                </a:extLst>
              </p14:cNvPr>
              <p14:cNvContentPartPr/>
              <p14:nvPr/>
            </p14:nvContentPartPr>
            <p14:xfrm>
              <a:off x="6815798" y="2661900"/>
              <a:ext cx="2160" cy="3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AD611B1-249B-4049-A67B-4BCD44BF1F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806798" y="2652900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226F6F7-F278-4ED3-B585-2E1EAD2294BE}"/>
                  </a:ext>
                </a:extLst>
              </p14:cNvPr>
              <p14:cNvContentPartPr/>
              <p14:nvPr/>
            </p14:nvContentPartPr>
            <p14:xfrm>
              <a:off x="6823358" y="2738580"/>
              <a:ext cx="360" cy="90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226F6F7-F278-4ED3-B585-2E1EAD2294B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814358" y="2729580"/>
                <a:ext cx="18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5D7C828-C03B-41EA-BF5E-A6254EBB2F8A}"/>
              </a:ext>
            </a:extLst>
          </p:cNvPr>
          <p:cNvGrpSpPr/>
          <p:nvPr/>
        </p:nvGrpSpPr>
        <p:grpSpPr>
          <a:xfrm>
            <a:off x="6960294" y="2585940"/>
            <a:ext cx="1563480" cy="173520"/>
            <a:chOff x="6960294" y="2585940"/>
            <a:chExt cx="15634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0FE70D7-C092-4BE9-8539-DCF71D958108}"/>
                    </a:ext>
                  </a:extLst>
                </p14:cNvPr>
                <p14:cNvContentPartPr/>
                <p14:nvPr/>
              </p14:nvContentPartPr>
              <p14:xfrm>
                <a:off x="6960294" y="2656500"/>
                <a:ext cx="178920" cy="98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0FE70D7-C092-4BE9-8539-DCF71D9581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51294" y="2647467"/>
                  <a:ext cx="196560" cy="115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F8BA74E-6494-449D-86F3-BF015618649B}"/>
                    </a:ext>
                  </a:extLst>
                </p14:cNvPr>
                <p14:cNvContentPartPr/>
                <p14:nvPr/>
              </p14:nvContentPartPr>
              <p14:xfrm>
                <a:off x="7214454" y="2630580"/>
                <a:ext cx="246600" cy="128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F8BA74E-6494-449D-86F3-BF01561864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05454" y="2621580"/>
                  <a:ext cx="26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2C208F5-C47A-4E32-8CCA-FCB9632C8955}"/>
                    </a:ext>
                  </a:extLst>
                </p14:cNvPr>
                <p14:cNvContentPartPr/>
                <p14:nvPr/>
              </p14:nvContentPartPr>
              <p14:xfrm>
                <a:off x="7255134" y="2676660"/>
                <a:ext cx="142920" cy="1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2C208F5-C47A-4E32-8CCA-FCB9632C89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46134" y="2667660"/>
                  <a:ext cx="16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96B58A3-9BD8-43C1-A21A-E4EAE2DA41A1}"/>
                    </a:ext>
                  </a:extLst>
                </p14:cNvPr>
                <p14:cNvContentPartPr/>
                <p14:nvPr/>
              </p14:nvContentPartPr>
              <p14:xfrm>
                <a:off x="7634214" y="2619060"/>
                <a:ext cx="184680" cy="127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96B58A3-9BD8-43C1-A21A-E4EAE2DA41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25232" y="2610060"/>
                  <a:ext cx="20228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CC802C-0DFB-497E-AAF7-8D9E0D437A74}"/>
                    </a:ext>
                  </a:extLst>
                </p14:cNvPr>
                <p14:cNvContentPartPr/>
                <p14:nvPr/>
              </p14:nvContentPartPr>
              <p14:xfrm>
                <a:off x="7503534" y="2585940"/>
                <a:ext cx="317520" cy="160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CC802C-0DFB-497E-AAF7-8D9E0D437A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94534" y="2576940"/>
                  <a:ext cx="335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4D35A4-B6F3-4F7C-A8EC-BF9D3BE0D886}"/>
                    </a:ext>
                  </a:extLst>
                </p14:cNvPr>
                <p14:cNvContentPartPr/>
                <p14:nvPr/>
              </p14:nvContentPartPr>
              <p14:xfrm>
                <a:off x="8146134" y="2682780"/>
                <a:ext cx="106200" cy="7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4D35A4-B6F3-4F7C-A8EC-BF9D3BE0D8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37134" y="2674209"/>
                  <a:ext cx="123840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28C8922-03F9-4EF3-ACE0-E508132AF348}"/>
                    </a:ext>
                  </a:extLst>
                </p14:cNvPr>
                <p14:cNvContentPartPr/>
                <p14:nvPr/>
              </p14:nvContentPartPr>
              <p14:xfrm>
                <a:off x="8146134" y="2688900"/>
                <a:ext cx="119880" cy="37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28C8922-03F9-4EF3-ACE0-E508132AF3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37107" y="2679900"/>
                  <a:ext cx="137573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7101807-1D4F-4A3A-9081-3DA00E8D16B5}"/>
                    </a:ext>
                  </a:extLst>
                </p14:cNvPr>
                <p14:cNvContentPartPr/>
                <p14:nvPr/>
              </p14:nvContentPartPr>
              <p14:xfrm>
                <a:off x="8308854" y="2641020"/>
                <a:ext cx="214920" cy="10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7101807-1D4F-4A3A-9081-3DA00E8D16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99854" y="2632020"/>
                  <a:ext cx="23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AB1F551-6F0F-46E0-9DC5-61757EB05E14}"/>
                    </a:ext>
                  </a:extLst>
                </p14:cNvPr>
                <p14:cNvContentPartPr/>
                <p14:nvPr/>
              </p14:nvContentPartPr>
              <p14:xfrm>
                <a:off x="7946694" y="2632020"/>
                <a:ext cx="213120" cy="124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AB1F551-6F0F-46E0-9DC5-61757EB05E1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7694" y="2622994"/>
                  <a:ext cx="230760" cy="1418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538BDED-D304-4E7B-AECB-37A20A555546}"/>
              </a:ext>
            </a:extLst>
          </p:cNvPr>
          <p:cNvGrpSpPr/>
          <p:nvPr/>
        </p:nvGrpSpPr>
        <p:grpSpPr>
          <a:xfrm>
            <a:off x="8890974" y="2465700"/>
            <a:ext cx="3109320" cy="381240"/>
            <a:chOff x="8890974" y="2465700"/>
            <a:chExt cx="31093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3079D2A-6FE3-40A1-849E-878EC6808B6E}"/>
                    </a:ext>
                  </a:extLst>
                </p14:cNvPr>
                <p14:cNvContentPartPr/>
                <p14:nvPr/>
              </p14:nvContentPartPr>
              <p14:xfrm>
                <a:off x="8890974" y="2518980"/>
                <a:ext cx="150480" cy="192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3079D2A-6FE3-40A1-849E-878EC6808B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81974" y="2509980"/>
                  <a:ext cx="168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3890CE8-7B2B-4631-9332-FC4F872EB670}"/>
                    </a:ext>
                  </a:extLst>
                </p14:cNvPr>
                <p14:cNvContentPartPr/>
                <p14:nvPr/>
              </p14:nvContentPartPr>
              <p14:xfrm>
                <a:off x="9127854" y="2627700"/>
                <a:ext cx="352800" cy="219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3890CE8-7B2B-4631-9332-FC4F872EB6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18845" y="2618715"/>
                  <a:ext cx="370458" cy="23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B62DE5C-867B-44C2-9BBF-4C877CE237C8}"/>
                    </a:ext>
                  </a:extLst>
                </p14:cNvPr>
                <p14:cNvContentPartPr/>
                <p14:nvPr/>
              </p14:nvContentPartPr>
              <p14:xfrm>
                <a:off x="9513054" y="2573700"/>
                <a:ext cx="131400" cy="7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B62DE5C-867B-44C2-9BBF-4C877CE237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04054" y="2564700"/>
                  <a:ext cx="149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ECD8967-E7AC-44DD-852B-C7899890D768}"/>
                    </a:ext>
                  </a:extLst>
                </p14:cNvPr>
                <p14:cNvContentPartPr/>
                <p14:nvPr/>
              </p14:nvContentPartPr>
              <p14:xfrm>
                <a:off x="9555174" y="2511060"/>
                <a:ext cx="15840" cy="87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ECD8967-E7AC-44DD-852B-C7899890D7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46174" y="2502060"/>
                  <a:ext cx="33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3C9680A-8183-48E4-BE98-7015AC7D27B2}"/>
                    </a:ext>
                  </a:extLst>
                </p14:cNvPr>
                <p14:cNvContentPartPr/>
                <p14:nvPr/>
              </p14:nvContentPartPr>
              <p14:xfrm>
                <a:off x="9654894" y="2508540"/>
                <a:ext cx="120240" cy="176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3C9680A-8183-48E4-BE98-7015AC7D27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45894" y="2499540"/>
                  <a:ext cx="13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F63673B-4654-47DE-84FD-7E7CA6A72BC6}"/>
                    </a:ext>
                  </a:extLst>
                </p14:cNvPr>
                <p14:cNvContentPartPr/>
                <p14:nvPr/>
              </p14:nvContentPartPr>
              <p14:xfrm>
                <a:off x="9799614" y="2599980"/>
                <a:ext cx="115920" cy="79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F63673B-4654-47DE-84FD-7E7CA6A72B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90614" y="2591021"/>
                  <a:ext cx="133560" cy="97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16DA7D8-3375-422D-8824-7D69564C8B53}"/>
                    </a:ext>
                  </a:extLst>
                </p14:cNvPr>
                <p14:cNvContentPartPr/>
                <p14:nvPr/>
              </p14:nvContentPartPr>
              <p14:xfrm>
                <a:off x="9924894" y="2526900"/>
                <a:ext cx="113040" cy="185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16DA7D8-3375-422D-8824-7D69564C8B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15894" y="2517917"/>
                  <a:ext cx="130680" cy="20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407D80-4882-4E3A-AA5B-E9FFCE45CCBF}"/>
                    </a:ext>
                  </a:extLst>
                </p14:cNvPr>
                <p14:cNvContentPartPr/>
                <p14:nvPr/>
              </p14:nvContentPartPr>
              <p14:xfrm>
                <a:off x="10223334" y="2620140"/>
                <a:ext cx="137160" cy="14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407D80-4882-4E3A-AA5B-E9FFCE45CC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14334" y="2611140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74F3E5-2487-485F-B09E-FB124BAAC780}"/>
                    </a:ext>
                  </a:extLst>
                </p14:cNvPr>
                <p14:cNvContentPartPr/>
                <p14:nvPr/>
              </p14:nvContentPartPr>
              <p14:xfrm>
                <a:off x="10186614" y="2692140"/>
                <a:ext cx="133200" cy="24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74F3E5-2487-485F-B09E-FB124BAAC78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77614" y="2683140"/>
                  <a:ext cx="150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E417C8B-DA4E-49EC-BE41-AA6F07009317}"/>
                    </a:ext>
                  </a:extLst>
                </p14:cNvPr>
                <p14:cNvContentPartPr/>
                <p14:nvPr/>
              </p14:nvContentPartPr>
              <p14:xfrm>
                <a:off x="10481094" y="2588460"/>
                <a:ext cx="263160" cy="11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E417C8B-DA4E-49EC-BE41-AA6F070093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72094" y="2579460"/>
                  <a:ext cx="28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220453C-2B7B-4242-BE37-1A7164F225A5}"/>
                    </a:ext>
                  </a:extLst>
                </p14:cNvPr>
                <p14:cNvContentPartPr/>
                <p14:nvPr/>
              </p14:nvContentPartPr>
              <p14:xfrm>
                <a:off x="10925694" y="2560740"/>
                <a:ext cx="127440" cy="111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220453C-2B7B-4242-BE37-1A7164F225A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16694" y="2551711"/>
                  <a:ext cx="1450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A162859-F896-48B1-B62B-A2F2271EB160}"/>
                    </a:ext>
                  </a:extLst>
                </p14:cNvPr>
                <p14:cNvContentPartPr/>
                <p14:nvPr/>
              </p14:nvContentPartPr>
              <p14:xfrm>
                <a:off x="11224134" y="2583420"/>
                <a:ext cx="129240" cy="104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A162859-F896-48B1-B62B-A2F2271EB1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15134" y="2574451"/>
                  <a:ext cx="146880" cy="122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F7A1631-BE7E-49DC-AFE1-624BE5736D9E}"/>
                    </a:ext>
                  </a:extLst>
                </p14:cNvPr>
                <p14:cNvContentPartPr/>
                <p14:nvPr/>
              </p14:nvContentPartPr>
              <p14:xfrm>
                <a:off x="11426094" y="2570820"/>
                <a:ext cx="266400" cy="136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F7A1631-BE7E-49DC-AFE1-624BE5736D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17094" y="2561820"/>
                  <a:ext cx="28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769A349-1D78-449A-9E77-7D57307CDEAD}"/>
                    </a:ext>
                  </a:extLst>
                </p14:cNvPr>
                <p14:cNvContentPartPr/>
                <p14:nvPr/>
              </p14:nvContentPartPr>
              <p14:xfrm>
                <a:off x="11491614" y="2635620"/>
                <a:ext cx="110160" cy="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769A349-1D78-449A-9E77-7D57307CDE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82614" y="2626620"/>
                  <a:ext cx="127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5D0C2C2-299F-4441-8015-51162B149D2D}"/>
                    </a:ext>
                  </a:extLst>
                </p14:cNvPr>
                <p14:cNvContentPartPr/>
                <p14:nvPr/>
              </p14:nvContentPartPr>
              <p14:xfrm>
                <a:off x="11392974" y="2465700"/>
                <a:ext cx="403200" cy="284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5D0C2C2-299F-4441-8015-51162B149D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83974" y="2456700"/>
                  <a:ext cx="420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CB9BA3E-5BC5-4187-B7C5-6B1AE94089B5}"/>
                    </a:ext>
                  </a:extLst>
                </p14:cNvPr>
                <p14:cNvContentPartPr/>
                <p14:nvPr/>
              </p14:nvContentPartPr>
              <p14:xfrm>
                <a:off x="11689254" y="2557140"/>
                <a:ext cx="311040" cy="168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CB9BA3E-5BC5-4187-B7C5-6B1AE94089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80244" y="2548140"/>
                  <a:ext cx="3287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AC86816A-042C-430C-A8A0-B832B474D8EA}"/>
                  </a:ext>
                </a:extLst>
              </p14:cNvPr>
              <p14:cNvContentPartPr/>
              <p14:nvPr/>
            </p14:nvContentPartPr>
            <p14:xfrm>
              <a:off x="9489654" y="2777460"/>
              <a:ext cx="160200" cy="622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AC86816A-042C-430C-A8A0-B832B474D8E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480654" y="2768460"/>
                <a:ext cx="1778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517A6A1-AB46-416B-A5FE-8046A6D1C397}"/>
              </a:ext>
            </a:extLst>
          </p:cNvPr>
          <p:cNvGrpSpPr/>
          <p:nvPr/>
        </p:nvGrpSpPr>
        <p:grpSpPr>
          <a:xfrm>
            <a:off x="5595398" y="2596020"/>
            <a:ext cx="1041120" cy="232560"/>
            <a:chOff x="5595398" y="2596020"/>
            <a:chExt cx="10411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794DF89-FC50-4490-B36A-B0D9A836A580}"/>
                    </a:ext>
                  </a:extLst>
                </p14:cNvPr>
                <p14:cNvContentPartPr/>
                <p14:nvPr/>
              </p14:nvContentPartPr>
              <p14:xfrm>
                <a:off x="5595398" y="2617260"/>
                <a:ext cx="252720" cy="21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794DF89-FC50-4490-B36A-B0D9A836A5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6398" y="2608260"/>
                  <a:ext cx="270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7553F79-9CB3-41B5-BF23-283816404961}"/>
                    </a:ext>
                  </a:extLst>
                </p14:cNvPr>
                <p14:cNvContentPartPr/>
                <p14:nvPr/>
              </p14:nvContentPartPr>
              <p14:xfrm>
                <a:off x="5858918" y="2688180"/>
                <a:ext cx="150120" cy="93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7553F79-9CB3-41B5-BF23-2838164049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9918" y="2679180"/>
                  <a:ext cx="167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02C4144-5EEF-42AB-9F0A-04CFA7CC8263}"/>
                    </a:ext>
                  </a:extLst>
                </p14:cNvPr>
                <p14:cNvContentPartPr/>
                <p14:nvPr/>
              </p14:nvContentPartPr>
              <p14:xfrm>
                <a:off x="6045398" y="2655420"/>
                <a:ext cx="218520" cy="13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02C4144-5EEF-42AB-9F0A-04CFA7CC82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36398" y="2646420"/>
                  <a:ext cx="236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66132DB-14BB-47EE-99F1-829D74996ED6}"/>
                    </a:ext>
                  </a:extLst>
                </p14:cNvPr>
                <p14:cNvContentPartPr/>
                <p14:nvPr/>
              </p14:nvContentPartPr>
              <p14:xfrm>
                <a:off x="6051518" y="2719140"/>
                <a:ext cx="154440" cy="14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66132DB-14BB-47EE-99F1-829D74996E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42518" y="2710140"/>
                  <a:ext cx="17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7C27203-4B0E-4B4A-ABDA-C2BB44C3A893}"/>
                    </a:ext>
                  </a:extLst>
                </p14:cNvPr>
                <p14:cNvContentPartPr/>
                <p14:nvPr/>
              </p14:nvContentPartPr>
              <p14:xfrm>
                <a:off x="6392078" y="2596020"/>
                <a:ext cx="244440" cy="185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7C27203-4B0E-4B4A-ABDA-C2BB44C3A8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83078" y="2587002"/>
                  <a:ext cx="262080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C36FD6E-BF9A-4D89-98EA-E5A0D794246B}"/>
                    </a:ext>
                  </a:extLst>
                </p14:cNvPr>
                <p14:cNvContentPartPr/>
                <p14:nvPr/>
              </p14:nvContentPartPr>
              <p14:xfrm>
                <a:off x="5644358" y="2693907"/>
                <a:ext cx="154080" cy="2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C36FD6E-BF9A-4D89-98EA-E5A0D79424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35358" y="2684907"/>
                  <a:ext cx="1717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8F6CD1B-4C9E-45FD-A0A5-0AEE1C5EB867}"/>
              </a:ext>
            </a:extLst>
          </p:cNvPr>
          <p:cNvGrpSpPr/>
          <p:nvPr/>
        </p:nvGrpSpPr>
        <p:grpSpPr>
          <a:xfrm>
            <a:off x="4977314" y="3149538"/>
            <a:ext cx="1265040" cy="221760"/>
            <a:chOff x="4025580" y="3066873"/>
            <a:chExt cx="12650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A25F580-98F1-4465-93F2-DE026675AA4E}"/>
                    </a:ext>
                  </a:extLst>
                </p14:cNvPr>
                <p14:cNvContentPartPr/>
                <p14:nvPr/>
              </p14:nvContentPartPr>
              <p14:xfrm>
                <a:off x="4025580" y="3137433"/>
                <a:ext cx="343800" cy="110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A25F580-98F1-4465-93F2-DE026675AA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16580" y="3128433"/>
                  <a:ext cx="36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7C1EBC6-67FD-48EC-9E93-5FEF82450D7A}"/>
                    </a:ext>
                  </a:extLst>
                </p14:cNvPr>
                <p14:cNvContentPartPr/>
                <p14:nvPr/>
              </p14:nvContentPartPr>
              <p14:xfrm>
                <a:off x="4422300" y="3184233"/>
                <a:ext cx="78840" cy="66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7C1EBC6-67FD-48EC-9E93-5FEF82450D7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13300" y="3175233"/>
                  <a:ext cx="96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B3DABDA-9028-4729-94DA-E3AAC6FD6F79}"/>
                    </a:ext>
                  </a:extLst>
                </p14:cNvPr>
                <p14:cNvContentPartPr/>
                <p14:nvPr/>
              </p14:nvContentPartPr>
              <p14:xfrm>
                <a:off x="4468380" y="3105033"/>
                <a:ext cx="360" cy="9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B3DABDA-9028-4729-94DA-E3AAC6FD6F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59380" y="3096033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993F210-3D73-45BD-97AD-4590984AF10C}"/>
                    </a:ext>
                  </a:extLst>
                </p14:cNvPr>
                <p14:cNvContentPartPr/>
                <p14:nvPr/>
              </p14:nvContentPartPr>
              <p14:xfrm>
                <a:off x="4576020" y="3152913"/>
                <a:ext cx="181800" cy="103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993F210-3D73-45BD-97AD-4590984AF10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67020" y="3143913"/>
                  <a:ext cx="19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7F99C6E-0388-4EE6-8616-D1C15C8F302F}"/>
                    </a:ext>
                  </a:extLst>
                </p14:cNvPr>
                <p14:cNvContentPartPr/>
                <p14:nvPr/>
              </p14:nvContentPartPr>
              <p14:xfrm>
                <a:off x="4885980" y="3066873"/>
                <a:ext cx="38880" cy="164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7F99C6E-0388-4EE6-8616-D1C15C8F302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76980" y="3057893"/>
                  <a:ext cx="56520" cy="1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23FA202-5562-4B7B-B265-C512F5C4847D}"/>
                    </a:ext>
                  </a:extLst>
                </p14:cNvPr>
                <p14:cNvContentPartPr/>
                <p14:nvPr/>
              </p14:nvContentPartPr>
              <p14:xfrm>
                <a:off x="5028540" y="3130233"/>
                <a:ext cx="152280" cy="126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23FA202-5562-4B7B-B265-C512F5C484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19561" y="3121233"/>
                  <a:ext cx="169878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B898A04-AC12-463B-8A8A-61D899F94B6C}"/>
                    </a:ext>
                  </a:extLst>
                </p14:cNvPr>
                <p14:cNvContentPartPr/>
                <p14:nvPr/>
              </p14:nvContentPartPr>
              <p14:xfrm>
                <a:off x="4996500" y="3138153"/>
                <a:ext cx="199800" cy="123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B898A04-AC12-463B-8A8A-61D899F94B6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87516" y="3129127"/>
                  <a:ext cx="217408" cy="14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E033E5-D2D1-4DE2-BA48-323D186404D5}"/>
                    </a:ext>
                  </a:extLst>
                </p14:cNvPr>
                <p14:cNvContentPartPr/>
                <p14:nvPr/>
              </p14:nvContentPartPr>
              <p14:xfrm>
                <a:off x="5245980" y="3069393"/>
                <a:ext cx="44640" cy="195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E033E5-D2D1-4DE2-BA48-323D186404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36980" y="3060393"/>
                  <a:ext cx="62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C930BC4-82E1-458F-B03C-A1285A4D2039}"/>
                    </a:ext>
                  </a:extLst>
                </p14:cNvPr>
                <p14:cNvContentPartPr/>
                <p14:nvPr/>
              </p14:nvContentPartPr>
              <p14:xfrm>
                <a:off x="4903260" y="3226353"/>
                <a:ext cx="11880" cy="62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C930BC4-82E1-458F-B03C-A1285A4D203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894260" y="3217353"/>
                  <a:ext cx="295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CDB043D-E0EE-4D28-A590-BB6D0CC76058}"/>
              </a:ext>
            </a:extLst>
          </p:cNvPr>
          <p:cNvGrpSpPr/>
          <p:nvPr/>
        </p:nvGrpSpPr>
        <p:grpSpPr>
          <a:xfrm>
            <a:off x="1453020" y="318960"/>
            <a:ext cx="1623240" cy="340920"/>
            <a:chOff x="1453020" y="318960"/>
            <a:chExt cx="1623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14:cNvPr>
                <p14:cNvContentPartPr/>
                <p14:nvPr/>
              </p14:nvContentPartPr>
              <p14:xfrm>
                <a:off x="1453020" y="605520"/>
                <a:ext cx="177840" cy="5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1A05716-7FC8-40F3-A8A4-27AD7FD767B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44038" y="596520"/>
                  <a:ext cx="1954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14:cNvPr>
                <p14:cNvContentPartPr/>
                <p14:nvPr/>
              </p14:nvContentPartPr>
              <p14:xfrm>
                <a:off x="1557060" y="555120"/>
                <a:ext cx="20844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AF2F80-5EDF-4A3D-8440-6F554B9C85A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48060" y="546120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14:cNvPr>
                <p14:cNvContentPartPr/>
                <p14:nvPr/>
              </p14:nvContentPartPr>
              <p14:xfrm>
                <a:off x="1737060" y="318960"/>
                <a:ext cx="140760" cy="17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EC70A3-A4E4-48CF-B3F3-2D8E96AD70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8083" y="309960"/>
                  <a:ext cx="15835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14:cNvPr>
                <p14:cNvContentPartPr/>
                <p14:nvPr/>
              </p14:nvContentPartPr>
              <p14:xfrm>
                <a:off x="1899420" y="399960"/>
                <a:ext cx="113760" cy="109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2D2F1B-FC81-41E8-9408-3F185F42D4F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890420" y="390960"/>
                  <a:ext cx="13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14:cNvPr>
                <p14:cNvContentPartPr/>
                <p14:nvPr/>
              </p14:nvContentPartPr>
              <p14:xfrm>
                <a:off x="2045940" y="338400"/>
                <a:ext cx="25920" cy="142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91C2E93-FD31-4156-BD08-B1BB167D0CD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36940" y="329400"/>
                  <a:ext cx="4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14:cNvPr>
                <p14:cNvContentPartPr/>
                <p14:nvPr/>
              </p14:nvContentPartPr>
              <p14:xfrm>
                <a:off x="2082300" y="398880"/>
                <a:ext cx="88920" cy="84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9B9923-BD71-460F-8146-A6F0C6AAC02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73300" y="389880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14:cNvPr>
                <p14:cNvContentPartPr/>
                <p14:nvPr/>
              </p14:nvContentPartPr>
              <p14:xfrm>
                <a:off x="2141700" y="416880"/>
                <a:ext cx="159120" cy="167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F26ED-AF79-4A38-8443-942461AEE22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32700" y="407880"/>
                  <a:ext cx="17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14:cNvPr>
                <p14:cNvContentPartPr/>
                <p14:nvPr/>
              </p14:nvContentPartPr>
              <p14:xfrm>
                <a:off x="2310900" y="394920"/>
                <a:ext cx="160560" cy="100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054A69B-E3E2-4183-A6D2-10BFFF86A04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01900" y="385920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14:cNvPr>
                <p14:cNvContentPartPr/>
                <p14:nvPr/>
              </p14:nvContentPartPr>
              <p14:xfrm>
                <a:off x="2484780" y="336600"/>
                <a:ext cx="3204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58451-E893-468D-91A6-72016318D19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75780" y="327600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14:cNvPr>
                <p14:cNvContentPartPr/>
                <p14:nvPr/>
              </p14:nvContentPartPr>
              <p14:xfrm>
                <a:off x="2436540" y="428760"/>
                <a:ext cx="1177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B7983F-1F20-4114-9F2A-A06671F8B9A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27540" y="419760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14:cNvPr>
                <p14:cNvContentPartPr/>
                <p14:nvPr/>
              </p14:nvContentPartPr>
              <p14:xfrm>
                <a:off x="2607900" y="426960"/>
                <a:ext cx="360" cy="579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E9F4B8-9304-4AA0-9C7E-65EDDBF27C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98900" y="417960"/>
                  <a:ext cx="18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14:cNvPr>
                <p14:cNvContentPartPr/>
                <p14:nvPr/>
              </p14:nvContentPartPr>
              <p14:xfrm>
                <a:off x="2579100" y="369720"/>
                <a:ext cx="29160" cy="57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2703C5-D101-4870-90CF-B8F5FDBAAE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70210" y="360720"/>
                  <a:ext cx="46585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14:cNvPr>
                <p14:cNvContentPartPr/>
                <p14:nvPr/>
              </p14:nvContentPartPr>
              <p14:xfrm>
                <a:off x="2626980" y="426240"/>
                <a:ext cx="11988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EF23703-1C21-456B-8B2E-67B4DC4E625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18007" y="417240"/>
                  <a:ext cx="137467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14:cNvPr>
                <p14:cNvContentPartPr/>
                <p14:nvPr/>
              </p14:nvContentPartPr>
              <p14:xfrm>
                <a:off x="2790780" y="419400"/>
                <a:ext cx="11448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6707874-990C-4894-8F9D-2D407652E4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81752" y="410400"/>
                  <a:ext cx="132176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14:cNvPr>
                <p14:cNvContentPartPr/>
                <p14:nvPr/>
              </p14:nvContentPartPr>
              <p14:xfrm>
                <a:off x="2950620" y="402840"/>
                <a:ext cx="125640" cy="838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79AAE17-C639-4292-9C69-6AF0DF8DF5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941620" y="393840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C43262B-512B-4E57-BBAD-26C5C3711916}"/>
              </a:ext>
            </a:extLst>
          </p:cNvPr>
          <p:cNvGrpSpPr/>
          <p:nvPr/>
        </p:nvGrpSpPr>
        <p:grpSpPr>
          <a:xfrm>
            <a:off x="4825500" y="399240"/>
            <a:ext cx="745560" cy="188280"/>
            <a:chOff x="4825500" y="399240"/>
            <a:chExt cx="7455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14:cNvPr>
                <p14:cNvContentPartPr/>
                <p14:nvPr/>
              </p14:nvContentPartPr>
              <p14:xfrm>
                <a:off x="4825500" y="442440"/>
                <a:ext cx="160560" cy="124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8634E3-986E-4D02-BA7A-5B1BC9F6B3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16500" y="433414"/>
                  <a:ext cx="17820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14:cNvPr>
                <p14:cNvContentPartPr/>
                <p14:nvPr/>
              </p14:nvContentPartPr>
              <p14:xfrm>
                <a:off x="5000100" y="483840"/>
                <a:ext cx="112680" cy="8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FE5564-7CF0-4519-89D2-038F085A5E5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991100" y="474840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14:cNvPr>
                <p14:cNvContentPartPr/>
                <p14:nvPr/>
              </p14:nvContentPartPr>
              <p14:xfrm>
                <a:off x="5154540" y="399240"/>
                <a:ext cx="59400" cy="151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02A9BA-A84A-4E08-991D-07AB6D0BF0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45540" y="390240"/>
                  <a:ext cx="7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14:cNvPr>
                <p14:cNvContentPartPr/>
                <p14:nvPr/>
              </p14:nvContentPartPr>
              <p14:xfrm>
                <a:off x="5152740" y="443520"/>
                <a:ext cx="113760" cy="2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C3C7CDE-9908-4A2C-8EE2-987456C9301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43768" y="434520"/>
                  <a:ext cx="131344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14:cNvPr>
                <p14:cNvContentPartPr/>
                <p14:nvPr/>
              </p14:nvContentPartPr>
              <p14:xfrm>
                <a:off x="5243100" y="483480"/>
                <a:ext cx="210240" cy="9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B5C5CC-E30A-443F-963B-37AFE0B693B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234100" y="474445"/>
                  <a:ext cx="227880" cy="10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14:cNvPr>
                <p14:cNvContentPartPr/>
                <p14:nvPr/>
              </p14:nvContentPartPr>
              <p14:xfrm>
                <a:off x="5428140" y="509760"/>
                <a:ext cx="142920" cy="77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7DD3800-A490-4D23-B6DD-FED3A38695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419140" y="500760"/>
                  <a:ext cx="160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661BBD3-8A69-4A44-9255-7DAAB678C6A6}"/>
              </a:ext>
            </a:extLst>
          </p:cNvPr>
          <p:cNvGrpSpPr/>
          <p:nvPr/>
        </p:nvGrpSpPr>
        <p:grpSpPr>
          <a:xfrm>
            <a:off x="5670420" y="339840"/>
            <a:ext cx="3507840" cy="270720"/>
            <a:chOff x="5670420" y="339840"/>
            <a:chExt cx="3507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14:cNvPr>
                <p14:cNvContentPartPr/>
                <p14:nvPr/>
              </p14:nvContentPartPr>
              <p14:xfrm>
                <a:off x="5704980" y="389520"/>
                <a:ext cx="64080" cy="194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43BE34D-0562-4FA1-B289-A108E562053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95980" y="38052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14:cNvPr>
                <p14:cNvContentPartPr/>
                <p14:nvPr/>
              </p14:nvContentPartPr>
              <p14:xfrm>
                <a:off x="5670420" y="492480"/>
                <a:ext cx="9648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F560E10-FC61-46A1-BFE3-4A3FB450B0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61420" y="483717"/>
                  <a:ext cx="11412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14:cNvPr>
                <p14:cNvContentPartPr/>
                <p14:nvPr/>
              </p14:nvContentPartPr>
              <p14:xfrm>
                <a:off x="5778420" y="399960"/>
                <a:ext cx="97560" cy="16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361D34-4C1D-4C81-A276-08D41903AA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69420" y="390960"/>
                  <a:ext cx="11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14:cNvPr>
                <p14:cNvContentPartPr/>
                <p14:nvPr/>
              </p14:nvContentPartPr>
              <p14:xfrm>
                <a:off x="5908740" y="464400"/>
                <a:ext cx="92880" cy="10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26A9559-7746-4FC2-88C2-44D84B6E94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99740" y="455400"/>
                  <a:ext cx="11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14:cNvPr>
                <p14:cNvContentPartPr/>
                <p14:nvPr/>
              </p14:nvContentPartPr>
              <p14:xfrm>
                <a:off x="6072900" y="339840"/>
                <a:ext cx="38880" cy="199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6D4E8-C787-4C0A-BAF6-A2FC193C96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63900" y="330840"/>
                  <a:ext cx="56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14:cNvPr>
                <p14:cNvContentPartPr/>
                <p14:nvPr/>
              </p14:nvContentPartPr>
              <p14:xfrm>
                <a:off x="6020700" y="464400"/>
                <a:ext cx="125640" cy="27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2A6B24F-6DF7-4B3B-B7CE-5659A6BE667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11674" y="455400"/>
                  <a:ext cx="14333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14:cNvPr>
                <p14:cNvContentPartPr/>
                <p14:nvPr/>
              </p14:nvContentPartPr>
              <p14:xfrm>
                <a:off x="6195300" y="469800"/>
                <a:ext cx="239040" cy="14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D29525-7BC5-4DAA-A18A-56260DB2F02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86300" y="460800"/>
                  <a:ext cx="25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14:cNvPr>
                <p14:cNvContentPartPr/>
                <p14:nvPr/>
              </p14:nvContentPartPr>
              <p14:xfrm>
                <a:off x="6444420" y="463680"/>
                <a:ext cx="104400" cy="128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1F0245-D6B1-4C9C-B90C-3C08575DFFB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35420" y="454705"/>
                  <a:ext cx="12204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14:cNvPr>
                <p14:cNvContentPartPr/>
                <p14:nvPr/>
              </p14:nvContentPartPr>
              <p14:xfrm>
                <a:off x="6544500" y="455040"/>
                <a:ext cx="113760" cy="91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2DD119-CCB6-48B3-B737-400937B8242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35528" y="446040"/>
                  <a:ext cx="13134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14:cNvPr>
                <p14:cNvContentPartPr/>
                <p14:nvPr/>
              </p14:nvContentPartPr>
              <p14:xfrm>
                <a:off x="6638820" y="470520"/>
                <a:ext cx="69840" cy="7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ACD4C1E-C904-4215-A6D2-0F2989E4CA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29820" y="461520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14:cNvPr>
                <p14:cNvContentPartPr/>
                <p14:nvPr/>
              </p14:nvContentPartPr>
              <p14:xfrm>
                <a:off x="6724860" y="452880"/>
                <a:ext cx="7776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757C6B2-B943-4A94-9158-C9BDCD41ACA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5860" y="443880"/>
                  <a:ext cx="95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14:cNvPr>
                <p14:cNvContentPartPr/>
                <p14:nvPr/>
              </p14:nvContentPartPr>
              <p14:xfrm>
                <a:off x="6838980" y="449280"/>
                <a:ext cx="11772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13EE53-8152-4671-A6E0-44AF21A9C23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30007" y="440248"/>
                  <a:ext cx="135306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14:cNvPr>
                <p14:cNvContentPartPr/>
                <p14:nvPr/>
              </p14:nvContentPartPr>
              <p14:xfrm>
                <a:off x="7085220" y="393120"/>
                <a:ext cx="92880" cy="137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C1267C-F404-4E60-B743-8637B925CA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76220" y="384120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14:cNvPr>
                <p14:cNvContentPartPr/>
                <p14:nvPr/>
              </p14:nvContentPartPr>
              <p14:xfrm>
                <a:off x="7117980" y="453960"/>
                <a:ext cx="84960" cy="2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09AD27-A0DB-4BB6-9304-8B9AADF350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08980" y="444960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360" cy="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7273D3C-B785-442F-B13E-D5223BB7C6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08980" y="44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14:cNvPr>
                <p14:cNvContentPartPr/>
                <p14:nvPr/>
              </p14:nvContentPartPr>
              <p14:xfrm>
                <a:off x="7117980" y="456840"/>
                <a:ext cx="189000" cy="64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F086D1-DFA8-416D-9FCC-8EB4F26CAE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108980" y="447840"/>
                  <a:ext cx="20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14:cNvPr>
                <p14:cNvContentPartPr/>
                <p14:nvPr/>
              </p14:nvContentPartPr>
              <p14:xfrm>
                <a:off x="7412460" y="446400"/>
                <a:ext cx="123480" cy="54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A51AD7-6B4D-4215-B7C4-79FBE8DF925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03460" y="437400"/>
                  <a:ext cx="14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14:cNvPr>
                <p14:cNvContentPartPr/>
                <p14:nvPr/>
              </p14:nvContentPartPr>
              <p14:xfrm>
                <a:off x="7535940" y="446400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7E39D1D-A90D-4405-9024-7AF5FA8694E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26940" y="43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14:cNvPr>
                <p14:cNvContentPartPr/>
                <p14:nvPr/>
              </p14:nvContentPartPr>
              <p14:xfrm>
                <a:off x="7535580" y="446400"/>
                <a:ext cx="121680" cy="77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ABCF600-B497-40B4-8A43-0F7876F7197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26580" y="437400"/>
                  <a:ext cx="139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14:cNvPr>
                <p14:cNvContentPartPr/>
                <p14:nvPr/>
              </p14:nvContentPartPr>
              <p14:xfrm>
                <a:off x="7655100" y="430560"/>
                <a:ext cx="124200" cy="72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73FB00-CDB7-4E8C-A01A-2863DCB8453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46100" y="421560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14:cNvPr>
                <p14:cNvContentPartPr/>
                <p14:nvPr/>
              </p14:nvContentPartPr>
              <p14:xfrm>
                <a:off x="7787580" y="392400"/>
                <a:ext cx="102600" cy="114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E0A7D4-3B21-4482-979B-AB91FBAB737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78580" y="383400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14:cNvPr>
                <p14:cNvContentPartPr/>
                <p14:nvPr/>
              </p14:nvContentPartPr>
              <p14:xfrm>
                <a:off x="7799460" y="429840"/>
                <a:ext cx="83160" cy="3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68E9907-BA63-4408-8C7E-65E528E1724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90460" y="420840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14:cNvPr>
                <p14:cNvContentPartPr/>
                <p14:nvPr/>
              </p14:nvContentPartPr>
              <p14:xfrm>
                <a:off x="7959300" y="441000"/>
                <a:ext cx="16200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C6309B5-63E3-48BD-8C10-D8D9EA81DB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950320" y="432000"/>
                  <a:ext cx="179601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14:cNvPr>
                <p14:cNvContentPartPr/>
                <p14:nvPr/>
              </p14:nvContentPartPr>
              <p14:xfrm>
                <a:off x="8282580" y="387720"/>
                <a:ext cx="132840" cy="10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0652878-6060-41A5-8AAC-7B63BE51E95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73604" y="378720"/>
                  <a:ext cx="150432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14:cNvPr>
                <p14:cNvContentPartPr/>
                <p14:nvPr/>
              </p14:nvContentPartPr>
              <p14:xfrm>
                <a:off x="8446020" y="412200"/>
                <a:ext cx="114120" cy="10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0645DE-A0BA-4F92-965A-8071961E04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437020" y="403200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14:cNvPr>
                <p14:cNvContentPartPr/>
                <p14:nvPr/>
              </p14:nvContentPartPr>
              <p14:xfrm>
                <a:off x="8590380" y="367920"/>
                <a:ext cx="87120" cy="122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F2D014-AB5E-43C4-AE78-F17454C0DC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81380" y="358946"/>
                  <a:ext cx="1047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14:cNvPr>
                <p14:cNvContentPartPr/>
                <p14:nvPr/>
              </p14:nvContentPartPr>
              <p14:xfrm>
                <a:off x="8727180" y="364320"/>
                <a:ext cx="109080" cy="11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4B5DCA-26D4-4FF9-8F77-C309200F9C3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18180" y="355320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14:cNvPr>
                <p14:cNvContentPartPr/>
                <p14:nvPr/>
              </p14:nvContentPartPr>
              <p14:xfrm>
                <a:off x="8811060" y="429120"/>
                <a:ext cx="153720" cy="70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24CECFB-FA86-4FF9-8D4D-8F704BC585C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02081" y="420120"/>
                  <a:ext cx="171319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14:cNvPr>
                <p14:cNvContentPartPr/>
                <p14:nvPr/>
              </p14:nvContentPartPr>
              <p14:xfrm>
                <a:off x="9031380" y="353880"/>
                <a:ext cx="87120" cy="145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0EDFD8D-59C7-4E2A-817B-88B546D21B9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22343" y="344858"/>
                  <a:ext cx="104833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14:cNvPr>
                <p14:cNvContentPartPr/>
                <p14:nvPr/>
              </p14:nvContentPartPr>
              <p14:xfrm>
                <a:off x="9008340" y="421920"/>
                <a:ext cx="1101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D4120E-8A22-456E-B34D-AA4BDB3A82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99310" y="412920"/>
                  <a:ext cx="12785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14:cNvPr>
                <p14:cNvContentPartPr/>
                <p14:nvPr/>
              </p14:nvContentPartPr>
              <p14:xfrm>
                <a:off x="9177900" y="515160"/>
                <a:ext cx="360" cy="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5039214-B22B-4489-A535-676F0B5259E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168900" y="50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9" name="Picture 388">
            <a:extLst>
              <a:ext uri="{FF2B5EF4-FFF2-40B4-BE49-F238E27FC236}">
                <a16:creationId xmlns:a16="http://schemas.microsoft.com/office/drawing/2014/main" id="{D69310DE-B42E-4546-806B-80E0EA7746AF}"/>
              </a:ext>
            </a:extLst>
          </p:cNvPr>
          <p:cNvPicPr>
            <a:picLocks noChangeAspect="1"/>
          </p:cNvPicPr>
          <p:nvPr/>
        </p:nvPicPr>
        <p:blipFill>
          <a:blip r:embed="rId37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409" y="893884"/>
            <a:ext cx="478771" cy="379715"/>
          </a:xfrm>
          <a:prstGeom prst="rect">
            <a:avLst/>
          </a:prstGeom>
        </p:spPr>
      </p:pic>
      <p:grpSp>
        <p:nvGrpSpPr>
          <p:cNvPr id="393" name="Group 392">
            <a:extLst>
              <a:ext uri="{FF2B5EF4-FFF2-40B4-BE49-F238E27FC236}">
                <a16:creationId xmlns:a16="http://schemas.microsoft.com/office/drawing/2014/main" id="{C783F9FF-244B-409D-84A1-B7CD2AC7BDD4}"/>
              </a:ext>
            </a:extLst>
          </p:cNvPr>
          <p:cNvGrpSpPr/>
          <p:nvPr/>
        </p:nvGrpSpPr>
        <p:grpSpPr>
          <a:xfrm>
            <a:off x="2257620" y="600480"/>
            <a:ext cx="714600" cy="468000"/>
            <a:chOff x="2257620" y="600480"/>
            <a:chExt cx="7146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14:cNvPr>
                <p14:cNvContentPartPr/>
                <p14:nvPr/>
              </p14:nvContentPartPr>
              <p14:xfrm>
                <a:off x="2257620" y="600480"/>
                <a:ext cx="520920" cy="360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552E23-3A98-445B-B04D-0D00C10F94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48614" y="591480"/>
                  <a:ext cx="538572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14:cNvPr>
                <p14:cNvContentPartPr/>
                <p14:nvPr/>
              </p14:nvContentPartPr>
              <p14:xfrm>
                <a:off x="2575140" y="968040"/>
                <a:ext cx="29880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130078-5DCA-4358-8389-81338F750D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66140" y="959040"/>
                  <a:ext cx="31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14:cNvPr>
                <p14:cNvContentPartPr/>
                <p14:nvPr/>
              </p14:nvContentPartPr>
              <p14:xfrm>
                <a:off x="2810220" y="968040"/>
                <a:ext cx="162000" cy="100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1E57AC-1D60-4B03-8707-8EF4D31D98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01220" y="959072"/>
                  <a:ext cx="179640" cy="1180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04BD467-966D-4C24-B91B-741FD0694B01}"/>
              </a:ext>
            </a:extLst>
          </p:cNvPr>
          <p:cNvGrpSpPr/>
          <p:nvPr/>
        </p:nvGrpSpPr>
        <p:grpSpPr>
          <a:xfrm>
            <a:off x="7578987" y="468277"/>
            <a:ext cx="3345840" cy="971280"/>
            <a:chOff x="7578987" y="468277"/>
            <a:chExt cx="334584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14:cNvPr>
                <p14:cNvContentPartPr/>
                <p14:nvPr/>
              </p14:nvContentPartPr>
              <p14:xfrm>
                <a:off x="7737027" y="1091797"/>
                <a:ext cx="262080" cy="1299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3A287736-F7B7-4BB8-93EC-A592E5525E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28027" y="1082822"/>
                  <a:ext cx="27972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14:cNvPr>
                <p14:cNvContentPartPr/>
                <p14:nvPr/>
              </p14:nvContentPartPr>
              <p14:xfrm>
                <a:off x="7890747" y="1024837"/>
                <a:ext cx="175680" cy="1101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96672D7-2E72-447D-82A3-6079499430C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881747" y="1015837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14:cNvPr>
                <p14:cNvContentPartPr/>
                <p14:nvPr/>
              </p14:nvContentPartPr>
              <p14:xfrm>
                <a:off x="8200707" y="897397"/>
                <a:ext cx="84960" cy="3780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06A009F3-073F-449A-98B1-561BEB2D77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91707" y="888397"/>
                  <a:ext cx="10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14:cNvPr>
                <p14:cNvContentPartPr/>
                <p14:nvPr/>
              </p14:nvContentPartPr>
              <p14:xfrm>
                <a:off x="8183787" y="975157"/>
                <a:ext cx="105840" cy="6048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11CCEA29-5127-477F-8DB3-7D2CAAEBF21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74787" y="966157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14:cNvPr>
                <p14:cNvContentPartPr/>
                <p14:nvPr/>
              </p14:nvContentPartPr>
              <p14:xfrm>
                <a:off x="8321307" y="810997"/>
                <a:ext cx="234360" cy="1375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30F17780-6948-4890-A889-B2530A2A19A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12307" y="801997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14:cNvPr>
                <p14:cNvContentPartPr/>
                <p14:nvPr/>
              </p14:nvContentPartPr>
              <p14:xfrm>
                <a:off x="8679867" y="627757"/>
                <a:ext cx="104400" cy="201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85271EB-6660-4A95-A455-644ECC58DCA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70867" y="618757"/>
                  <a:ext cx="122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14:cNvPr>
                <p14:cNvContentPartPr/>
                <p14:nvPr/>
              </p14:nvContentPartPr>
              <p14:xfrm>
                <a:off x="8693547" y="697957"/>
                <a:ext cx="115920" cy="684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3A48A772-2199-4C4A-A8AF-EC2F769283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84519" y="688957"/>
                  <a:ext cx="1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14:cNvPr>
                <p14:cNvContentPartPr/>
                <p14:nvPr/>
              </p14:nvContentPartPr>
              <p14:xfrm>
                <a:off x="8799387" y="696877"/>
                <a:ext cx="89280" cy="84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581E852-2853-4398-8BEC-D13C63DCBC9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90351" y="687877"/>
                  <a:ext cx="106991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14:cNvPr>
                <p14:cNvContentPartPr/>
                <p14:nvPr/>
              </p14:nvContentPartPr>
              <p14:xfrm>
                <a:off x="8851587" y="705877"/>
                <a:ext cx="360" cy="3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9289BC5A-4052-4161-8A77-8B255B685A1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42587" y="6968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14:cNvPr>
                <p14:cNvContentPartPr/>
                <p14:nvPr/>
              </p14:nvContentPartPr>
              <p14:xfrm>
                <a:off x="8851587" y="653677"/>
                <a:ext cx="162360" cy="1119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7D3945B9-2857-4ADC-8005-CD9D40A701B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42587" y="644677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14:cNvPr>
                <p14:cNvContentPartPr/>
                <p14:nvPr/>
              </p14:nvContentPartPr>
              <p14:xfrm>
                <a:off x="9164787" y="629197"/>
                <a:ext cx="199440" cy="2066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26A0CF41-ACC3-4651-9AD2-E8974487C4A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55787" y="620197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14:cNvPr>
                <p14:cNvContentPartPr/>
                <p14:nvPr/>
              </p14:nvContentPartPr>
              <p14:xfrm>
                <a:off x="9348027" y="528397"/>
                <a:ext cx="289080" cy="14040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B05261F0-960C-456C-A2ED-106E812A6A7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339038" y="519397"/>
                  <a:ext cx="306698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14:cNvPr>
                <p14:cNvContentPartPr/>
                <p14:nvPr/>
              </p14:nvContentPartPr>
              <p14:xfrm>
                <a:off x="9676707" y="521197"/>
                <a:ext cx="124200" cy="658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A9FF1728-EBE3-403F-B03D-1ABF2C771BB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67707" y="512148"/>
                  <a:ext cx="141840" cy="83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14:cNvPr>
                <p14:cNvContentPartPr/>
                <p14:nvPr/>
              </p14:nvContentPartPr>
              <p14:xfrm>
                <a:off x="9858147" y="468277"/>
                <a:ext cx="140040" cy="1015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302073CB-546C-4A98-8235-54FD553F96A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49147" y="459277"/>
                  <a:ext cx="157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14:cNvPr>
                <p14:cNvContentPartPr/>
                <p14:nvPr/>
              </p14:nvContentPartPr>
              <p14:xfrm>
                <a:off x="7802187" y="1239757"/>
                <a:ext cx="365400" cy="316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134A1B73-70E6-4A77-931A-1AA9504F2FE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93187" y="1230757"/>
                  <a:ext cx="38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14:cNvPr>
                <p14:cNvContentPartPr/>
                <p14:nvPr/>
              </p14:nvContentPartPr>
              <p14:xfrm>
                <a:off x="8120067" y="1188277"/>
                <a:ext cx="165960" cy="874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5E070D9C-1E62-4C25-9B04-1F00FB6E183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11086" y="1179277"/>
                  <a:ext cx="183562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14:cNvPr>
                <p14:cNvContentPartPr/>
                <p14:nvPr/>
              </p14:nvContentPartPr>
              <p14:xfrm>
                <a:off x="8410587" y="1172077"/>
                <a:ext cx="100440" cy="151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EA45561A-B197-4E86-A584-F03475DCB44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01587" y="1163077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14:cNvPr>
                <p14:cNvContentPartPr/>
                <p14:nvPr/>
              </p14:nvContentPartPr>
              <p14:xfrm>
                <a:off x="8649267" y="1073797"/>
                <a:ext cx="185040" cy="14472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D817281-DAB2-4A4B-B787-3D2DF79CF4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40267" y="106479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14:cNvPr>
                <p14:cNvContentPartPr/>
                <p14:nvPr/>
              </p14:nvContentPartPr>
              <p14:xfrm>
                <a:off x="8953467" y="1023037"/>
                <a:ext cx="135000" cy="1278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4B47CE06-B482-4C39-B79D-796E8972C12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44491" y="1014037"/>
                  <a:ext cx="152593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14:cNvPr>
                <p14:cNvContentPartPr/>
                <p14:nvPr/>
              </p14:nvContentPartPr>
              <p14:xfrm>
                <a:off x="8926467" y="1102957"/>
                <a:ext cx="138960" cy="3276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42C31B7-E88E-4F8D-8AA8-75ACB17A9E1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17467" y="1093857"/>
                  <a:ext cx="156600" cy="5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14:cNvPr>
                <p14:cNvContentPartPr/>
                <p14:nvPr/>
              </p14:nvContentPartPr>
              <p14:xfrm>
                <a:off x="9090987" y="1105477"/>
                <a:ext cx="118800" cy="558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3F4A98D5-7898-4B83-A822-3AFDCD10936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081987" y="1096535"/>
                  <a:ext cx="136440" cy="7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14:cNvPr>
                <p14:cNvContentPartPr/>
                <p14:nvPr/>
              </p14:nvContentPartPr>
              <p14:xfrm>
                <a:off x="9093867" y="1106557"/>
                <a:ext cx="360" cy="3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09F72E-52DB-4417-BF85-28722294BD8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84867" y="1097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14:cNvPr>
                <p14:cNvContentPartPr/>
                <p14:nvPr/>
              </p14:nvContentPartPr>
              <p14:xfrm>
                <a:off x="9093867" y="1043197"/>
                <a:ext cx="210240" cy="864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861A483-1DB5-486F-96EB-9C7B9374454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84867" y="1034197"/>
                  <a:ext cx="22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14:cNvPr>
                <p14:cNvContentPartPr/>
                <p14:nvPr/>
              </p14:nvContentPartPr>
              <p14:xfrm>
                <a:off x="9429027" y="1007557"/>
                <a:ext cx="121680" cy="802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A3DC1234-EC56-4355-B38D-B8DC12AD8A5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420054" y="998597"/>
                  <a:ext cx="139268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14:cNvPr>
                <p14:cNvContentPartPr/>
                <p14:nvPr/>
              </p14:nvContentPartPr>
              <p14:xfrm>
                <a:off x="9582747" y="996757"/>
                <a:ext cx="85320" cy="5724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9E0576E-3A0F-4C8E-8D6D-B4ECA47EAAF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573747" y="987700"/>
                  <a:ext cx="10296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14:cNvPr>
                <p14:cNvContentPartPr/>
                <p14:nvPr/>
              </p14:nvContentPartPr>
              <p14:xfrm>
                <a:off x="9619467" y="996757"/>
                <a:ext cx="360" cy="3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06060EBF-C079-4C52-ABF9-666C9FF03FB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10467" y="987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14:cNvPr>
                <p14:cNvContentPartPr/>
                <p14:nvPr/>
              </p14:nvContentPartPr>
              <p14:xfrm>
                <a:off x="9619467" y="935197"/>
                <a:ext cx="217800" cy="96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E6D65F3-1B1F-4CF7-B403-BAE566E243A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10467" y="926197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14:cNvPr>
                <p14:cNvContentPartPr/>
                <p14:nvPr/>
              </p14:nvContentPartPr>
              <p14:xfrm>
                <a:off x="9909987" y="937717"/>
                <a:ext cx="81360" cy="334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AAE170C5-5A59-4963-B954-733DC603F2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00987" y="928717"/>
                  <a:ext cx="9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14:cNvPr>
                <p14:cNvContentPartPr/>
                <p14:nvPr/>
              </p14:nvContentPartPr>
              <p14:xfrm>
                <a:off x="10013307" y="913237"/>
                <a:ext cx="163800" cy="1566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C2F1DDC9-257D-46A2-8E87-FBACF9BB451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04307" y="904258"/>
                  <a:ext cx="181440" cy="1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14:cNvPr>
                <p14:cNvContentPartPr/>
                <p14:nvPr/>
              </p14:nvContentPartPr>
              <p14:xfrm>
                <a:off x="10175667" y="874717"/>
                <a:ext cx="165960" cy="756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0130207C-5AAB-4950-BB60-5D39E238C42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166667" y="865717"/>
                  <a:ext cx="18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14:cNvPr>
                <p14:cNvContentPartPr/>
                <p14:nvPr/>
              </p14:nvContentPartPr>
              <p14:xfrm>
                <a:off x="10379787" y="831517"/>
                <a:ext cx="65880" cy="8424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9C336EF2-6B92-4BFF-91F6-630D0844549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370738" y="822517"/>
                  <a:ext cx="83617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14:cNvPr>
                <p14:cNvContentPartPr/>
                <p14:nvPr/>
              </p14:nvContentPartPr>
              <p14:xfrm>
                <a:off x="10494987" y="808837"/>
                <a:ext cx="120240" cy="831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5E9BC2FD-586D-4D9E-AB45-9AC237A4189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485987" y="79983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14:cNvPr>
                <p14:cNvContentPartPr/>
                <p14:nvPr/>
              </p14:nvContentPartPr>
              <p14:xfrm>
                <a:off x="10664187" y="764197"/>
                <a:ext cx="118440" cy="13068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A5856C33-D0C2-4F48-8C29-E069730B3CF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55187" y="755172"/>
                  <a:ext cx="13608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14:cNvPr>
                <p14:cNvContentPartPr/>
                <p14:nvPr/>
              </p14:nvContentPartPr>
              <p14:xfrm>
                <a:off x="10924467" y="859237"/>
                <a:ext cx="360" cy="3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F74B82B4-C835-4E07-BD00-ADEC69F1DDE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15467" y="85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14:cNvPr>
                <p14:cNvContentPartPr/>
                <p14:nvPr/>
              </p14:nvContentPartPr>
              <p14:xfrm>
                <a:off x="7578987" y="1172797"/>
                <a:ext cx="340920" cy="266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70D70819-AD76-4F0C-9674-E5884890C15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69987" y="1163809"/>
                  <a:ext cx="358560" cy="284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836FEBE-0707-4183-9300-CF12486AA6B5}"/>
              </a:ext>
            </a:extLst>
          </p:cNvPr>
          <p:cNvGrpSpPr/>
          <p:nvPr/>
        </p:nvGrpSpPr>
        <p:grpSpPr>
          <a:xfrm>
            <a:off x="49740" y="14760"/>
            <a:ext cx="1950480" cy="281160"/>
            <a:chOff x="49740" y="14760"/>
            <a:chExt cx="195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14:cNvPr>
                <p14:cNvContentPartPr/>
                <p14:nvPr/>
              </p14:nvContentPartPr>
              <p14:xfrm>
                <a:off x="132540" y="122400"/>
                <a:ext cx="100440" cy="173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3BDC54-75DE-4B0A-9BBF-AF9658A9E8A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3540" y="113419"/>
                  <a:ext cx="118080" cy="19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14:cNvPr>
                <p14:cNvContentPartPr/>
                <p14:nvPr/>
              </p14:nvContentPartPr>
              <p14:xfrm>
                <a:off x="49740" y="132840"/>
                <a:ext cx="244440" cy="849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4CAF533A-6F67-48FD-BFD6-D12CFBFBC34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740" y="123840"/>
                  <a:ext cx="26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14:cNvPr>
                <p14:cNvContentPartPr/>
                <p14:nvPr/>
              </p14:nvContentPartPr>
              <p14:xfrm>
                <a:off x="347820" y="122400"/>
                <a:ext cx="91080" cy="1065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473E116-6A04-4088-8BD4-46BFA7018E1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38820" y="113400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14:cNvPr>
                <p14:cNvContentPartPr/>
                <p14:nvPr/>
              </p14:nvContentPartPr>
              <p14:xfrm>
                <a:off x="455820" y="156960"/>
                <a:ext cx="112320" cy="673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E6370C33-E137-4229-AD87-8B0DD1EEC6A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46820" y="1479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14:cNvPr>
                <p14:cNvContentPartPr/>
                <p14:nvPr/>
              </p14:nvContentPartPr>
              <p14:xfrm>
                <a:off x="609180" y="145800"/>
                <a:ext cx="107640" cy="6156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CA18CBFB-5202-48E6-9B08-52AA21FCB8B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0210" y="136852"/>
                  <a:ext cx="125221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14:cNvPr>
                <p14:cNvContentPartPr/>
                <p14:nvPr/>
              </p14:nvContentPartPr>
              <p14:xfrm>
                <a:off x="754260" y="14760"/>
                <a:ext cx="113400" cy="20916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AA1E903-5142-4DD7-A907-A57A8FA3CF4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45260" y="5760"/>
                  <a:ext cx="131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14:cNvPr>
                <p14:cNvContentPartPr/>
                <p14:nvPr/>
              </p14:nvContentPartPr>
              <p14:xfrm>
                <a:off x="713940" y="135360"/>
                <a:ext cx="121680" cy="828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28130B27-CDC7-4C33-B8F8-34D739D0A39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4940" y="1263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14:cNvPr>
                <p14:cNvContentPartPr/>
                <p14:nvPr/>
              </p14:nvContentPartPr>
              <p14:xfrm>
                <a:off x="1023900" y="121680"/>
                <a:ext cx="132120" cy="8712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DEE3A789-C2F2-47EB-9886-9C1102E9533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4900" y="112680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14:cNvPr>
                <p14:cNvContentPartPr/>
                <p14:nvPr/>
              </p14:nvContentPartPr>
              <p14:xfrm>
                <a:off x="1198500" y="30600"/>
                <a:ext cx="83520" cy="1742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DA3B268-74F4-4E6F-9C64-6400AD4C0CA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89539" y="21600"/>
                  <a:ext cx="101084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14:cNvPr>
                <p14:cNvContentPartPr/>
                <p14:nvPr/>
              </p14:nvContentPartPr>
              <p14:xfrm>
                <a:off x="1188060" y="99000"/>
                <a:ext cx="147960" cy="12600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4582E7C-5C77-44CF-B79C-23B2A4BC58B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79060" y="90000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14:cNvPr>
                <p14:cNvContentPartPr/>
                <p14:nvPr/>
              </p14:nvContentPartPr>
              <p14:xfrm>
                <a:off x="1311900" y="28080"/>
                <a:ext cx="300960" cy="1735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DF97A7E-3D2C-4294-9CF3-851E3B37747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302900" y="19061"/>
                  <a:ext cx="31860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14:cNvPr>
                <p14:cNvContentPartPr/>
                <p14:nvPr/>
              </p14:nvContentPartPr>
              <p14:xfrm>
                <a:off x="1433580" y="104760"/>
                <a:ext cx="123480" cy="1944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76CC85DF-6769-4DAD-B70F-AA80E1F916E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24580" y="95760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14:cNvPr>
                <p14:cNvContentPartPr/>
                <p14:nvPr/>
              </p14:nvContentPartPr>
              <p14:xfrm>
                <a:off x="1585860" y="95400"/>
                <a:ext cx="165600" cy="82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EA4DA8A8-4FF7-48AA-ADCA-1ABAC7B1C3E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76860" y="86400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14:cNvPr>
                <p14:cNvContentPartPr/>
                <p14:nvPr/>
              </p14:nvContentPartPr>
              <p14:xfrm>
                <a:off x="1743540" y="34920"/>
                <a:ext cx="93240" cy="164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059E0DA6-FBB6-4A92-9845-C765533E04B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734540" y="25920"/>
                  <a:ext cx="11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14:cNvPr>
                <p14:cNvContentPartPr/>
                <p14:nvPr/>
              </p14:nvContentPartPr>
              <p14:xfrm>
                <a:off x="1961340" y="86400"/>
                <a:ext cx="38880" cy="320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AD0FC254-C42A-42AC-9C4C-448C2AA9EB4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952340" y="77400"/>
                  <a:ext cx="5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14:cNvPr>
                <p14:cNvContentPartPr/>
                <p14:nvPr/>
              </p14:nvContentPartPr>
              <p14:xfrm>
                <a:off x="1955580" y="168480"/>
                <a:ext cx="38880" cy="2268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44565CD8-7C7C-41B4-9D58-98790D8EB3F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46663" y="159480"/>
                  <a:ext cx="56358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599ED-D019-4127-9D4A-897399E3FF22}"/>
              </a:ext>
            </a:extLst>
          </p:cNvPr>
          <p:cNvGrpSpPr/>
          <p:nvPr/>
        </p:nvGrpSpPr>
        <p:grpSpPr>
          <a:xfrm>
            <a:off x="131100" y="319080"/>
            <a:ext cx="503150" cy="391440"/>
            <a:chOff x="44747" y="183840"/>
            <a:chExt cx="598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14:cNvPr>
                <p14:cNvContentPartPr/>
                <p14:nvPr/>
              </p14:nvContentPartPr>
              <p14:xfrm>
                <a:off x="57707" y="477600"/>
                <a:ext cx="97920" cy="13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2397CB-6437-450B-AC45-611375D7557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327" y="456225"/>
                  <a:ext cx="140252" cy="17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14:cNvPr>
                <p14:cNvContentPartPr/>
                <p14:nvPr/>
              </p14:nvContentPartPr>
              <p14:xfrm>
                <a:off x="44747" y="465000"/>
                <a:ext cx="1274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D630-84D7-41D7-A632-7D8DC056B65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292" y="443838"/>
                  <a:ext cx="169920" cy="7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14:cNvPr>
                <p14:cNvContentPartPr/>
                <p14:nvPr/>
              </p14:nvContentPartPr>
              <p14:xfrm>
                <a:off x="171107" y="396600"/>
                <a:ext cx="1224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8DAE7A-9672-46B5-881A-F5F210419A9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0004" y="375176"/>
                  <a:ext cx="54025" cy="130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14:cNvPr>
                <p14:cNvContentPartPr/>
                <p14:nvPr/>
              </p14:nvContentPartPr>
              <p14:xfrm>
                <a:off x="175427" y="370680"/>
                <a:ext cx="9144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CE9148-C988-4434-82B1-BFD51720A03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4063" y="349241"/>
                  <a:ext cx="133742" cy="186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14:cNvPr>
                <p14:cNvContentPartPr/>
                <p14:nvPr/>
              </p14:nvContentPartPr>
              <p14:xfrm>
                <a:off x="259667" y="301920"/>
                <a:ext cx="44280" cy="6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A146-D9BA-446F-AF76-104F93F4DDD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8172" y="280473"/>
                  <a:ext cx="8684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14:cNvPr>
                <p14:cNvContentPartPr/>
                <p14:nvPr/>
              </p14:nvContentPartPr>
              <p14:xfrm>
                <a:off x="259667" y="345840"/>
                <a:ext cx="123480" cy="12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CB038D-C012-4D1B-90DE-02C33D5D03B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8229" y="324457"/>
                  <a:ext cx="165926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14:cNvPr>
                <p14:cNvContentPartPr/>
                <p14:nvPr/>
              </p14:nvContentPartPr>
              <p14:xfrm>
                <a:off x="369827" y="229200"/>
                <a:ext cx="145080" cy="18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4FB0E2-6AF5-47E8-A5E8-A48F1A8E5C0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48429" y="207862"/>
                  <a:ext cx="187448" cy="22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14:cNvPr>
                <p14:cNvContentPartPr/>
                <p14:nvPr/>
              </p14:nvContentPartPr>
              <p14:xfrm>
                <a:off x="366587" y="509640"/>
                <a:ext cx="8388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8A218E-96B4-4A81-9744-2593279902F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5189" y="488328"/>
                  <a:ext cx="126248" cy="148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14:cNvPr>
                <p14:cNvContentPartPr/>
                <p14:nvPr/>
              </p14:nvContentPartPr>
              <p14:xfrm>
                <a:off x="468107" y="452400"/>
                <a:ext cx="89280" cy="9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511CDF-3BE8-48A6-AC9C-783A57DA063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46645" y="431005"/>
                  <a:ext cx="131774" cy="13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14:cNvPr>
                <p14:cNvContentPartPr/>
                <p14:nvPr/>
              </p14:nvContentPartPr>
              <p14:xfrm>
                <a:off x="49067" y="183840"/>
                <a:ext cx="594000" cy="46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79E62-14C3-467C-BA3B-87B56E5B127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669" y="162429"/>
                  <a:ext cx="636367" cy="50787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37BC4862-FDA5-45E9-BA49-9AD529E2A951}"/>
              </a:ext>
            </a:extLst>
          </p:cNvPr>
          <p:cNvCxnSpPr>
            <a:cxnSpLocks/>
          </p:cNvCxnSpPr>
          <p:nvPr/>
        </p:nvCxnSpPr>
        <p:spPr>
          <a:xfrm>
            <a:off x="5803271" y="4761226"/>
            <a:ext cx="321733" cy="283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14:cNvPr>
              <p14:cNvContentPartPr/>
              <p14:nvPr/>
            </p14:nvContentPartPr>
            <p14:xfrm>
              <a:off x="4345667" y="407907"/>
              <a:ext cx="1792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25327-984A-4861-B53B-844FF90A1BE3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336667" y="398907"/>
                <a:ext cx="19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FC8E6F8-4835-4B71-934C-53258079A85F}"/>
              </a:ext>
            </a:extLst>
          </p:cNvPr>
          <p:cNvGrpSpPr/>
          <p:nvPr/>
        </p:nvGrpSpPr>
        <p:grpSpPr>
          <a:xfrm>
            <a:off x="4674347" y="488907"/>
            <a:ext cx="20880" cy="69480"/>
            <a:chOff x="4674347" y="488907"/>
            <a:chExt cx="208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14:cNvPr>
                <p14:cNvContentPartPr/>
                <p14:nvPr/>
              </p14:nvContentPartPr>
              <p14:xfrm>
                <a:off x="4674347" y="488907"/>
                <a:ext cx="360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0DB06F-D141-4B90-8ABA-4EC8CDE1329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65347" y="47990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14:cNvPr>
                <p14:cNvContentPartPr/>
                <p14:nvPr/>
              </p14:nvContentPartPr>
              <p14:xfrm>
                <a:off x="4677587" y="538947"/>
                <a:ext cx="1764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A804B8-01A4-472F-83DB-CC16991D784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668587" y="529947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8C48CE10-2294-486A-8EEE-6A6D5135F278}"/>
                  </a:ext>
                </a:extLst>
              </p14:cNvPr>
              <p14:cNvContentPartPr/>
              <p14:nvPr/>
            </p14:nvContentPartPr>
            <p14:xfrm>
              <a:off x="2408100" y="1154520"/>
              <a:ext cx="360" cy="1908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8C48CE10-2294-486A-8EEE-6A6D5135F278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399100" y="1145687"/>
                <a:ext cx="18000" cy="36393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oup 448">
            <a:extLst>
              <a:ext uri="{FF2B5EF4-FFF2-40B4-BE49-F238E27FC236}">
                <a16:creationId xmlns:a16="http://schemas.microsoft.com/office/drawing/2014/main" id="{987003B3-6DB6-4A10-B613-A945F9D65C6A}"/>
              </a:ext>
            </a:extLst>
          </p:cNvPr>
          <p:cNvGrpSpPr/>
          <p:nvPr/>
        </p:nvGrpSpPr>
        <p:grpSpPr>
          <a:xfrm>
            <a:off x="1802439" y="2733540"/>
            <a:ext cx="183960" cy="125280"/>
            <a:chOff x="9416477" y="2963589"/>
            <a:chExt cx="18396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19529B9-3B8F-4CFE-8B35-7744CB074F79}"/>
                    </a:ext>
                  </a:extLst>
                </p14:cNvPr>
                <p14:cNvContentPartPr/>
                <p14:nvPr/>
              </p14:nvContentPartPr>
              <p14:xfrm>
                <a:off x="9416477" y="2963589"/>
                <a:ext cx="183960" cy="12528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4105E50F-2D08-452B-AC46-1C968537765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407477" y="2954589"/>
                  <a:ext cx="20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BC30C8F7-3A85-4E86-9F46-19AC8F6ACA85}"/>
                    </a:ext>
                  </a:extLst>
                </p14:cNvPr>
                <p14:cNvContentPartPr/>
                <p14:nvPr/>
              </p14:nvContentPartPr>
              <p14:xfrm>
                <a:off x="9440597" y="2990229"/>
                <a:ext cx="139320" cy="6192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CFD1A519-9055-4302-914E-B8B8678DA4D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431597" y="2981229"/>
                  <a:ext cx="156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799731C-5C60-4175-B1EE-D647362B418F}"/>
                    </a:ext>
                  </a:extLst>
                </p14:cNvPr>
                <p14:cNvContentPartPr/>
                <p14:nvPr/>
              </p14:nvContentPartPr>
              <p14:xfrm>
                <a:off x="9472277" y="2971509"/>
                <a:ext cx="109080" cy="8064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67E818BF-F4EF-4258-B171-2F8067ACA73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463277" y="2962469"/>
                  <a:ext cx="126720" cy="983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042BA7B-CFC3-4EF9-A223-F9963DF347CB}"/>
              </a:ext>
            </a:extLst>
          </p:cNvPr>
          <p:cNvGrpSpPr/>
          <p:nvPr/>
        </p:nvGrpSpPr>
        <p:grpSpPr>
          <a:xfrm>
            <a:off x="3809267" y="1174200"/>
            <a:ext cx="587520" cy="2333520"/>
            <a:chOff x="3809267" y="1174200"/>
            <a:chExt cx="587520" cy="23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72DB01-8ABC-4D39-BCFD-F74A4813B8F2}"/>
                    </a:ext>
                  </a:extLst>
                </p14:cNvPr>
                <p14:cNvContentPartPr/>
                <p14:nvPr/>
              </p14:nvContentPartPr>
              <p14:xfrm>
                <a:off x="4097987" y="1174200"/>
                <a:ext cx="29880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72DB01-8ABC-4D39-BCFD-F74A4813B8F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088987" y="1165560"/>
                  <a:ext cx="316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06988C-7B4E-42F8-BE6C-E695A558AC32}"/>
                    </a:ext>
                  </a:extLst>
                </p14:cNvPr>
                <p14:cNvContentPartPr/>
                <p14:nvPr/>
              </p14:nvContentPartPr>
              <p14:xfrm>
                <a:off x="4129667" y="1190760"/>
                <a:ext cx="10080" cy="64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06988C-7B4E-42F8-BE6C-E695A558AC3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121027" y="1181760"/>
                  <a:ext cx="277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F3097F-A844-4B91-B343-559548DD713E}"/>
                    </a:ext>
                  </a:extLst>
                </p14:cNvPr>
                <p14:cNvContentPartPr/>
                <p14:nvPr/>
              </p14:nvContentPartPr>
              <p14:xfrm>
                <a:off x="3809267" y="1828680"/>
                <a:ext cx="339480" cy="21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F3097F-A844-4B91-B343-559548DD713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800267" y="1820040"/>
                  <a:ext cx="357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B2B594C-1DD5-4AAF-A137-4D1F1B9084B0}"/>
                    </a:ext>
                  </a:extLst>
                </p14:cNvPr>
                <p14:cNvContentPartPr/>
                <p14:nvPr/>
              </p14:nvContentPartPr>
              <p14:xfrm>
                <a:off x="3824027" y="2033880"/>
                <a:ext cx="304200" cy="15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B2B594C-1DD5-4AAF-A137-4D1F1B9084B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815387" y="2024880"/>
                  <a:ext cx="321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4766CD-8AE6-4FE4-9CAB-737F3F39AC64}"/>
                    </a:ext>
                  </a:extLst>
                </p14:cNvPr>
                <p14:cNvContentPartPr/>
                <p14:nvPr/>
              </p14:nvContentPartPr>
              <p14:xfrm>
                <a:off x="3937427" y="2097240"/>
                <a:ext cx="174960" cy="132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4766CD-8AE6-4FE4-9CAB-737F3F39AC64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928787" y="2088600"/>
                  <a:ext cx="192600" cy="13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DABB5C-B6F9-408A-9A52-19FDB5DFA5C0}"/>
                    </a:ext>
                  </a:extLst>
                </p14:cNvPr>
                <p14:cNvContentPartPr/>
                <p14:nvPr/>
              </p14:nvContentPartPr>
              <p14:xfrm>
                <a:off x="3925547" y="3435000"/>
                <a:ext cx="403920" cy="72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DABB5C-B6F9-408A-9A52-19FDB5DFA5C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916907" y="3426000"/>
                  <a:ext cx="4215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06649B-7FD8-47B3-9B1A-18D0F52B45B0}"/>
                  </a:ext>
                </a:extLst>
              </p14:cNvPr>
              <p14:cNvContentPartPr/>
              <p14:nvPr/>
            </p14:nvContentPartPr>
            <p14:xfrm>
              <a:off x="2829450" y="1960080"/>
              <a:ext cx="595440" cy="86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06649B-7FD8-47B3-9B1A-18D0F52B45B0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2820450" y="1951080"/>
                <a:ext cx="61308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4" name="Group 463">
            <a:extLst>
              <a:ext uri="{FF2B5EF4-FFF2-40B4-BE49-F238E27FC236}">
                <a16:creationId xmlns:a16="http://schemas.microsoft.com/office/drawing/2014/main" id="{8D1E7A2B-704B-4A3F-8ECB-41860A2A7451}"/>
              </a:ext>
            </a:extLst>
          </p:cNvPr>
          <p:cNvGrpSpPr/>
          <p:nvPr/>
        </p:nvGrpSpPr>
        <p:grpSpPr>
          <a:xfrm>
            <a:off x="2643330" y="1920840"/>
            <a:ext cx="619920" cy="397080"/>
            <a:chOff x="2296907" y="2064840"/>
            <a:chExt cx="6199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0C16CD-530E-4022-801F-7218D4DF2ECB}"/>
                    </a:ext>
                  </a:extLst>
                </p14:cNvPr>
                <p14:cNvContentPartPr/>
                <p14:nvPr/>
              </p14:nvContentPartPr>
              <p14:xfrm>
                <a:off x="2511827" y="2184000"/>
                <a:ext cx="405000" cy="9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0C16CD-530E-4022-801F-7218D4DF2EC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503187" y="2175360"/>
                  <a:ext cx="422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0453A1-75BA-40B0-925B-335DAB2C8ACB}"/>
                    </a:ext>
                  </a:extLst>
                </p14:cNvPr>
                <p14:cNvContentPartPr/>
                <p14:nvPr/>
              </p14:nvContentPartPr>
              <p14:xfrm>
                <a:off x="2296907" y="2064840"/>
                <a:ext cx="408240" cy="259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0453A1-75BA-40B0-925B-335DAB2C8AC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288267" y="2055840"/>
                  <a:ext cx="425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A639AD-F3C3-4A95-AFB1-A8125B453906}"/>
                    </a:ext>
                  </a:extLst>
                </p14:cNvPr>
                <p14:cNvContentPartPr/>
                <p14:nvPr/>
              </p14:nvContentPartPr>
              <p14:xfrm>
                <a:off x="2300147" y="2296680"/>
                <a:ext cx="344880" cy="16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A639AD-F3C3-4A95-AFB1-A8125B45390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291507" y="2287680"/>
                  <a:ext cx="3625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32EBBC54-3145-43AF-80F3-3AB14D2FF8EC}"/>
                  </a:ext>
                </a:extLst>
              </p14:cNvPr>
              <p14:cNvContentPartPr/>
              <p14:nvPr/>
            </p14:nvContentPartPr>
            <p14:xfrm>
              <a:off x="1623339" y="1937791"/>
              <a:ext cx="177480" cy="18324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32EBBC54-3145-43AF-80F3-3AB14D2FF8EC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614339" y="1928791"/>
                <a:ext cx="195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10299DF5-496E-4F8E-B05D-299AC5C8576A}"/>
                  </a:ext>
                </a:extLst>
              </p14:cNvPr>
              <p14:cNvContentPartPr/>
              <p14:nvPr/>
            </p14:nvContentPartPr>
            <p14:xfrm>
              <a:off x="1620459" y="2055871"/>
              <a:ext cx="133920" cy="27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10299DF5-496E-4F8E-B05D-299AC5C8576A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611459" y="2046751"/>
                <a:ext cx="151560" cy="4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CAC6BB0A-A980-461F-9B04-0E227C35E6E2}"/>
                  </a:ext>
                </a:extLst>
              </p14:cNvPr>
              <p14:cNvContentPartPr/>
              <p14:nvPr/>
            </p14:nvContentPartPr>
            <p14:xfrm>
              <a:off x="1887939" y="1953631"/>
              <a:ext cx="7920" cy="13608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CAC6BB0A-A980-461F-9B04-0E227C35E6E2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878510" y="1944631"/>
                <a:ext cx="264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1F0B5DF5-47BD-4139-9F83-F3CDDE683472}"/>
                  </a:ext>
                </a:extLst>
              </p14:cNvPr>
              <p14:cNvContentPartPr/>
              <p14:nvPr/>
            </p14:nvContentPartPr>
            <p14:xfrm>
              <a:off x="1847259" y="1938151"/>
              <a:ext cx="154440" cy="8532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1F0B5DF5-47BD-4139-9F83-F3CDDE683472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1838238" y="1929189"/>
                <a:ext cx="172121" cy="10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9D9E92C6-008E-42E6-9649-D85D5F2C99C7}"/>
                  </a:ext>
                </a:extLst>
              </p14:cNvPr>
              <p14:cNvContentPartPr/>
              <p14:nvPr/>
            </p14:nvContentPartPr>
            <p14:xfrm>
              <a:off x="2026899" y="1920151"/>
              <a:ext cx="171360" cy="4284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9D9E92C6-008E-42E6-9649-D85D5F2C99C7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017880" y="1911075"/>
                <a:ext cx="189037" cy="60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F2F672C8-76BA-4979-810A-8A8155C8C8D3}"/>
                  </a:ext>
                </a:extLst>
              </p14:cNvPr>
              <p14:cNvContentPartPr/>
              <p14:nvPr/>
            </p14:nvContentPartPr>
            <p14:xfrm>
              <a:off x="2094219" y="1962631"/>
              <a:ext cx="24840" cy="10908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F2F672C8-76BA-4979-810A-8A8155C8C8D3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2085219" y="1953631"/>
                <a:ext cx="4248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" name="Group 480">
            <a:extLst>
              <a:ext uri="{FF2B5EF4-FFF2-40B4-BE49-F238E27FC236}">
                <a16:creationId xmlns:a16="http://schemas.microsoft.com/office/drawing/2014/main" id="{BBAB2CCF-F8AA-4FA2-A009-95455E8073D5}"/>
              </a:ext>
            </a:extLst>
          </p:cNvPr>
          <p:cNvGrpSpPr/>
          <p:nvPr/>
        </p:nvGrpSpPr>
        <p:grpSpPr>
          <a:xfrm>
            <a:off x="1361619" y="2203111"/>
            <a:ext cx="933120" cy="205560"/>
            <a:chOff x="726947" y="2365286"/>
            <a:chExt cx="93312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EC6A279-288E-4D12-BE71-A49A7B762A7B}"/>
                    </a:ext>
                  </a:extLst>
                </p14:cNvPr>
                <p14:cNvContentPartPr/>
                <p14:nvPr/>
              </p14:nvContentPartPr>
              <p14:xfrm>
                <a:off x="726947" y="2487686"/>
                <a:ext cx="107640" cy="716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EC6A279-288E-4D12-BE71-A49A7B762A7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18307" y="2478686"/>
                  <a:ext cx="125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EE85E7D4-E0D4-4421-8945-041A30E2E818}"/>
                    </a:ext>
                  </a:extLst>
                </p14:cNvPr>
                <p14:cNvContentPartPr/>
                <p14:nvPr/>
              </p14:nvContentPartPr>
              <p14:xfrm>
                <a:off x="903707" y="2472206"/>
                <a:ext cx="74160" cy="756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EE85E7D4-E0D4-4421-8945-041A30E2E81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94707" y="2463206"/>
                  <a:ext cx="91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8F841B22-36F8-4DD4-A72E-CDDA66330C40}"/>
                    </a:ext>
                  </a:extLst>
                </p14:cNvPr>
                <p14:cNvContentPartPr/>
                <p14:nvPr/>
              </p14:nvContentPartPr>
              <p14:xfrm>
                <a:off x="1068227" y="2383646"/>
                <a:ext cx="35640" cy="155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8F841B22-36F8-4DD4-A72E-CDDA66330C4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59587" y="2374646"/>
                  <a:ext cx="5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24EB6487-E136-4525-A471-5B603BC19EF7}"/>
                    </a:ext>
                  </a:extLst>
                </p14:cNvPr>
                <p14:cNvContentPartPr/>
                <p14:nvPr/>
              </p14:nvContentPartPr>
              <p14:xfrm>
                <a:off x="1022147" y="2465366"/>
                <a:ext cx="108360" cy="2160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24EB6487-E136-4525-A471-5B603BC19EF7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13507" y="2456726"/>
                  <a:ext cx="12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38C0AA95-73EA-4F69-A6BD-414FA907DF31}"/>
                    </a:ext>
                  </a:extLst>
                </p14:cNvPr>
                <p14:cNvContentPartPr/>
                <p14:nvPr/>
              </p14:nvContentPartPr>
              <p14:xfrm>
                <a:off x="1300427" y="2365286"/>
                <a:ext cx="56880" cy="1814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38C0AA95-73EA-4F69-A6BD-414FA907DF3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291427" y="2356646"/>
                  <a:ext cx="74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4BA474B8-4762-4C68-BE1B-0FA21CAEAF0A}"/>
                    </a:ext>
                  </a:extLst>
                </p14:cNvPr>
                <p14:cNvContentPartPr/>
                <p14:nvPr/>
              </p14:nvContentPartPr>
              <p14:xfrm>
                <a:off x="1259747" y="2473286"/>
                <a:ext cx="98640" cy="100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4BA474B8-4762-4C68-BE1B-0FA21CAEAF0A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250747" y="2464286"/>
                  <a:ext cx="11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8F169DEE-DF9D-409F-A6BB-0CA41B0AF4C8}"/>
                    </a:ext>
                  </a:extLst>
                </p14:cNvPr>
                <p14:cNvContentPartPr/>
                <p14:nvPr/>
              </p14:nvContentPartPr>
              <p14:xfrm>
                <a:off x="1410587" y="2474006"/>
                <a:ext cx="152280" cy="770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8F169DEE-DF9D-409F-A6BB-0CA41B0AF4C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401587" y="2465006"/>
                  <a:ext cx="169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9A4ACABD-1871-4269-B7CB-9312AC7A5095}"/>
                    </a:ext>
                  </a:extLst>
                </p14:cNvPr>
                <p14:cNvContentPartPr/>
                <p14:nvPr/>
              </p14:nvContentPartPr>
              <p14:xfrm>
                <a:off x="1659707" y="2570486"/>
                <a:ext cx="360" cy="3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9A4ACABD-1871-4269-B7CB-9312AC7A50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50707" y="25614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6" name="TextBox 345">
            <a:extLst>
              <a:ext uri="{FF2B5EF4-FFF2-40B4-BE49-F238E27FC236}">
                <a16:creationId xmlns:a16="http://schemas.microsoft.com/office/drawing/2014/main" id="{972FBA5A-5B4D-400E-A365-023012B192C6}"/>
              </a:ext>
            </a:extLst>
          </p:cNvPr>
          <p:cNvSpPr txBox="1"/>
          <p:nvPr/>
        </p:nvSpPr>
        <p:spPr>
          <a:xfrm>
            <a:off x="2496660" y="1640835"/>
            <a:ext cx="12722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[</a:t>
            </a:r>
            <a:r>
              <a:rPr lang="en-US" sz="1100" i="1" dirty="0" err="1"/>
              <a:t>Arnborg</a:t>
            </a:r>
            <a:r>
              <a:rPr lang="el-GR" sz="1100" i="1" dirty="0"/>
              <a:t> </a:t>
            </a:r>
            <a:r>
              <a:rPr lang="en-US" sz="1100" i="1" dirty="0"/>
              <a:t>et al ‘91]</a:t>
            </a:r>
            <a:endParaRPr lang="en-US" sz="1100" dirty="0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99CBBC9-4DCF-41B2-9B0D-D0DB98281EF5}"/>
              </a:ext>
            </a:extLst>
          </p:cNvPr>
          <p:cNvSpPr txBox="1"/>
          <p:nvPr/>
        </p:nvSpPr>
        <p:spPr>
          <a:xfrm>
            <a:off x="2664721" y="4181143"/>
            <a:ext cx="267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tw </a:t>
            </a:r>
            <a:r>
              <a:rPr lang="el-GR" sz="1400" dirty="0">
                <a:solidFill>
                  <a:srgbClr val="00B0F0"/>
                </a:solidFill>
              </a:rPr>
              <a:t>=</a:t>
            </a:r>
            <a:r>
              <a:rPr lang="en-US" sz="1400" dirty="0">
                <a:solidFill>
                  <a:srgbClr val="00B0F0"/>
                </a:solidFill>
              </a:rPr>
              <a:t> treewidth of input graph</a:t>
            </a:r>
            <a:endParaRPr lang="el-GR" sz="1400" dirty="0">
              <a:solidFill>
                <a:srgbClr val="00B0F0"/>
              </a:solidFill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41AA62BB-3446-4049-B740-69F2C307E427}"/>
              </a:ext>
            </a:extLst>
          </p:cNvPr>
          <p:cNvSpPr txBox="1"/>
          <p:nvPr/>
        </p:nvSpPr>
        <p:spPr>
          <a:xfrm>
            <a:off x="4976109" y="5059637"/>
            <a:ext cx="1328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B0F0"/>
                </a:solidFill>
              </a:rPr>
              <a:t>solvable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FF870E33-1688-4B9A-B5E0-AF6F007D1DF9}"/>
                  </a:ext>
                </a:extLst>
              </p:cNvPr>
              <p:cNvSpPr txBox="1"/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FF870E33-1688-4B9A-B5E0-AF6F007D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80" y="5066003"/>
                <a:ext cx="901016" cy="224357"/>
              </a:xfrm>
              <a:prstGeom prst="rect">
                <a:avLst/>
              </a:prstGeom>
              <a:blipFill>
                <a:blip r:embed="rId813"/>
                <a:stretch>
                  <a:fillRect l="-6081" t="-2703" r="-337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1939F15-047B-4A78-8A78-4BD9F0B4262E}"/>
              </a:ext>
            </a:extLst>
          </p:cNvPr>
          <p:cNvGrpSpPr/>
          <p:nvPr/>
        </p:nvGrpSpPr>
        <p:grpSpPr>
          <a:xfrm>
            <a:off x="4467063" y="1807961"/>
            <a:ext cx="1032120" cy="202680"/>
            <a:chOff x="4467063" y="1757159"/>
            <a:chExt cx="10321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BB0DEA1-1E8D-43D3-AAC3-BE8AD466EB7A}"/>
                    </a:ext>
                  </a:extLst>
                </p14:cNvPr>
                <p14:cNvContentPartPr/>
                <p14:nvPr/>
              </p14:nvContentPartPr>
              <p14:xfrm>
                <a:off x="4467063" y="1757159"/>
                <a:ext cx="239040" cy="157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E351F4-56B7-4A76-9AC9-2EED42F840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58063" y="1748138"/>
                  <a:ext cx="256680" cy="1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050046C-B419-4AA6-B8EE-59AF5C68B45D}"/>
                    </a:ext>
                  </a:extLst>
                </p14:cNvPr>
                <p14:cNvContentPartPr/>
                <p14:nvPr/>
              </p14:nvContentPartPr>
              <p14:xfrm>
                <a:off x="4480383" y="1831319"/>
                <a:ext cx="14292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24D376-4AC1-409F-B4A0-D22255DE87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71360" y="1822592"/>
                  <a:ext cx="160605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B17E439-104F-41D1-B323-C54EF682F20A}"/>
                    </a:ext>
                  </a:extLst>
                </p14:cNvPr>
                <p14:cNvContentPartPr/>
                <p14:nvPr/>
              </p14:nvContentPartPr>
              <p14:xfrm>
                <a:off x="4735623" y="1815839"/>
                <a:ext cx="149760" cy="7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5B86BD-6E9E-489B-ABFD-2A3C7A07E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6601" y="1806839"/>
                  <a:ext cx="167443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EC41467-9374-4118-A55E-770194EBA302}"/>
                    </a:ext>
                  </a:extLst>
                </p14:cNvPr>
                <p14:cNvContentPartPr/>
                <p14:nvPr/>
              </p14:nvContentPartPr>
              <p14:xfrm>
                <a:off x="4913463" y="1895759"/>
                <a:ext cx="3312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367214-09E9-48F6-98C2-545D0A8A60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4463" y="1886759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58600EB-A2EC-453C-9CF6-339E050AF301}"/>
                    </a:ext>
                  </a:extLst>
                </p14:cNvPr>
                <p14:cNvContentPartPr/>
                <p14:nvPr/>
              </p14:nvContentPartPr>
              <p14:xfrm>
                <a:off x="5050263" y="1815119"/>
                <a:ext cx="111600" cy="8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CF5561-31D2-4B5E-B602-684F9C09FC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1292" y="1806119"/>
                  <a:ext cx="129183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2707488-3473-44D4-ADD9-83CD12DACE3A}"/>
                    </a:ext>
                  </a:extLst>
                </p14:cNvPr>
                <p14:cNvContentPartPr/>
                <p14:nvPr/>
              </p14:nvContentPartPr>
              <p14:xfrm>
                <a:off x="5080863" y="1907999"/>
                <a:ext cx="5220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64A7B0-0E33-4CC3-B5E9-B353DF76D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1863" y="1898999"/>
                  <a:ext cx="69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DF81301-90F3-4717-8F01-21E774AC284F}"/>
                    </a:ext>
                  </a:extLst>
                </p14:cNvPr>
                <p14:cNvContentPartPr/>
                <p14:nvPr/>
              </p14:nvContentPartPr>
              <p14:xfrm>
                <a:off x="5224143" y="1798919"/>
                <a:ext cx="275040" cy="11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427B66-CE65-458F-8361-47A591B7FC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5155" y="1789890"/>
                  <a:ext cx="292657" cy="129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96491C39-3D1D-4879-8A38-D2F8AF1449AD}"/>
                  </a:ext>
                </a:extLst>
              </p14:cNvPr>
              <p14:cNvContentPartPr/>
              <p14:nvPr/>
            </p14:nvContentPartPr>
            <p14:xfrm>
              <a:off x="5731383" y="1788881"/>
              <a:ext cx="192960" cy="1602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96491C39-3D1D-4879-8A38-D2F8AF1449AD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5722383" y="1779901"/>
                <a:ext cx="210600" cy="1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A54EE0B8-6102-44CA-8E34-538A2A3C51D0}"/>
                  </a:ext>
                </a:extLst>
              </p14:cNvPr>
              <p14:cNvContentPartPr/>
              <p14:nvPr/>
            </p14:nvContentPartPr>
            <p14:xfrm>
              <a:off x="5758743" y="1878521"/>
              <a:ext cx="143640" cy="100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A54EE0B8-6102-44CA-8E34-538A2A3C51D0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5749743" y="1869188"/>
                <a:ext cx="161280" cy="2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98729BB0-6CBB-49DB-832E-62CCDE974004}"/>
                  </a:ext>
                </a:extLst>
              </p14:cNvPr>
              <p14:cNvContentPartPr/>
              <p14:nvPr/>
            </p14:nvContentPartPr>
            <p14:xfrm>
              <a:off x="6026223" y="1739921"/>
              <a:ext cx="283680" cy="2019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98729BB0-6CBB-49DB-832E-62CCDE974004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6017234" y="1730905"/>
                <a:ext cx="301298" cy="219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F083A127-E060-481A-BF93-E16428F4124E}"/>
                  </a:ext>
                </a:extLst>
              </p14:cNvPr>
              <p14:cNvContentPartPr/>
              <p14:nvPr/>
            </p14:nvContentPartPr>
            <p14:xfrm>
              <a:off x="6451751" y="1818067"/>
              <a:ext cx="612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F083A127-E060-481A-BF93-E16428F4124E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442751" y="180906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8122E430-FC15-40CD-B4B1-D523164CB115}"/>
                  </a:ext>
                </a:extLst>
              </p14:cNvPr>
              <p14:cNvContentPartPr/>
              <p14:nvPr/>
            </p14:nvContentPartPr>
            <p14:xfrm>
              <a:off x="6471191" y="1917427"/>
              <a:ext cx="612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8122E430-FC15-40CD-B4B1-D523164CB115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462191" y="1908427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B4D6B0EB-8D11-4FB5-8498-F32542109428}"/>
                  </a:ext>
                </a:extLst>
              </p14:cNvPr>
              <p14:cNvContentPartPr/>
              <p14:nvPr/>
            </p14:nvContentPartPr>
            <p14:xfrm>
              <a:off x="6740111" y="1690987"/>
              <a:ext cx="122040" cy="1962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B4D6B0EB-8D11-4FB5-8498-F32542109428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6731111" y="1681987"/>
                <a:ext cx="139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951797D8-06B0-422A-A6F0-5A83EAB83ECE}"/>
                  </a:ext>
                </a:extLst>
              </p14:cNvPr>
              <p14:cNvContentPartPr/>
              <p14:nvPr/>
            </p14:nvContentPartPr>
            <p14:xfrm>
              <a:off x="6929111" y="1809427"/>
              <a:ext cx="141120" cy="7560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951797D8-06B0-422A-A6F0-5A83EAB83ECE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6920111" y="1800427"/>
                <a:ext cx="158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4022C4A4-2B06-4818-AB26-456E62FD7E81}"/>
                  </a:ext>
                </a:extLst>
              </p14:cNvPr>
              <p14:cNvContentPartPr/>
              <p14:nvPr/>
            </p14:nvContentPartPr>
            <p14:xfrm>
              <a:off x="7114151" y="1915627"/>
              <a:ext cx="10080" cy="7524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4022C4A4-2B06-4818-AB26-456E62FD7E81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7105151" y="1906627"/>
                <a:ext cx="27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24BF2CE7-C44C-4748-A7B7-30B428816D91}"/>
                  </a:ext>
                </a:extLst>
              </p14:cNvPr>
              <p14:cNvContentPartPr/>
              <p14:nvPr/>
            </p14:nvContentPartPr>
            <p14:xfrm>
              <a:off x="7210271" y="1791067"/>
              <a:ext cx="98640" cy="666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24BF2CE7-C44C-4748-A7B7-30B428816D91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7201238" y="1782067"/>
                <a:ext cx="11634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380BE8CC-0F93-43D0-B969-2179A06ACFB6}"/>
                  </a:ext>
                </a:extLst>
              </p14:cNvPr>
              <p14:cNvContentPartPr/>
              <p14:nvPr/>
            </p14:nvContentPartPr>
            <p14:xfrm>
              <a:off x="7320071" y="1678027"/>
              <a:ext cx="138960" cy="23652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380BE8CC-0F93-43D0-B969-2179A06ACFB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7311094" y="1669027"/>
                <a:ext cx="156554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5016344-17F3-445B-B847-D7A2D42AECC1}"/>
                  </a:ext>
                </a:extLst>
              </p14:cNvPr>
              <p14:cNvContentPartPr/>
              <p14:nvPr/>
            </p14:nvContentPartPr>
            <p14:xfrm>
              <a:off x="7614191" y="1720507"/>
              <a:ext cx="143280" cy="1278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5016344-17F3-445B-B847-D7A2D42AECC1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605168" y="1711532"/>
                <a:ext cx="160964" cy="14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171CC50-579C-459A-933E-83485385B3AE}"/>
                  </a:ext>
                </a:extLst>
              </p14:cNvPr>
              <p14:cNvContentPartPr/>
              <p14:nvPr/>
            </p14:nvContentPartPr>
            <p14:xfrm>
              <a:off x="7620311" y="1794667"/>
              <a:ext cx="137160" cy="1440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171CC50-579C-459A-933E-83485385B3AE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7611287" y="1785667"/>
                <a:ext cx="154846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2D84A4BB-0BFF-4064-8227-5B5EDB932E70}"/>
                  </a:ext>
                </a:extLst>
              </p14:cNvPr>
              <p14:cNvContentPartPr/>
              <p14:nvPr/>
            </p14:nvContentPartPr>
            <p14:xfrm>
              <a:off x="7882523" y="1711157"/>
              <a:ext cx="17640" cy="1256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2D84A4BB-0BFF-4064-8227-5B5EDB932E70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7873703" y="1702157"/>
                <a:ext cx="34927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6E22484D-DE69-40C1-A3EC-640B1D254642}"/>
                  </a:ext>
                </a:extLst>
              </p14:cNvPr>
              <p14:cNvContentPartPr/>
              <p14:nvPr/>
            </p14:nvContentPartPr>
            <p14:xfrm>
              <a:off x="7859483" y="1702517"/>
              <a:ext cx="237600" cy="14760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6E22484D-DE69-40C1-A3EC-640B1D254642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7850483" y="1693517"/>
                <a:ext cx="255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8A4FCFDB-06D5-4374-B088-0C8D47C6AD4B}"/>
                  </a:ext>
                </a:extLst>
              </p14:cNvPr>
              <p14:cNvContentPartPr/>
              <p14:nvPr/>
            </p14:nvContentPartPr>
            <p14:xfrm>
              <a:off x="8231003" y="1753997"/>
              <a:ext cx="98640" cy="57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8A4FCFDB-06D5-4374-B088-0C8D47C6AD4B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8222003" y="1744397"/>
                <a:ext cx="116280" cy="24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4CC0A673-5EC2-4E3B-810B-E0DD8844AB58}"/>
                  </a:ext>
                </a:extLst>
              </p14:cNvPr>
              <p14:cNvContentPartPr/>
              <p14:nvPr/>
            </p14:nvContentPartPr>
            <p14:xfrm>
              <a:off x="8223083" y="1799357"/>
              <a:ext cx="162000" cy="108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4CC0A673-5EC2-4E3B-810B-E0DD8844AB58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8214083" y="1790357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05FAF5B6-1B75-4F92-A137-11963B140891}"/>
                  </a:ext>
                </a:extLst>
              </p14:cNvPr>
              <p14:cNvContentPartPr/>
              <p14:nvPr/>
            </p14:nvContentPartPr>
            <p14:xfrm>
              <a:off x="8385443" y="1706117"/>
              <a:ext cx="215640" cy="13968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05FAF5B6-1B75-4F92-A137-11963B140891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8376443" y="1697140"/>
                <a:ext cx="233280" cy="1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6745C794-A816-461D-B923-2FCD21AAD5BB}"/>
                  </a:ext>
                </a:extLst>
              </p14:cNvPr>
              <p14:cNvContentPartPr/>
              <p14:nvPr/>
            </p14:nvContentPartPr>
            <p14:xfrm>
              <a:off x="8752283" y="1583717"/>
              <a:ext cx="160920" cy="1929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6745C794-A816-461D-B923-2FCD21AAD5BB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8743263" y="1574717"/>
                <a:ext cx="178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3222250E-4B36-4766-A083-A61ACC03DAE9}"/>
                  </a:ext>
                </a:extLst>
              </p14:cNvPr>
              <p14:cNvContentPartPr/>
              <p14:nvPr/>
            </p14:nvContentPartPr>
            <p14:xfrm>
              <a:off x="8997083" y="1673357"/>
              <a:ext cx="195840" cy="932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3222250E-4B36-4766-A083-A61ACC03DAE9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8988100" y="1664357"/>
                <a:ext cx="213448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82D24D1E-08EC-4830-8A58-F3487003F491}"/>
                  </a:ext>
                </a:extLst>
              </p14:cNvPr>
              <p14:cNvContentPartPr/>
              <p14:nvPr/>
            </p14:nvContentPartPr>
            <p14:xfrm>
              <a:off x="9116243" y="1783517"/>
              <a:ext cx="31320" cy="5688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82D24D1E-08EC-4830-8A58-F3487003F491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9107138" y="1774517"/>
                <a:ext cx="49165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0A063FF6-AAE5-42A2-AC4A-AC7E42E69FF3}"/>
                  </a:ext>
                </a:extLst>
              </p14:cNvPr>
              <p14:cNvContentPartPr/>
              <p14:nvPr/>
            </p14:nvContentPartPr>
            <p14:xfrm>
              <a:off x="9324323" y="1655717"/>
              <a:ext cx="227880" cy="11088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0A063FF6-AAE5-42A2-AC4A-AC7E42E69FF3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9315323" y="1646746"/>
                <a:ext cx="245520" cy="12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7DBACB91-AEAA-476B-94FF-47FA161D67B9}"/>
                  </a:ext>
                </a:extLst>
              </p14:cNvPr>
              <p14:cNvContentPartPr/>
              <p14:nvPr/>
            </p14:nvContentPartPr>
            <p14:xfrm>
              <a:off x="9587843" y="1570397"/>
              <a:ext cx="154800" cy="25128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7DBACB91-AEAA-476B-94FF-47FA161D67B9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9578843" y="1561397"/>
                <a:ext cx="172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937CECED-D180-45C8-B9EE-4D8B70662F2B}"/>
                  </a:ext>
                </a:extLst>
              </p14:cNvPr>
              <p14:cNvContentPartPr/>
              <p14:nvPr/>
            </p14:nvContentPartPr>
            <p14:xfrm>
              <a:off x="9855683" y="1614677"/>
              <a:ext cx="200520" cy="1472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937CECED-D180-45C8-B9EE-4D8B70662F2B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9846683" y="1605677"/>
                <a:ext cx="21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0C1F2A27-234C-4D5B-9594-0E9B61E428D2}"/>
                  </a:ext>
                </a:extLst>
              </p14:cNvPr>
              <p14:cNvContentPartPr/>
              <p14:nvPr/>
            </p14:nvContentPartPr>
            <p14:xfrm>
              <a:off x="9903563" y="1669397"/>
              <a:ext cx="158040" cy="3420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0C1F2A27-234C-4D5B-9594-0E9B61E428D2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9894563" y="1660397"/>
                <a:ext cx="175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2BD2C825-C90C-42D3-BD40-D787B1EAFFCE}"/>
                  </a:ext>
                </a:extLst>
              </p14:cNvPr>
              <p14:cNvContentPartPr/>
              <p14:nvPr/>
            </p14:nvContentPartPr>
            <p14:xfrm>
              <a:off x="9813203" y="1508477"/>
              <a:ext cx="370080" cy="35568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2BD2C825-C90C-42D3-BD40-D787B1EAFFCE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9804194" y="1499477"/>
                <a:ext cx="387737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ED6C1F6D-178C-484C-818B-C47CCAD63260}"/>
                  </a:ext>
                </a:extLst>
              </p14:cNvPr>
              <p14:cNvContentPartPr/>
              <p14:nvPr/>
            </p14:nvContentPartPr>
            <p14:xfrm>
              <a:off x="10313603" y="1595597"/>
              <a:ext cx="15840" cy="12780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ED6C1F6D-178C-484C-818B-C47CCAD63260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10304603" y="1586597"/>
                <a:ext cx="33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29E1F6D9-C2BF-4318-8293-AC51CC403582}"/>
                  </a:ext>
                </a:extLst>
              </p14:cNvPr>
              <p14:cNvContentPartPr/>
              <p14:nvPr/>
            </p14:nvContentPartPr>
            <p14:xfrm>
              <a:off x="10312163" y="1595597"/>
              <a:ext cx="218520" cy="15552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29E1F6D9-C2BF-4318-8293-AC51CC403582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10303163" y="1586597"/>
                <a:ext cx="23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C743CFD5-DD55-40D1-8A7C-D16EC2686AFB}"/>
                  </a:ext>
                </a:extLst>
              </p14:cNvPr>
              <p14:cNvContentPartPr/>
              <p14:nvPr/>
            </p14:nvContentPartPr>
            <p14:xfrm>
              <a:off x="5271027" y="1302393"/>
              <a:ext cx="241200" cy="15984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C743CFD5-DD55-40D1-8A7C-D16EC2686AFB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5262014" y="1293413"/>
                <a:ext cx="258866" cy="1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A07ABA52-AB25-445C-8655-6B54D8192E4B}"/>
              </a:ext>
            </a:extLst>
          </p:cNvPr>
          <p:cNvGrpSpPr/>
          <p:nvPr/>
        </p:nvGrpSpPr>
        <p:grpSpPr>
          <a:xfrm>
            <a:off x="4320267" y="1269273"/>
            <a:ext cx="779760" cy="212040"/>
            <a:chOff x="4320267" y="1353943"/>
            <a:chExt cx="779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D566240-9995-4F8A-990B-F2A57CC0BFFC}"/>
                    </a:ext>
                  </a:extLst>
                </p14:cNvPr>
                <p14:cNvContentPartPr/>
                <p14:nvPr/>
              </p14:nvContentPartPr>
              <p14:xfrm>
                <a:off x="4320267" y="1353943"/>
                <a:ext cx="320040" cy="21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65BC7D-0FBF-47DA-A70F-64386B8E2E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67" y="1344928"/>
                  <a:ext cx="33768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451C53E-46E2-476D-AB42-1F4D896495A1}"/>
                    </a:ext>
                  </a:extLst>
                </p14:cNvPr>
                <p14:cNvContentPartPr/>
                <p14:nvPr/>
              </p14:nvContentPartPr>
              <p14:xfrm>
                <a:off x="4373907" y="1455103"/>
                <a:ext cx="11592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070F8A-AD05-4026-80AA-26EA4756E4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4907" y="1446103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E816109-02EE-422C-81B7-3C51762BAFC8}"/>
                    </a:ext>
                  </a:extLst>
                </p14:cNvPr>
                <p14:cNvContentPartPr/>
                <p14:nvPr/>
              </p14:nvContentPartPr>
              <p14:xfrm>
                <a:off x="4936947" y="1448983"/>
                <a:ext cx="163080" cy="10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999ABB-6DC4-4957-A975-380C6FAADF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7947" y="1439983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8E5DF33-BD86-4CFE-90F7-15C9DE6CE9C3}"/>
                    </a:ext>
                  </a:extLst>
                </p14:cNvPr>
                <p14:cNvContentPartPr/>
                <p14:nvPr/>
              </p14:nvContentPartPr>
              <p14:xfrm>
                <a:off x="4965027" y="1496863"/>
                <a:ext cx="102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7A78455-0F10-4318-86A2-007C8F2D3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56059" y="1487863"/>
                  <a:ext cx="119818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6F4A5A7-3E37-4CEF-856D-8C95380560E5}"/>
                    </a:ext>
                  </a:extLst>
                </p14:cNvPr>
                <p14:cNvContentPartPr/>
                <p14:nvPr/>
              </p14:nvContentPartPr>
              <p14:xfrm>
                <a:off x="4620507" y="1474543"/>
                <a:ext cx="152280" cy="80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25FE51-8113-43D4-BB12-A03358453B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1528" y="1465583"/>
                  <a:ext cx="169878" cy="98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F05ECE2A-6762-464F-B5BD-DE1F6E1A4A34}"/>
              </a:ext>
            </a:extLst>
          </p:cNvPr>
          <p:cNvGrpSpPr/>
          <p:nvPr/>
        </p:nvGrpSpPr>
        <p:grpSpPr>
          <a:xfrm>
            <a:off x="5717787" y="1207353"/>
            <a:ext cx="1964220" cy="390960"/>
            <a:chOff x="5717787" y="1292023"/>
            <a:chExt cx="19642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21EECE0-ECD2-4C80-9484-0F53CCD884D2}"/>
                    </a:ext>
                  </a:extLst>
                </p14:cNvPr>
                <p14:cNvContentPartPr/>
                <p14:nvPr/>
              </p14:nvContentPartPr>
              <p14:xfrm>
                <a:off x="7246767" y="1358390"/>
                <a:ext cx="140400" cy="12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C94647-413C-4CB7-941D-5EF4F2F19A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7767" y="1349390"/>
                  <a:ext cx="158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77681E5-62F1-4380-95B2-E605E9A12D8E}"/>
                    </a:ext>
                  </a:extLst>
                </p14:cNvPr>
                <p14:cNvContentPartPr/>
                <p14:nvPr/>
              </p14:nvContentPartPr>
              <p14:xfrm>
                <a:off x="7221567" y="1536230"/>
                <a:ext cx="156240" cy="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A75C7F-D3B8-4D26-9CC4-13DB5A6B0D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2567" y="1527230"/>
                  <a:ext cx="17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84DFE65-E987-47A8-B392-821CED6EA478}"/>
                    </a:ext>
                  </a:extLst>
                </p14:cNvPr>
                <p14:cNvContentPartPr/>
                <p14:nvPr/>
              </p14:nvContentPartPr>
              <p14:xfrm>
                <a:off x="7550607" y="1367030"/>
                <a:ext cx="13140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1F762C-B27A-41EC-BACB-3AB87322C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1582" y="1358030"/>
                  <a:ext cx="149088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75D785AA-5784-4075-9979-6D6D0635DD0A}"/>
                    </a:ext>
                  </a:extLst>
                </p14:cNvPr>
                <p14:cNvContentPartPr/>
                <p14:nvPr/>
              </p14:nvContentPartPr>
              <p14:xfrm>
                <a:off x="5717787" y="1448983"/>
                <a:ext cx="6120" cy="1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E07E2-EE2E-4E2A-AB06-2C82DE0F7A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08787" y="143998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AD24B47-4519-400C-8EB6-2D3607533EDB}"/>
                    </a:ext>
                  </a:extLst>
                </p14:cNvPr>
                <p14:cNvContentPartPr/>
                <p14:nvPr/>
              </p14:nvContentPartPr>
              <p14:xfrm>
                <a:off x="5732907" y="1533223"/>
                <a:ext cx="36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902D0E-1BAD-435F-8849-B6478ED0A1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23907" y="152422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886557F-57A8-47E3-97E6-6A985EE57F75}"/>
                    </a:ext>
                  </a:extLst>
                </p14:cNvPr>
                <p14:cNvContentPartPr/>
                <p14:nvPr/>
              </p14:nvContentPartPr>
              <p14:xfrm>
                <a:off x="6040707" y="1351423"/>
                <a:ext cx="187560" cy="173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21AAB-535E-469F-BDA3-6B63BA4DFB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1707" y="1342423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2DDBED20-59BA-4BB1-BE3A-51501EA985EF}"/>
                    </a:ext>
                  </a:extLst>
                </p14:cNvPr>
                <p14:cNvContentPartPr/>
                <p14:nvPr/>
              </p14:nvContentPartPr>
              <p14:xfrm>
                <a:off x="6279387" y="1461583"/>
                <a:ext cx="18936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42B5F3-E1ED-4DC8-AAEC-16DCB14C1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70370" y="1452583"/>
                  <a:ext cx="207034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3E8595CD-6EF7-4CD5-9136-8C2DA684010B}"/>
                    </a:ext>
                  </a:extLst>
                </p14:cNvPr>
                <p14:cNvContentPartPr/>
                <p14:nvPr/>
              </p14:nvContentPartPr>
              <p14:xfrm>
                <a:off x="6389547" y="1479583"/>
                <a:ext cx="219960" cy="20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FBC13-8482-4857-842C-571CF10D34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547" y="1470583"/>
                  <a:ext cx="23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22F3F9B-E81D-4E8C-9BF3-A8D5300E8B05}"/>
                    </a:ext>
                  </a:extLst>
                </p14:cNvPr>
                <p14:cNvContentPartPr/>
                <p14:nvPr/>
              </p14:nvContentPartPr>
              <p14:xfrm>
                <a:off x="6643707" y="1349623"/>
                <a:ext cx="123480" cy="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CC0B6D-1F1B-43D7-99FF-2533D5A618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34707" y="1341623"/>
                  <a:ext cx="14112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970A033-EE67-4BDA-A4E5-5ADFABA4C100}"/>
                    </a:ext>
                  </a:extLst>
                </p14:cNvPr>
                <p14:cNvContentPartPr/>
                <p14:nvPr/>
              </p14:nvContentPartPr>
              <p14:xfrm>
                <a:off x="6670347" y="1292023"/>
                <a:ext cx="61920" cy="9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5976D6-63A9-4E91-922A-6611543CA4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61347" y="128302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6020E4DB-88AA-4DC7-AB3C-329510197C3F}"/>
                    </a:ext>
                  </a:extLst>
                </p14:cNvPr>
                <p14:cNvContentPartPr/>
                <p14:nvPr/>
              </p14:nvContentPartPr>
              <p14:xfrm>
                <a:off x="6644600" y="1580383"/>
                <a:ext cx="118080" cy="7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28EE05-0E86-4EF2-B929-C18F48A0B8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35600" y="1571383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A553205-6C46-41E2-AF5D-A9C8A1D636E1}"/>
                    </a:ext>
                  </a:extLst>
                </p14:cNvPr>
                <p14:cNvContentPartPr/>
                <p14:nvPr/>
              </p14:nvContentPartPr>
              <p14:xfrm>
                <a:off x="6821907" y="1296343"/>
                <a:ext cx="116640" cy="23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03B8F4-45F0-466F-A463-70D3890524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2907" y="1287329"/>
                  <a:ext cx="13428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047C3FE-9F04-4D3B-823D-5637A30E7449}"/>
                    </a:ext>
                  </a:extLst>
                </p14:cNvPr>
                <p14:cNvContentPartPr/>
                <p14:nvPr/>
              </p14:nvContentPartPr>
              <p14:xfrm>
                <a:off x="6922707" y="1423063"/>
                <a:ext cx="10800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6A3D1E-FD4A-4240-83E9-B642A56CF6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13737" y="1414063"/>
                  <a:ext cx="125581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E00C7F0-AF04-4B72-A8D1-FABBC3E429B2}"/>
                    </a:ext>
                  </a:extLst>
                </p14:cNvPr>
                <p14:cNvContentPartPr/>
                <p14:nvPr/>
              </p14:nvContentPartPr>
              <p14:xfrm>
                <a:off x="7061307" y="1301743"/>
                <a:ext cx="7164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0E5802-B412-493B-8033-B7B213046C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52352" y="1292743"/>
                  <a:ext cx="89192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214DC5BC-485E-4A16-85D6-45172FD15D08}"/>
              </a:ext>
            </a:extLst>
          </p:cNvPr>
          <p:cNvGrpSpPr/>
          <p:nvPr/>
        </p:nvGrpSpPr>
        <p:grpSpPr>
          <a:xfrm>
            <a:off x="6529787" y="2048280"/>
            <a:ext cx="94320" cy="116640"/>
            <a:chOff x="6529787" y="2048280"/>
            <a:chExt cx="9432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ADEF673-B665-4BE7-B1AE-F8B4A61EE8AD}"/>
                    </a:ext>
                  </a:extLst>
                </p14:cNvPr>
                <p14:cNvContentPartPr/>
                <p14:nvPr/>
              </p14:nvContentPartPr>
              <p14:xfrm>
                <a:off x="6580907" y="2048280"/>
                <a:ext cx="360" cy="1166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ADEF673-B665-4BE7-B1AE-F8B4A61EE8AD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572267" y="2039280"/>
                  <a:ext cx="1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C319C285-752F-4231-A8F2-BD3E6245633D}"/>
                    </a:ext>
                  </a:extLst>
                </p14:cNvPr>
                <p14:cNvContentPartPr/>
                <p14:nvPr/>
              </p14:nvContentPartPr>
              <p14:xfrm>
                <a:off x="6529787" y="2104080"/>
                <a:ext cx="94320" cy="273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C319C285-752F-4231-A8F2-BD3E6245633D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520787" y="2095080"/>
                  <a:ext cx="1119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A21E54B0-98F6-4AD3-B4C7-F70C2DD97BB6}"/>
                  </a:ext>
                </a:extLst>
              </p14:cNvPr>
              <p14:cNvContentPartPr/>
              <p14:nvPr/>
            </p14:nvContentPartPr>
            <p14:xfrm>
              <a:off x="1627980" y="767880"/>
              <a:ext cx="165960" cy="7020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A21E54B0-98F6-4AD3-B4C7-F70C2DD97BB6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1618980" y="758834"/>
                <a:ext cx="183600" cy="8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09D5E695-A470-4708-9911-8C62DACF516F}"/>
                  </a:ext>
                </a:extLst>
              </p14:cNvPr>
              <p14:cNvContentPartPr/>
              <p14:nvPr/>
            </p14:nvContentPartPr>
            <p14:xfrm>
              <a:off x="1861260" y="747720"/>
              <a:ext cx="175680" cy="1692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09D5E695-A470-4708-9911-8C62DACF516F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1852260" y="738720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14FB2E97-7062-4CE7-9730-9F1BE29DFEB1}"/>
                  </a:ext>
                </a:extLst>
              </p14:cNvPr>
              <p14:cNvContentPartPr/>
              <p14:nvPr/>
            </p14:nvContentPartPr>
            <p14:xfrm>
              <a:off x="1867020" y="772920"/>
              <a:ext cx="181440" cy="12528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14FB2E97-7062-4CE7-9730-9F1BE29DFEB1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1858020" y="763920"/>
                <a:ext cx="19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D9A806EE-A091-4877-BBA4-42BBF921C852}"/>
                  </a:ext>
                </a:extLst>
              </p14:cNvPr>
              <p14:cNvContentPartPr/>
              <p14:nvPr/>
            </p14:nvContentPartPr>
            <p14:xfrm>
              <a:off x="1876380" y="824400"/>
              <a:ext cx="142920" cy="1152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D9A806EE-A091-4877-BBA4-42BBF921C852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867357" y="815673"/>
                <a:ext cx="160605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FDE3F503-B978-4CE5-A545-5736479FE1FB}"/>
                  </a:ext>
                </a:extLst>
              </p14:cNvPr>
              <p14:cNvContentPartPr/>
              <p14:nvPr/>
            </p14:nvContentPartPr>
            <p14:xfrm>
              <a:off x="1382507" y="751200"/>
              <a:ext cx="16560" cy="1299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FDE3F503-B978-4CE5-A545-5736479FE1FB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1373867" y="742560"/>
                <a:ext cx="34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AAE79186-75A3-4119-9AB1-87EF558A598F}"/>
                  </a:ext>
                </a:extLst>
              </p14:cNvPr>
              <p14:cNvContentPartPr/>
              <p14:nvPr/>
            </p14:nvContentPartPr>
            <p14:xfrm>
              <a:off x="1345067" y="751920"/>
              <a:ext cx="143640" cy="13500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AAE79186-75A3-4119-9AB1-87EF558A598F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1336427" y="742920"/>
                <a:ext cx="16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EEE77683-B076-4B65-ACA1-62508F9A491C}"/>
                  </a:ext>
                </a:extLst>
              </p14:cNvPr>
              <p14:cNvContentPartPr/>
              <p14:nvPr/>
            </p14:nvContentPartPr>
            <p14:xfrm>
              <a:off x="1593467" y="902040"/>
              <a:ext cx="181080" cy="1188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EEE77683-B076-4B65-ACA1-62508F9A491C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1584467" y="893040"/>
                <a:ext cx="198720" cy="29520"/>
              </a:xfrm>
              <a:prstGeom prst="rect">
                <a:avLst/>
              </a:prstGeom>
            </p:spPr>
          </p:pic>
        </mc:Fallback>
      </mc:AlternateContent>
      <p:sp>
        <p:nvSpPr>
          <p:cNvPr id="447" name="Slide Number Placeholder 3">
            <a:extLst>
              <a:ext uri="{FF2B5EF4-FFF2-40B4-BE49-F238E27FC236}">
                <a16:creationId xmlns:a16="http://schemas.microsoft.com/office/drawing/2014/main" id="{73A1A87E-201B-4AFE-ACCF-AC798EFE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52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980854C8-D140-4506-8849-8472F1D2B2AA}"/>
                  </a:ext>
                </a:extLst>
              </p14:cNvPr>
              <p14:cNvContentPartPr/>
              <p14:nvPr/>
            </p14:nvContentPartPr>
            <p14:xfrm>
              <a:off x="8420359" y="1239033"/>
              <a:ext cx="100440" cy="1512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980854C8-D140-4506-8849-8472F1D2B2A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8411359" y="1230033"/>
                <a:ext cx="11808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6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49A2E66-B12D-4190-9C64-E4BF9C39F220}"/>
              </a:ext>
            </a:extLst>
          </p:cNvPr>
          <p:cNvSpPr/>
          <p:nvPr/>
        </p:nvSpPr>
        <p:spPr>
          <a:xfrm>
            <a:off x="703898" y="3292185"/>
            <a:ext cx="2073808" cy="572449"/>
          </a:xfrm>
          <a:prstGeom prst="wedgeEllipseCallout">
            <a:avLst>
              <a:gd name="adj1" fmla="val -30572"/>
              <a:gd name="adj2" fmla="val 59813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Hey! </a:t>
            </a:r>
          </a:p>
        </p:txBody>
      </p:sp>
      <p:pic>
        <p:nvPicPr>
          <p:cNvPr id="7" name="Picture 10" descr="Waylon Smithers | The simpsons show, The simpsons, Simpson">
            <a:extLst>
              <a:ext uri="{FF2B5EF4-FFF2-40B4-BE49-F238E27FC236}">
                <a16:creationId xmlns:a16="http://schemas.microsoft.com/office/drawing/2014/main" id="{027054EC-BBEE-463A-B8D0-2AC00122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73" y="3984685"/>
            <a:ext cx="2870488" cy="3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80F15E2-BB57-490F-B8D5-A8B5CF5B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53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88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aylon Smithers | The simpsons show, The simpsons, Simpson">
            <a:extLst>
              <a:ext uri="{FF2B5EF4-FFF2-40B4-BE49-F238E27FC236}">
                <a16:creationId xmlns:a16="http://schemas.microsoft.com/office/drawing/2014/main" id="{027054EC-BBEE-463A-B8D0-2AC00122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73" y="3984685"/>
            <a:ext cx="2870488" cy="3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4D6F0E4-D00E-4A1A-AF1F-0F5DA629346B}"/>
              </a:ext>
            </a:extLst>
          </p:cNvPr>
          <p:cNvSpPr/>
          <p:nvPr/>
        </p:nvSpPr>
        <p:spPr>
          <a:xfrm>
            <a:off x="703898" y="3292185"/>
            <a:ext cx="2073808" cy="572449"/>
          </a:xfrm>
          <a:prstGeom prst="wedgeEllipseCallout">
            <a:avLst>
              <a:gd name="adj1" fmla="val -30572"/>
              <a:gd name="adj2" fmla="val 59813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Hey!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999218-9E99-4117-B011-281EF2DA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54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08618FD-9673-478C-905B-2E0A9940C747}"/>
              </a:ext>
            </a:extLst>
          </p:cNvPr>
          <p:cNvSpPr/>
          <p:nvPr/>
        </p:nvSpPr>
        <p:spPr>
          <a:xfrm>
            <a:off x="1386024" y="3519027"/>
            <a:ext cx="4472516" cy="1191196"/>
          </a:xfrm>
          <a:prstGeom prst="wedgeEllipseCallout">
            <a:avLst>
              <a:gd name="adj1" fmla="val -45673"/>
              <a:gd name="adj2" fmla="val 4747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You’ve also mentioned strategic aspects at the first slide, right?</a:t>
            </a:r>
          </a:p>
        </p:txBody>
      </p:sp>
    </p:spTree>
    <p:extLst>
      <p:ext uri="{BB962C8B-B14F-4D97-AF65-F5344CB8AC3E}">
        <p14:creationId xmlns:p14="http://schemas.microsoft.com/office/powerpoint/2010/main" val="690462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aylon Smithers | The simpsons show, The simpsons, Simpson">
            <a:extLst>
              <a:ext uri="{FF2B5EF4-FFF2-40B4-BE49-F238E27FC236}">
                <a16:creationId xmlns:a16="http://schemas.microsoft.com/office/drawing/2014/main" id="{027054EC-BBEE-463A-B8D0-2AC00122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73" y="3984685"/>
            <a:ext cx="2870488" cy="3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DBD410C-C2CE-4393-B4A5-08BEA85D0722}"/>
              </a:ext>
            </a:extLst>
          </p:cNvPr>
          <p:cNvSpPr/>
          <p:nvPr/>
        </p:nvSpPr>
        <p:spPr>
          <a:xfrm>
            <a:off x="703898" y="3292185"/>
            <a:ext cx="2073808" cy="572449"/>
          </a:xfrm>
          <a:prstGeom prst="wedgeEllipseCallout">
            <a:avLst>
              <a:gd name="adj1" fmla="val -30572"/>
              <a:gd name="adj2" fmla="val 59813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Hey!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FEC27-13CA-41F2-A5ED-10A6CAE3DA52}"/>
              </a:ext>
            </a:extLst>
          </p:cNvPr>
          <p:cNvSpPr txBox="1"/>
          <p:nvPr/>
        </p:nvSpPr>
        <p:spPr>
          <a:xfrm>
            <a:off x="1917732" y="4984631"/>
            <a:ext cx="1990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BC71DC-FE75-48A4-83E4-D842C7738C49}"/>
                  </a:ext>
                </a:extLst>
              </p:cNvPr>
              <p:cNvSpPr txBox="1"/>
              <p:nvPr/>
            </p:nvSpPr>
            <p:spPr>
              <a:xfrm>
                <a:off x="3660445" y="5057613"/>
                <a:ext cx="6707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BC71DC-FE75-48A4-83E4-D842C773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45" y="5057613"/>
                <a:ext cx="67070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E88767F-2F4E-484D-AB11-55B4D84ECEB0}"/>
              </a:ext>
            </a:extLst>
          </p:cNvPr>
          <p:cNvSpPr txBox="1"/>
          <p:nvPr/>
        </p:nvSpPr>
        <p:spPr>
          <a:xfrm>
            <a:off x="3692857" y="4864580"/>
            <a:ext cx="14815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 always exist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4A15924-8FE2-4009-8B14-DF30CC49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55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C78C1ED-F68F-4AC9-A119-A910C1C55458}"/>
              </a:ext>
            </a:extLst>
          </p:cNvPr>
          <p:cNvSpPr/>
          <p:nvPr/>
        </p:nvSpPr>
        <p:spPr>
          <a:xfrm>
            <a:off x="1386024" y="3519027"/>
            <a:ext cx="4472516" cy="1191196"/>
          </a:xfrm>
          <a:prstGeom prst="wedgeEllipseCallout">
            <a:avLst>
              <a:gd name="adj1" fmla="val -45673"/>
              <a:gd name="adj2" fmla="val 4747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You’ve also mentioned strategic aspects at the first slide, right?</a:t>
            </a:r>
          </a:p>
        </p:txBody>
      </p:sp>
    </p:spTree>
    <p:extLst>
      <p:ext uri="{BB962C8B-B14F-4D97-AF65-F5344CB8AC3E}">
        <p14:creationId xmlns:p14="http://schemas.microsoft.com/office/powerpoint/2010/main" val="152498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aylon Smithers | The simpsons show, The simpsons, Simpson">
            <a:extLst>
              <a:ext uri="{FF2B5EF4-FFF2-40B4-BE49-F238E27FC236}">
                <a16:creationId xmlns:a16="http://schemas.microsoft.com/office/drawing/2014/main" id="{027054EC-BBEE-463A-B8D0-2AC00122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73" y="3984685"/>
            <a:ext cx="2870488" cy="3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CC66D814-083A-4B44-A2C1-AC08F1615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5886" y="4795612"/>
            <a:ext cx="1990508" cy="212897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C322901-B988-41D4-AE76-9B882B9C75E6}"/>
              </a:ext>
            </a:extLst>
          </p:cNvPr>
          <p:cNvSpPr/>
          <p:nvPr/>
        </p:nvSpPr>
        <p:spPr>
          <a:xfrm>
            <a:off x="6662469" y="4209690"/>
            <a:ext cx="2870488" cy="553998"/>
          </a:xfrm>
          <a:prstGeom prst="wedgeRoundRectCallout">
            <a:avLst>
              <a:gd name="adj1" fmla="val 44216"/>
              <a:gd name="adj2" fmla="val 100875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Interesting, but I guess that </a:t>
            </a:r>
          </a:p>
          <a:p>
            <a:pPr algn="ctr"/>
            <a:r>
              <a:rPr lang="en-US" sz="1700" b="1" dirty="0" err="1">
                <a:latin typeface="Bradley Hand ITC" panose="03070402050302030203" pitchFamily="66" charset="0"/>
              </a:rPr>
              <a:t>PoA</a:t>
            </a:r>
            <a:r>
              <a:rPr lang="en-US" sz="1700" b="1" dirty="0">
                <a:latin typeface="Bradley Hand ITC" panose="03070402050302030203" pitchFamily="66" charset="0"/>
              </a:rPr>
              <a:t> can be bad.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0C33053-0DC1-40DC-817D-516C96B62125}"/>
              </a:ext>
            </a:extLst>
          </p:cNvPr>
          <p:cNvSpPr/>
          <p:nvPr/>
        </p:nvSpPr>
        <p:spPr>
          <a:xfrm>
            <a:off x="703898" y="3292185"/>
            <a:ext cx="2073808" cy="572449"/>
          </a:xfrm>
          <a:prstGeom prst="wedgeEllipseCallout">
            <a:avLst>
              <a:gd name="adj1" fmla="val -30572"/>
              <a:gd name="adj2" fmla="val 59813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Hey!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4DADB-0C8B-42B5-A069-AC50B460E544}"/>
              </a:ext>
            </a:extLst>
          </p:cNvPr>
          <p:cNvSpPr txBox="1"/>
          <p:nvPr/>
        </p:nvSpPr>
        <p:spPr>
          <a:xfrm>
            <a:off x="1917732" y="4984631"/>
            <a:ext cx="1990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D21C6D-AD7F-4DE4-B3FB-DA205C5FF63C}"/>
                  </a:ext>
                </a:extLst>
              </p:cNvPr>
              <p:cNvSpPr txBox="1"/>
              <p:nvPr/>
            </p:nvSpPr>
            <p:spPr>
              <a:xfrm>
                <a:off x="3660445" y="5057613"/>
                <a:ext cx="6707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D21C6D-AD7F-4DE4-B3FB-DA205C5F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45" y="5057613"/>
                <a:ext cx="67070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DAD46B-F484-4733-92F9-08FD02A8F4FF}"/>
              </a:ext>
            </a:extLst>
          </p:cNvPr>
          <p:cNvSpPr txBox="1"/>
          <p:nvPr/>
        </p:nvSpPr>
        <p:spPr>
          <a:xfrm>
            <a:off x="3692857" y="4864580"/>
            <a:ext cx="14815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 always exist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5507B5-A9EF-400C-9388-26FDF6B5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56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57E81C3-7747-4CFE-A620-CFD0744DE14F}"/>
              </a:ext>
            </a:extLst>
          </p:cNvPr>
          <p:cNvSpPr/>
          <p:nvPr/>
        </p:nvSpPr>
        <p:spPr>
          <a:xfrm>
            <a:off x="1386024" y="3519027"/>
            <a:ext cx="4472516" cy="1191196"/>
          </a:xfrm>
          <a:prstGeom prst="wedgeEllipseCallout">
            <a:avLst>
              <a:gd name="adj1" fmla="val -45673"/>
              <a:gd name="adj2" fmla="val 4747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You’ve also mentioned strategic aspects at the first slide, right?</a:t>
            </a:r>
          </a:p>
        </p:txBody>
      </p:sp>
    </p:spTree>
    <p:extLst>
      <p:ext uri="{BB962C8B-B14F-4D97-AF65-F5344CB8AC3E}">
        <p14:creationId xmlns:p14="http://schemas.microsoft.com/office/powerpoint/2010/main" val="2633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aylon Smithers | The simpsons show, The simpsons, Simpson">
            <a:extLst>
              <a:ext uri="{FF2B5EF4-FFF2-40B4-BE49-F238E27FC236}">
                <a16:creationId xmlns:a16="http://schemas.microsoft.com/office/drawing/2014/main" id="{027054EC-BBEE-463A-B8D0-2AC00122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73" y="3984685"/>
            <a:ext cx="2870488" cy="3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C322901-B988-41D4-AE76-9B882B9C75E6}"/>
              </a:ext>
            </a:extLst>
          </p:cNvPr>
          <p:cNvSpPr/>
          <p:nvPr/>
        </p:nvSpPr>
        <p:spPr>
          <a:xfrm>
            <a:off x="6662469" y="4209690"/>
            <a:ext cx="2870488" cy="553998"/>
          </a:xfrm>
          <a:prstGeom prst="wedgeRoundRectCallout">
            <a:avLst>
              <a:gd name="adj1" fmla="val 44216"/>
              <a:gd name="adj2" fmla="val 100875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Interesting, but I guess that </a:t>
            </a:r>
          </a:p>
          <a:p>
            <a:pPr algn="ctr"/>
            <a:r>
              <a:rPr lang="en-US" sz="1700" b="1" dirty="0" err="1">
                <a:latin typeface="Bradley Hand ITC" panose="03070402050302030203" pitchFamily="66" charset="0"/>
              </a:rPr>
              <a:t>PoA</a:t>
            </a:r>
            <a:r>
              <a:rPr lang="en-US" sz="1700" b="1" dirty="0">
                <a:latin typeface="Bradley Hand ITC" panose="03070402050302030203" pitchFamily="66" charset="0"/>
              </a:rPr>
              <a:t> can be bad.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CF762-872F-4789-8589-FD31145F5D66}"/>
              </a:ext>
            </a:extLst>
          </p:cNvPr>
          <p:cNvSpPr txBox="1"/>
          <p:nvPr/>
        </p:nvSpPr>
        <p:spPr>
          <a:xfrm>
            <a:off x="1917732" y="4984631"/>
            <a:ext cx="19905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Nash Equilibrium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0C33053-0DC1-40DC-817D-516C96B62125}"/>
              </a:ext>
            </a:extLst>
          </p:cNvPr>
          <p:cNvSpPr/>
          <p:nvPr/>
        </p:nvSpPr>
        <p:spPr>
          <a:xfrm>
            <a:off x="703898" y="3292185"/>
            <a:ext cx="2073808" cy="572449"/>
          </a:xfrm>
          <a:prstGeom prst="wedgeEllipseCallout">
            <a:avLst>
              <a:gd name="adj1" fmla="val -30572"/>
              <a:gd name="adj2" fmla="val 59813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Hey!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367B3B-8954-4FA7-8751-2DE77B4E2041}"/>
                  </a:ext>
                </a:extLst>
              </p:cNvPr>
              <p:cNvSpPr txBox="1"/>
              <p:nvPr/>
            </p:nvSpPr>
            <p:spPr>
              <a:xfrm>
                <a:off x="6662469" y="5396167"/>
                <a:ext cx="19905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oA</m:t>
                    </m:r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367B3B-8954-4FA7-8751-2DE77B4E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69" y="5396167"/>
                <a:ext cx="1990508" cy="307777"/>
              </a:xfrm>
              <a:prstGeom prst="rect">
                <a:avLst/>
              </a:prstGeom>
              <a:blipFill>
                <a:blip r:embed="rId5"/>
                <a:stretch>
                  <a:fillRect l="-7975" t="-25490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C6F0A4-6A18-4872-9F87-A3143C79DB92}"/>
                  </a:ext>
                </a:extLst>
              </p:cNvPr>
              <p:cNvSpPr txBox="1"/>
              <p:nvPr/>
            </p:nvSpPr>
            <p:spPr>
              <a:xfrm>
                <a:off x="3660445" y="5057613"/>
                <a:ext cx="6707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C6F0A4-6A18-4872-9F87-A3143C79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45" y="5057613"/>
                <a:ext cx="67070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4A93A36-091D-4A8E-81D8-7ECD9A1CC684}"/>
              </a:ext>
            </a:extLst>
          </p:cNvPr>
          <p:cNvSpPr txBox="1"/>
          <p:nvPr/>
        </p:nvSpPr>
        <p:spPr>
          <a:xfrm>
            <a:off x="3692857" y="4864580"/>
            <a:ext cx="14815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 always exist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8B18E15-1FC1-41CE-976E-1C502A33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57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17" name="Picture 16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214CC320-4744-4772-A904-34D2C2435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5886" y="4795612"/>
            <a:ext cx="1990508" cy="2128978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31B8DFE-F549-4EEB-AA02-F21915620779}"/>
              </a:ext>
            </a:extLst>
          </p:cNvPr>
          <p:cNvSpPr/>
          <p:nvPr/>
        </p:nvSpPr>
        <p:spPr>
          <a:xfrm>
            <a:off x="1386024" y="3519027"/>
            <a:ext cx="4472516" cy="1191196"/>
          </a:xfrm>
          <a:prstGeom prst="wedgeEllipseCallout">
            <a:avLst>
              <a:gd name="adj1" fmla="val -45673"/>
              <a:gd name="adj2" fmla="val 4747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You’ve also mentioned strategic aspects at the first slide, right?</a:t>
            </a:r>
          </a:p>
        </p:txBody>
      </p:sp>
    </p:spTree>
    <p:extLst>
      <p:ext uri="{BB962C8B-B14F-4D97-AF65-F5344CB8AC3E}">
        <p14:creationId xmlns:p14="http://schemas.microsoft.com/office/powerpoint/2010/main" val="253739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omer Simpson - Wikipedia">
            <a:extLst>
              <a:ext uri="{FF2B5EF4-FFF2-40B4-BE49-F238E27FC236}">
                <a16:creationId xmlns:a16="http://schemas.microsoft.com/office/drawing/2014/main" id="{D969664F-ED0F-4DB2-8B50-8A12F714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375" y="3943487"/>
            <a:ext cx="1419891" cy="29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F6BF1E6-DA8A-45BA-8CBA-97DBE1394776}"/>
              </a:ext>
            </a:extLst>
          </p:cNvPr>
          <p:cNvSpPr/>
          <p:nvPr/>
        </p:nvSpPr>
        <p:spPr>
          <a:xfrm>
            <a:off x="1618297" y="3152001"/>
            <a:ext cx="2870488" cy="553998"/>
          </a:xfrm>
          <a:prstGeom prst="wedgeRoundRectCallout">
            <a:avLst>
              <a:gd name="adj1" fmla="val -46803"/>
              <a:gd name="adj2" fmla="val 117657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latin typeface="Bradley Hand ITC" panose="03070402050302030203" pitchFamily="66" charset="0"/>
              </a:rPr>
              <a:t>Richer game-theoretic models also worth studying.</a:t>
            </a:r>
            <a:endParaRPr lang="en-US" sz="1700" b="1" dirty="0">
              <a:latin typeface="Bradley Hand ITC" panose="03070402050302030203" pitchFamily="66" charset="0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C73DAFC-DA3C-4438-A04A-BB5E6B0F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7" y="113772"/>
            <a:ext cx="2245783" cy="3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BC2C8F96-045B-4897-BD62-D9C274BC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58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31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omer Simpson - Wikipedia">
            <a:extLst>
              <a:ext uri="{FF2B5EF4-FFF2-40B4-BE49-F238E27FC236}">
                <a16:creationId xmlns:a16="http://schemas.microsoft.com/office/drawing/2014/main" id="{D969664F-ED0F-4DB2-8B50-8A12F714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375" y="3943487"/>
            <a:ext cx="1419891" cy="29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F6BF1E6-DA8A-45BA-8CBA-97DBE1394776}"/>
              </a:ext>
            </a:extLst>
          </p:cNvPr>
          <p:cNvSpPr/>
          <p:nvPr/>
        </p:nvSpPr>
        <p:spPr>
          <a:xfrm>
            <a:off x="1618297" y="3152001"/>
            <a:ext cx="2870488" cy="553998"/>
          </a:xfrm>
          <a:prstGeom prst="wedgeRoundRectCallout">
            <a:avLst>
              <a:gd name="adj1" fmla="val -46803"/>
              <a:gd name="adj2" fmla="val 117657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latin typeface="Bradley Hand ITC" panose="03070402050302030203" pitchFamily="66" charset="0"/>
              </a:rPr>
              <a:t>Richer game-theoretic models also worth studying.</a:t>
            </a:r>
            <a:endParaRPr lang="en-US" sz="1700" b="1" dirty="0">
              <a:latin typeface="Bradley Hand ITC" panose="03070402050302030203" pitchFamily="66" charset="0"/>
            </a:endParaRPr>
          </a:p>
        </p:txBody>
      </p:sp>
      <p:pic>
        <p:nvPicPr>
          <p:cNvPr id="19" name="Picture 2" descr="Maggie Simpson transparent PNG - StickPNG">
            <a:extLst>
              <a:ext uri="{FF2B5EF4-FFF2-40B4-BE49-F238E27FC236}">
                <a16:creationId xmlns:a16="http://schemas.microsoft.com/office/drawing/2014/main" id="{E837B982-8A2A-4F8F-8460-C31606AA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63" y="5193857"/>
            <a:ext cx="1664143" cy="16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77D467A-6451-4D49-B467-34EB12C79F2A}"/>
              </a:ext>
            </a:extLst>
          </p:cNvPr>
          <p:cNvSpPr/>
          <p:nvPr/>
        </p:nvSpPr>
        <p:spPr>
          <a:xfrm>
            <a:off x="5414233" y="4205658"/>
            <a:ext cx="3427836" cy="553998"/>
          </a:xfrm>
          <a:prstGeom prst="wedgeRoundRectCallout">
            <a:avLst>
              <a:gd name="adj1" fmla="val -46803"/>
              <a:gd name="adj2" fmla="val 117657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Isn’t the running time of the MSO-based algorithm impractical?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C73DAFC-DA3C-4438-A04A-BB5E6B0F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7" y="113772"/>
            <a:ext cx="2245783" cy="3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BC2C8F96-045B-4897-BD62-D9C274BC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59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4542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ight Brace 89">
            <a:extLst>
              <a:ext uri="{FF2B5EF4-FFF2-40B4-BE49-F238E27FC236}">
                <a16:creationId xmlns:a16="http://schemas.microsoft.com/office/drawing/2014/main" id="{238B44C3-ADEF-4740-A436-BE5F0051ABE6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C9EF2-A5C8-4866-B42C-A74166B46576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pic>
        <p:nvPicPr>
          <p:cNvPr id="34" name="Picture 3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F74189F-4EDE-4E1E-89DC-7EB963DD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5" name="Picture 34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E0A2451E-E752-4E08-808A-007C3767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1F669790-6A11-4E20-9890-7DA4D7E54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7" name="Picture 3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B9C25A-E4A3-47A3-A1EC-8EA738105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8" name="Picture 37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CFED6CDB-5C2C-428F-B22E-12CAC8A26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F3F4D74-B3D5-4FE0-A238-C743219A3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0" name="Picture 39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70156F3F-68F3-45C3-B78A-4A7BA9DEA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5D519DE-CD24-4191-8862-E1B17B3B3D0E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ABD44891-5BCB-4CDE-A1A5-ED057BAFD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ED77A651-FDE1-4C2D-AB6D-9DC6C0A0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B44C01-A529-4D61-ADDB-3F920FD9BB9B}"/>
              </a:ext>
            </a:extLst>
          </p:cNvPr>
          <p:cNvGrpSpPr/>
          <p:nvPr/>
        </p:nvGrpSpPr>
        <p:grpSpPr>
          <a:xfrm>
            <a:off x="5675743" y="568971"/>
            <a:ext cx="1000800" cy="995040"/>
            <a:chOff x="5675743" y="568971"/>
            <a:chExt cx="1000800" cy="9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9EB2CF-CBDF-4846-8F60-79BE22AB7D2E}"/>
                    </a:ext>
                  </a:extLst>
                </p14:cNvPr>
                <p14:cNvContentPartPr/>
                <p14:nvPr/>
              </p14:nvContentPartPr>
              <p14:xfrm>
                <a:off x="5675743" y="851931"/>
                <a:ext cx="898560" cy="63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9EB2CF-CBDF-4846-8F60-79BE22AB7D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66743" y="842931"/>
                  <a:ext cx="91620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602DDA-D5D0-426A-82CA-9214BF5A5B79}"/>
                    </a:ext>
                  </a:extLst>
                </p14:cNvPr>
                <p14:cNvContentPartPr/>
                <p14:nvPr/>
              </p14:nvContentPartPr>
              <p14:xfrm>
                <a:off x="5698783" y="892251"/>
                <a:ext cx="977760" cy="67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602DDA-D5D0-426A-82CA-9214BF5A5B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90143" y="883251"/>
                  <a:ext cx="99540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B417D0-6C34-41BE-9A42-9ED0E296632B}"/>
                    </a:ext>
                  </a:extLst>
                </p14:cNvPr>
                <p14:cNvContentPartPr/>
                <p14:nvPr/>
              </p14:nvContentPartPr>
              <p14:xfrm>
                <a:off x="6110263" y="568971"/>
                <a:ext cx="207720" cy="23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B417D0-6C34-41BE-9A42-9ED0E29663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01263" y="560331"/>
                  <a:ext cx="225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5CC212-D5D5-4E68-8F30-2D1FA12E167A}"/>
                    </a:ext>
                  </a:extLst>
                </p14:cNvPr>
                <p14:cNvContentPartPr/>
                <p14:nvPr/>
              </p14:nvContentPartPr>
              <p14:xfrm>
                <a:off x="6309343" y="824931"/>
                <a:ext cx="54360" cy="6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5CC212-D5D5-4E68-8F30-2D1FA12E16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00343" y="816291"/>
                  <a:ext cx="7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989A9F-F5F9-4CE3-A7E3-8B59A1AABF36}"/>
                    </a:ext>
                  </a:extLst>
                </p14:cNvPr>
                <p14:cNvContentPartPr/>
                <p14:nvPr/>
              </p14:nvContentPartPr>
              <p14:xfrm>
                <a:off x="6180463" y="616491"/>
                <a:ext cx="110520" cy="13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989A9F-F5F9-4CE3-A7E3-8B59A1AABF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1823" y="607491"/>
                  <a:ext cx="12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8FDFE1-9E9E-4EE0-B50C-2FD5BA750070}"/>
                    </a:ext>
                  </a:extLst>
                </p14:cNvPr>
                <p14:cNvContentPartPr/>
                <p14:nvPr/>
              </p14:nvContentPartPr>
              <p14:xfrm>
                <a:off x="6326983" y="866691"/>
                <a:ext cx="1368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8FDFE1-9E9E-4EE0-B50C-2FD5BA7500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17983" y="857691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458E28F-757F-41FB-8376-A0A0EC757E08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DB76F3-D521-4CE2-9100-493D8F8E7338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DE01D9-99AF-4464-92FD-B0EF3CA87387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7B1DE9F-C7EE-4D7A-80B7-E091912B37CB}"/>
              </a:ext>
            </a:extLst>
          </p:cNvPr>
          <p:cNvSpPr/>
          <p:nvPr/>
        </p:nvSpPr>
        <p:spPr>
          <a:xfrm>
            <a:off x="7723806" y="2771576"/>
            <a:ext cx="203198" cy="20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BE1B8AF-82E0-4A6E-A884-097F4B303AB7}"/>
              </a:ext>
            </a:extLst>
          </p:cNvPr>
          <p:cNvSpPr/>
          <p:nvPr/>
        </p:nvSpPr>
        <p:spPr>
          <a:xfrm>
            <a:off x="7477038" y="2631316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0D74D01C-D14B-4E62-BF51-819D60A96AAA}"/>
              </a:ext>
            </a:extLst>
          </p:cNvPr>
          <p:cNvSpPr/>
          <p:nvPr/>
        </p:nvSpPr>
        <p:spPr>
          <a:xfrm>
            <a:off x="7217183" y="2474939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160C46D0-A8B0-43C5-865C-1F4C9A05CCF6}"/>
              </a:ext>
            </a:extLst>
          </p:cNvPr>
          <p:cNvSpPr/>
          <p:nvPr/>
        </p:nvSpPr>
        <p:spPr>
          <a:xfrm>
            <a:off x="7048523" y="2369154"/>
            <a:ext cx="98501" cy="1057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1A9248FC-FDF4-4834-A0A0-DAC27BF974CF}"/>
              </a:ext>
            </a:extLst>
          </p:cNvPr>
          <p:cNvSpPr/>
          <p:nvPr/>
        </p:nvSpPr>
        <p:spPr>
          <a:xfrm>
            <a:off x="9994018" y="3430808"/>
            <a:ext cx="203198" cy="20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F8E81160-8572-4F85-ADCE-6054F6D39B01}"/>
              </a:ext>
            </a:extLst>
          </p:cNvPr>
          <p:cNvSpPr/>
          <p:nvPr/>
        </p:nvSpPr>
        <p:spPr>
          <a:xfrm>
            <a:off x="10277530" y="3677642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1F454091-D293-43DF-9216-2722864683C9}"/>
              </a:ext>
            </a:extLst>
          </p:cNvPr>
          <p:cNvSpPr/>
          <p:nvPr/>
        </p:nvSpPr>
        <p:spPr>
          <a:xfrm>
            <a:off x="10501033" y="3883721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9B16D3F3-E8F1-4075-8462-18593446006F}"/>
              </a:ext>
            </a:extLst>
          </p:cNvPr>
          <p:cNvSpPr/>
          <p:nvPr/>
        </p:nvSpPr>
        <p:spPr>
          <a:xfrm>
            <a:off x="6778032" y="3078480"/>
            <a:ext cx="4149048" cy="294762"/>
          </a:xfrm>
          <a:prstGeom prst="cloudCallout">
            <a:avLst>
              <a:gd name="adj1" fmla="val -3222"/>
              <a:gd name="adj2" fmla="val -317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radley Hand ITC" panose="03070402050302030203" pitchFamily="66" charset="0"/>
              </a:rPr>
              <a:t>We would like to abstain!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3ADB8B3B-28D3-498B-A058-C20A8446E519}"/>
              </a:ext>
            </a:extLst>
          </p:cNvPr>
          <p:cNvSpPr/>
          <p:nvPr/>
        </p:nvSpPr>
        <p:spPr>
          <a:xfrm>
            <a:off x="10681657" y="4130601"/>
            <a:ext cx="98501" cy="1057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FAF30473-672C-4071-A4D5-AF05EA933F29}"/>
              </a:ext>
            </a:extLst>
          </p:cNvPr>
          <p:cNvSpPr/>
          <p:nvPr/>
        </p:nvSpPr>
        <p:spPr>
          <a:xfrm>
            <a:off x="8691220" y="2723834"/>
            <a:ext cx="203198" cy="20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268E27FE-2960-495D-B91A-46A384D600AD}"/>
              </a:ext>
            </a:extLst>
          </p:cNvPr>
          <p:cNvSpPr/>
          <p:nvPr/>
        </p:nvSpPr>
        <p:spPr>
          <a:xfrm>
            <a:off x="8615119" y="2215598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00E79145-E227-42AD-A410-69CD23282E60}"/>
              </a:ext>
            </a:extLst>
          </p:cNvPr>
          <p:cNvSpPr/>
          <p:nvPr/>
        </p:nvSpPr>
        <p:spPr>
          <a:xfrm>
            <a:off x="8663911" y="2484024"/>
            <a:ext cx="179442" cy="165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DEA44F23-B0EE-42A0-A85E-F10DCB1D1ECC}"/>
              </a:ext>
            </a:extLst>
          </p:cNvPr>
          <p:cNvSpPr/>
          <p:nvPr/>
        </p:nvSpPr>
        <p:spPr>
          <a:xfrm>
            <a:off x="8615119" y="2026437"/>
            <a:ext cx="98501" cy="1057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085A4C91-B6E8-45F3-8602-A2C20491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4752" y="6505913"/>
            <a:ext cx="311690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6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13BB87-B923-4C6F-A6D7-073A60D93C2F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83792-4502-49B9-96FA-259B439B5C90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569E4B5-4D3B-43E4-95C2-FDAC84E10C97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E7C0E22-9BB6-449F-A3D8-BE69C674CCF1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C504CA-D05F-4178-99AE-FC61B853316B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7BFAA6-659C-49FF-9D85-8B9CF23AD11A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69152AE-CF1E-4E86-A917-9AB4F4258786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5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omer Simpson - Wikipedia">
            <a:extLst>
              <a:ext uri="{FF2B5EF4-FFF2-40B4-BE49-F238E27FC236}">
                <a16:creationId xmlns:a16="http://schemas.microsoft.com/office/drawing/2014/main" id="{D969664F-ED0F-4DB2-8B50-8A12F714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375" y="3943487"/>
            <a:ext cx="1419891" cy="29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F6BF1E6-DA8A-45BA-8CBA-97DBE1394776}"/>
              </a:ext>
            </a:extLst>
          </p:cNvPr>
          <p:cNvSpPr/>
          <p:nvPr/>
        </p:nvSpPr>
        <p:spPr>
          <a:xfrm>
            <a:off x="1618297" y="3152001"/>
            <a:ext cx="2870488" cy="553998"/>
          </a:xfrm>
          <a:prstGeom prst="wedgeRoundRectCallout">
            <a:avLst>
              <a:gd name="adj1" fmla="val -46803"/>
              <a:gd name="adj2" fmla="val 117657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latin typeface="Bradley Hand ITC" panose="03070402050302030203" pitchFamily="66" charset="0"/>
              </a:rPr>
              <a:t>Richer game-theoretic models also worth studying.</a:t>
            </a:r>
            <a:endParaRPr lang="en-US" sz="1700" b="1" dirty="0">
              <a:latin typeface="Bradley Hand ITC" panose="03070402050302030203" pitchFamily="66" charset="0"/>
            </a:endParaRPr>
          </a:p>
        </p:txBody>
      </p:sp>
      <p:pic>
        <p:nvPicPr>
          <p:cNvPr id="19" name="Picture 2" descr="Maggie Simpson transparent PNG - StickPNG">
            <a:extLst>
              <a:ext uri="{FF2B5EF4-FFF2-40B4-BE49-F238E27FC236}">
                <a16:creationId xmlns:a16="http://schemas.microsoft.com/office/drawing/2014/main" id="{E837B982-8A2A-4F8F-8460-C31606AA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63" y="5193857"/>
            <a:ext cx="1664143" cy="16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77D467A-6451-4D49-B467-34EB12C79F2A}"/>
              </a:ext>
            </a:extLst>
          </p:cNvPr>
          <p:cNvSpPr/>
          <p:nvPr/>
        </p:nvSpPr>
        <p:spPr>
          <a:xfrm>
            <a:off x="5414233" y="4205658"/>
            <a:ext cx="3427836" cy="553998"/>
          </a:xfrm>
          <a:prstGeom prst="wedgeRoundRectCallout">
            <a:avLst>
              <a:gd name="adj1" fmla="val -46803"/>
              <a:gd name="adj2" fmla="val 117657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Isn’t the running time of the MSO-based algorithm impractical?</a:t>
            </a:r>
          </a:p>
        </p:txBody>
      </p:sp>
      <p:pic>
        <p:nvPicPr>
          <p:cNvPr id="1036" name="Picture 12" descr="Download marge simpson png clipart hd Transparent Background Image for Free  Download - HubPng | Free PNG Photos">
            <a:extLst>
              <a:ext uri="{FF2B5EF4-FFF2-40B4-BE49-F238E27FC236}">
                <a16:creationId xmlns:a16="http://schemas.microsoft.com/office/drawing/2014/main" id="{07481C7C-EC36-4894-80AF-002A2D44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88" y="3606800"/>
            <a:ext cx="986280" cy="32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3C7DA2E-E13F-4E10-95A1-18B4660CC1C4}"/>
              </a:ext>
            </a:extLst>
          </p:cNvPr>
          <p:cNvSpPr/>
          <p:nvPr/>
        </p:nvSpPr>
        <p:spPr>
          <a:xfrm>
            <a:off x="8119710" y="2587642"/>
            <a:ext cx="3119878" cy="841358"/>
          </a:xfrm>
          <a:prstGeom prst="wedgeRoundRectCallout">
            <a:avLst>
              <a:gd name="adj1" fmla="val 50317"/>
              <a:gd name="adj2" fmla="val 96948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Bradley Hand ITC" panose="03070402050302030203" pitchFamily="66" charset="0"/>
              </a:rPr>
              <a:t>It is possible to improve the approximation bounds as well!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C73DAFC-DA3C-4438-A04A-BB5E6B0F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7" y="113772"/>
            <a:ext cx="2245783" cy="3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BC2C8F96-045B-4897-BD62-D9C274BC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60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274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3C393320-8720-40CF-8ABC-BC7BD4651066}"/>
              </a:ext>
            </a:extLst>
          </p:cNvPr>
          <p:cNvSpPr txBox="1"/>
          <p:nvPr/>
        </p:nvSpPr>
        <p:spPr>
          <a:xfrm>
            <a:off x="8226197" y="5582265"/>
            <a:ext cx="905522" cy="338554"/>
          </a:xfrm>
          <a:custGeom>
            <a:avLst/>
            <a:gdLst>
              <a:gd name="connsiteX0" fmla="*/ 0 w 905522"/>
              <a:gd name="connsiteY0" fmla="*/ 0 h 338554"/>
              <a:gd name="connsiteX1" fmla="*/ 443706 w 905522"/>
              <a:gd name="connsiteY1" fmla="*/ 0 h 338554"/>
              <a:gd name="connsiteX2" fmla="*/ 905522 w 905522"/>
              <a:gd name="connsiteY2" fmla="*/ 0 h 338554"/>
              <a:gd name="connsiteX3" fmla="*/ 905522 w 905522"/>
              <a:gd name="connsiteY3" fmla="*/ 338554 h 338554"/>
              <a:gd name="connsiteX4" fmla="*/ 452761 w 905522"/>
              <a:gd name="connsiteY4" fmla="*/ 338554 h 338554"/>
              <a:gd name="connsiteX5" fmla="*/ 0 w 905522"/>
              <a:gd name="connsiteY5" fmla="*/ 338554 h 338554"/>
              <a:gd name="connsiteX6" fmla="*/ 0 w 905522"/>
              <a:gd name="connsiteY6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522" h="338554" extrusionOk="0">
                <a:moveTo>
                  <a:pt x="0" y="0"/>
                </a:moveTo>
                <a:cubicBezTo>
                  <a:pt x="171112" y="19274"/>
                  <a:pt x="315555" y="779"/>
                  <a:pt x="443706" y="0"/>
                </a:cubicBezTo>
                <a:cubicBezTo>
                  <a:pt x="571857" y="-779"/>
                  <a:pt x="714540" y="18597"/>
                  <a:pt x="905522" y="0"/>
                </a:cubicBezTo>
                <a:cubicBezTo>
                  <a:pt x="913830" y="165407"/>
                  <a:pt x="911541" y="265303"/>
                  <a:pt x="905522" y="338554"/>
                </a:cubicBezTo>
                <a:cubicBezTo>
                  <a:pt x="731315" y="321936"/>
                  <a:pt x="627621" y="327867"/>
                  <a:pt x="452761" y="338554"/>
                </a:cubicBezTo>
                <a:cubicBezTo>
                  <a:pt x="277901" y="349241"/>
                  <a:pt x="200092" y="342915"/>
                  <a:pt x="0" y="338554"/>
                </a:cubicBezTo>
                <a:cubicBezTo>
                  <a:pt x="-10188" y="201495"/>
                  <a:pt x="-13492" y="127991"/>
                  <a:pt x="0" y="0"/>
                </a:cubicBezTo>
                <a:close/>
              </a:path>
            </a:pathLst>
          </a:custGeom>
          <a:noFill/>
          <a:ln w="571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thanks!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165B9-BEBB-4345-B24B-B4C2DFFC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47" y="4662017"/>
            <a:ext cx="2950553" cy="22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Brace 26">
            <a:extLst>
              <a:ext uri="{FF2B5EF4-FFF2-40B4-BE49-F238E27FC236}">
                <a16:creationId xmlns:a16="http://schemas.microsoft.com/office/drawing/2014/main" id="{FB81EDDC-BD33-4ABE-B845-EC26749A5EE5}"/>
              </a:ext>
            </a:extLst>
          </p:cNvPr>
          <p:cNvSpPr/>
          <p:nvPr/>
        </p:nvSpPr>
        <p:spPr>
          <a:xfrm>
            <a:off x="2585809" y="1423461"/>
            <a:ext cx="228600" cy="21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D3A1FC-45CE-4B73-8394-3D6ED1A3F764}"/>
              </a:ext>
            </a:extLst>
          </p:cNvPr>
          <p:cNvSpPr txBox="1"/>
          <p:nvPr/>
        </p:nvSpPr>
        <p:spPr>
          <a:xfrm>
            <a:off x="2757970" y="1377883"/>
            <a:ext cx="1215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(representative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democracy)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1FE49697-ACFF-4747-889E-3284A68A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63A5CA4D-AADA-43AC-A3B7-F3394A0E0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5" name="Picture 74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3EA53637-9B73-45E4-8C57-36659A966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6" name="Picture 75" descr="A picture containing toy&#10;&#10;Description automatically generated">
            <a:extLst>
              <a:ext uri="{FF2B5EF4-FFF2-40B4-BE49-F238E27FC236}">
                <a16:creationId xmlns:a16="http://schemas.microsoft.com/office/drawing/2014/main" id="{59B00FAF-BD2B-4F56-AA6F-93937325A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7" name="Picture 7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404AB3F5-180E-44C8-ADCE-7615BB452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8" name="Picture 77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E387024D-B866-4A51-9ED1-BA2007C55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0" name="Picture 79" descr="A picture containing toy&#10;&#10;Description automatically generated">
            <a:extLst>
              <a:ext uri="{FF2B5EF4-FFF2-40B4-BE49-F238E27FC236}">
                <a16:creationId xmlns:a16="http://schemas.microsoft.com/office/drawing/2014/main" id="{2E5825C6-CAD8-454A-9EE2-54CEC238A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1" name="Picture 80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D8902007-BD61-432E-9FAC-FE7B88595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593574FB-1E1B-474F-A097-D2D599773E11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A68E420-B10B-436B-8F61-323B02CAF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F6137D-FD62-4A72-BB6D-07726605299D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9ECA51-6D29-42C6-87F9-4CF2291238A0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C779688-96D1-434F-83E1-E2E5E0755EE5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64E43-CAC5-4C84-8156-366DAA2EB833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65DCD9-F6F7-4A72-BE92-FD6A5EEBB6FF}"/>
              </a:ext>
            </a:extLst>
          </p:cNvPr>
          <p:cNvSpPr txBox="1"/>
          <p:nvPr/>
        </p:nvSpPr>
        <p:spPr>
          <a:xfrm>
            <a:off x="84741" y="537889"/>
            <a:ext cx="2464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7B3821"/>
                </a:solidFill>
              </a:rPr>
              <a:t>    </a:t>
            </a:r>
            <a:r>
              <a:rPr lang="en-US" dirty="0">
                <a:solidFill>
                  <a:srgbClr val="7B3821"/>
                </a:solidFill>
              </a:rPr>
              <a:t>delegating her ballot </a:t>
            </a:r>
          </a:p>
          <a:p>
            <a:r>
              <a:rPr lang="en-US" dirty="0"/>
              <a:t>          </a:t>
            </a:r>
            <a:endParaRPr lang="en-US" sz="1200" dirty="0"/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22AF7B-DCF9-4B93-9D98-FC3804C61806}"/>
              </a:ext>
            </a:extLst>
          </p:cNvPr>
          <p:cNvCxnSpPr>
            <a:cxnSpLocks/>
          </p:cNvCxnSpPr>
          <p:nvPr/>
        </p:nvCxnSpPr>
        <p:spPr>
          <a:xfrm flipV="1">
            <a:off x="130266" y="1516393"/>
            <a:ext cx="195813" cy="11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E563D4C-E025-4045-A5E0-4B71CFB49D03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6BB59648-B02F-4795-AE18-B4814198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4752" y="6505913"/>
            <a:ext cx="311690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7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BA76D3-A69C-4B6B-86C4-48192E7DBE4E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637372-EEE2-4276-BF6A-765602C2E9B7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19B99B-24A3-40CC-92A5-67B8CD97475E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F5D9F6-2023-4EC2-AD09-50C0E51396C9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32CB55-817A-4C9B-920C-BE79A95245D9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E14F53-DED4-4233-87CD-C50E3749A749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AB74D3-329C-428A-AAD5-BC01D773C11A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22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ight Brace 89">
            <a:extLst>
              <a:ext uri="{FF2B5EF4-FFF2-40B4-BE49-F238E27FC236}">
                <a16:creationId xmlns:a16="http://schemas.microsoft.com/office/drawing/2014/main" id="{238B44C3-ADEF-4740-A436-BE5F0051ABE6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C9EF2-A5C8-4866-B42C-A74166B46576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F5BED977-09EB-4D04-B97D-8AADF66D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9" name="Picture 18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5236CCA0-A56D-4B49-9621-2B91138EE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04552266-8016-4941-96D9-92252688C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Picture 1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FBF1DA0-9231-489E-8D4A-A82AEEEF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0" name="Picture 19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AA692F32-6D89-492C-9566-D73E507E4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CB30BD0C-BAC9-4A75-9C38-CD3D3F1B8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5" name="Picture 2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A3E8202-BC39-45FE-BE53-636BE9E64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1E78FF-0E97-408C-8CA7-D972DDD40BAF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B81EDDC-BD33-4ABE-B845-EC26749A5EE5}"/>
              </a:ext>
            </a:extLst>
          </p:cNvPr>
          <p:cNvSpPr/>
          <p:nvPr/>
        </p:nvSpPr>
        <p:spPr>
          <a:xfrm>
            <a:off x="2585809" y="1423461"/>
            <a:ext cx="228600" cy="21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D3A1FC-45CE-4B73-8394-3D6ED1A3F764}"/>
              </a:ext>
            </a:extLst>
          </p:cNvPr>
          <p:cNvSpPr txBox="1"/>
          <p:nvPr/>
        </p:nvSpPr>
        <p:spPr>
          <a:xfrm>
            <a:off x="2757970" y="1377883"/>
            <a:ext cx="1215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(representative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democracy)</a:t>
            </a:r>
          </a:p>
        </p:txBody>
      </p: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CBF8424-F2CD-4CA8-943C-A0D92C3D4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543" y="2424191"/>
            <a:ext cx="786817" cy="1164636"/>
          </a:xfrm>
          <a:prstGeom prst="rect">
            <a:avLst/>
          </a:prstGeom>
        </p:spPr>
      </p:pic>
      <p:pic>
        <p:nvPicPr>
          <p:cNvPr id="36" name="Picture 3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BF06A99-68A9-4F17-85A3-34AD3B1D7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6" y="4430724"/>
            <a:ext cx="1183118" cy="2199606"/>
          </a:xfrm>
          <a:prstGeom prst="rect">
            <a:avLst/>
          </a:prstGeom>
        </p:spPr>
      </p:pic>
      <p:pic>
        <p:nvPicPr>
          <p:cNvPr id="37" name="Picture 3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AA84354-4FD0-4057-877E-2A4D70EEC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1" y="5115533"/>
            <a:ext cx="925907" cy="1616128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BD51C5-73CE-4D86-8F1D-A2B9B6884FE5}"/>
              </a:ext>
            </a:extLst>
          </p:cNvPr>
          <p:cNvCxnSpPr>
            <a:cxnSpLocks/>
          </p:cNvCxnSpPr>
          <p:nvPr/>
        </p:nvCxnSpPr>
        <p:spPr>
          <a:xfrm flipH="1" flipV="1">
            <a:off x="7321305" y="4733722"/>
            <a:ext cx="667617" cy="439942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8E6A3CBF-FBA6-481D-8D82-4F803101F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F870B8-8E7F-44B7-9346-A87322C03FDB}"/>
              </a:ext>
            </a:extLst>
          </p:cNvPr>
          <p:cNvCxnSpPr>
            <a:cxnSpLocks/>
          </p:cNvCxnSpPr>
          <p:nvPr/>
        </p:nvCxnSpPr>
        <p:spPr>
          <a:xfrm flipH="1" flipV="1">
            <a:off x="7195105" y="2498974"/>
            <a:ext cx="835135" cy="2616559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95E8F1-1D99-4564-B09B-7BAD265CE893}"/>
              </a:ext>
            </a:extLst>
          </p:cNvPr>
          <p:cNvCxnSpPr>
            <a:cxnSpLocks/>
          </p:cNvCxnSpPr>
          <p:nvPr/>
        </p:nvCxnSpPr>
        <p:spPr>
          <a:xfrm>
            <a:off x="8176852" y="5168793"/>
            <a:ext cx="1089068" cy="4871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AB3E40-653A-4B20-9DD8-A69ACD44C17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539567" y="2145511"/>
            <a:ext cx="1061198" cy="2970022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FDE0AA9-AAE1-43C5-B8BF-734BAC9FF89E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9650837" y="2145510"/>
            <a:ext cx="343182" cy="297905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0142A0F-4488-4C64-BEEA-32B1DC411E0C}"/>
              </a:ext>
            </a:extLst>
          </p:cNvPr>
          <p:cNvCxnSpPr>
            <a:cxnSpLocks/>
          </p:cNvCxnSpPr>
          <p:nvPr/>
        </p:nvCxnSpPr>
        <p:spPr>
          <a:xfrm>
            <a:off x="9793077" y="5195680"/>
            <a:ext cx="739907" cy="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732ABEE-AC05-4148-9C40-08BCB6DD980E}"/>
              </a:ext>
            </a:extLst>
          </p:cNvPr>
          <p:cNvCxnSpPr>
            <a:cxnSpLocks/>
          </p:cNvCxnSpPr>
          <p:nvPr/>
        </p:nvCxnSpPr>
        <p:spPr>
          <a:xfrm flipH="1">
            <a:off x="10856543" y="3038740"/>
            <a:ext cx="1" cy="107606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2155B29-6747-44BF-8EA2-0569E9054443}"/>
              </a:ext>
            </a:extLst>
          </p:cNvPr>
          <p:cNvCxnSpPr>
            <a:cxnSpLocks/>
          </p:cNvCxnSpPr>
          <p:nvPr/>
        </p:nvCxnSpPr>
        <p:spPr>
          <a:xfrm>
            <a:off x="10163030" y="2225657"/>
            <a:ext cx="517445" cy="1889143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4FA22DB-8858-4342-AC02-646A147750F3}"/>
              </a:ext>
            </a:extLst>
          </p:cNvPr>
          <p:cNvCxnSpPr>
            <a:cxnSpLocks/>
          </p:cNvCxnSpPr>
          <p:nvPr/>
        </p:nvCxnSpPr>
        <p:spPr>
          <a:xfrm flipH="1">
            <a:off x="7125406" y="1624104"/>
            <a:ext cx="720648" cy="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641301F-DEC8-40BF-B339-36E0D1CAB2D6}"/>
              </a:ext>
            </a:extLst>
          </p:cNvPr>
          <p:cNvSpPr txBox="1"/>
          <p:nvPr/>
        </p:nvSpPr>
        <p:spPr>
          <a:xfrm>
            <a:off x="9977633" y="28669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32D66C-1804-43EA-AEBA-0B2837AE5F26}"/>
              </a:ext>
            </a:extLst>
          </p:cNvPr>
          <p:cNvSpPr txBox="1"/>
          <p:nvPr/>
        </p:nvSpPr>
        <p:spPr>
          <a:xfrm>
            <a:off x="11181593" y="208501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4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84E1C5-A50E-4E8C-A114-DF525E4C3FE1}"/>
              </a:ext>
            </a:extLst>
          </p:cNvPr>
          <p:cNvSpPr txBox="1"/>
          <p:nvPr/>
        </p:nvSpPr>
        <p:spPr>
          <a:xfrm>
            <a:off x="11446769" y="3950394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5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2D9AFF-997B-48DA-B70C-32C41CC081E5}"/>
              </a:ext>
            </a:extLst>
          </p:cNvPr>
          <p:cNvSpPr txBox="1"/>
          <p:nvPr/>
        </p:nvSpPr>
        <p:spPr>
          <a:xfrm>
            <a:off x="9617969" y="635526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6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CCA892-22A1-4128-84F9-645944811CFF}"/>
              </a:ext>
            </a:extLst>
          </p:cNvPr>
          <p:cNvSpPr txBox="1"/>
          <p:nvPr/>
        </p:nvSpPr>
        <p:spPr>
          <a:xfrm>
            <a:off x="8035072" y="6339392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7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835ECC-9D7C-41EC-89FA-984C33F25456}"/>
              </a:ext>
            </a:extLst>
          </p:cNvPr>
          <p:cNvSpPr txBox="1"/>
          <p:nvPr/>
        </p:nvSpPr>
        <p:spPr>
          <a:xfrm>
            <a:off x="6722369" y="492270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8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A3166D-544A-4B57-B881-8A9C0EEEA578}"/>
              </a:ext>
            </a:extLst>
          </p:cNvPr>
          <p:cNvSpPr txBox="1"/>
          <p:nvPr/>
        </p:nvSpPr>
        <p:spPr>
          <a:xfrm>
            <a:off x="6514712" y="761637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94B4DA-60B7-435A-A472-09D343229637}"/>
              </a:ext>
            </a:extLst>
          </p:cNvPr>
          <p:cNvSpPr txBox="1"/>
          <p:nvPr/>
        </p:nvSpPr>
        <p:spPr>
          <a:xfrm>
            <a:off x="8452162" y="-20819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1FE49697-ACFF-4747-889E-3284A68A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318A68-0193-4EDE-8FB7-A5E0E3032184}"/>
                  </a:ext>
                </a:extLst>
              </p14:cNvPr>
              <p14:cNvContentPartPr/>
              <p14:nvPr/>
            </p14:nvContentPartPr>
            <p14:xfrm>
              <a:off x="7601743" y="1393731"/>
              <a:ext cx="489960" cy="49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318A68-0193-4EDE-8FB7-A5E0E30321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92750" y="1384731"/>
                <a:ext cx="507587" cy="51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7BFA39D-5C6E-4378-8355-D2BF9829200E}"/>
              </a:ext>
            </a:extLst>
          </p:cNvPr>
          <p:cNvGrpSpPr/>
          <p:nvPr/>
        </p:nvGrpSpPr>
        <p:grpSpPr>
          <a:xfrm>
            <a:off x="7572943" y="1964331"/>
            <a:ext cx="495720" cy="680400"/>
            <a:chOff x="7572943" y="1964331"/>
            <a:chExt cx="49572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007839-BABA-4849-93D3-BA89525B5B48}"/>
                    </a:ext>
                  </a:extLst>
                </p14:cNvPr>
                <p14:cNvContentPartPr/>
                <p14:nvPr/>
              </p14:nvContentPartPr>
              <p14:xfrm>
                <a:off x="7652143" y="2005011"/>
                <a:ext cx="153360" cy="407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007839-BABA-4849-93D3-BA89525B5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43164" y="1996011"/>
                  <a:ext cx="170959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F906A4-BA64-4FD4-9F6C-185C1CFB7743}"/>
                    </a:ext>
                  </a:extLst>
                </p14:cNvPr>
                <p14:cNvContentPartPr/>
                <p14:nvPr/>
              </p14:nvContentPartPr>
              <p14:xfrm>
                <a:off x="7572943" y="1964331"/>
                <a:ext cx="191880" cy="12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F906A4-BA64-4FD4-9F6C-185C1CFB77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63943" y="1955331"/>
                  <a:ext cx="209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D108C6-2A56-4EBC-89FC-7C8666502412}"/>
                    </a:ext>
                  </a:extLst>
                </p14:cNvPr>
                <p14:cNvContentPartPr/>
                <p14:nvPr/>
              </p14:nvContentPartPr>
              <p14:xfrm>
                <a:off x="7858063" y="2274291"/>
                <a:ext cx="210600" cy="23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D108C6-2A56-4EBC-89FC-7C86665024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9063" y="2265305"/>
                  <a:ext cx="228240" cy="254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400EF5-7FF3-4A04-AFAE-C6381043CD4C}"/>
                    </a:ext>
                  </a:extLst>
                </p14:cNvPr>
                <p14:cNvContentPartPr/>
                <p14:nvPr/>
              </p14:nvContentPartPr>
              <p14:xfrm>
                <a:off x="7910983" y="2286891"/>
                <a:ext cx="126000" cy="164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400EF5-7FF3-4A04-AFAE-C6381043CD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01983" y="2277891"/>
                  <a:ext cx="143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296BA1-AACE-42AC-94C7-7E47C2C55286}"/>
                    </a:ext>
                  </a:extLst>
                </p14:cNvPr>
                <p14:cNvContentPartPr/>
                <p14:nvPr/>
              </p14:nvContentPartPr>
              <p14:xfrm>
                <a:off x="7869583" y="2542491"/>
                <a:ext cx="148320" cy="10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296BA1-AACE-42AC-94C7-7E47C2C552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60583" y="2533523"/>
                  <a:ext cx="16596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B12B26-A8A2-4ACE-9CF8-F2EE0173AC43}"/>
                    </a:ext>
                  </a:extLst>
                </p14:cNvPr>
                <p14:cNvContentPartPr/>
                <p14:nvPr/>
              </p14:nvContentPartPr>
              <p14:xfrm>
                <a:off x="7910623" y="2570931"/>
                <a:ext cx="70920" cy="46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B12B26-A8A2-4ACE-9CF8-F2EE0173AC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01668" y="2561931"/>
                  <a:ext cx="88471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5EB24CC-DADD-4A89-A090-0F011CA1ACA5}"/>
                  </a:ext>
                </a:extLst>
              </p14:cNvPr>
              <p14:cNvContentPartPr/>
              <p14:nvPr/>
            </p14:nvContentPartPr>
            <p14:xfrm>
              <a:off x="7825108" y="4856302"/>
              <a:ext cx="448513" cy="45708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5EB24CC-DADD-4A89-A090-0F011CA1AC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16109" y="4847304"/>
                <a:ext cx="466151" cy="474716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FB0DB8-7A14-4ABB-8E62-D2908F50AFAB}"/>
              </a:ext>
            </a:extLst>
          </p:cNvPr>
          <p:cNvGrpSpPr/>
          <p:nvPr/>
        </p:nvGrpSpPr>
        <p:grpSpPr>
          <a:xfrm>
            <a:off x="8165863" y="4243131"/>
            <a:ext cx="567360" cy="489960"/>
            <a:chOff x="8165863" y="4243131"/>
            <a:chExt cx="5673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A517B1-9C65-4682-AE5F-181986BCD335}"/>
                    </a:ext>
                  </a:extLst>
                </p14:cNvPr>
                <p14:cNvContentPartPr/>
                <p14:nvPr/>
              </p14:nvContentPartPr>
              <p14:xfrm>
                <a:off x="8214463" y="4527531"/>
                <a:ext cx="159840" cy="157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A517B1-9C65-4682-AE5F-181986BCD3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05463" y="4518531"/>
                  <a:ext cx="177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C7675F-3F54-41C8-9E3D-3BDA4BDD917E}"/>
                    </a:ext>
                  </a:extLst>
                </p14:cNvPr>
                <p14:cNvContentPartPr/>
                <p14:nvPr/>
              </p14:nvContentPartPr>
              <p14:xfrm>
                <a:off x="8165863" y="4634451"/>
                <a:ext cx="122400" cy="9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C7675F-3F54-41C8-9E3D-3BDA4BDD91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56863" y="4625451"/>
                  <a:ext cx="140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06C495-81C6-4177-B866-93D18D8E3403}"/>
                    </a:ext>
                  </a:extLst>
                </p14:cNvPr>
                <p14:cNvContentPartPr/>
                <p14:nvPr/>
              </p14:nvContentPartPr>
              <p14:xfrm>
                <a:off x="8461783" y="4244571"/>
                <a:ext cx="271440" cy="21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06C495-81C6-4177-B866-93D18D8E34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52783" y="4235556"/>
                  <a:ext cx="289080" cy="23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BDC372-AEC6-4128-A84B-33700D76058B}"/>
                    </a:ext>
                  </a:extLst>
                </p14:cNvPr>
                <p14:cNvContentPartPr/>
                <p14:nvPr/>
              </p14:nvContentPartPr>
              <p14:xfrm>
                <a:off x="8525503" y="4488291"/>
                <a:ext cx="76680" cy="86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BDC372-AEC6-4128-A84B-33700D7605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16503" y="4479291"/>
                  <a:ext cx="9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B51A05-7FE4-48FC-8DFA-C53591869E17}"/>
                    </a:ext>
                  </a:extLst>
                </p14:cNvPr>
                <p14:cNvContentPartPr/>
                <p14:nvPr/>
              </p14:nvContentPartPr>
              <p14:xfrm>
                <a:off x="8521183" y="4243131"/>
                <a:ext cx="113760" cy="8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B51A05-7FE4-48FC-8DFA-C53591869E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12183" y="4234131"/>
                  <a:ext cx="131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3ED936-520D-4B17-A313-4601CFEE0DD2}"/>
                    </a:ext>
                  </a:extLst>
                </p14:cNvPr>
                <p14:cNvContentPartPr/>
                <p14:nvPr/>
              </p14:nvContentPartPr>
              <p14:xfrm>
                <a:off x="8549983" y="4489731"/>
                <a:ext cx="34560" cy="5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3ED936-520D-4B17-A313-4601CFEE0D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40983" y="4480731"/>
                  <a:ext cx="52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26760A-CA8A-466B-95EC-429B3EACC382}"/>
                    </a:ext>
                  </a:extLst>
                </p14:cNvPr>
                <p14:cNvContentPartPr/>
                <p14:nvPr/>
              </p14:nvContentPartPr>
              <p14:xfrm>
                <a:off x="8557543" y="4274811"/>
                <a:ext cx="87120" cy="103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26760A-CA8A-466B-95EC-429B3EACC3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48543" y="4265811"/>
                  <a:ext cx="104760" cy="12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3B43178-E441-4184-90B4-D40504933DE4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FA0143-CD78-4CD8-8886-E886EC2E73C4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448347-828B-4420-A75F-3A581206A13B}"/>
              </a:ext>
            </a:extLst>
          </p:cNvPr>
          <p:cNvSpPr txBox="1"/>
          <p:nvPr/>
        </p:nvSpPr>
        <p:spPr>
          <a:xfrm>
            <a:off x="85048" y="536435"/>
            <a:ext cx="2464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7B3821"/>
                </a:solidFill>
              </a:rPr>
              <a:t>    </a:t>
            </a:r>
            <a:r>
              <a:rPr lang="en-US" dirty="0">
                <a:solidFill>
                  <a:srgbClr val="7B3821"/>
                </a:solidFill>
              </a:rPr>
              <a:t>delegating her ballot </a:t>
            </a:r>
          </a:p>
          <a:p>
            <a:r>
              <a:rPr lang="en-US" dirty="0"/>
              <a:t>          </a:t>
            </a:r>
            <a:endParaRPr lang="en-US" sz="1200" dirty="0"/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F4EFC7-A4AD-4BA4-A0FB-B9AA664576AF}"/>
              </a:ext>
            </a:extLst>
          </p:cNvPr>
          <p:cNvCxnSpPr>
            <a:cxnSpLocks/>
          </p:cNvCxnSpPr>
          <p:nvPr/>
        </p:nvCxnSpPr>
        <p:spPr>
          <a:xfrm flipV="1">
            <a:off x="130573" y="1514939"/>
            <a:ext cx="195813" cy="11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31CA76C-89CF-45D2-A379-FBE3895E65B7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FCD98886-6047-4E2A-805D-E3DF243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4752" y="6505913"/>
            <a:ext cx="311690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8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091DC4-F611-44FE-8475-7FF4774DAE21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32EFED-CBF9-4A99-B406-85038136CF3E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CB780-CFB1-4965-B16C-F3BFB373B179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9727BC0-4385-40E1-906C-21878FE8069D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65D4C4-6DDE-4D25-A3CD-839CECFEB6C4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3894229-D961-47B8-8A3D-3D3FAF058150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194B3E2-4D66-4764-B290-71009355669A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74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F5BED977-09EB-4D04-B97D-8AADF66D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9" name="Picture 18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5236CCA0-A56D-4B49-9621-2B91138EE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04552266-8016-4941-96D9-92252688C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Picture 1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FBF1DA0-9231-489E-8D4A-A82AEEEF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2" y="3588827"/>
            <a:ext cx="680392" cy="13648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0" name="Picture 19" descr="A picture containing text, toy, vector graphics, automaton&#10;&#10;Description automatically generated">
            <a:extLst>
              <a:ext uri="{FF2B5EF4-FFF2-40B4-BE49-F238E27FC236}">
                <a16:creationId xmlns:a16="http://schemas.microsoft.com/office/drawing/2014/main" id="{AA692F32-6D89-492C-9566-D73E507E4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65" y="529380"/>
            <a:ext cx="925907" cy="16161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CB30BD0C-BAC9-4A75-9C38-CD3D3F1B8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22522"/>
            <a:ext cx="896579" cy="16490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5" name="Picture 24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A3E8202-BC39-45FE-BE53-636BE9E64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5" y="227670"/>
            <a:ext cx="1010019" cy="1762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1E78FF-0E97-408C-8CA7-D972DDD40BAF}"/>
              </a:ext>
            </a:extLst>
          </p:cNvPr>
          <p:cNvSpPr/>
          <p:nvPr/>
        </p:nvSpPr>
        <p:spPr>
          <a:xfrm>
            <a:off x="5843332" y="1005839"/>
            <a:ext cx="1167056" cy="18772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CBF8424-F2CD-4CA8-943C-A0D92C3D4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543" y="2424191"/>
            <a:ext cx="786817" cy="1164636"/>
          </a:xfrm>
          <a:prstGeom prst="rect">
            <a:avLst/>
          </a:prstGeom>
        </p:spPr>
      </p:pic>
      <p:pic>
        <p:nvPicPr>
          <p:cNvPr id="36" name="Picture 3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BF06A99-68A9-4F17-85A3-34AD3B1D7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6" y="4430724"/>
            <a:ext cx="1183118" cy="2199606"/>
          </a:xfrm>
          <a:prstGeom prst="rect">
            <a:avLst/>
          </a:prstGeom>
        </p:spPr>
      </p:pic>
      <p:pic>
        <p:nvPicPr>
          <p:cNvPr id="37" name="Picture 3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AA84354-4FD0-4057-877E-2A4D70EEC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1" y="5115533"/>
            <a:ext cx="925907" cy="1616128"/>
          </a:xfrm>
          <a:prstGeom prst="rect">
            <a:avLst/>
          </a:prstGeom>
        </p:spPr>
      </p:pic>
      <p:pic>
        <p:nvPicPr>
          <p:cNvPr id="53" name="Picture 5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8E6A3CBF-FBA6-481D-8D82-4F803101F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5" y="4185920"/>
            <a:ext cx="1253028" cy="12530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0142A0F-4488-4C64-BEEA-32B1DC411E0C}"/>
              </a:ext>
            </a:extLst>
          </p:cNvPr>
          <p:cNvCxnSpPr>
            <a:cxnSpLocks/>
          </p:cNvCxnSpPr>
          <p:nvPr/>
        </p:nvCxnSpPr>
        <p:spPr>
          <a:xfrm>
            <a:off x="9793077" y="5195680"/>
            <a:ext cx="739907" cy="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732ABEE-AC05-4148-9C40-08BCB6DD980E}"/>
              </a:ext>
            </a:extLst>
          </p:cNvPr>
          <p:cNvCxnSpPr>
            <a:cxnSpLocks/>
          </p:cNvCxnSpPr>
          <p:nvPr/>
        </p:nvCxnSpPr>
        <p:spPr>
          <a:xfrm flipH="1">
            <a:off x="10856543" y="3038740"/>
            <a:ext cx="1" cy="107606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4FA22DB-8858-4342-AC02-646A147750F3}"/>
              </a:ext>
            </a:extLst>
          </p:cNvPr>
          <p:cNvCxnSpPr>
            <a:cxnSpLocks/>
          </p:cNvCxnSpPr>
          <p:nvPr/>
        </p:nvCxnSpPr>
        <p:spPr>
          <a:xfrm flipH="1">
            <a:off x="7125406" y="1624104"/>
            <a:ext cx="720648" cy="0"/>
          </a:xfrm>
          <a:prstGeom prst="straightConnector1">
            <a:avLst/>
          </a:prstGeom>
          <a:ln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54B5507-0A18-4D1F-8B4B-0F711EA6FC18}"/>
              </a:ext>
            </a:extLst>
          </p:cNvPr>
          <p:cNvSpPr/>
          <p:nvPr/>
        </p:nvSpPr>
        <p:spPr>
          <a:xfrm rot="2611526">
            <a:off x="5864715" y="988687"/>
            <a:ext cx="941377" cy="1865489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7FAE6F-A489-4DFF-8064-C0B039E8CAE9}"/>
              </a:ext>
            </a:extLst>
          </p:cNvPr>
          <p:cNvSpPr/>
          <p:nvPr/>
        </p:nvSpPr>
        <p:spPr>
          <a:xfrm rot="2611526">
            <a:off x="6312487" y="3327608"/>
            <a:ext cx="941377" cy="1548500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763CA-27D1-42FC-84C7-2D5829A1DD00}"/>
              </a:ext>
            </a:extLst>
          </p:cNvPr>
          <p:cNvSpPr txBox="1"/>
          <p:nvPr/>
        </p:nvSpPr>
        <p:spPr>
          <a:xfrm>
            <a:off x="9977633" y="28669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B140BB-6E0F-418A-AA93-E05C7C39D781}"/>
              </a:ext>
            </a:extLst>
          </p:cNvPr>
          <p:cNvSpPr txBox="1"/>
          <p:nvPr/>
        </p:nvSpPr>
        <p:spPr>
          <a:xfrm>
            <a:off x="11181593" y="2085018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4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AF3951-B6B3-46FC-A86E-FAB99A3C66D0}"/>
              </a:ext>
            </a:extLst>
          </p:cNvPr>
          <p:cNvSpPr txBox="1"/>
          <p:nvPr/>
        </p:nvSpPr>
        <p:spPr>
          <a:xfrm>
            <a:off x="11446769" y="3950394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5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583A2B-6ADF-48AD-B645-4EAF99A26E34}"/>
              </a:ext>
            </a:extLst>
          </p:cNvPr>
          <p:cNvSpPr txBox="1"/>
          <p:nvPr/>
        </p:nvSpPr>
        <p:spPr>
          <a:xfrm>
            <a:off x="9617969" y="635526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6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FA3950-4EC4-49E1-BD71-1B02EA3B7DA9}"/>
              </a:ext>
            </a:extLst>
          </p:cNvPr>
          <p:cNvSpPr txBox="1"/>
          <p:nvPr/>
        </p:nvSpPr>
        <p:spPr>
          <a:xfrm>
            <a:off x="8035072" y="6339392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7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30DB1C-7349-4C5F-AF73-6E3E0B6D323B}"/>
              </a:ext>
            </a:extLst>
          </p:cNvPr>
          <p:cNvSpPr txBox="1"/>
          <p:nvPr/>
        </p:nvSpPr>
        <p:spPr>
          <a:xfrm>
            <a:off x="6722369" y="4922706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8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6F35-530C-443E-A2F3-65DC69AB968D}"/>
              </a:ext>
            </a:extLst>
          </p:cNvPr>
          <p:cNvSpPr txBox="1"/>
          <p:nvPr/>
        </p:nvSpPr>
        <p:spPr>
          <a:xfrm>
            <a:off x="6514712" y="761637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6A2BC1-0333-4B34-90F9-9F091920987D}"/>
              </a:ext>
            </a:extLst>
          </p:cNvPr>
          <p:cNvSpPr txBox="1"/>
          <p:nvPr/>
        </p:nvSpPr>
        <p:spPr>
          <a:xfrm>
            <a:off x="8452162" y="-20819"/>
            <a:ext cx="636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DACB543-C3F2-4A71-A399-5E4E99F79F20}"/>
              </a:ext>
            </a:extLst>
          </p:cNvPr>
          <p:cNvSpPr/>
          <p:nvPr/>
        </p:nvSpPr>
        <p:spPr>
          <a:xfrm rot="2611526">
            <a:off x="10705753" y="4050567"/>
            <a:ext cx="845434" cy="1284764"/>
          </a:xfrm>
          <a:prstGeom prst="ellipse">
            <a:avLst/>
          </a:prstGeom>
          <a:noFill/>
          <a:ln w="5715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00BDAE4C-3208-4BC1-BD60-5D701540E6E6}"/>
              </a:ext>
            </a:extLst>
          </p:cNvPr>
          <p:cNvSpPr/>
          <p:nvPr/>
        </p:nvSpPr>
        <p:spPr>
          <a:xfrm>
            <a:off x="2587335" y="883227"/>
            <a:ext cx="228600" cy="4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0C9573-01EC-4885-85F4-175992783335}"/>
              </a:ext>
            </a:extLst>
          </p:cNvPr>
          <p:cNvSpPr txBox="1"/>
          <p:nvPr/>
        </p:nvSpPr>
        <p:spPr>
          <a:xfrm>
            <a:off x="2773013" y="977695"/>
            <a:ext cx="15087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(direct democracy)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FD8A1794-A272-46CB-A2E0-CB9E1AEA0FE6}"/>
              </a:ext>
            </a:extLst>
          </p:cNvPr>
          <p:cNvSpPr/>
          <p:nvPr/>
        </p:nvSpPr>
        <p:spPr>
          <a:xfrm>
            <a:off x="2585809" y="1423461"/>
            <a:ext cx="228600" cy="21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59F8C7-3139-4A0D-BBD9-E9B06ABE2CB0}"/>
              </a:ext>
            </a:extLst>
          </p:cNvPr>
          <p:cNvSpPr txBox="1"/>
          <p:nvPr/>
        </p:nvSpPr>
        <p:spPr>
          <a:xfrm>
            <a:off x="2757970" y="1377883"/>
            <a:ext cx="1215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(representative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democracy)</a:t>
            </a:r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3461699D-C412-45EB-9515-0F4C7B1A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02638"/>
            <a:ext cx="1567891" cy="2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C149842-993A-4C40-85B2-9ADFAF0D6E25}"/>
              </a:ext>
            </a:extLst>
          </p:cNvPr>
          <p:cNvSpPr/>
          <p:nvPr/>
        </p:nvSpPr>
        <p:spPr>
          <a:xfrm>
            <a:off x="160019" y="961145"/>
            <a:ext cx="120842" cy="13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6CDD6-ED71-4B9B-AEFD-C35F42E342FB}"/>
              </a:ext>
            </a:extLst>
          </p:cNvPr>
          <p:cNvSpPr/>
          <p:nvPr/>
        </p:nvSpPr>
        <p:spPr>
          <a:xfrm>
            <a:off x="160020" y="1232078"/>
            <a:ext cx="120842" cy="13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C7995-7D6C-4471-A12D-A6571A2C0D27}"/>
              </a:ext>
            </a:extLst>
          </p:cNvPr>
          <p:cNvSpPr txBox="1"/>
          <p:nvPr/>
        </p:nvSpPr>
        <p:spPr>
          <a:xfrm>
            <a:off x="84741" y="537889"/>
            <a:ext cx="2464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7B3821"/>
                </a:solidFill>
              </a:rPr>
              <a:t>    </a:t>
            </a:r>
            <a:r>
              <a:rPr lang="en-US" dirty="0">
                <a:solidFill>
                  <a:srgbClr val="7B3821"/>
                </a:solidFill>
              </a:rPr>
              <a:t>delegating her ballot </a:t>
            </a:r>
          </a:p>
          <a:p>
            <a:r>
              <a:rPr lang="en-US" dirty="0"/>
              <a:t>          </a:t>
            </a:r>
            <a:endParaRPr lang="en-US" sz="1200" dirty="0"/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52D084F-ECDE-40A7-BEB7-E44C240BA7E1}"/>
              </a:ext>
            </a:extLst>
          </p:cNvPr>
          <p:cNvCxnSpPr>
            <a:cxnSpLocks/>
          </p:cNvCxnSpPr>
          <p:nvPr/>
        </p:nvCxnSpPr>
        <p:spPr>
          <a:xfrm flipV="1">
            <a:off x="130266" y="1516393"/>
            <a:ext cx="195813" cy="11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7FDA632-A8E1-4ED9-9068-5F75471D01E2}"/>
              </a:ext>
            </a:extLst>
          </p:cNvPr>
          <p:cNvSpPr txBox="1"/>
          <p:nvPr/>
        </p:nvSpPr>
        <p:spPr>
          <a:xfrm>
            <a:off x="30979" y="608954"/>
            <a:ext cx="393120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 voter expresses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in approval form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200" dirty="0"/>
              <a:t> an opinion on </a:t>
            </a:r>
            <a:endParaRPr lang="en-US" dirty="0"/>
          </a:p>
          <a:p>
            <a:r>
              <a:rPr lang="el-GR" dirty="0"/>
              <a:t>    </a:t>
            </a:r>
            <a:r>
              <a:rPr lang="en-US" dirty="0">
                <a:solidFill>
                  <a:srgbClr val="92D050"/>
                </a:solidFill>
              </a:rPr>
              <a:t>casting a ballot</a:t>
            </a:r>
          </a:p>
          <a:p>
            <a:r>
              <a:rPr lang="el-GR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abstaining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08A0F03A-F542-4D85-A550-24B30D49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45" y="6505913"/>
            <a:ext cx="398697" cy="365125"/>
          </a:xfrm>
        </p:spPr>
        <p:txBody>
          <a:bodyPr/>
          <a:lstStyle/>
          <a:p>
            <a:fld id="{5D6AC433-248E-4D4D-A220-4105B090468C}" type="slidenum">
              <a:rPr lang="en-US" sz="1300" smtClean="0">
                <a:solidFill>
                  <a:srgbClr val="FFFF00"/>
                </a:solidFill>
                <a:highlight>
                  <a:srgbClr val="FF0000"/>
                </a:highlight>
              </a:rPr>
              <a:t>9</a:t>
            </a:fld>
            <a:endParaRPr lang="en-US" sz="13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EE246D-B419-4CB4-A3D4-5B76C90C6619}"/>
              </a:ext>
            </a:extLst>
          </p:cNvPr>
          <p:cNvCxnSpPr>
            <a:cxnSpLocks/>
          </p:cNvCxnSpPr>
          <p:nvPr/>
        </p:nvCxnSpPr>
        <p:spPr>
          <a:xfrm>
            <a:off x="4409440" y="120342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6BEF3B-099C-4C19-8DDE-8B170375D2CE}"/>
              </a:ext>
            </a:extLst>
          </p:cNvPr>
          <p:cNvCxnSpPr>
            <a:cxnSpLocks/>
          </p:cNvCxnSpPr>
          <p:nvPr/>
        </p:nvCxnSpPr>
        <p:spPr>
          <a:xfrm>
            <a:off x="4368800" y="110182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B558DC-6EDF-4383-AFBD-F54914FA813B}"/>
              </a:ext>
            </a:extLst>
          </p:cNvPr>
          <p:cNvCxnSpPr>
            <a:cxnSpLocks/>
          </p:cNvCxnSpPr>
          <p:nvPr/>
        </p:nvCxnSpPr>
        <p:spPr>
          <a:xfrm flipH="1">
            <a:off x="539438" y="2133600"/>
            <a:ext cx="3322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24FFEB0-5A4C-4343-8EED-2C2FDDFCA0B1}"/>
              </a:ext>
            </a:extLst>
          </p:cNvPr>
          <p:cNvCxnSpPr>
            <a:cxnSpLocks/>
          </p:cNvCxnSpPr>
          <p:nvPr/>
        </p:nvCxnSpPr>
        <p:spPr>
          <a:xfrm flipH="1">
            <a:off x="326079" y="2164080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719AF9E-761A-4CC3-A785-9123BA3C3FA9}"/>
              </a:ext>
            </a:extLst>
          </p:cNvPr>
          <p:cNvCxnSpPr>
            <a:cxnSpLocks/>
          </p:cNvCxnSpPr>
          <p:nvPr/>
        </p:nvCxnSpPr>
        <p:spPr>
          <a:xfrm>
            <a:off x="4409440" y="119528"/>
            <a:ext cx="0" cy="204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EF7501-E5DD-43CC-9E2E-DEE5A6B314E2}"/>
              </a:ext>
            </a:extLst>
          </p:cNvPr>
          <p:cNvCxnSpPr>
            <a:cxnSpLocks/>
          </p:cNvCxnSpPr>
          <p:nvPr/>
        </p:nvCxnSpPr>
        <p:spPr>
          <a:xfrm>
            <a:off x="4368800" y="109368"/>
            <a:ext cx="0" cy="191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BF0F44-4FE6-4DB1-B057-6B618A8219CE}"/>
              </a:ext>
            </a:extLst>
          </p:cNvPr>
          <p:cNvCxnSpPr>
            <a:cxnSpLocks/>
          </p:cNvCxnSpPr>
          <p:nvPr/>
        </p:nvCxnSpPr>
        <p:spPr>
          <a:xfrm flipH="1">
            <a:off x="326079" y="2163266"/>
            <a:ext cx="377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18A1800-28DB-4B6C-B3AA-58C64DC7C0FB}"/>
              </a:ext>
            </a:extLst>
          </p:cNvPr>
          <p:cNvSpPr txBox="1"/>
          <p:nvPr/>
        </p:nvSpPr>
        <p:spPr>
          <a:xfrm>
            <a:off x="710873" y="3289923"/>
            <a:ext cx="3598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guru</a:t>
            </a:r>
            <a:r>
              <a:rPr lang="el-GR" dirty="0">
                <a:solidFill>
                  <a:srgbClr val="FFFF00"/>
                </a:solidFill>
              </a:rPr>
              <a:t>:</a:t>
            </a:r>
            <a:r>
              <a:rPr lang="en-US" dirty="0"/>
              <a:t>   </a:t>
            </a:r>
            <a:r>
              <a:rPr lang="en-US" sz="1400" dirty="0"/>
              <a:t>a voter who casts a ballot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E89F3D1-BB3F-4DC3-BAD0-5DE9A5A4C71E}"/>
              </a:ext>
            </a:extLst>
          </p:cNvPr>
          <p:cNvSpPr/>
          <p:nvPr/>
        </p:nvSpPr>
        <p:spPr>
          <a:xfrm>
            <a:off x="710872" y="3322394"/>
            <a:ext cx="655944" cy="367509"/>
          </a:xfrm>
          <a:prstGeom prst="ellipse">
            <a:avLst/>
          </a:prstGeom>
          <a:noFill/>
          <a:ln w="38100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80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</TotalTime>
  <Words>2504</Words>
  <Application>Microsoft Office PowerPoint</Application>
  <PresentationFormat>Widescreen</PresentationFormat>
  <Paragraphs>594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Agency FB</vt:lpstr>
      <vt:lpstr>Bradley Hand ITC</vt:lpstr>
      <vt:lpstr>Calibri</vt:lpstr>
      <vt:lpstr>Calisto MT</vt:lpstr>
      <vt:lpstr>Cambria Math</vt:lpstr>
      <vt:lpstr>Comic Sans MS</vt:lpstr>
      <vt:lpstr>Gabriola</vt:lpstr>
      <vt:lpstr>Source Serif Pro Light</vt:lpstr>
      <vt:lpstr>Wingdings 2</vt:lpstr>
      <vt:lpstr>Slate</vt:lpstr>
      <vt:lpstr>An Approval-Based Model  for Single-Step Liquid Democracy </vt:lpstr>
      <vt:lpstr>An Approval-Based Model  for Single-Step Liquid Democracy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Aspects of Conditional Minisum Approval Voting  in Elections with Interdependent Issues</dc:title>
  <dc:creator>Giorgos</dc:creator>
  <cp:lastModifiedBy>GEORGIOS PAPASOTIROPOULOS</cp:lastModifiedBy>
  <cp:revision>232</cp:revision>
  <cp:lastPrinted>2021-09-09T11:31:29Z</cp:lastPrinted>
  <dcterms:created xsi:type="dcterms:W3CDTF">2020-12-01T13:32:35Z</dcterms:created>
  <dcterms:modified xsi:type="dcterms:W3CDTF">2022-09-18T08:23:42Z</dcterms:modified>
</cp:coreProperties>
</file>