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9"/>
  </p:notesMasterIdLst>
  <p:sldIdLst>
    <p:sldId id="385" r:id="rId2"/>
    <p:sldId id="386" r:id="rId3"/>
    <p:sldId id="258" r:id="rId4"/>
    <p:sldId id="463" r:id="rId5"/>
    <p:sldId id="264" r:id="rId6"/>
    <p:sldId id="265" r:id="rId7"/>
    <p:sldId id="268" r:id="rId8"/>
    <p:sldId id="259" r:id="rId9"/>
    <p:sldId id="440" r:id="rId10"/>
    <p:sldId id="418" r:id="rId11"/>
    <p:sldId id="389" r:id="rId12"/>
    <p:sldId id="419" r:id="rId13"/>
    <p:sldId id="416" r:id="rId14"/>
    <p:sldId id="390" r:id="rId15"/>
    <p:sldId id="422" r:id="rId16"/>
    <p:sldId id="421" r:id="rId17"/>
    <p:sldId id="420" r:id="rId18"/>
    <p:sldId id="391" r:id="rId19"/>
    <p:sldId id="417" r:id="rId20"/>
    <p:sldId id="423" r:id="rId21"/>
    <p:sldId id="384" r:id="rId22"/>
    <p:sldId id="394" r:id="rId23"/>
    <p:sldId id="392" r:id="rId24"/>
    <p:sldId id="428" r:id="rId25"/>
    <p:sldId id="424" r:id="rId26"/>
    <p:sldId id="429" r:id="rId27"/>
    <p:sldId id="395" r:id="rId28"/>
    <p:sldId id="396" r:id="rId29"/>
    <p:sldId id="397" r:id="rId30"/>
    <p:sldId id="398" r:id="rId31"/>
    <p:sldId id="399" r:id="rId32"/>
    <p:sldId id="400" r:id="rId33"/>
    <p:sldId id="402" r:id="rId34"/>
    <p:sldId id="403" r:id="rId35"/>
    <p:sldId id="404" r:id="rId36"/>
    <p:sldId id="405" r:id="rId37"/>
    <p:sldId id="304" r:id="rId38"/>
    <p:sldId id="439" r:id="rId39"/>
    <p:sldId id="406" r:id="rId40"/>
    <p:sldId id="310" r:id="rId41"/>
    <p:sldId id="311" r:id="rId42"/>
    <p:sldId id="407" r:id="rId43"/>
    <p:sldId id="438" r:id="rId44"/>
    <p:sldId id="320" r:id="rId45"/>
    <p:sldId id="435" r:id="rId46"/>
    <p:sldId id="408" r:id="rId47"/>
    <p:sldId id="409" r:id="rId48"/>
    <p:sldId id="323" r:id="rId49"/>
    <p:sldId id="441" r:id="rId50"/>
    <p:sldId id="346" r:id="rId51"/>
    <p:sldId id="430" r:id="rId52"/>
    <p:sldId id="434" r:id="rId53"/>
    <p:sldId id="433" r:id="rId54"/>
    <p:sldId id="437" r:id="rId55"/>
    <p:sldId id="432" r:id="rId56"/>
    <p:sldId id="351" r:id="rId57"/>
    <p:sldId id="449" r:id="rId58"/>
    <p:sldId id="448" r:id="rId59"/>
    <p:sldId id="443" r:id="rId60"/>
    <p:sldId id="444" r:id="rId61"/>
    <p:sldId id="445" r:id="rId62"/>
    <p:sldId id="450" r:id="rId63"/>
    <p:sldId id="446" r:id="rId64"/>
    <p:sldId id="447" r:id="rId65"/>
    <p:sldId id="451" r:id="rId66"/>
    <p:sldId id="453" r:id="rId67"/>
    <p:sldId id="454" r:id="rId68"/>
    <p:sldId id="455" r:id="rId69"/>
    <p:sldId id="456" r:id="rId70"/>
    <p:sldId id="457" r:id="rId71"/>
    <p:sldId id="458" r:id="rId72"/>
    <p:sldId id="459" r:id="rId73"/>
    <p:sldId id="460" r:id="rId74"/>
    <p:sldId id="415" r:id="rId75"/>
    <p:sldId id="381" r:id="rId76"/>
    <p:sldId id="461" r:id="rId77"/>
    <p:sldId id="462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C3FC4-78E8-4F2F-A379-844D612E008C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8C5B5-CD36-42E0-A3EE-919624666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9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64946FF0-2F1D-B530-CA56-84F32F3C1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B39168E6-CFCF-ADD8-02C7-9CDE22E785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ED6B783C-0834-B07B-01B0-4ACB541A6D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8194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118D3674-998B-0F74-C086-407D70AF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0A6FBD29-DCE0-58A3-D66E-4F4D5A8584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D832BA02-559C-78E2-1614-979425B402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421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B1941719-5B41-40A5-D9B9-28E9BD429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E9A9E460-906D-B046-2B4C-5A99710063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220ECEA8-5413-36F2-FA73-8820BD1371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2935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E2539CB7-6111-B9D9-BFAB-2F1B2B80E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CFF3911A-A2F6-8654-5F67-83A890FF50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CEA67440-CC8E-3B92-2079-AAC3D61D0D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984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7FA2E53F-A2F3-9CDF-844C-0D3E99043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CECDA52A-3743-112A-9146-2CA2AA0592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189677A7-681F-A808-4AD6-9DE131E762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161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1FC6797B-8578-0EAF-9BE7-08CA9628E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7089563F-FCD9-3652-EA26-C8C659533B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29D58A08-F9EB-9E7F-052E-08C33AB801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42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7171DAFE-03EB-003E-509F-023E0EC47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D31A3B76-C30A-2ABA-2DA5-AF470AFA94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DF3D3AAE-AAA2-58CE-69CF-7B53DCE059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505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F89A156A-3511-533A-C5EB-3A7103860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BB0F4F44-C92E-31FB-B256-17496EF780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1AC62885-94D7-2F15-C7A2-C502D3A7CB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669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A4232EDC-824C-33C9-CCD5-9180AD88B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A5121004-D995-184D-FD16-379FE98BB4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5DACA17E-F987-B584-FDAE-AE13C408B8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533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>
          <a:extLst>
            <a:ext uri="{FF2B5EF4-FFF2-40B4-BE49-F238E27FC236}">
              <a16:creationId xmlns:a16="http://schemas.microsoft.com/office/drawing/2014/main" id="{EA742386-963D-4F24-0774-71281D4F4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3040d060b7d_0_134:notes">
            <a:extLst>
              <a:ext uri="{FF2B5EF4-FFF2-40B4-BE49-F238E27FC236}">
                <a16:creationId xmlns:a16="http://schemas.microsoft.com/office/drawing/2014/main" id="{13536829-C6FA-BFFF-068C-11ABE83DBA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3040d060b7d_0_134:notes">
            <a:extLst>
              <a:ext uri="{FF2B5EF4-FFF2-40B4-BE49-F238E27FC236}">
                <a16:creationId xmlns:a16="http://schemas.microsoft.com/office/drawing/2014/main" id="{7D5856A3-6035-CA25-0FCE-187A81BFBE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506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>
          <a:extLst>
            <a:ext uri="{FF2B5EF4-FFF2-40B4-BE49-F238E27FC236}">
              <a16:creationId xmlns:a16="http://schemas.microsoft.com/office/drawing/2014/main" id="{5239CD8F-56EC-C2F0-286B-A8C52961E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3040d060b7d_0_134:notes">
            <a:extLst>
              <a:ext uri="{FF2B5EF4-FFF2-40B4-BE49-F238E27FC236}">
                <a16:creationId xmlns:a16="http://schemas.microsoft.com/office/drawing/2014/main" id="{E735CB3A-FA2E-A04F-F158-A38EBD0FE3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3040d060b7d_0_134:notes">
            <a:extLst>
              <a:ext uri="{FF2B5EF4-FFF2-40B4-BE49-F238E27FC236}">
                <a16:creationId xmlns:a16="http://schemas.microsoft.com/office/drawing/2014/main" id="{BCD6D8A2-51B3-0FDE-E3C1-FE137A1103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602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0F1F2111-40B6-2C93-571B-E3B906164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3EF80990-7B32-9734-76C5-0CB952AB9D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EE5E55B1-9A1F-1177-A887-1B40C387E7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88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>
          <a:extLst>
            <a:ext uri="{FF2B5EF4-FFF2-40B4-BE49-F238E27FC236}">
              <a16:creationId xmlns:a16="http://schemas.microsoft.com/office/drawing/2014/main" id="{9FBE9667-2746-D88F-1A05-8A9CAF9AA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3040d060b7d_0_134:notes">
            <a:extLst>
              <a:ext uri="{FF2B5EF4-FFF2-40B4-BE49-F238E27FC236}">
                <a16:creationId xmlns:a16="http://schemas.microsoft.com/office/drawing/2014/main" id="{C3C88E8A-FE79-1B63-A15A-05B1976ACF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3040d060b7d_0_134:notes">
            <a:extLst>
              <a:ext uri="{FF2B5EF4-FFF2-40B4-BE49-F238E27FC236}">
                <a16:creationId xmlns:a16="http://schemas.microsoft.com/office/drawing/2014/main" id="{5588CC9C-6DB3-2294-396B-5C803588A5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3548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>
          <a:extLst>
            <a:ext uri="{FF2B5EF4-FFF2-40B4-BE49-F238E27FC236}">
              <a16:creationId xmlns:a16="http://schemas.microsoft.com/office/drawing/2014/main" id="{46C0D41F-58C3-C4B8-B859-45A141687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3040d060b7d_0_134:notes">
            <a:extLst>
              <a:ext uri="{FF2B5EF4-FFF2-40B4-BE49-F238E27FC236}">
                <a16:creationId xmlns:a16="http://schemas.microsoft.com/office/drawing/2014/main" id="{0669F977-453E-A84A-4F5A-E74CDD217B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3040d060b7d_0_134:notes">
            <a:extLst>
              <a:ext uri="{FF2B5EF4-FFF2-40B4-BE49-F238E27FC236}">
                <a16:creationId xmlns:a16="http://schemas.microsoft.com/office/drawing/2014/main" id="{8756F091-EB92-86F7-6753-DA777887AD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775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>
          <a:extLst>
            <a:ext uri="{FF2B5EF4-FFF2-40B4-BE49-F238E27FC236}">
              <a16:creationId xmlns:a16="http://schemas.microsoft.com/office/drawing/2014/main" id="{E9B5EEA9-9565-A171-F2B6-6A65F0E1B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3040d060b7d_0_134:notes">
            <a:extLst>
              <a:ext uri="{FF2B5EF4-FFF2-40B4-BE49-F238E27FC236}">
                <a16:creationId xmlns:a16="http://schemas.microsoft.com/office/drawing/2014/main" id="{2B9B1B48-9AFC-B3AA-CA8B-1B0A46D6A5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3040d060b7d_0_134:notes">
            <a:extLst>
              <a:ext uri="{FF2B5EF4-FFF2-40B4-BE49-F238E27FC236}">
                <a16:creationId xmlns:a16="http://schemas.microsoft.com/office/drawing/2014/main" id="{DFCBAE1E-2A38-6DBF-9678-686300DD0C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245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>
          <a:extLst>
            <a:ext uri="{FF2B5EF4-FFF2-40B4-BE49-F238E27FC236}">
              <a16:creationId xmlns:a16="http://schemas.microsoft.com/office/drawing/2014/main" id="{D7907697-3C1F-3F01-668B-83BB749F9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3040d060b7d_0_134:notes">
            <a:extLst>
              <a:ext uri="{FF2B5EF4-FFF2-40B4-BE49-F238E27FC236}">
                <a16:creationId xmlns:a16="http://schemas.microsoft.com/office/drawing/2014/main" id="{F24E83BB-0A20-1A19-B726-EE6EB4B346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3040d060b7d_0_134:notes">
            <a:extLst>
              <a:ext uri="{FF2B5EF4-FFF2-40B4-BE49-F238E27FC236}">
                <a16:creationId xmlns:a16="http://schemas.microsoft.com/office/drawing/2014/main" id="{30FDAD7F-BC73-1B6F-43B9-D6D5C58CE9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275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>
          <a:extLst>
            <a:ext uri="{FF2B5EF4-FFF2-40B4-BE49-F238E27FC236}">
              <a16:creationId xmlns:a16="http://schemas.microsoft.com/office/drawing/2014/main" id="{BE32B52A-9B8D-ED8E-8CAB-839051BD3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3040d060b7d_0_134:notes">
            <a:extLst>
              <a:ext uri="{FF2B5EF4-FFF2-40B4-BE49-F238E27FC236}">
                <a16:creationId xmlns:a16="http://schemas.microsoft.com/office/drawing/2014/main" id="{E6E5191B-E9D6-7DF2-667D-74C6E8FD6A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3040d060b7d_0_134:notes">
            <a:extLst>
              <a:ext uri="{FF2B5EF4-FFF2-40B4-BE49-F238E27FC236}">
                <a16:creationId xmlns:a16="http://schemas.microsoft.com/office/drawing/2014/main" id="{E1BF7722-7056-45FA-4EA6-96F6543148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8777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Google Shape;3045;g303cba0d590_0_60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6" name="Google Shape;3046;g303cba0d590_0_60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4">
          <a:extLst>
            <a:ext uri="{FF2B5EF4-FFF2-40B4-BE49-F238E27FC236}">
              <a16:creationId xmlns:a16="http://schemas.microsoft.com/office/drawing/2014/main" id="{78AA7E6A-C177-FD8C-A2C7-A2DF970ED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Google Shape;3045;g303cba0d590_0_6058:notes">
            <a:extLst>
              <a:ext uri="{FF2B5EF4-FFF2-40B4-BE49-F238E27FC236}">
                <a16:creationId xmlns:a16="http://schemas.microsoft.com/office/drawing/2014/main" id="{3FBF15EF-C62A-B7FE-737A-E73E3A6B8B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6" name="Google Shape;3046;g303cba0d590_0_6058:notes">
            <a:extLst>
              <a:ext uri="{FF2B5EF4-FFF2-40B4-BE49-F238E27FC236}">
                <a16:creationId xmlns:a16="http://schemas.microsoft.com/office/drawing/2014/main" id="{FFDAABC4-6A69-C399-D73C-51BF3625CA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75786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8">
          <a:extLst>
            <a:ext uri="{FF2B5EF4-FFF2-40B4-BE49-F238E27FC236}">
              <a16:creationId xmlns:a16="http://schemas.microsoft.com/office/drawing/2014/main" id="{68621B53-6BFA-97BA-1BBB-215D6AEE3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Google Shape;3059;g303cba0d590_0_6751:notes">
            <a:extLst>
              <a:ext uri="{FF2B5EF4-FFF2-40B4-BE49-F238E27FC236}">
                <a16:creationId xmlns:a16="http://schemas.microsoft.com/office/drawing/2014/main" id="{13CC8BC3-C7D1-FCEE-BB60-3BA6176F62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0" name="Google Shape;3060;g303cba0d590_0_6751:notes">
            <a:extLst>
              <a:ext uri="{FF2B5EF4-FFF2-40B4-BE49-F238E27FC236}">
                <a16:creationId xmlns:a16="http://schemas.microsoft.com/office/drawing/2014/main" id="{A85DA83E-72C3-4CE8-1FD6-A4CC4CB46A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92262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8">
          <a:extLst>
            <a:ext uri="{FF2B5EF4-FFF2-40B4-BE49-F238E27FC236}">
              <a16:creationId xmlns:a16="http://schemas.microsoft.com/office/drawing/2014/main" id="{CAE721D4-844B-3D2E-3275-C738F8BEB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Google Shape;3059;g303cba0d590_0_6751:notes">
            <a:extLst>
              <a:ext uri="{FF2B5EF4-FFF2-40B4-BE49-F238E27FC236}">
                <a16:creationId xmlns:a16="http://schemas.microsoft.com/office/drawing/2014/main" id="{1F5B27AF-4333-542E-5277-6F6FE8971E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0" name="Google Shape;3060;g303cba0d590_0_6751:notes">
            <a:extLst>
              <a:ext uri="{FF2B5EF4-FFF2-40B4-BE49-F238E27FC236}">
                <a16:creationId xmlns:a16="http://schemas.microsoft.com/office/drawing/2014/main" id="{3C2CD47E-CFA6-852C-24D6-8F97D56C64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322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1" name="Google Shape;3501;g3207ac33ba0_1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2" name="Google Shape;3502;g3207ac33ba0_1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8FE6F4CF-7C30-8D0C-BADD-AA9233561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EE7A9BC4-B239-9F8E-7F7A-FEAC5F8D52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774DCB37-8BF0-55D2-31F3-156551767F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8284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0">
          <a:extLst>
            <a:ext uri="{FF2B5EF4-FFF2-40B4-BE49-F238E27FC236}">
              <a16:creationId xmlns:a16="http://schemas.microsoft.com/office/drawing/2014/main" id="{05BAB488-B3C9-AE02-7E06-E7A8420C2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1" name="Google Shape;3501;g3207ac33ba0_1_333:notes">
            <a:extLst>
              <a:ext uri="{FF2B5EF4-FFF2-40B4-BE49-F238E27FC236}">
                <a16:creationId xmlns:a16="http://schemas.microsoft.com/office/drawing/2014/main" id="{3816BB0A-2F54-4458-6C51-E459E10FD8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2" name="Google Shape;3502;g3207ac33ba0_1_333:notes">
            <a:extLst>
              <a:ext uri="{FF2B5EF4-FFF2-40B4-BE49-F238E27FC236}">
                <a16:creationId xmlns:a16="http://schemas.microsoft.com/office/drawing/2014/main" id="{7F9EB72E-CB82-2113-D4C4-6E28612FE2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0364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9" name="Google Shape;6409;g3040d060b7d_1_5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0" name="Google Shape;6410;g3040d060b7d_1_5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8">
          <a:extLst>
            <a:ext uri="{FF2B5EF4-FFF2-40B4-BE49-F238E27FC236}">
              <a16:creationId xmlns:a16="http://schemas.microsoft.com/office/drawing/2014/main" id="{2A7BB09A-4C74-EC09-5EBB-7D36662B3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9" name="Google Shape;6409;g3040d060b7d_1_5691:notes">
            <a:extLst>
              <a:ext uri="{FF2B5EF4-FFF2-40B4-BE49-F238E27FC236}">
                <a16:creationId xmlns:a16="http://schemas.microsoft.com/office/drawing/2014/main" id="{065DBC8A-FDB8-6D16-1175-DE06A5324B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0" name="Google Shape;6410;g3040d060b7d_1_5691:notes">
            <a:extLst>
              <a:ext uri="{FF2B5EF4-FFF2-40B4-BE49-F238E27FC236}">
                <a16:creationId xmlns:a16="http://schemas.microsoft.com/office/drawing/2014/main" id="{EBD78CCC-6D51-715D-BD25-EE0CDF65C0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2883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8">
          <a:extLst>
            <a:ext uri="{FF2B5EF4-FFF2-40B4-BE49-F238E27FC236}">
              <a16:creationId xmlns:a16="http://schemas.microsoft.com/office/drawing/2014/main" id="{A8F6F920-2B82-65AB-E5FB-E8360AD70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9" name="Google Shape;6409;g3040d060b7d_1_5691:notes">
            <a:extLst>
              <a:ext uri="{FF2B5EF4-FFF2-40B4-BE49-F238E27FC236}">
                <a16:creationId xmlns:a16="http://schemas.microsoft.com/office/drawing/2014/main" id="{88A2936D-3E92-1B5C-0D03-813E05483D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0" name="Google Shape;6410;g3040d060b7d_1_5691:notes">
            <a:extLst>
              <a:ext uri="{FF2B5EF4-FFF2-40B4-BE49-F238E27FC236}">
                <a16:creationId xmlns:a16="http://schemas.microsoft.com/office/drawing/2014/main" id="{C6C63D5B-709A-4D81-D61C-E4610F0703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5479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8">
          <a:extLst>
            <a:ext uri="{FF2B5EF4-FFF2-40B4-BE49-F238E27FC236}">
              <a16:creationId xmlns:a16="http://schemas.microsoft.com/office/drawing/2014/main" id="{386FFC8A-3A14-3EDE-3EDF-8AC59024D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9" name="Google Shape;6409;g3040d060b7d_1_5691:notes">
            <a:extLst>
              <a:ext uri="{FF2B5EF4-FFF2-40B4-BE49-F238E27FC236}">
                <a16:creationId xmlns:a16="http://schemas.microsoft.com/office/drawing/2014/main" id="{C1AA90AE-9615-186E-9372-F4D425E107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0" name="Google Shape;6410;g3040d060b7d_1_5691:notes">
            <a:extLst>
              <a:ext uri="{FF2B5EF4-FFF2-40B4-BE49-F238E27FC236}">
                <a16:creationId xmlns:a16="http://schemas.microsoft.com/office/drawing/2014/main" id="{AF255A8B-B2B8-CE5A-B36F-16C6B3C282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70142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8">
          <a:extLst>
            <a:ext uri="{FF2B5EF4-FFF2-40B4-BE49-F238E27FC236}">
              <a16:creationId xmlns:a16="http://schemas.microsoft.com/office/drawing/2014/main" id="{9A828C67-F58A-5BA1-6FAB-2D02AE65F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9" name="Google Shape;6409;g3040d060b7d_1_5691:notes">
            <a:extLst>
              <a:ext uri="{FF2B5EF4-FFF2-40B4-BE49-F238E27FC236}">
                <a16:creationId xmlns:a16="http://schemas.microsoft.com/office/drawing/2014/main" id="{D8FF9763-0FE0-F124-B21C-2B428F4A0C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0" name="Google Shape;6410;g3040d060b7d_1_5691:notes">
            <a:extLst>
              <a:ext uri="{FF2B5EF4-FFF2-40B4-BE49-F238E27FC236}">
                <a16:creationId xmlns:a16="http://schemas.microsoft.com/office/drawing/2014/main" id="{F011A8F3-640C-448B-0774-178235B492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0749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8">
          <a:extLst>
            <a:ext uri="{FF2B5EF4-FFF2-40B4-BE49-F238E27FC236}">
              <a16:creationId xmlns:a16="http://schemas.microsoft.com/office/drawing/2014/main" id="{55768702-F7AF-8584-4639-E52533650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9" name="Google Shape;6409;g3040d060b7d_1_5691:notes">
            <a:extLst>
              <a:ext uri="{FF2B5EF4-FFF2-40B4-BE49-F238E27FC236}">
                <a16:creationId xmlns:a16="http://schemas.microsoft.com/office/drawing/2014/main" id="{9A2C30D1-007E-88EC-8204-4AE2FDAD64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0" name="Google Shape;6410;g3040d060b7d_1_5691:notes">
            <a:extLst>
              <a:ext uri="{FF2B5EF4-FFF2-40B4-BE49-F238E27FC236}">
                <a16:creationId xmlns:a16="http://schemas.microsoft.com/office/drawing/2014/main" id="{30CB4A78-3679-1764-15ED-2EABE3F16B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8269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84924E9C-CB50-8229-F4F5-3D279340C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DD814546-2768-1BDE-47C8-75CCA4D7E6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58AED1E3-50C3-2C9E-7B96-694C92C441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5382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7216C01B-5277-6160-E9B7-D72B39587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5026194C-7111-932F-F8CF-20FD9C59D4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205159E3-F72A-0B5C-A089-2FDB7F4D55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498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1ADC3F16-3836-F027-96F9-CBCE8B2DC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00A95326-85E9-9BA8-55B4-4B03DB286E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9FB96FE1-6075-85BC-6D39-3A3108A9D7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06280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690E7B62-17E7-FA16-6637-5A7FBA823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C5592593-BC48-794D-C9D7-BD8050CD21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1CF5E614-FCD1-CBAC-0CA7-7E7B92DCA9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7868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9D3BCE38-B07D-F759-EA63-96603B393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CAF5C225-0D6C-FCD4-6DBB-0588CFBD81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1FD52AF8-894A-A50C-2C31-243BE0C753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1170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56C7CFF3-E474-3A3F-11DA-532EF236F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73424ED0-E6FD-493D-5DA9-ACB1E011D2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E8189A77-1601-33AF-8319-B6F28630C3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38022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DD1BC3D0-F8AE-97D4-CD74-064AC7A36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8FB44FD0-513E-A597-7379-863D9220AC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0AB7C5ED-AB30-C8EC-446E-35B4614E0F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93639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DBADD01D-9B0D-21C0-2FBA-C9A27BF11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B0A1FF66-B659-FFD6-08BA-2163BEA451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CB7C422D-D7A0-0904-185C-65CE963BC0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53558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484D9C7D-F85F-8C81-DA96-6395CF020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FE29AE87-FC2B-6619-F92F-B016833AD5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FFA55C3A-DBAF-86C9-A601-93BDED49AA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11446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94C60AA9-DAEE-74C2-E01C-2BAA74E21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BE7A3F98-736E-794B-D6CC-285C5694E3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8B2AD73D-BEE6-502C-3EBD-413D936BD6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7469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F85CE678-601A-708C-C7DD-3AED6276F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C37E57DB-0457-6699-36BF-2932446EAC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1878C591-B783-F1B5-010E-6B0E0DC470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130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28A54B86-FF62-5334-5C06-6D0595F9A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9D793BE8-45BA-012F-F406-79788AA506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EE4BE233-3ADA-BC93-7B65-C458F62BAC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9447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6C1A3394-995B-FE94-DEFE-ED8C87E99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64873009-99FC-95E1-DE62-3F6DC69480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6A4A5D42-077C-F136-A2FC-7BA0E6BA76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974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D7674545-4867-8EBB-DEA9-5B529F624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87F4558F-49AF-C6CF-C088-40649CFF91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B7B636EE-0713-CA90-DDC1-5E09C3CB07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95103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6A489FBC-CF9C-0F52-FC86-5AF6343FF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756E8284-1EBC-CCC8-4EF9-8AB02E460B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E8730121-83E7-EBCE-4C9F-73D64EFAA1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5082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6CA4E852-37E2-1A4C-6BCC-6E83E0BDF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BFC149F6-7E61-3655-D5B6-F46398B0A4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6F60092D-0654-3543-DC30-502DE2BD99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9687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1ABC98C2-D681-00C2-4A1C-38F7289B3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21F3EE54-BE53-EEE1-112B-7E8DE0C815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CA97EB87-3076-893B-4ADB-E0F8C3A302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14943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B9657C77-F094-E16D-824C-ED3A29C09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F548AFE5-BC00-100A-38E9-DB705040BA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FD3C2D40-8BC6-E76B-B2B0-D279042FFA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8657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9">
          <a:extLst>
            <a:ext uri="{FF2B5EF4-FFF2-40B4-BE49-F238E27FC236}">
              <a16:creationId xmlns:a16="http://schemas.microsoft.com/office/drawing/2014/main" id="{3A74D4FE-5CC4-123F-CB6C-0DEB6FF23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0" name="Google Shape;6640;g3207ac33ba0_1_4891:notes">
            <a:extLst>
              <a:ext uri="{FF2B5EF4-FFF2-40B4-BE49-F238E27FC236}">
                <a16:creationId xmlns:a16="http://schemas.microsoft.com/office/drawing/2014/main" id="{07329A3C-09A4-DEAF-7713-1689BB7352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1" name="Google Shape;6641;g3207ac33ba0_1_4891:notes">
            <a:extLst>
              <a:ext uri="{FF2B5EF4-FFF2-40B4-BE49-F238E27FC236}">
                <a16:creationId xmlns:a16="http://schemas.microsoft.com/office/drawing/2014/main" id="{F6D492A4-8CF6-7081-0ABE-29E7D45FE8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64976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>
          <a:extLst>
            <a:ext uri="{FF2B5EF4-FFF2-40B4-BE49-F238E27FC236}">
              <a16:creationId xmlns:a16="http://schemas.microsoft.com/office/drawing/2014/main" id="{FCB33B96-C628-B795-FF23-D562430AD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3040d060b7d_0_134:notes">
            <a:extLst>
              <a:ext uri="{FF2B5EF4-FFF2-40B4-BE49-F238E27FC236}">
                <a16:creationId xmlns:a16="http://schemas.microsoft.com/office/drawing/2014/main" id="{8A2E6A70-7C39-EA5A-B46B-0CE8B55F4C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3040d060b7d_0_134:notes">
            <a:extLst>
              <a:ext uri="{FF2B5EF4-FFF2-40B4-BE49-F238E27FC236}">
                <a16:creationId xmlns:a16="http://schemas.microsoft.com/office/drawing/2014/main" id="{7A4DC1FE-B9BB-8462-376E-9F435E4348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4143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8" name="Google Shape;7698;g3040d060b7d_1_7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9" name="Google Shape;7699;g3040d060b7d_1_7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7">
          <a:extLst>
            <a:ext uri="{FF2B5EF4-FFF2-40B4-BE49-F238E27FC236}">
              <a16:creationId xmlns:a16="http://schemas.microsoft.com/office/drawing/2014/main" id="{95930BE6-7DE2-9E67-4A52-816FAC48A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8" name="Google Shape;7698;g3040d060b7d_1_7789:notes">
            <a:extLst>
              <a:ext uri="{FF2B5EF4-FFF2-40B4-BE49-F238E27FC236}">
                <a16:creationId xmlns:a16="http://schemas.microsoft.com/office/drawing/2014/main" id="{86D27A7E-AB9D-4AF7-CBDE-64C36F368E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9" name="Google Shape;7699;g3040d060b7d_1_7789:notes">
            <a:extLst>
              <a:ext uri="{FF2B5EF4-FFF2-40B4-BE49-F238E27FC236}">
                <a16:creationId xmlns:a16="http://schemas.microsoft.com/office/drawing/2014/main" id="{5BA84454-4BFF-2D02-E7C4-F67CA65B79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06460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7">
          <a:extLst>
            <a:ext uri="{FF2B5EF4-FFF2-40B4-BE49-F238E27FC236}">
              <a16:creationId xmlns:a16="http://schemas.microsoft.com/office/drawing/2014/main" id="{477F62CC-683F-0687-FBB0-D675909BE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8" name="Google Shape;7698;g3040d060b7d_1_7789:notes">
            <a:extLst>
              <a:ext uri="{FF2B5EF4-FFF2-40B4-BE49-F238E27FC236}">
                <a16:creationId xmlns:a16="http://schemas.microsoft.com/office/drawing/2014/main" id="{7F101B66-81E1-250B-C63A-9DBB8A51DE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9" name="Google Shape;7699;g3040d060b7d_1_7789:notes">
            <a:extLst>
              <a:ext uri="{FF2B5EF4-FFF2-40B4-BE49-F238E27FC236}">
                <a16:creationId xmlns:a16="http://schemas.microsoft.com/office/drawing/2014/main" id="{F4B446CA-0CC2-8DCA-63D0-0AE1087A3A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6063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D28A3CD6-DB8E-CBF9-D4BB-6E24C9328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A866A074-CE40-E3EB-80C9-19CD4D5697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428F7CC3-E5C3-10FA-8767-2540E77907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26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A7375932-58BE-10DA-6070-1EFA39D29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577EA928-7AC0-CD57-A6E8-0A432BF1F0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CB7E66E1-4014-6596-F81B-3549006C3F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1883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8CD3D342-DB31-D108-EA49-AB907B03E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BEA60740-6574-6130-87A9-6C13741D5B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FE8C8AD1-2A29-8D11-8161-66C7440EE8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9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>
          <a:extLst>
            <a:ext uri="{FF2B5EF4-FFF2-40B4-BE49-F238E27FC236}">
              <a16:creationId xmlns:a16="http://schemas.microsoft.com/office/drawing/2014/main" id="{EE174D53-AE42-F442-B95D-E713864A3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40d060b7d_1_8171:notes">
            <a:extLst>
              <a:ext uri="{FF2B5EF4-FFF2-40B4-BE49-F238E27FC236}">
                <a16:creationId xmlns:a16="http://schemas.microsoft.com/office/drawing/2014/main" id="{89220EAC-183D-6155-0BF5-EF1D622A03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40d060b7d_1_8171:notes">
            <a:extLst>
              <a:ext uri="{FF2B5EF4-FFF2-40B4-BE49-F238E27FC236}">
                <a16:creationId xmlns:a16="http://schemas.microsoft.com/office/drawing/2014/main" id="{DDC63089-E137-FF6B-9ADC-699668EEBD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74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C9FB-1A02-45D6-B2A7-577BD86A744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AE26-C563-4117-A1ED-80D1DEFEF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5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C9FB-1A02-45D6-B2A7-577BD86A744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AE26-C563-4117-A1ED-80D1DEFEF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4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C9FB-1A02-45D6-B2A7-577BD86A744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AE26-C563-4117-A1ED-80D1DEFEF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8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C9FB-1A02-45D6-B2A7-577BD86A744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AE26-C563-4117-A1ED-80D1DEFEF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5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C9FB-1A02-45D6-B2A7-577BD86A744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AE26-C563-4117-A1ED-80D1DEFEF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9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C9FB-1A02-45D6-B2A7-577BD86A744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AE26-C563-4117-A1ED-80D1DEFEF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9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C9FB-1A02-45D6-B2A7-577BD86A744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AE26-C563-4117-A1ED-80D1DEFEF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1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C9FB-1A02-45D6-B2A7-577BD86A744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AE26-C563-4117-A1ED-80D1DEFEF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0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C9FB-1A02-45D6-B2A7-577BD86A744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AE26-C563-4117-A1ED-80D1DEFEF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7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C9FB-1A02-45D6-B2A7-577BD86A744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AE26-C563-4117-A1ED-80D1DEFEF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50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5C9FB-1A02-45D6-B2A7-577BD86A744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2AE26-C563-4117-A1ED-80D1DEFEF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4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35C9FB-1A02-45D6-B2A7-577BD86A7444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52AE26-C563-4117-A1ED-80D1DEFEF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9.sv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18.png"/><Relationship Id="rId4" Type="http://schemas.openxmlformats.org/officeDocument/2006/relationships/image" Target="../media/image40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45.png"/><Relationship Id="rId17" Type="http://schemas.openxmlformats.org/officeDocument/2006/relationships/image" Target="../media/image29.svg"/><Relationship Id="rId2" Type="http://schemas.openxmlformats.org/officeDocument/2006/relationships/image" Target="../media/image38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27.svg"/><Relationship Id="rId10" Type="http://schemas.openxmlformats.org/officeDocument/2006/relationships/image" Target="../media/image18.png"/><Relationship Id="rId4" Type="http://schemas.openxmlformats.org/officeDocument/2006/relationships/image" Target="../media/image40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8.png"/><Relationship Id="rId3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27.svg"/><Relationship Id="rId17" Type="http://schemas.openxmlformats.org/officeDocument/2006/relationships/image" Target="../media/image46.png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26.png"/><Relationship Id="rId5" Type="http://schemas.openxmlformats.org/officeDocument/2006/relationships/image" Target="../media/image41.png"/><Relationship Id="rId15" Type="http://schemas.openxmlformats.org/officeDocument/2006/relationships/image" Target="../media/image44.png"/><Relationship Id="rId10" Type="http://schemas.openxmlformats.org/officeDocument/2006/relationships/image" Target="../media/image18.png"/><Relationship Id="rId4" Type="http://schemas.openxmlformats.org/officeDocument/2006/relationships/image" Target="../media/image40.png"/><Relationship Id="rId9" Type="http://schemas.openxmlformats.org/officeDocument/2006/relationships/image" Target="../media/image22.png"/><Relationship Id="rId1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3.svg"/><Relationship Id="rId4" Type="http://schemas.openxmlformats.org/officeDocument/2006/relationships/image" Target="../media/image44.png"/><Relationship Id="rId9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Relationship Id="rId5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5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4.png"/><Relationship Id="rId10" Type="http://schemas.openxmlformats.org/officeDocument/2006/relationships/image" Target="../media/image590.png"/><Relationship Id="rId4" Type="http://schemas.openxmlformats.org/officeDocument/2006/relationships/image" Target="../media/image18.png"/><Relationship Id="rId9" Type="http://schemas.openxmlformats.org/officeDocument/2006/relationships/image" Target="../media/image29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5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4.png"/><Relationship Id="rId10" Type="http://schemas.openxmlformats.org/officeDocument/2006/relationships/image" Target="../media/image590.png"/><Relationship Id="rId4" Type="http://schemas.openxmlformats.org/officeDocument/2006/relationships/image" Target="../media/image18.png"/><Relationship Id="rId9" Type="http://schemas.openxmlformats.org/officeDocument/2006/relationships/image" Target="../media/image29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61718-886D-19D4-4EA9-0F9113784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FA444-B83B-DFFE-7646-DD78020AC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287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3200" b="0" i="0" dirty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Participatory Budgeting Rules: </a:t>
            </a:r>
            <a:br>
              <a:rPr lang="en-GB" sz="3200" b="0" i="0" dirty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</a:br>
            <a:r>
              <a:rPr lang="en-GB" sz="3200" b="0" i="1" dirty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The </a:t>
            </a:r>
            <a:r>
              <a:rPr lang="en-GB" sz="3200" b="0" i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Bad</a:t>
            </a:r>
            <a:r>
              <a:rPr lang="en-GB" sz="3200" b="0" i="1" dirty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, the </a:t>
            </a:r>
            <a:r>
              <a:rPr lang="en-GB" sz="3200" b="0" i="1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Good</a:t>
            </a:r>
            <a:r>
              <a:rPr lang="en-GB" sz="3200" b="0" i="1" dirty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, and the </a:t>
            </a:r>
            <a:r>
              <a:rPr lang="en-GB" sz="3200" b="0" i="1" u="sng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Better</a:t>
            </a:r>
            <a:r>
              <a:rPr lang="en-GB" sz="3200" b="0" i="1" dirty="0">
                <a:effectLst/>
                <a:latin typeface="Comic Sans MS" panose="030F0702030302020204" pitchFamily="66" charset="0"/>
              </a:rPr>
              <a:t>.</a:t>
            </a:r>
            <a:endParaRPr lang="en-US" sz="3200" i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091BDE-46AD-42DC-34E4-1782C3CE523C}"/>
              </a:ext>
            </a:extLst>
          </p:cNvPr>
          <p:cNvSpPr txBox="1"/>
          <p:nvPr/>
        </p:nvSpPr>
        <p:spPr>
          <a:xfrm>
            <a:off x="-405806" y="4207174"/>
            <a:ext cx="81233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300" dirty="0">
                <a:solidFill>
                  <a:srgbClr val="0070C0"/>
                </a:solidFill>
                <a:latin typeface="Comic Sans MS" panose="030F0702030302020204" pitchFamily="66" charset="0"/>
              </a:rPr>
              <a:t>Method of Equal Shares</a:t>
            </a:r>
            <a:r>
              <a:rPr lang="en-GB" sz="2300" dirty="0">
                <a:latin typeface="Comic Sans MS" panose="030F0702030302020204" pitchFamily="66" charset="0"/>
              </a:rPr>
              <a:t> with </a:t>
            </a:r>
            <a:r>
              <a:rPr lang="en-GB" sz="2300" dirty="0">
                <a:solidFill>
                  <a:srgbClr val="00B050"/>
                </a:solidFill>
                <a:latin typeface="Comic Sans MS" panose="030F0702030302020204" pitchFamily="66" charset="0"/>
              </a:rPr>
              <a:t>Bounded Overspending.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7CA949D-1641-682B-9798-68EF85F7F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728" y="5679702"/>
            <a:ext cx="928629" cy="10096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BA4AD3-F283-FC8A-DFB4-73E05BCA0F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18" r="8808"/>
          <a:stretch/>
        </p:blipFill>
        <p:spPr>
          <a:xfrm>
            <a:off x="2747327" y="5647398"/>
            <a:ext cx="1074037" cy="10742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Piotr Skowron - Wikipedia">
            <a:extLst>
              <a:ext uri="{FF2B5EF4-FFF2-40B4-BE49-F238E27FC236}">
                <a16:creationId xmlns:a16="http://schemas.microsoft.com/office/drawing/2014/main" id="{B65FCF54-A128-4628-06A5-5305F48F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334" y="5647398"/>
            <a:ext cx="1119020" cy="107425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masz Wąs">
            <a:extLst>
              <a:ext uri="{FF2B5EF4-FFF2-40B4-BE49-F238E27FC236}">
                <a16:creationId xmlns:a16="http://schemas.microsoft.com/office/drawing/2014/main" id="{91B62FA6-A3B6-556B-6180-19C038F0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325" y="5625017"/>
            <a:ext cx="1119021" cy="111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I and Economics – A Research Group at the University of Warsaw">
            <a:extLst>
              <a:ext uri="{FF2B5EF4-FFF2-40B4-BE49-F238E27FC236}">
                <a16:creationId xmlns:a16="http://schemas.microsoft.com/office/drawing/2014/main" id="{CDF2933C-FA02-227F-25AD-DB6E68CDE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6" b="89946" l="7887" r="89971">
                        <a14:foregroundMark x1="19377" y1="56432" x2="12561" y2="55784"/>
                        <a14:foregroundMark x1="13145" y1="55784" x2="31743" y2="83243"/>
                        <a14:foregroundMark x1="31743" y1="83243" x2="7887" y2="62703"/>
                        <a14:foregroundMark x1="7887" y1="62703" x2="9737" y2="61405"/>
                        <a14:backgroundMark x1="43038" y1="83351" x2="55015" y2="52541"/>
                        <a14:backgroundMark x1="55015" y1="52541" x2="82863" y2="43676"/>
                        <a14:backgroundMark x1="82863" y1="43676" x2="69426" y2="73838"/>
                        <a14:backgroundMark x1="69426" y1="73838" x2="33496" y2="96216"/>
                        <a14:backgroundMark x1="33496" y1="96216" x2="33496" y2="95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827" y="5026840"/>
            <a:ext cx="2205356" cy="198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E6E061-C3CF-293B-F2D2-6870678F5F64}"/>
              </a:ext>
            </a:extLst>
          </p:cNvPr>
          <p:cNvSpPr txBox="1"/>
          <p:nvPr/>
        </p:nvSpPr>
        <p:spPr>
          <a:xfrm>
            <a:off x="-55004" y="5159565"/>
            <a:ext cx="773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omic Sans MS" panose="030F0702030302020204" pitchFamily="66" charset="0"/>
              </a:rPr>
              <a:t>G. Papasotiropoulos   Z. </a:t>
            </a:r>
            <a:r>
              <a:rPr lang="en-US" sz="1400" i="1" dirty="0" err="1">
                <a:latin typeface="Comic Sans MS" panose="030F0702030302020204" pitchFamily="66" charset="0"/>
              </a:rPr>
              <a:t>Pishbin</a:t>
            </a:r>
            <a:r>
              <a:rPr lang="en-US" sz="1400" i="1" dirty="0">
                <a:latin typeface="Comic Sans MS" panose="030F0702030302020204" pitchFamily="66" charset="0"/>
              </a:rPr>
              <a:t>    O. Skibski       P. Skowron         T. </a:t>
            </a:r>
            <a:r>
              <a:rPr lang="en-US" sz="1400" i="1" dirty="0" err="1">
                <a:latin typeface="Comic Sans MS" panose="030F0702030302020204" pitchFamily="66" charset="0"/>
              </a:rPr>
              <a:t>Wąs</a:t>
            </a:r>
            <a:endParaRPr lang="en-US" sz="1400" i="1" dirty="0">
              <a:latin typeface="Comic Sans MS" panose="030F0702030302020204" pitchFamily="66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784C59B2-83D0-D981-2C2E-566D817C4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6489"/>
            <a:ext cx="775510" cy="7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Bent-Up 2">
            <a:extLst>
              <a:ext uri="{FF2B5EF4-FFF2-40B4-BE49-F238E27FC236}">
                <a16:creationId xmlns:a16="http://schemas.microsoft.com/office/drawing/2014/main" id="{C8FA6998-A58E-830B-A1AA-700A4434BF99}"/>
              </a:ext>
            </a:extLst>
          </p:cNvPr>
          <p:cNvSpPr/>
          <p:nvPr/>
        </p:nvSpPr>
        <p:spPr>
          <a:xfrm rot="16200000" flipH="1">
            <a:off x="6938782" y="2583659"/>
            <a:ext cx="1341263" cy="1591292"/>
          </a:xfrm>
          <a:prstGeom prst="bentUpArrow">
            <a:avLst>
              <a:gd name="adj1" fmla="val 1163"/>
              <a:gd name="adj2" fmla="val 3052"/>
              <a:gd name="adj3" fmla="val 17855"/>
            </a:avLst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6E7AAB1-7365-241A-7F77-440EB8277EE1}"/>
              </a:ext>
            </a:extLst>
          </p:cNvPr>
          <p:cNvCxnSpPr>
            <a:cxnSpLocks/>
            <a:stCxn id="1034" idx="3"/>
          </p:cNvCxnSpPr>
          <p:nvPr/>
        </p:nvCxnSpPr>
        <p:spPr>
          <a:xfrm>
            <a:off x="775510" y="3854244"/>
            <a:ext cx="5949755" cy="0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322FB8-76E8-91A1-1D76-2A3672F760C8}"/>
              </a:ext>
            </a:extLst>
          </p:cNvPr>
          <p:cNvCxnSpPr>
            <a:cxnSpLocks/>
          </p:cNvCxnSpPr>
          <p:nvPr/>
        </p:nvCxnSpPr>
        <p:spPr>
          <a:xfrm flipV="1">
            <a:off x="6725265" y="3854244"/>
            <a:ext cx="0" cy="353367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3C1335-F81F-3D53-349A-A0D119AA2F59}"/>
              </a:ext>
            </a:extLst>
          </p:cNvPr>
          <p:cNvCxnSpPr>
            <a:cxnSpLocks/>
          </p:cNvCxnSpPr>
          <p:nvPr/>
        </p:nvCxnSpPr>
        <p:spPr>
          <a:xfrm flipH="1" flipV="1">
            <a:off x="6710517" y="4669276"/>
            <a:ext cx="14748" cy="2188724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BC6346-5ECC-70F2-9B89-571E20861436}"/>
              </a:ext>
            </a:extLst>
          </p:cNvPr>
          <p:cNvCxnSpPr>
            <a:cxnSpLocks/>
          </p:cNvCxnSpPr>
          <p:nvPr/>
        </p:nvCxnSpPr>
        <p:spPr>
          <a:xfrm flipH="1">
            <a:off x="6725265" y="4207611"/>
            <a:ext cx="540774" cy="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25771E-CD50-145A-5A07-4FC418F8BE82}"/>
              </a:ext>
            </a:extLst>
          </p:cNvPr>
          <p:cNvCxnSpPr>
            <a:cxnSpLocks/>
          </p:cNvCxnSpPr>
          <p:nvPr/>
        </p:nvCxnSpPr>
        <p:spPr>
          <a:xfrm flipH="1">
            <a:off x="6700685" y="4679108"/>
            <a:ext cx="565354" cy="0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5344EA-1642-9F1F-CA5E-B6666E255CA6}"/>
              </a:ext>
            </a:extLst>
          </p:cNvPr>
          <p:cNvCxnSpPr>
            <a:cxnSpLocks/>
          </p:cNvCxnSpPr>
          <p:nvPr/>
        </p:nvCxnSpPr>
        <p:spPr>
          <a:xfrm flipV="1">
            <a:off x="7266039" y="4207611"/>
            <a:ext cx="0" cy="461665"/>
          </a:xfrm>
          <a:prstGeom prst="line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6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BD706-869D-4515-38FA-2ECA11B0E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ggy bank - Free business and finance icons">
            <a:extLst>
              <a:ext uri="{FF2B5EF4-FFF2-40B4-BE49-F238E27FC236}">
                <a16:creationId xmlns:a16="http://schemas.microsoft.com/office/drawing/2014/main" id="{5E4D767C-EBD5-38CA-093A-E3AFA4768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2988" y="4753071"/>
            <a:ext cx="1111045" cy="1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EBD144-144A-514C-6D37-911C35D2EFFF}"/>
              </a:ext>
            </a:extLst>
          </p:cNvPr>
          <p:cNvSpPr txBox="1"/>
          <p:nvPr/>
        </p:nvSpPr>
        <p:spPr>
          <a:xfrm>
            <a:off x="336126" y="5156715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30k</a:t>
            </a:r>
          </a:p>
        </p:txBody>
      </p:sp>
      <p:pic>
        <p:nvPicPr>
          <p:cNvPr id="3076" name="Picture 4" descr="population Icon - Free PNG &amp; SVG 2367056 - Noun Project">
            <a:extLst>
              <a:ext uri="{FF2B5EF4-FFF2-40B4-BE49-F238E27FC236}">
                <a16:creationId xmlns:a16="http://schemas.microsoft.com/office/drawing/2014/main" id="{F1814FB6-82BD-2822-4668-224AE7C07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88" y="5864116"/>
            <a:ext cx="1000432" cy="10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62299E-2376-ABB6-096C-CF784876AA5A}"/>
              </a:ext>
            </a:extLst>
          </p:cNvPr>
          <p:cNvSpPr txBox="1"/>
          <p:nvPr/>
        </p:nvSpPr>
        <p:spPr>
          <a:xfrm>
            <a:off x="280820" y="6034241"/>
            <a:ext cx="7988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600k</a:t>
            </a:r>
          </a:p>
        </p:txBody>
      </p:sp>
      <p:pic>
        <p:nvPicPr>
          <p:cNvPr id="3078" name="Picture 6" descr="Bicycle - Free transport icons">
            <a:extLst>
              <a:ext uri="{FF2B5EF4-FFF2-40B4-BE49-F238E27FC236}">
                <a16:creationId xmlns:a16="http://schemas.microsoft.com/office/drawing/2014/main" id="{7D703649-590B-5806-C803-C664DFEF9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5" y="1911600"/>
            <a:ext cx="1098016" cy="10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layground - Free education icons">
            <a:extLst>
              <a:ext uri="{FF2B5EF4-FFF2-40B4-BE49-F238E27FC236}">
                <a16:creationId xmlns:a16="http://schemas.microsoft.com/office/drawing/2014/main" id="{10D4FB63-DDC8-171B-07BD-43D2E1BB2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20" y="1814709"/>
            <a:ext cx="1291798" cy="129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ark - Free architecture and city icons">
            <a:extLst>
              <a:ext uri="{FF2B5EF4-FFF2-40B4-BE49-F238E27FC236}">
                <a16:creationId xmlns:a16="http://schemas.microsoft.com/office/drawing/2014/main" id="{6F31772F-F466-FEE3-3FE4-30A8650E3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617" y="1814710"/>
            <a:ext cx="1291797" cy="129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ike - Free transport icons">
            <a:extLst>
              <a:ext uri="{FF2B5EF4-FFF2-40B4-BE49-F238E27FC236}">
                <a16:creationId xmlns:a16="http://schemas.microsoft.com/office/drawing/2014/main" id="{150BFAC4-E49A-6C48-86D9-6D42BA69F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73" y="1814709"/>
            <a:ext cx="1291798" cy="129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layground - Free entertainment icons">
            <a:extLst>
              <a:ext uri="{FF2B5EF4-FFF2-40B4-BE49-F238E27FC236}">
                <a16:creationId xmlns:a16="http://schemas.microsoft.com/office/drawing/2014/main" id="{C4F14340-FB9E-24F0-6110-55FB297BA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13" y="1940728"/>
            <a:ext cx="1039761" cy="103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ational Park - Free nature icons">
            <a:extLst>
              <a:ext uri="{FF2B5EF4-FFF2-40B4-BE49-F238E27FC236}">
                <a16:creationId xmlns:a16="http://schemas.microsoft.com/office/drawing/2014/main" id="{A517A026-D3F0-2E02-4C53-A95BD823C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171" y="1911600"/>
            <a:ext cx="1098016" cy="10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EEDF77-660B-76ED-D972-03A94BBA0B15}"/>
              </a:ext>
            </a:extLst>
          </p:cNvPr>
          <p:cNvSpPr txBox="1"/>
          <p:nvPr/>
        </p:nvSpPr>
        <p:spPr>
          <a:xfrm>
            <a:off x="0" y="1246691"/>
            <a:ext cx="9541922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cost:       10k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B9B292-BAF2-A7BF-B6A2-2227FA7F9456}"/>
              </a:ext>
            </a:extLst>
          </p:cNvPr>
          <p:cNvSpPr txBox="1"/>
          <p:nvPr/>
        </p:nvSpPr>
        <p:spPr>
          <a:xfrm>
            <a:off x="-1" y="3241988"/>
            <a:ext cx="9930581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votes:   310k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290k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290k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Graphic 21" descr="Badge Tick with solid fill">
            <a:extLst>
              <a:ext uri="{FF2B5EF4-FFF2-40B4-BE49-F238E27FC236}">
                <a16:creationId xmlns:a16="http://schemas.microsoft.com/office/drawing/2014/main" id="{3D323FA6-694D-B26E-F140-AA2EBF91FB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35013" y="739477"/>
            <a:ext cx="841216" cy="841216"/>
          </a:xfrm>
          <a:prstGeom prst="rect">
            <a:avLst/>
          </a:prstGeom>
        </p:spPr>
      </p:pic>
      <p:pic>
        <p:nvPicPr>
          <p:cNvPr id="24" name="Graphic 23" descr="Shield Cross with solid fill">
            <a:extLst>
              <a:ext uri="{FF2B5EF4-FFF2-40B4-BE49-F238E27FC236}">
                <a16:creationId xmlns:a16="http://schemas.microsoft.com/office/drawing/2014/main" id="{D5735D2D-D464-28E5-B991-50693211F7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70510" y="909211"/>
            <a:ext cx="501747" cy="501747"/>
          </a:xfrm>
          <a:prstGeom prst="rect">
            <a:avLst/>
          </a:prstGeom>
        </p:spPr>
      </p:pic>
      <p:pic>
        <p:nvPicPr>
          <p:cNvPr id="25" name="Graphic 24" descr="Badge Tick with solid fill">
            <a:extLst>
              <a:ext uri="{FF2B5EF4-FFF2-40B4-BE49-F238E27FC236}">
                <a16:creationId xmlns:a16="http://schemas.microsoft.com/office/drawing/2014/main" id="{536848B9-6731-852F-8AF5-4BE40E8709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95104" y="758343"/>
            <a:ext cx="841216" cy="841216"/>
          </a:xfrm>
          <a:prstGeom prst="rect">
            <a:avLst/>
          </a:prstGeom>
        </p:spPr>
      </p:pic>
      <p:pic>
        <p:nvPicPr>
          <p:cNvPr id="26" name="Graphic 25" descr="Badge Tick with solid fill">
            <a:extLst>
              <a:ext uri="{FF2B5EF4-FFF2-40B4-BE49-F238E27FC236}">
                <a16:creationId xmlns:a16="http://schemas.microsoft.com/office/drawing/2014/main" id="{59652DED-5E96-60DE-ED5A-FA0A51537F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23170" y="741364"/>
            <a:ext cx="841216" cy="841216"/>
          </a:xfrm>
          <a:prstGeom prst="rect">
            <a:avLst/>
          </a:prstGeom>
        </p:spPr>
      </p:pic>
      <p:pic>
        <p:nvPicPr>
          <p:cNvPr id="27" name="Graphic 26" descr="Shield Cross with solid fill">
            <a:extLst>
              <a:ext uri="{FF2B5EF4-FFF2-40B4-BE49-F238E27FC236}">
                <a16:creationId xmlns:a16="http://schemas.microsoft.com/office/drawing/2014/main" id="{C268E311-9A62-6FF1-8DE1-BC389DCC0B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16368" y="933740"/>
            <a:ext cx="501747" cy="501747"/>
          </a:xfrm>
          <a:prstGeom prst="rect">
            <a:avLst/>
          </a:prstGeom>
        </p:spPr>
      </p:pic>
      <p:pic>
        <p:nvPicPr>
          <p:cNvPr id="28" name="Graphic 27" descr="Shield Cross with solid fill">
            <a:extLst>
              <a:ext uri="{FF2B5EF4-FFF2-40B4-BE49-F238E27FC236}">
                <a16:creationId xmlns:a16="http://schemas.microsoft.com/office/drawing/2014/main" id="{F5153F09-3C3C-93CA-53E0-2F9FED96F5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226" y="933740"/>
            <a:ext cx="501747" cy="501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1653A8-5617-BD5E-D1F0-4A8B3FC93366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70000"/>
          </a:blip>
          <a:stretch>
            <a:fillRect/>
          </a:stretch>
        </p:blipFill>
        <p:spPr>
          <a:xfrm>
            <a:off x="8511597" y="4274483"/>
            <a:ext cx="3680403" cy="2563348"/>
          </a:xfrm>
          <a:prstGeom prst="rect">
            <a:avLst/>
          </a:prstGeom>
        </p:spPr>
      </p:pic>
      <p:pic>
        <p:nvPicPr>
          <p:cNvPr id="3" name="Picture 6" descr="Bicycle - Free transport icons">
            <a:extLst>
              <a:ext uri="{FF2B5EF4-FFF2-40B4-BE49-F238E27FC236}">
                <a16:creationId xmlns:a16="http://schemas.microsoft.com/office/drawing/2014/main" id="{F20B4088-1320-F26C-B307-C9425A80C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9" y="5078355"/>
            <a:ext cx="784087" cy="78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Playground - Free education icons">
            <a:extLst>
              <a:ext uri="{FF2B5EF4-FFF2-40B4-BE49-F238E27FC236}">
                <a16:creationId xmlns:a16="http://schemas.microsoft.com/office/drawing/2014/main" id="{88573FA7-630F-EA82-226F-071338E8B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88" y="5764121"/>
            <a:ext cx="730009" cy="7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Park - Free architecture and city icons">
            <a:extLst>
              <a:ext uri="{FF2B5EF4-FFF2-40B4-BE49-F238E27FC236}">
                <a16:creationId xmlns:a16="http://schemas.microsoft.com/office/drawing/2014/main" id="{0E49576E-6B31-B693-B436-4029593B6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82" y="6233651"/>
            <a:ext cx="604179" cy="60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Bike - Free transport icons">
            <a:extLst>
              <a:ext uri="{FF2B5EF4-FFF2-40B4-BE49-F238E27FC236}">
                <a16:creationId xmlns:a16="http://schemas.microsoft.com/office/drawing/2014/main" id="{D1EE9E1A-368D-8D65-5D1C-14101E1C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075" y="4195066"/>
            <a:ext cx="711504" cy="7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Playground - Free entertainment icons">
            <a:extLst>
              <a:ext uri="{FF2B5EF4-FFF2-40B4-BE49-F238E27FC236}">
                <a16:creationId xmlns:a16="http://schemas.microsoft.com/office/drawing/2014/main" id="{6FF87058-E296-9DD6-AB61-C40C25BE9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579" y="4620227"/>
            <a:ext cx="572686" cy="57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National Park - Free nature icons">
            <a:extLst>
              <a:ext uri="{FF2B5EF4-FFF2-40B4-BE49-F238E27FC236}">
                <a16:creationId xmlns:a16="http://schemas.microsoft.com/office/drawing/2014/main" id="{01180CDB-BE8E-E0B2-34E3-85073C61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094" y="5297817"/>
            <a:ext cx="641125" cy="64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FFDA031-B566-370B-C66D-9A3FF1B22564}"/>
              </a:ext>
            </a:extLst>
          </p:cNvPr>
          <p:cNvCxnSpPr>
            <a:cxnSpLocks/>
          </p:cNvCxnSpPr>
          <p:nvPr/>
        </p:nvCxnSpPr>
        <p:spPr>
          <a:xfrm flipH="1" flipV="1">
            <a:off x="7010400" y="5667471"/>
            <a:ext cx="1681316" cy="1949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8D39E5-281E-FBD8-A05F-5C1E7713D5BD}"/>
              </a:ext>
            </a:extLst>
          </p:cNvPr>
          <p:cNvSpPr txBox="1"/>
          <p:nvPr/>
        </p:nvSpPr>
        <p:spPr>
          <a:xfrm>
            <a:off x="4342734" y="5284100"/>
            <a:ext cx="28912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District A</a:t>
            </a:r>
          </a:p>
          <a:p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~50% of the residents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45AC04-E5AE-F1F8-D0A0-D6FCC8C4A434}"/>
              </a:ext>
            </a:extLst>
          </p:cNvPr>
          <p:cNvCxnSpPr>
            <a:cxnSpLocks/>
          </p:cNvCxnSpPr>
          <p:nvPr/>
        </p:nvCxnSpPr>
        <p:spPr>
          <a:xfrm flipV="1">
            <a:off x="11939922" y="3472820"/>
            <a:ext cx="0" cy="8097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D8E69EC-AD44-2EC8-F122-B5B0CAB2052B}"/>
              </a:ext>
            </a:extLst>
          </p:cNvPr>
          <p:cNvSpPr txBox="1"/>
          <p:nvPr/>
        </p:nvSpPr>
        <p:spPr>
          <a:xfrm>
            <a:off x="9354224" y="2554237"/>
            <a:ext cx="28912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District B</a:t>
            </a:r>
          </a:p>
          <a:p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~50% </a:t>
            </a:r>
            <a:b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        of the residents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D8F22FC-D7CC-BD3D-2311-5B48D63879E5}"/>
              </a:ext>
            </a:extLst>
          </p:cNvPr>
          <p:cNvSpPr/>
          <p:nvPr/>
        </p:nvSpPr>
        <p:spPr>
          <a:xfrm rot="19223520">
            <a:off x="10850613" y="4056486"/>
            <a:ext cx="1364762" cy="223250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8F2465B-EC47-0221-3300-97E5A4F666D3}"/>
              </a:ext>
            </a:extLst>
          </p:cNvPr>
          <p:cNvSpPr/>
          <p:nvPr/>
        </p:nvSpPr>
        <p:spPr>
          <a:xfrm rot="19223520">
            <a:off x="8507332" y="4496588"/>
            <a:ext cx="1791777" cy="261199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Badge Tick with solid fill">
            <a:extLst>
              <a:ext uri="{FF2B5EF4-FFF2-40B4-BE49-F238E27FC236}">
                <a16:creationId xmlns:a16="http://schemas.microsoft.com/office/drawing/2014/main" id="{B992A8FB-6A79-0C02-68A4-6C2E7DAD0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9386" y="5064229"/>
            <a:ext cx="519081" cy="519081"/>
          </a:xfrm>
          <a:prstGeom prst="rect">
            <a:avLst/>
          </a:prstGeom>
        </p:spPr>
      </p:pic>
      <p:pic>
        <p:nvPicPr>
          <p:cNvPr id="19" name="Graphic 18" descr="Badge Tick with solid fill">
            <a:extLst>
              <a:ext uri="{FF2B5EF4-FFF2-40B4-BE49-F238E27FC236}">
                <a16:creationId xmlns:a16="http://schemas.microsoft.com/office/drawing/2014/main" id="{FF8AB3DD-843D-FA00-7D8C-65FD93DFAA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35638" y="5754830"/>
            <a:ext cx="519081" cy="519081"/>
          </a:xfrm>
          <a:prstGeom prst="rect">
            <a:avLst/>
          </a:prstGeom>
        </p:spPr>
      </p:pic>
      <p:pic>
        <p:nvPicPr>
          <p:cNvPr id="20" name="Graphic 19" descr="Badge Tick with solid fill">
            <a:extLst>
              <a:ext uri="{FF2B5EF4-FFF2-40B4-BE49-F238E27FC236}">
                <a16:creationId xmlns:a16="http://schemas.microsoft.com/office/drawing/2014/main" id="{B7923D34-4FDE-B06E-94BD-139E32C011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06499" y="6104791"/>
            <a:ext cx="519081" cy="519081"/>
          </a:xfrm>
          <a:prstGeom prst="rect">
            <a:avLst/>
          </a:prstGeom>
        </p:spPr>
      </p:pic>
      <p:pic>
        <p:nvPicPr>
          <p:cNvPr id="21" name="Graphic 20" descr="Shield Cross with solid fill">
            <a:extLst>
              <a:ext uri="{FF2B5EF4-FFF2-40B4-BE49-F238E27FC236}">
                <a16:creationId xmlns:a16="http://schemas.microsoft.com/office/drawing/2014/main" id="{B0C120B4-55C8-FA74-76B4-EB2E340F5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90271" y="4669719"/>
            <a:ext cx="404320" cy="404320"/>
          </a:xfrm>
          <a:prstGeom prst="rect">
            <a:avLst/>
          </a:prstGeom>
        </p:spPr>
      </p:pic>
      <p:pic>
        <p:nvPicPr>
          <p:cNvPr id="23" name="Graphic 22" descr="Shield Cross with solid fill">
            <a:extLst>
              <a:ext uri="{FF2B5EF4-FFF2-40B4-BE49-F238E27FC236}">
                <a16:creationId xmlns:a16="http://schemas.microsoft.com/office/drawing/2014/main" id="{BDFAC921-470C-B87A-E3A7-D21FF27143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20987" y="4881163"/>
            <a:ext cx="404320" cy="404320"/>
          </a:xfrm>
          <a:prstGeom prst="rect">
            <a:avLst/>
          </a:prstGeom>
        </p:spPr>
      </p:pic>
      <p:pic>
        <p:nvPicPr>
          <p:cNvPr id="29" name="Graphic 28" descr="Shield Cross with solid fill">
            <a:extLst>
              <a:ext uri="{FF2B5EF4-FFF2-40B4-BE49-F238E27FC236}">
                <a16:creationId xmlns:a16="http://schemas.microsoft.com/office/drawing/2014/main" id="{22FD6DC8-500A-16B4-C7CA-5928DEB532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11761" y="5198156"/>
            <a:ext cx="404320" cy="40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CA7EC-64F1-43E5-6F20-C49B6F0AD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0215396F-1156-8185-AC9B-8A465BA689A2}"/>
              </a:ext>
            </a:extLst>
          </p:cNvPr>
          <p:cNvSpPr txBox="1">
            <a:spLocks/>
          </p:cNvSpPr>
          <p:nvPr/>
        </p:nvSpPr>
        <p:spPr>
          <a:xfrm>
            <a:off x="1622321" y="4615001"/>
            <a:ext cx="3746091" cy="1089363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gency FB" panose="020B0503020202020204" pitchFamily="34" charset="0"/>
              </a:rPr>
              <a:t>just 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split the budget across districts</a:t>
            </a:r>
            <a:r>
              <a:rPr lang="en-GB" dirty="0">
                <a:latin typeface="Agency FB" panose="020B0503020202020204" pitchFamily="34" charset="0"/>
              </a:rPr>
              <a:t> </a:t>
            </a:r>
            <a:r>
              <a:rPr lang="en-GB" sz="2000" dirty="0">
                <a:latin typeface="Agency FB" panose="020B0503020202020204" pitchFamily="34" charset="0"/>
              </a:rPr>
              <a:t>(based on population),</a:t>
            </a:r>
            <a:r>
              <a:rPr lang="en-GB" dirty="0">
                <a:latin typeface="Agency FB" panose="020B0503020202020204" pitchFamily="34" charset="0"/>
              </a:rPr>
              <a:t> </a:t>
            </a:r>
            <a:br>
              <a:rPr lang="en-GB" dirty="0">
                <a:latin typeface="Agency FB" panose="020B0503020202020204" pitchFamily="34" charset="0"/>
              </a:rPr>
            </a:br>
            <a:r>
              <a:rPr lang="en-GB" dirty="0">
                <a:latin typeface="Agency FB" panose="020B0503020202020204" pitchFamily="34" charset="0"/>
              </a:rPr>
              <a:t>and </a:t>
            </a:r>
            <a:r>
              <a:rPr lang="en-GB" dirty="0">
                <a:solidFill>
                  <a:srgbClr val="0070C0"/>
                </a:solidFill>
                <a:latin typeface="Agency FB" panose="020B0503020202020204" pitchFamily="34" charset="0"/>
              </a:rPr>
              <a:t>run separate elections</a:t>
            </a:r>
            <a:r>
              <a:rPr lang="en-GB" dirty="0">
                <a:latin typeface="Agency FB" panose="020B0503020202020204" pitchFamily="34" charset="0"/>
              </a:rPr>
              <a:t> in each.</a:t>
            </a:r>
          </a:p>
        </p:txBody>
      </p:sp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1DA359CA-3DB6-C73D-AC83-3549E8BE8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312" y="4550729"/>
            <a:ext cx="1147013" cy="2307271"/>
          </a:xfrm>
          <a:prstGeom prst="rect">
            <a:avLst/>
          </a:prstGeom>
        </p:spPr>
      </p:pic>
      <p:pic>
        <p:nvPicPr>
          <p:cNvPr id="4" name="Graphic 3" descr="Lights On with solid fill">
            <a:extLst>
              <a:ext uri="{FF2B5EF4-FFF2-40B4-BE49-F238E27FC236}">
                <a16:creationId xmlns:a16="http://schemas.microsoft.com/office/drawing/2014/main" id="{5F99B366-6635-8D85-9666-6C39A9A2A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470" y="3834581"/>
            <a:ext cx="985683" cy="9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9E9FC-4794-F4C3-3AFE-03975534E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E63EB4B-80C6-907A-E8CB-B9439EF922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511597" y="4274483"/>
            <a:ext cx="3680403" cy="2563348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8196FC1-2177-E771-3446-4991FE989E43}"/>
              </a:ext>
            </a:extLst>
          </p:cNvPr>
          <p:cNvCxnSpPr>
            <a:cxnSpLocks/>
          </p:cNvCxnSpPr>
          <p:nvPr/>
        </p:nvCxnSpPr>
        <p:spPr>
          <a:xfrm flipH="1" flipV="1">
            <a:off x="7880391" y="4421997"/>
            <a:ext cx="953364" cy="113416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9443C55-A41B-E7D8-E6F1-FF26D712D412}"/>
              </a:ext>
            </a:extLst>
          </p:cNvPr>
          <p:cNvSpPr txBox="1"/>
          <p:nvPr/>
        </p:nvSpPr>
        <p:spPr>
          <a:xfrm>
            <a:off x="5800445" y="3664884"/>
            <a:ext cx="28912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District A</a:t>
            </a:r>
          </a:p>
          <a:p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~50% of the residents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4316A80-D3DE-0EC7-09A2-DCD44295CC89}"/>
              </a:ext>
            </a:extLst>
          </p:cNvPr>
          <p:cNvCxnSpPr>
            <a:cxnSpLocks/>
          </p:cNvCxnSpPr>
          <p:nvPr/>
        </p:nvCxnSpPr>
        <p:spPr>
          <a:xfrm flipV="1">
            <a:off x="11939922" y="3472820"/>
            <a:ext cx="0" cy="80978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7600FDD-0EFE-D5E6-D92B-E2B91E729CB8}"/>
              </a:ext>
            </a:extLst>
          </p:cNvPr>
          <p:cNvSpPr txBox="1"/>
          <p:nvPr/>
        </p:nvSpPr>
        <p:spPr>
          <a:xfrm>
            <a:off x="9354224" y="2554237"/>
            <a:ext cx="28912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District B</a:t>
            </a:r>
          </a:p>
          <a:p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~50% </a:t>
            </a:r>
            <a:b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         of the residents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827D424-EFAD-4573-4EA8-DDCD09525F24}"/>
              </a:ext>
            </a:extLst>
          </p:cNvPr>
          <p:cNvSpPr/>
          <p:nvPr/>
        </p:nvSpPr>
        <p:spPr>
          <a:xfrm rot="19223520">
            <a:off x="8507332" y="4496588"/>
            <a:ext cx="1791777" cy="261199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99E02A9-F53B-156E-9FDE-51C4EF24FAEB}"/>
              </a:ext>
            </a:extLst>
          </p:cNvPr>
          <p:cNvSpPr/>
          <p:nvPr/>
        </p:nvSpPr>
        <p:spPr>
          <a:xfrm rot="19223520">
            <a:off x="10850613" y="4056486"/>
            <a:ext cx="1364762" cy="223250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C022618-734F-593F-12C9-4CC5856C3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57" y="1555485"/>
            <a:ext cx="2158171" cy="210939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CC01EA0-61B7-3A5B-749B-034EFFF0E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2282" y="2689183"/>
            <a:ext cx="1293139" cy="1263916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6B38D8-055C-ED8B-F6D4-9AE993B54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2298" y="1130997"/>
            <a:ext cx="1347597" cy="1317143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7E54639-029D-C6A4-9F86-88AB5D892579}"/>
              </a:ext>
            </a:extLst>
          </p:cNvPr>
          <p:cNvCxnSpPr>
            <a:cxnSpLocks/>
          </p:cNvCxnSpPr>
          <p:nvPr/>
        </p:nvCxnSpPr>
        <p:spPr>
          <a:xfrm>
            <a:off x="2522091" y="2184174"/>
            <a:ext cx="3097403" cy="426010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4B21B74-C565-E405-4C8C-E7957A090302}"/>
              </a:ext>
            </a:extLst>
          </p:cNvPr>
          <p:cNvCxnSpPr>
            <a:cxnSpLocks/>
          </p:cNvCxnSpPr>
          <p:nvPr/>
        </p:nvCxnSpPr>
        <p:spPr>
          <a:xfrm flipV="1">
            <a:off x="2536553" y="1589314"/>
            <a:ext cx="8042957" cy="594860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6BDD29-68DA-4218-189B-25E17BA39CC8}"/>
              </a:ext>
            </a:extLst>
          </p:cNvPr>
          <p:cNvSpPr txBox="1">
            <a:spLocks/>
          </p:cNvSpPr>
          <p:nvPr/>
        </p:nvSpPr>
        <p:spPr>
          <a:xfrm>
            <a:off x="1622321" y="4615001"/>
            <a:ext cx="3746091" cy="1089363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gency FB" panose="020B0503020202020204" pitchFamily="34" charset="0"/>
              </a:rPr>
              <a:t>just 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split the budget across districts</a:t>
            </a:r>
            <a:r>
              <a:rPr lang="en-GB" dirty="0">
                <a:latin typeface="Agency FB" panose="020B0503020202020204" pitchFamily="34" charset="0"/>
              </a:rPr>
              <a:t> </a:t>
            </a:r>
            <a:r>
              <a:rPr lang="en-GB" sz="2000" dirty="0">
                <a:latin typeface="Agency FB" panose="020B0503020202020204" pitchFamily="34" charset="0"/>
              </a:rPr>
              <a:t>(based on population),</a:t>
            </a:r>
            <a:r>
              <a:rPr lang="en-GB" dirty="0">
                <a:latin typeface="Agency FB" panose="020B0503020202020204" pitchFamily="34" charset="0"/>
              </a:rPr>
              <a:t> </a:t>
            </a:r>
            <a:br>
              <a:rPr lang="en-GB" dirty="0">
                <a:latin typeface="Agency FB" panose="020B0503020202020204" pitchFamily="34" charset="0"/>
              </a:rPr>
            </a:br>
            <a:r>
              <a:rPr lang="en-GB" dirty="0">
                <a:latin typeface="Agency FB" panose="020B0503020202020204" pitchFamily="34" charset="0"/>
              </a:rPr>
              <a:t>and </a:t>
            </a:r>
            <a:r>
              <a:rPr lang="en-GB" dirty="0">
                <a:solidFill>
                  <a:srgbClr val="0070C0"/>
                </a:solidFill>
                <a:latin typeface="Agency FB" panose="020B0503020202020204" pitchFamily="34" charset="0"/>
              </a:rPr>
              <a:t>run separate elections</a:t>
            </a:r>
            <a:r>
              <a:rPr lang="en-GB" dirty="0">
                <a:latin typeface="Agency FB" panose="020B0503020202020204" pitchFamily="34" charset="0"/>
              </a:rPr>
              <a:t> in each.</a:t>
            </a: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19C43876-6991-DFFD-83B5-9CE626F73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312" y="4550729"/>
            <a:ext cx="1147013" cy="230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28D06-5F2A-82BE-1B62-AC9A2704E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82A9816B-A6A3-7FA9-0194-8E7D1E4FC407}"/>
              </a:ext>
            </a:extLst>
          </p:cNvPr>
          <p:cNvSpPr txBox="1">
            <a:spLocks/>
          </p:cNvSpPr>
          <p:nvPr/>
        </p:nvSpPr>
        <p:spPr>
          <a:xfrm>
            <a:off x="417726" y="786732"/>
            <a:ext cx="10475689" cy="29618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GB" dirty="0">
                <a:latin typeface="Comic Sans MS" panose="030F0702030302020204" pitchFamily="66" charset="0"/>
              </a:rPr>
              <a:t>                                                                </a:t>
            </a:r>
            <a:endParaRPr lang="en-GB" b="1" dirty="0">
              <a:latin typeface="Comic Sans MS" panose="030F0702030302020204" pitchFamily="66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dirty="0">
                <a:latin typeface="Comic Sans MS" panose="030F0702030302020204" pitchFamily="66" charset="0"/>
              </a:rPr>
              <a:t>A voter might be happy with a park — </a:t>
            </a:r>
            <a:r>
              <a:rPr lang="en-GB" sz="1800" i="1" dirty="0">
                <a:latin typeface="Comic Sans MS" panose="030F0702030302020204" pitchFamily="66" charset="0"/>
              </a:rPr>
              <a:t>anywhere</a:t>
            </a:r>
            <a:r>
              <a:rPr lang="en-GB" sz="1800" dirty="0">
                <a:latin typeface="Comic Sans MS" panose="030F0702030302020204" pitchFamily="66" charset="0"/>
              </a:rPr>
              <a:t>, really.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dirty="0">
                <a:latin typeface="Comic Sans MS" panose="030F0702030302020204" pitchFamily="66" charset="0"/>
              </a:rPr>
              <a:t>What about voters who live near district borders?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dirty="0">
                <a:latin typeface="Comic Sans MS" panose="030F0702030302020204" pitchFamily="66" charset="0"/>
              </a:rPr>
              <a:t>Some projects, like a bike road, could cross multiple districts.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i="1" dirty="0">
                <a:latin typeface="Comic Sans MS" panose="030F0702030302020204" pitchFamily="66" charset="0"/>
              </a:rPr>
              <a:t>"I want a parking lot near Archimedes, a park by AUEB, </a:t>
            </a:r>
            <a:br>
              <a:rPr lang="en-GB" sz="1800" i="1" dirty="0">
                <a:latin typeface="Comic Sans MS" panose="030F0702030302020204" pitchFamily="66" charset="0"/>
              </a:rPr>
            </a:br>
            <a:r>
              <a:rPr lang="en-GB" sz="1800" i="1" dirty="0">
                <a:latin typeface="Comic Sans MS" panose="030F0702030302020204" pitchFamily="66" charset="0"/>
              </a:rPr>
              <a:t>pedestrian zones in </a:t>
            </a:r>
            <a:r>
              <a:rPr lang="en-GB" sz="1800" i="1" dirty="0" err="1">
                <a:latin typeface="Comic Sans MS" panose="030F0702030302020204" pitchFamily="66" charset="0"/>
              </a:rPr>
              <a:t>Kipseli</a:t>
            </a:r>
            <a:r>
              <a:rPr lang="en-GB" sz="1800" i="1" dirty="0">
                <a:latin typeface="Comic Sans MS" panose="030F0702030302020204" pitchFamily="66" charset="0"/>
              </a:rPr>
              <a:t>, and trees in </a:t>
            </a:r>
            <a:r>
              <a:rPr lang="en-GB" sz="1800" i="1" dirty="0" err="1">
                <a:latin typeface="Comic Sans MS" panose="030F0702030302020204" pitchFamily="66" charset="0"/>
              </a:rPr>
              <a:t>Exarcheia</a:t>
            </a:r>
            <a:r>
              <a:rPr lang="en-GB" sz="1800" i="1" dirty="0">
                <a:latin typeface="Comic Sans MS" panose="030F0702030302020204" pitchFamily="66" charset="0"/>
              </a:rPr>
              <a:t> Square!"</a:t>
            </a:r>
            <a:endParaRPr lang="en-GB" sz="1800" dirty="0">
              <a:latin typeface="Comic Sans MS" panose="030F0702030302020204" pitchFamily="66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800" dirty="0">
                <a:latin typeface="Comic Sans MS" panose="030F0702030302020204" pitchFamily="66" charset="0"/>
              </a:rPr>
              <a:t>A district with low-support projects might still be forced to fund them.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3E8651A-7EF7-5A69-3A69-8745ED38B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433677"/>
              </p:ext>
            </p:extLst>
          </p:nvPr>
        </p:nvGraphicFramePr>
        <p:xfrm>
          <a:off x="5950301" y="3429000"/>
          <a:ext cx="5823973" cy="3479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0970050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25928089"/>
                    </a:ext>
                  </a:extLst>
                </a:gridCol>
                <a:gridCol w="815531">
                  <a:extLst>
                    <a:ext uri="{9D8B030D-6E8A-4147-A177-3AD203B41FA5}">
                      <a16:colId xmlns:a16="http://schemas.microsoft.com/office/drawing/2014/main" val="3787509284"/>
                    </a:ext>
                  </a:extLst>
                </a:gridCol>
                <a:gridCol w="944442">
                  <a:extLst>
                    <a:ext uri="{9D8B030D-6E8A-4147-A177-3AD203B41FA5}">
                      <a16:colId xmlns:a16="http://schemas.microsoft.com/office/drawing/2014/main" val="26879697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Votes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Cost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64586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Krakow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Green areas in neighborhood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3177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300k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0586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Park near neighborhood 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1347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550k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0777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Warsaw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Plants at neighborhood Y (citywide project)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5623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293k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5187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Lamps and plants in a street of neighborhood 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323796"/>
                  </a:ext>
                </a:extLst>
              </a:tr>
            </a:tbl>
          </a:graphicData>
        </a:graphic>
      </p:graphicFrame>
      <p:pic>
        <p:nvPicPr>
          <p:cNvPr id="11" name="Graphic 10" descr="Shield Cross with solid fill">
            <a:extLst>
              <a:ext uri="{FF2B5EF4-FFF2-40B4-BE49-F238E27FC236}">
                <a16:creationId xmlns:a16="http://schemas.microsoft.com/office/drawing/2014/main" id="{0626492F-CDDE-C8C2-EA4A-07A8F175E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11072" y="3815189"/>
            <a:ext cx="501747" cy="501747"/>
          </a:xfrm>
          <a:prstGeom prst="rect">
            <a:avLst/>
          </a:prstGeom>
        </p:spPr>
      </p:pic>
      <p:pic>
        <p:nvPicPr>
          <p:cNvPr id="12" name="Graphic 11" descr="Badge Tick with solid fill">
            <a:extLst>
              <a:ext uri="{FF2B5EF4-FFF2-40B4-BE49-F238E27FC236}">
                <a16:creationId xmlns:a16="http://schemas.microsoft.com/office/drawing/2014/main" id="{59D08E12-610E-BFC9-880D-DBA67764C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38300" y="4391874"/>
            <a:ext cx="686620" cy="686620"/>
          </a:xfrm>
          <a:prstGeom prst="rect">
            <a:avLst/>
          </a:prstGeom>
        </p:spPr>
      </p:pic>
      <p:pic>
        <p:nvPicPr>
          <p:cNvPr id="13" name="Graphic 12" descr="Shield Cross with solid fill">
            <a:extLst>
              <a:ext uri="{FF2B5EF4-FFF2-40B4-BE49-F238E27FC236}">
                <a16:creationId xmlns:a16="http://schemas.microsoft.com/office/drawing/2014/main" id="{B9EB801D-1D1B-FD52-BCCD-4FE68DDF7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59230" y="5216996"/>
            <a:ext cx="501747" cy="501747"/>
          </a:xfrm>
          <a:prstGeom prst="rect">
            <a:avLst/>
          </a:prstGeom>
        </p:spPr>
      </p:pic>
      <p:pic>
        <p:nvPicPr>
          <p:cNvPr id="15" name="Graphic 14" descr="Badge Tick with solid fill">
            <a:extLst>
              <a:ext uri="{FF2B5EF4-FFF2-40B4-BE49-F238E27FC236}">
                <a16:creationId xmlns:a16="http://schemas.microsoft.com/office/drawing/2014/main" id="{50082833-4DF9-6614-3930-475CE89AAA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86458" y="5793681"/>
            <a:ext cx="686620" cy="68662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897FD57-750D-B099-80B2-42F6E9316BD7}"/>
              </a:ext>
            </a:extLst>
          </p:cNvPr>
          <p:cNvSpPr txBox="1">
            <a:spLocks/>
          </p:cNvSpPr>
          <p:nvPr/>
        </p:nvSpPr>
        <p:spPr>
          <a:xfrm>
            <a:off x="1622321" y="4615001"/>
            <a:ext cx="3746091" cy="1089363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Agency FB" panose="020B0503020202020204" pitchFamily="34" charset="0"/>
              </a:rPr>
              <a:t>just 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split the budget across districts</a:t>
            </a:r>
            <a:r>
              <a:rPr lang="en-GB" dirty="0">
                <a:latin typeface="Agency FB" panose="020B0503020202020204" pitchFamily="34" charset="0"/>
              </a:rPr>
              <a:t> </a:t>
            </a:r>
            <a:r>
              <a:rPr lang="en-GB" sz="2000" dirty="0">
                <a:latin typeface="Agency FB" panose="020B0503020202020204" pitchFamily="34" charset="0"/>
              </a:rPr>
              <a:t>(based on population),</a:t>
            </a:r>
            <a:r>
              <a:rPr lang="en-GB" dirty="0">
                <a:latin typeface="Agency FB" panose="020B0503020202020204" pitchFamily="34" charset="0"/>
              </a:rPr>
              <a:t> </a:t>
            </a:r>
            <a:br>
              <a:rPr lang="en-GB" dirty="0">
                <a:latin typeface="Agency FB" panose="020B0503020202020204" pitchFamily="34" charset="0"/>
              </a:rPr>
            </a:br>
            <a:r>
              <a:rPr lang="en-GB" dirty="0">
                <a:latin typeface="Agency FB" panose="020B0503020202020204" pitchFamily="34" charset="0"/>
              </a:rPr>
              <a:t>and </a:t>
            </a:r>
            <a:r>
              <a:rPr lang="en-GB" dirty="0">
                <a:solidFill>
                  <a:srgbClr val="0070C0"/>
                </a:solidFill>
                <a:latin typeface="Agency FB" panose="020B0503020202020204" pitchFamily="34" charset="0"/>
              </a:rPr>
              <a:t>run separate elections</a:t>
            </a:r>
            <a:r>
              <a:rPr lang="en-GB" dirty="0">
                <a:latin typeface="Agency FB" panose="020B0503020202020204" pitchFamily="34" charset="0"/>
              </a:rPr>
              <a:t> in each.</a:t>
            </a: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BEE8B21B-EC39-3A41-9BAB-9DA88FEFD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312" y="4550729"/>
            <a:ext cx="1147013" cy="2307271"/>
          </a:xfrm>
          <a:prstGeom prst="rect">
            <a:avLst/>
          </a:prstGeom>
        </p:spPr>
      </p:pic>
      <p:pic>
        <p:nvPicPr>
          <p:cNvPr id="7" name="Graphic 6" descr="Thumbs Down with solid fill">
            <a:extLst>
              <a:ext uri="{FF2B5EF4-FFF2-40B4-BE49-F238E27FC236}">
                <a16:creationId xmlns:a16="http://schemas.microsoft.com/office/drawing/2014/main" id="{7243DECA-B2DA-6191-0B17-E53A36BF5F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08300" y="260706"/>
            <a:ext cx="1052052" cy="10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3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9504-ED97-488A-7671-45A1EE0A4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924AB4-FE36-9F84-2ACB-199A8E3D6236}"/>
              </a:ext>
            </a:extLst>
          </p:cNvPr>
          <p:cNvSpPr txBox="1"/>
          <p:nvPr/>
        </p:nvSpPr>
        <p:spPr>
          <a:xfrm>
            <a:off x="162560" y="24686"/>
            <a:ext cx="6401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gency FB" panose="020B0503020202020204" pitchFamily="34" charset="0"/>
              </a:rPr>
              <a:t>Fairness </a:t>
            </a:r>
            <a:r>
              <a:rPr lang="en-US" sz="4400" dirty="0" err="1">
                <a:latin typeface="Agency FB" panose="020B0503020202020204" pitchFamily="34" charset="0"/>
              </a:rPr>
              <a:t>w.r.t.</a:t>
            </a:r>
            <a:r>
              <a:rPr lang="en-US" sz="4400" dirty="0">
                <a:latin typeface="Agency FB" panose="020B0503020202020204" pitchFamily="34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Agency FB" panose="020B0503020202020204" pitchFamily="34" charset="0"/>
              </a:rPr>
              <a:t>projects’ categories</a:t>
            </a:r>
          </a:p>
        </p:txBody>
      </p:sp>
      <p:pic>
        <p:nvPicPr>
          <p:cNvPr id="5122" name="Picture 2" descr="Bike - Free transport icons">
            <a:extLst>
              <a:ext uri="{FF2B5EF4-FFF2-40B4-BE49-F238E27FC236}">
                <a16:creationId xmlns:a16="http://schemas.microsoft.com/office/drawing/2014/main" id="{F611177E-BB00-A0E2-07D3-9598FCA4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16" y="1877061"/>
            <a:ext cx="833120" cy="8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cycle - Free transport icons">
            <a:extLst>
              <a:ext uri="{FF2B5EF4-FFF2-40B4-BE49-F238E27FC236}">
                <a16:creationId xmlns:a16="http://schemas.microsoft.com/office/drawing/2014/main" id="{C8551119-6FC5-E144-72CB-216031921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19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ke - Free transport icons">
            <a:extLst>
              <a:ext uri="{FF2B5EF4-FFF2-40B4-BE49-F238E27FC236}">
                <a16:creationId xmlns:a16="http://schemas.microsoft.com/office/drawing/2014/main" id="{6877DA92-5E12-3B89-5298-67511E30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25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icycle - Free transport icons">
            <a:extLst>
              <a:ext uri="{FF2B5EF4-FFF2-40B4-BE49-F238E27FC236}">
                <a16:creationId xmlns:a16="http://schemas.microsoft.com/office/drawing/2014/main" id="{7F233B3D-ABAB-FEC4-882A-79A307B3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36" y="1784351"/>
            <a:ext cx="1018540" cy="101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ark - Free nature icons">
            <a:extLst>
              <a:ext uri="{FF2B5EF4-FFF2-40B4-BE49-F238E27FC236}">
                <a16:creationId xmlns:a16="http://schemas.microsoft.com/office/drawing/2014/main" id="{4A79A700-AAF9-FF17-49D5-685E2A425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9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National Park - Free nature icons">
            <a:extLst>
              <a:ext uri="{FF2B5EF4-FFF2-40B4-BE49-F238E27FC236}">
                <a16:creationId xmlns:a16="http://schemas.microsoft.com/office/drawing/2014/main" id="{BAA737EB-2A42-ED30-BD81-52C34080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3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Park - Free nature icons">
            <a:extLst>
              <a:ext uri="{FF2B5EF4-FFF2-40B4-BE49-F238E27FC236}">
                <a16:creationId xmlns:a16="http://schemas.microsoft.com/office/drawing/2014/main" id="{44018C9A-75D9-1FC5-E102-5AA0FD561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7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Park - Free architecture and city icons">
            <a:extLst>
              <a:ext uri="{FF2B5EF4-FFF2-40B4-BE49-F238E27FC236}">
                <a16:creationId xmlns:a16="http://schemas.microsoft.com/office/drawing/2014/main" id="{89B510DE-FE09-0865-EE6A-4A60B35E6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416" y="1767841"/>
            <a:ext cx="1051560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Left Brace 29">
            <a:extLst>
              <a:ext uri="{FF2B5EF4-FFF2-40B4-BE49-F238E27FC236}">
                <a16:creationId xmlns:a16="http://schemas.microsoft.com/office/drawing/2014/main" id="{8472B73D-F807-1E13-22CA-6A3C6AC50DF5}"/>
              </a:ext>
            </a:extLst>
          </p:cNvPr>
          <p:cNvSpPr/>
          <p:nvPr/>
        </p:nvSpPr>
        <p:spPr>
          <a:xfrm rot="16200000">
            <a:off x="3148710" y="743766"/>
            <a:ext cx="149892" cy="4378878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22D04BE3-02D0-632B-49B4-A890B727C012}"/>
              </a:ext>
            </a:extLst>
          </p:cNvPr>
          <p:cNvSpPr/>
          <p:nvPr/>
        </p:nvSpPr>
        <p:spPr>
          <a:xfrm rot="16200000">
            <a:off x="7840089" y="743389"/>
            <a:ext cx="149892" cy="4378878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DCA6C-1960-9B52-46EE-CD3A2A418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3B4B31-4117-BA84-5626-2AB45324FF63}"/>
              </a:ext>
            </a:extLst>
          </p:cNvPr>
          <p:cNvSpPr txBox="1"/>
          <p:nvPr/>
        </p:nvSpPr>
        <p:spPr>
          <a:xfrm>
            <a:off x="162560" y="24686"/>
            <a:ext cx="6401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gency FB" panose="020B0503020202020204" pitchFamily="34" charset="0"/>
              </a:rPr>
              <a:t>Fairness </a:t>
            </a:r>
            <a:r>
              <a:rPr lang="en-US" sz="4400" dirty="0" err="1">
                <a:latin typeface="Agency FB" panose="020B0503020202020204" pitchFamily="34" charset="0"/>
              </a:rPr>
              <a:t>w.r.t.</a:t>
            </a:r>
            <a:r>
              <a:rPr lang="en-US" sz="4400" dirty="0">
                <a:latin typeface="Agency FB" panose="020B0503020202020204" pitchFamily="34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Agency FB" panose="020B0503020202020204" pitchFamily="34" charset="0"/>
              </a:rPr>
              <a:t>projects’ categories</a:t>
            </a:r>
          </a:p>
        </p:txBody>
      </p:sp>
      <p:pic>
        <p:nvPicPr>
          <p:cNvPr id="5122" name="Picture 2" descr="Bike - Free transport icons">
            <a:extLst>
              <a:ext uri="{FF2B5EF4-FFF2-40B4-BE49-F238E27FC236}">
                <a16:creationId xmlns:a16="http://schemas.microsoft.com/office/drawing/2014/main" id="{71CE3696-F36F-0F66-A462-D00677BFF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16" y="1877061"/>
            <a:ext cx="833120" cy="8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cycle - Free transport icons">
            <a:extLst>
              <a:ext uri="{FF2B5EF4-FFF2-40B4-BE49-F238E27FC236}">
                <a16:creationId xmlns:a16="http://schemas.microsoft.com/office/drawing/2014/main" id="{A0024E9E-7554-A70B-2D14-97F5132C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19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ke - Free transport icons">
            <a:extLst>
              <a:ext uri="{FF2B5EF4-FFF2-40B4-BE49-F238E27FC236}">
                <a16:creationId xmlns:a16="http://schemas.microsoft.com/office/drawing/2014/main" id="{845A8B43-4E8A-14E7-9D8A-835A0FB0D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25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icycle - Free transport icons">
            <a:extLst>
              <a:ext uri="{FF2B5EF4-FFF2-40B4-BE49-F238E27FC236}">
                <a16:creationId xmlns:a16="http://schemas.microsoft.com/office/drawing/2014/main" id="{DA429E6C-C7F6-B1AC-C1C3-86E8690F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36" y="1784351"/>
            <a:ext cx="1018540" cy="101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ark - Free nature icons">
            <a:extLst>
              <a:ext uri="{FF2B5EF4-FFF2-40B4-BE49-F238E27FC236}">
                <a16:creationId xmlns:a16="http://schemas.microsoft.com/office/drawing/2014/main" id="{5235E200-08CC-4DC3-B72E-C2F51997D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9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National Park - Free nature icons">
            <a:extLst>
              <a:ext uri="{FF2B5EF4-FFF2-40B4-BE49-F238E27FC236}">
                <a16:creationId xmlns:a16="http://schemas.microsoft.com/office/drawing/2014/main" id="{A5CEC6AE-AD03-3770-149C-A9D092F7B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3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Park - Free nature icons">
            <a:extLst>
              <a:ext uri="{FF2B5EF4-FFF2-40B4-BE49-F238E27FC236}">
                <a16:creationId xmlns:a16="http://schemas.microsoft.com/office/drawing/2014/main" id="{3F754A20-BF7C-04AC-7AAC-FA4620484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7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Park - Free architecture and city icons">
            <a:extLst>
              <a:ext uri="{FF2B5EF4-FFF2-40B4-BE49-F238E27FC236}">
                <a16:creationId xmlns:a16="http://schemas.microsoft.com/office/drawing/2014/main" id="{29CB5477-9179-D5D6-6C84-602DEA4F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416" y="1767841"/>
            <a:ext cx="1051560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ggy bank - Free business and finance icons">
            <a:extLst>
              <a:ext uri="{FF2B5EF4-FFF2-40B4-BE49-F238E27FC236}">
                <a16:creationId xmlns:a16="http://schemas.microsoft.com/office/drawing/2014/main" id="{2CAE9A7A-1477-8F2A-345E-B177EF3BC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2988" y="4753071"/>
            <a:ext cx="1111045" cy="1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569D2-1C31-CBA6-63F6-10C985772BD5}"/>
              </a:ext>
            </a:extLst>
          </p:cNvPr>
          <p:cNvSpPr txBox="1"/>
          <p:nvPr/>
        </p:nvSpPr>
        <p:spPr>
          <a:xfrm>
            <a:off x="336126" y="5156715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242CB-A564-3AC9-E69A-7B24DD980BF1}"/>
              </a:ext>
            </a:extLst>
          </p:cNvPr>
          <p:cNvSpPr txBox="1"/>
          <p:nvPr/>
        </p:nvSpPr>
        <p:spPr>
          <a:xfrm>
            <a:off x="336126" y="6024409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A9D9E-CC82-C0DB-E19F-ABDCC05DA8B0}"/>
              </a:ext>
            </a:extLst>
          </p:cNvPr>
          <p:cNvSpPr txBox="1"/>
          <p:nvPr/>
        </p:nvSpPr>
        <p:spPr>
          <a:xfrm>
            <a:off x="-1" y="1246691"/>
            <a:ext cx="11257935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cost:       10k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9CF1C-4091-5CBA-FD81-60FB155EA8F5}"/>
              </a:ext>
            </a:extLst>
          </p:cNvPr>
          <p:cNvSpPr txBox="1"/>
          <p:nvPr/>
        </p:nvSpPr>
        <p:spPr>
          <a:xfrm>
            <a:off x="17231" y="4027363"/>
            <a:ext cx="10289976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votes:                                 60k                                                            30k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D78B81-D6F1-3F56-0959-8E0F303EC6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5751" y="5778991"/>
            <a:ext cx="1466850" cy="952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14D78C-2F45-3713-19DB-5EB077A7AC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7122" y="2858563"/>
            <a:ext cx="1420147" cy="12355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2B89541-BC29-4497-21BD-EDF7FB2114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2871" y="3029459"/>
            <a:ext cx="1030955" cy="1073911"/>
          </a:xfrm>
          <a:prstGeom prst="rect">
            <a:avLst/>
          </a:prstGeom>
        </p:spPr>
      </p:pic>
      <p:sp>
        <p:nvSpPr>
          <p:cNvPr id="30" name="Left Brace 29">
            <a:extLst>
              <a:ext uri="{FF2B5EF4-FFF2-40B4-BE49-F238E27FC236}">
                <a16:creationId xmlns:a16="http://schemas.microsoft.com/office/drawing/2014/main" id="{6A58B215-C9CB-6EBB-16B8-0A8F024B4C14}"/>
              </a:ext>
            </a:extLst>
          </p:cNvPr>
          <p:cNvSpPr/>
          <p:nvPr/>
        </p:nvSpPr>
        <p:spPr>
          <a:xfrm rot="16200000">
            <a:off x="3148710" y="743766"/>
            <a:ext cx="149892" cy="4378878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571F56BC-8906-9F60-D657-6293C7E9E455}"/>
              </a:ext>
            </a:extLst>
          </p:cNvPr>
          <p:cNvSpPr/>
          <p:nvPr/>
        </p:nvSpPr>
        <p:spPr>
          <a:xfrm rot="16200000">
            <a:off x="7840089" y="743389"/>
            <a:ext cx="149892" cy="4378878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D751B-A321-9EDC-C302-2E0D455AF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723A45-4500-067C-4A19-C9A648E3C811}"/>
              </a:ext>
            </a:extLst>
          </p:cNvPr>
          <p:cNvSpPr txBox="1"/>
          <p:nvPr/>
        </p:nvSpPr>
        <p:spPr>
          <a:xfrm>
            <a:off x="162560" y="24686"/>
            <a:ext cx="6401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gency FB" panose="020B0503020202020204" pitchFamily="34" charset="0"/>
              </a:rPr>
              <a:t>Fairness </a:t>
            </a:r>
            <a:r>
              <a:rPr lang="en-US" sz="4400" dirty="0" err="1">
                <a:latin typeface="Agency FB" panose="020B0503020202020204" pitchFamily="34" charset="0"/>
              </a:rPr>
              <a:t>w.r.t.</a:t>
            </a:r>
            <a:r>
              <a:rPr lang="en-US" sz="4400" dirty="0">
                <a:latin typeface="Agency FB" panose="020B0503020202020204" pitchFamily="34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Agency FB" panose="020B0503020202020204" pitchFamily="34" charset="0"/>
              </a:rPr>
              <a:t>projects’ categories</a:t>
            </a:r>
          </a:p>
        </p:txBody>
      </p:sp>
      <p:pic>
        <p:nvPicPr>
          <p:cNvPr id="5122" name="Picture 2" descr="Bike - Free transport icons">
            <a:extLst>
              <a:ext uri="{FF2B5EF4-FFF2-40B4-BE49-F238E27FC236}">
                <a16:creationId xmlns:a16="http://schemas.microsoft.com/office/drawing/2014/main" id="{59B35252-ECD7-6C60-3448-8C6DE54E6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16" y="1877061"/>
            <a:ext cx="833120" cy="8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cycle - Free transport icons">
            <a:extLst>
              <a:ext uri="{FF2B5EF4-FFF2-40B4-BE49-F238E27FC236}">
                <a16:creationId xmlns:a16="http://schemas.microsoft.com/office/drawing/2014/main" id="{9C45BCDA-D75A-ADDA-6F0E-E77D815CE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19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ke - Free transport icons">
            <a:extLst>
              <a:ext uri="{FF2B5EF4-FFF2-40B4-BE49-F238E27FC236}">
                <a16:creationId xmlns:a16="http://schemas.microsoft.com/office/drawing/2014/main" id="{BC083BAB-A532-CDAC-B869-2F4EC1E08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25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icycle - Free transport icons">
            <a:extLst>
              <a:ext uri="{FF2B5EF4-FFF2-40B4-BE49-F238E27FC236}">
                <a16:creationId xmlns:a16="http://schemas.microsoft.com/office/drawing/2014/main" id="{F54A0599-18CF-8D03-68FD-44AEB5D9A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36" y="1784351"/>
            <a:ext cx="1018540" cy="101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ark - Free nature icons">
            <a:extLst>
              <a:ext uri="{FF2B5EF4-FFF2-40B4-BE49-F238E27FC236}">
                <a16:creationId xmlns:a16="http://schemas.microsoft.com/office/drawing/2014/main" id="{2776BCEE-58AB-FC4C-F7E7-5476024A6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9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National Park - Free nature icons">
            <a:extLst>
              <a:ext uri="{FF2B5EF4-FFF2-40B4-BE49-F238E27FC236}">
                <a16:creationId xmlns:a16="http://schemas.microsoft.com/office/drawing/2014/main" id="{F6074B89-6E0B-14FC-605D-49FC8F81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3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Park - Free nature icons">
            <a:extLst>
              <a:ext uri="{FF2B5EF4-FFF2-40B4-BE49-F238E27FC236}">
                <a16:creationId xmlns:a16="http://schemas.microsoft.com/office/drawing/2014/main" id="{1F97FB2A-AE0C-AAD1-F850-23435574C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7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Park - Free architecture and city icons">
            <a:extLst>
              <a:ext uri="{FF2B5EF4-FFF2-40B4-BE49-F238E27FC236}">
                <a16:creationId xmlns:a16="http://schemas.microsoft.com/office/drawing/2014/main" id="{C2EFEED6-0149-5AA0-6907-24326B605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416" y="1767841"/>
            <a:ext cx="1051560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ggy bank - Free business and finance icons">
            <a:extLst>
              <a:ext uri="{FF2B5EF4-FFF2-40B4-BE49-F238E27FC236}">
                <a16:creationId xmlns:a16="http://schemas.microsoft.com/office/drawing/2014/main" id="{5FE2067A-6A12-AC10-E50A-A3357CE98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2988" y="4753071"/>
            <a:ext cx="1111045" cy="1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D64F9D-F702-5C32-31A2-82A9C5248C5B}"/>
              </a:ext>
            </a:extLst>
          </p:cNvPr>
          <p:cNvSpPr txBox="1"/>
          <p:nvPr/>
        </p:nvSpPr>
        <p:spPr>
          <a:xfrm>
            <a:off x="336126" y="5156715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6FB23-7E13-D042-34B5-3E5FB84369DD}"/>
              </a:ext>
            </a:extLst>
          </p:cNvPr>
          <p:cNvSpPr txBox="1"/>
          <p:nvPr/>
        </p:nvSpPr>
        <p:spPr>
          <a:xfrm>
            <a:off x="336126" y="6024409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A4B950-9B49-36DE-8EA0-026641BB74F2}"/>
              </a:ext>
            </a:extLst>
          </p:cNvPr>
          <p:cNvSpPr txBox="1"/>
          <p:nvPr/>
        </p:nvSpPr>
        <p:spPr>
          <a:xfrm>
            <a:off x="-1" y="1246691"/>
            <a:ext cx="11257935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cost:       10k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6AF91-1FB2-7787-F4AD-0B3D7F4F3FCC}"/>
              </a:ext>
            </a:extLst>
          </p:cNvPr>
          <p:cNvSpPr txBox="1"/>
          <p:nvPr/>
        </p:nvSpPr>
        <p:spPr>
          <a:xfrm>
            <a:off x="17231" y="4027363"/>
            <a:ext cx="10289976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votes:                                 60k                                                            30k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DF4B7A-019F-4264-38F2-2C573B09BF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5751" y="5778991"/>
            <a:ext cx="1466850" cy="952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430167-B296-F006-7E08-B1A2E768C3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7122" y="2858563"/>
            <a:ext cx="1420147" cy="12355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A946E6-0150-5CBA-165C-57E72A0029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32871" y="3029459"/>
            <a:ext cx="1030955" cy="1073911"/>
          </a:xfrm>
          <a:prstGeom prst="rect">
            <a:avLst/>
          </a:prstGeom>
        </p:spPr>
      </p:pic>
      <p:sp>
        <p:nvSpPr>
          <p:cNvPr id="30" name="Left Brace 29">
            <a:extLst>
              <a:ext uri="{FF2B5EF4-FFF2-40B4-BE49-F238E27FC236}">
                <a16:creationId xmlns:a16="http://schemas.microsoft.com/office/drawing/2014/main" id="{DD28A7D1-7B34-FAF1-4349-0B48F57B5D08}"/>
              </a:ext>
            </a:extLst>
          </p:cNvPr>
          <p:cNvSpPr/>
          <p:nvPr/>
        </p:nvSpPr>
        <p:spPr>
          <a:xfrm rot="16200000">
            <a:off x="3148710" y="743766"/>
            <a:ext cx="149892" cy="4378878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B7FC225F-7735-F29C-C97D-A44B5ACFA6B8}"/>
              </a:ext>
            </a:extLst>
          </p:cNvPr>
          <p:cNvSpPr/>
          <p:nvPr/>
        </p:nvSpPr>
        <p:spPr>
          <a:xfrm rot="16200000">
            <a:off x="7840089" y="743389"/>
            <a:ext cx="149892" cy="4378878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adge Tick with solid fill">
            <a:extLst>
              <a:ext uri="{FF2B5EF4-FFF2-40B4-BE49-F238E27FC236}">
                <a16:creationId xmlns:a16="http://schemas.microsoft.com/office/drawing/2014/main" id="{4E3A2115-A14B-A9F5-7BB4-B4C33949ED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35013" y="739477"/>
            <a:ext cx="841216" cy="841216"/>
          </a:xfrm>
          <a:prstGeom prst="rect">
            <a:avLst/>
          </a:prstGeom>
        </p:spPr>
      </p:pic>
      <p:pic>
        <p:nvPicPr>
          <p:cNvPr id="9" name="Graphic 8" descr="Shield Cross with solid fill">
            <a:extLst>
              <a:ext uri="{FF2B5EF4-FFF2-40B4-BE49-F238E27FC236}">
                <a16:creationId xmlns:a16="http://schemas.microsoft.com/office/drawing/2014/main" id="{DB956A6D-7245-FC86-51A9-F559A267E1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70510" y="909211"/>
            <a:ext cx="501747" cy="501747"/>
          </a:xfrm>
          <a:prstGeom prst="rect">
            <a:avLst/>
          </a:prstGeom>
        </p:spPr>
      </p:pic>
      <p:pic>
        <p:nvPicPr>
          <p:cNvPr id="10" name="Graphic 9" descr="Badge Tick with solid fill">
            <a:extLst>
              <a:ext uri="{FF2B5EF4-FFF2-40B4-BE49-F238E27FC236}">
                <a16:creationId xmlns:a16="http://schemas.microsoft.com/office/drawing/2014/main" id="{A62C0A70-FC12-01C8-AED1-9B1B759D79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52601" y="743539"/>
            <a:ext cx="841216" cy="841216"/>
          </a:xfrm>
          <a:prstGeom prst="rect">
            <a:avLst/>
          </a:prstGeom>
        </p:spPr>
      </p:pic>
      <p:pic>
        <p:nvPicPr>
          <p:cNvPr id="11" name="Graphic 10" descr="Badge Tick with solid fill">
            <a:extLst>
              <a:ext uri="{FF2B5EF4-FFF2-40B4-BE49-F238E27FC236}">
                <a16:creationId xmlns:a16="http://schemas.microsoft.com/office/drawing/2014/main" id="{7D4A203A-F050-2810-7E86-8518AF1EF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35333" y="699457"/>
            <a:ext cx="841216" cy="841216"/>
          </a:xfrm>
          <a:prstGeom prst="rect">
            <a:avLst/>
          </a:prstGeom>
        </p:spPr>
      </p:pic>
      <p:pic>
        <p:nvPicPr>
          <p:cNvPr id="12" name="Graphic 11" descr="Shield Cross with solid fill">
            <a:extLst>
              <a:ext uri="{FF2B5EF4-FFF2-40B4-BE49-F238E27FC236}">
                <a16:creationId xmlns:a16="http://schemas.microsoft.com/office/drawing/2014/main" id="{6B533C1F-FEF6-3FB4-AA5C-8ECB17918C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17391" y="913964"/>
            <a:ext cx="501747" cy="501747"/>
          </a:xfrm>
          <a:prstGeom prst="rect">
            <a:avLst/>
          </a:prstGeom>
        </p:spPr>
      </p:pic>
      <p:pic>
        <p:nvPicPr>
          <p:cNvPr id="13" name="Graphic 12" descr="Shield Cross with solid fill">
            <a:extLst>
              <a:ext uri="{FF2B5EF4-FFF2-40B4-BE49-F238E27FC236}">
                <a16:creationId xmlns:a16="http://schemas.microsoft.com/office/drawing/2014/main" id="{4C397451-F8C9-C6B8-51DE-1295BC76494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26397" y="936332"/>
            <a:ext cx="501747" cy="501747"/>
          </a:xfrm>
          <a:prstGeom prst="rect">
            <a:avLst/>
          </a:prstGeom>
        </p:spPr>
      </p:pic>
      <p:pic>
        <p:nvPicPr>
          <p:cNvPr id="14" name="Graphic 13" descr="Shield Cross with solid fill">
            <a:extLst>
              <a:ext uri="{FF2B5EF4-FFF2-40B4-BE49-F238E27FC236}">
                <a16:creationId xmlns:a16="http://schemas.microsoft.com/office/drawing/2014/main" id="{3EDAA823-C96E-8C30-4265-0F573DA180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11346" y="924609"/>
            <a:ext cx="501747" cy="501747"/>
          </a:xfrm>
          <a:prstGeom prst="rect">
            <a:avLst/>
          </a:prstGeom>
        </p:spPr>
      </p:pic>
      <p:pic>
        <p:nvPicPr>
          <p:cNvPr id="15" name="Graphic 14" descr="Shield Cross with solid fill">
            <a:extLst>
              <a:ext uri="{FF2B5EF4-FFF2-40B4-BE49-F238E27FC236}">
                <a16:creationId xmlns:a16="http://schemas.microsoft.com/office/drawing/2014/main" id="{1E81B2DC-4506-3F21-DCE8-14432AABE5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478466" y="942566"/>
            <a:ext cx="501747" cy="50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1F5CB-84A2-5318-3AB5-F4F4A370D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F0BD8A-5A12-C4B7-0236-99A8243501B9}"/>
              </a:ext>
            </a:extLst>
          </p:cNvPr>
          <p:cNvSpPr txBox="1"/>
          <p:nvPr/>
        </p:nvSpPr>
        <p:spPr>
          <a:xfrm>
            <a:off x="162560" y="24686"/>
            <a:ext cx="6401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gency FB" panose="020B0503020202020204" pitchFamily="34" charset="0"/>
              </a:rPr>
              <a:t>Fairness </a:t>
            </a:r>
            <a:r>
              <a:rPr lang="en-US" sz="4400" dirty="0" err="1">
                <a:latin typeface="Agency FB" panose="020B0503020202020204" pitchFamily="34" charset="0"/>
              </a:rPr>
              <a:t>w.r.t.</a:t>
            </a:r>
            <a:r>
              <a:rPr lang="en-US" sz="4400" dirty="0">
                <a:latin typeface="Agency FB" panose="020B0503020202020204" pitchFamily="34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Agency FB" panose="020B0503020202020204" pitchFamily="34" charset="0"/>
              </a:rPr>
              <a:t>projects’ categories</a:t>
            </a:r>
          </a:p>
        </p:txBody>
      </p:sp>
      <p:pic>
        <p:nvPicPr>
          <p:cNvPr id="5122" name="Picture 2" descr="Bike - Free transport icons">
            <a:extLst>
              <a:ext uri="{FF2B5EF4-FFF2-40B4-BE49-F238E27FC236}">
                <a16:creationId xmlns:a16="http://schemas.microsoft.com/office/drawing/2014/main" id="{8511602A-6D43-5880-5EA7-B3685B1FF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16" y="1877061"/>
            <a:ext cx="833120" cy="83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icycle - Free transport icons">
            <a:extLst>
              <a:ext uri="{FF2B5EF4-FFF2-40B4-BE49-F238E27FC236}">
                <a16:creationId xmlns:a16="http://schemas.microsoft.com/office/drawing/2014/main" id="{C1A936E4-CB9C-8ABC-A0A0-FE4370B29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19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ke - Free transport icons">
            <a:extLst>
              <a:ext uri="{FF2B5EF4-FFF2-40B4-BE49-F238E27FC236}">
                <a16:creationId xmlns:a16="http://schemas.microsoft.com/office/drawing/2014/main" id="{9DAACFBB-6E89-461B-F60D-49798BA7C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25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icycle - Free transport icons">
            <a:extLst>
              <a:ext uri="{FF2B5EF4-FFF2-40B4-BE49-F238E27FC236}">
                <a16:creationId xmlns:a16="http://schemas.microsoft.com/office/drawing/2014/main" id="{31739CDC-F240-BD92-C612-121239CE4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36" y="1784351"/>
            <a:ext cx="1018540" cy="101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ark - Free nature icons">
            <a:extLst>
              <a:ext uri="{FF2B5EF4-FFF2-40B4-BE49-F238E27FC236}">
                <a16:creationId xmlns:a16="http://schemas.microsoft.com/office/drawing/2014/main" id="{8F80662C-665B-C951-7621-7C1EB6979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59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National Park - Free nature icons">
            <a:extLst>
              <a:ext uri="{FF2B5EF4-FFF2-40B4-BE49-F238E27FC236}">
                <a16:creationId xmlns:a16="http://schemas.microsoft.com/office/drawing/2014/main" id="{79A86AF6-0670-5F4F-4E51-E49D4284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53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Park - Free nature icons">
            <a:extLst>
              <a:ext uri="{FF2B5EF4-FFF2-40B4-BE49-F238E27FC236}">
                <a16:creationId xmlns:a16="http://schemas.microsoft.com/office/drawing/2014/main" id="{D8F19D52-25B5-4B46-1B57-3CDB43965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476" y="1832611"/>
            <a:ext cx="92202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Park - Free architecture and city icons">
            <a:extLst>
              <a:ext uri="{FF2B5EF4-FFF2-40B4-BE49-F238E27FC236}">
                <a16:creationId xmlns:a16="http://schemas.microsoft.com/office/drawing/2014/main" id="{6ED92FAC-02D8-B3B6-C675-9D20BE3AA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416" y="1767841"/>
            <a:ext cx="1051560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ggy bank - Free business and finance icons">
            <a:extLst>
              <a:ext uri="{FF2B5EF4-FFF2-40B4-BE49-F238E27FC236}">
                <a16:creationId xmlns:a16="http://schemas.microsoft.com/office/drawing/2014/main" id="{7720B8DF-E923-5356-9FCD-013C01103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2988" y="4753071"/>
            <a:ext cx="1111045" cy="1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C1AC5D-DBDC-CF86-B96A-3E7AA1B2CAB7}"/>
              </a:ext>
            </a:extLst>
          </p:cNvPr>
          <p:cNvSpPr txBox="1"/>
          <p:nvPr/>
        </p:nvSpPr>
        <p:spPr>
          <a:xfrm>
            <a:off x="336126" y="5156715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1356D-0B3E-8B42-57B6-A464A445B03E}"/>
              </a:ext>
            </a:extLst>
          </p:cNvPr>
          <p:cNvSpPr txBox="1"/>
          <p:nvPr/>
        </p:nvSpPr>
        <p:spPr>
          <a:xfrm>
            <a:off x="336126" y="6024409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90k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71361-C45B-93AB-0D94-F0A29D2CC491}"/>
              </a:ext>
            </a:extLst>
          </p:cNvPr>
          <p:cNvSpPr txBox="1"/>
          <p:nvPr/>
        </p:nvSpPr>
        <p:spPr>
          <a:xfrm>
            <a:off x="-1" y="1246691"/>
            <a:ext cx="11257935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cost:       10k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5F2DF-9573-FB71-326D-59136B2FDC76}"/>
              </a:ext>
            </a:extLst>
          </p:cNvPr>
          <p:cNvSpPr txBox="1"/>
          <p:nvPr/>
        </p:nvSpPr>
        <p:spPr>
          <a:xfrm>
            <a:off x="17231" y="4027363"/>
            <a:ext cx="10289976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votes:                                 60k                                                            30k</a:t>
            </a:r>
          </a:p>
        </p:txBody>
      </p:sp>
      <p:pic>
        <p:nvPicPr>
          <p:cNvPr id="9" name="Graphic 8" descr="Badge Tick with solid fill">
            <a:extLst>
              <a:ext uri="{FF2B5EF4-FFF2-40B4-BE49-F238E27FC236}">
                <a16:creationId xmlns:a16="http://schemas.microsoft.com/office/drawing/2014/main" id="{F2E5A877-DE3B-AF65-CCF7-86BF5ABA6A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35013" y="739477"/>
            <a:ext cx="841216" cy="841216"/>
          </a:xfrm>
          <a:prstGeom prst="rect">
            <a:avLst/>
          </a:prstGeom>
        </p:spPr>
      </p:pic>
      <p:pic>
        <p:nvPicPr>
          <p:cNvPr id="14" name="Graphic 13" descr="Shield Cross with solid fill">
            <a:extLst>
              <a:ext uri="{FF2B5EF4-FFF2-40B4-BE49-F238E27FC236}">
                <a16:creationId xmlns:a16="http://schemas.microsoft.com/office/drawing/2014/main" id="{EB5994E8-6513-9C76-AFD9-3524901BE9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70510" y="909211"/>
            <a:ext cx="501747" cy="501747"/>
          </a:xfrm>
          <a:prstGeom prst="rect">
            <a:avLst/>
          </a:prstGeom>
        </p:spPr>
      </p:pic>
      <p:pic>
        <p:nvPicPr>
          <p:cNvPr id="16" name="Graphic 15" descr="Badge Tick with solid fill">
            <a:extLst>
              <a:ext uri="{FF2B5EF4-FFF2-40B4-BE49-F238E27FC236}">
                <a16:creationId xmlns:a16="http://schemas.microsoft.com/office/drawing/2014/main" id="{D0DA0C60-6C42-102A-897E-2FBA185F9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52601" y="743539"/>
            <a:ext cx="841216" cy="841216"/>
          </a:xfrm>
          <a:prstGeom prst="rect">
            <a:avLst/>
          </a:prstGeom>
        </p:spPr>
      </p:pic>
      <p:pic>
        <p:nvPicPr>
          <p:cNvPr id="17" name="Graphic 16" descr="Badge Tick with solid fill">
            <a:extLst>
              <a:ext uri="{FF2B5EF4-FFF2-40B4-BE49-F238E27FC236}">
                <a16:creationId xmlns:a16="http://schemas.microsoft.com/office/drawing/2014/main" id="{009E8D05-B3A9-7EE9-79B4-7F82F5BC60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35333" y="699457"/>
            <a:ext cx="841216" cy="841216"/>
          </a:xfrm>
          <a:prstGeom prst="rect">
            <a:avLst/>
          </a:prstGeom>
        </p:spPr>
      </p:pic>
      <p:pic>
        <p:nvPicPr>
          <p:cNvPr id="18" name="Graphic 17" descr="Shield Cross with solid fill">
            <a:extLst>
              <a:ext uri="{FF2B5EF4-FFF2-40B4-BE49-F238E27FC236}">
                <a16:creationId xmlns:a16="http://schemas.microsoft.com/office/drawing/2014/main" id="{6FD498F5-783F-1294-D6AC-852BE9E337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17391" y="913964"/>
            <a:ext cx="501747" cy="501747"/>
          </a:xfrm>
          <a:prstGeom prst="rect">
            <a:avLst/>
          </a:prstGeom>
        </p:spPr>
      </p:pic>
      <p:pic>
        <p:nvPicPr>
          <p:cNvPr id="19" name="Graphic 18" descr="Shield Cross with solid fill">
            <a:extLst>
              <a:ext uri="{FF2B5EF4-FFF2-40B4-BE49-F238E27FC236}">
                <a16:creationId xmlns:a16="http://schemas.microsoft.com/office/drawing/2014/main" id="{82BCED0A-2CE0-9D2C-568C-0318FFF272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26397" y="936332"/>
            <a:ext cx="501747" cy="501747"/>
          </a:xfrm>
          <a:prstGeom prst="rect">
            <a:avLst/>
          </a:prstGeom>
        </p:spPr>
      </p:pic>
      <p:pic>
        <p:nvPicPr>
          <p:cNvPr id="20" name="Graphic 19" descr="Shield Cross with solid fill">
            <a:extLst>
              <a:ext uri="{FF2B5EF4-FFF2-40B4-BE49-F238E27FC236}">
                <a16:creationId xmlns:a16="http://schemas.microsoft.com/office/drawing/2014/main" id="{5E618587-ADE0-AD64-6E6E-F72E4AB4F5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11346" y="924609"/>
            <a:ext cx="501747" cy="501747"/>
          </a:xfrm>
          <a:prstGeom prst="rect">
            <a:avLst/>
          </a:prstGeom>
        </p:spPr>
      </p:pic>
      <p:pic>
        <p:nvPicPr>
          <p:cNvPr id="21" name="Graphic 20" descr="Shield Cross with solid fill">
            <a:extLst>
              <a:ext uri="{FF2B5EF4-FFF2-40B4-BE49-F238E27FC236}">
                <a16:creationId xmlns:a16="http://schemas.microsoft.com/office/drawing/2014/main" id="{74427148-36AB-CBB2-0DBF-BB156296D1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78466" y="942566"/>
            <a:ext cx="501747" cy="5017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BB0704-2A3E-EC30-20B8-B7B4D13FCB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5751" y="5778991"/>
            <a:ext cx="1466850" cy="9525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1945A1-6279-7EA6-8106-116C548AB0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77122" y="2858563"/>
            <a:ext cx="1420147" cy="12355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A7F2D4-73C5-F46F-9A94-77C457272E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32871" y="3029459"/>
            <a:ext cx="1030955" cy="1073911"/>
          </a:xfrm>
          <a:prstGeom prst="rect">
            <a:avLst/>
          </a:prstGeom>
        </p:spPr>
      </p:pic>
      <p:sp>
        <p:nvSpPr>
          <p:cNvPr id="30" name="Left Brace 29">
            <a:extLst>
              <a:ext uri="{FF2B5EF4-FFF2-40B4-BE49-F238E27FC236}">
                <a16:creationId xmlns:a16="http://schemas.microsoft.com/office/drawing/2014/main" id="{B44E57DA-CA17-B4F3-D5A7-A5B2623A78DD}"/>
              </a:ext>
            </a:extLst>
          </p:cNvPr>
          <p:cNvSpPr/>
          <p:nvPr/>
        </p:nvSpPr>
        <p:spPr>
          <a:xfrm rot="16200000">
            <a:off x="3148710" y="743766"/>
            <a:ext cx="149892" cy="4378878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FF7A6392-813F-FADF-0917-F9496F530E28}"/>
              </a:ext>
            </a:extLst>
          </p:cNvPr>
          <p:cNvSpPr/>
          <p:nvPr/>
        </p:nvSpPr>
        <p:spPr>
          <a:xfrm rot="16200000">
            <a:off x="7840089" y="743389"/>
            <a:ext cx="149892" cy="4378878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63E22A80-A026-A81E-E10C-3F5BFA54619D}"/>
              </a:ext>
            </a:extLst>
          </p:cNvPr>
          <p:cNvSpPr txBox="1">
            <a:spLocks/>
          </p:cNvSpPr>
          <p:nvPr/>
        </p:nvSpPr>
        <p:spPr>
          <a:xfrm>
            <a:off x="4183523" y="4612828"/>
            <a:ext cx="8008477" cy="1790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300" dirty="0">
                <a:latin typeface="Comic Sans MS" panose="030F0702030302020204" pitchFamily="66" charset="0"/>
              </a:rPr>
              <a:t> </a:t>
            </a:r>
            <a:r>
              <a:rPr lang="en-US" sz="2300" dirty="0">
                <a:solidFill>
                  <a:srgbClr val="00B050"/>
                </a:solidFill>
                <a:latin typeface="Comic Sans MS" panose="030F0702030302020204" pitchFamily="66" charset="0"/>
              </a:rPr>
              <a:t>1/3 of the population</a:t>
            </a:r>
            <a:r>
              <a:rPr lang="en-US" sz="2300" dirty="0">
                <a:latin typeface="Comic Sans MS" panose="030F0702030302020204" pitchFamily="66" charset="0"/>
              </a:rPr>
              <a:t> with common preferences should decide on </a:t>
            </a:r>
            <a:r>
              <a:rPr lang="en-US" sz="2300" dirty="0">
                <a:solidFill>
                  <a:srgbClr val="0070C0"/>
                </a:solidFill>
                <a:latin typeface="Comic Sans MS" panose="030F0702030302020204" pitchFamily="66" charset="0"/>
              </a:rPr>
              <a:t>1/3 of the budget</a:t>
            </a:r>
            <a:r>
              <a:rPr lang="en-US" sz="2300" dirty="0">
                <a:latin typeface="Comic Sans MS" panose="030F0702030302020204" pitchFamily="66" charset="0"/>
              </a:rPr>
              <a:t>, i.e. 10k. </a:t>
            </a:r>
            <a:br>
              <a:rPr lang="en-US" sz="2300" dirty="0">
                <a:latin typeface="Comic Sans MS" panose="030F0702030302020204" pitchFamily="66" charset="0"/>
              </a:rPr>
            </a:br>
            <a:endParaRPr lang="en-US" sz="2300" dirty="0">
              <a:latin typeface="Comic Sans MS" panose="030F0702030302020204" pitchFamily="66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300" dirty="0">
                <a:latin typeface="Comic Sans MS" panose="030F0702030302020204" pitchFamily="66" charset="0"/>
              </a:rPr>
              <a:t>Here,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2/3 of the population</a:t>
            </a:r>
            <a:r>
              <a:rPr lang="en-US" sz="2300" dirty="0">
                <a:latin typeface="Comic Sans MS" panose="030F0702030302020204" pitchFamily="66" charset="0"/>
              </a:rPr>
              <a:t> control the </a:t>
            </a:r>
            <a:r>
              <a:rPr lang="en-US" sz="2300" dirty="0">
                <a:solidFill>
                  <a:srgbClr val="FF0000"/>
                </a:solidFill>
                <a:latin typeface="Comic Sans MS" panose="030F0702030302020204" pitchFamily="66" charset="0"/>
              </a:rPr>
              <a:t>whole budget</a:t>
            </a:r>
          </a:p>
          <a:p>
            <a:pPr algn="l"/>
            <a:r>
              <a:rPr lang="en-US" sz="1600" dirty="0">
                <a:latin typeface="Comic Sans MS" panose="030F0702030302020204" pitchFamily="66" charset="0"/>
              </a:rPr>
              <a:t>      (Krakow, 2020: 8.5% of the voters could have controlled the entire budget.)</a:t>
            </a:r>
          </a:p>
        </p:txBody>
      </p:sp>
      <p:pic>
        <p:nvPicPr>
          <p:cNvPr id="34" name="Picture 12" descr="National Park - Free nature icons">
            <a:extLst>
              <a:ext uri="{FF2B5EF4-FFF2-40B4-BE49-F238E27FC236}">
                <a16:creationId xmlns:a16="http://schemas.microsoft.com/office/drawing/2014/main" id="{3A0478EA-E7CF-FDEB-2186-958FE1E7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021" y="4891274"/>
            <a:ext cx="834637" cy="83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5043A-C01A-6641-031D-4A1D79AEA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153CA72-642A-A9CA-6DB3-5D59AE3CBFBB}"/>
              </a:ext>
            </a:extLst>
          </p:cNvPr>
          <p:cNvSpPr txBox="1"/>
          <p:nvPr/>
        </p:nvSpPr>
        <p:spPr>
          <a:xfrm>
            <a:off x="359525" y="263276"/>
            <a:ext cx="11472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Proportionality</a:t>
            </a:r>
            <a:r>
              <a:rPr lang="en-US" sz="2500" dirty="0">
                <a:latin typeface="Comic Sans MS" panose="030F0702030302020204" pitchFamily="66" charset="0"/>
              </a:rPr>
              <a:t>: </a:t>
            </a:r>
            <a:r>
              <a:rPr lang="en-GB" sz="2800" dirty="0"/>
              <a:t>If a group makes up </a:t>
            </a:r>
            <a:r>
              <a:rPr lang="en-GB" sz="2800" i="1" dirty="0">
                <a:solidFill>
                  <a:srgbClr val="0070C0"/>
                </a:solidFill>
              </a:rPr>
              <a:t>x% of the population</a:t>
            </a:r>
            <a:r>
              <a:rPr lang="en-GB" sz="2800" dirty="0"/>
              <a:t> and shares similar preferences, they should elect projects they support costing at least </a:t>
            </a:r>
            <a:r>
              <a:rPr lang="en-GB" sz="2800" i="1" dirty="0">
                <a:solidFill>
                  <a:srgbClr val="0070C0"/>
                </a:solidFill>
              </a:rPr>
              <a:t>x% of the total budget</a:t>
            </a:r>
            <a:r>
              <a:rPr lang="en-GB" sz="2800" dirty="0"/>
              <a:t>.</a:t>
            </a:r>
            <a:endParaRPr lang="en-US" sz="25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Park - Free nature icons">
            <a:extLst>
              <a:ext uri="{FF2B5EF4-FFF2-40B4-BE49-F238E27FC236}">
                <a16:creationId xmlns:a16="http://schemas.microsoft.com/office/drawing/2014/main" id="{64AB3958-0007-4216-1835-62456B7DB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161" y="2766293"/>
            <a:ext cx="1246496" cy="124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ountain bike - Free transport icons">
            <a:extLst>
              <a:ext uri="{FF2B5EF4-FFF2-40B4-BE49-F238E27FC236}">
                <a16:creationId xmlns:a16="http://schemas.microsoft.com/office/drawing/2014/main" id="{AE186BEB-6BE9-C9F6-070E-616BA6AE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90" y="2719845"/>
            <a:ext cx="1595284" cy="159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layground - Free entertainment icons">
            <a:extLst>
              <a:ext uri="{FF2B5EF4-FFF2-40B4-BE49-F238E27FC236}">
                <a16:creationId xmlns:a16="http://schemas.microsoft.com/office/drawing/2014/main" id="{E2C09C14-B705-59A1-60C0-C7520261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87" y="2958278"/>
            <a:ext cx="1042219" cy="104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C34D0A-EAFE-6181-4D82-C7B53D836B29}"/>
              </a:ext>
            </a:extLst>
          </p:cNvPr>
          <p:cNvSpPr txBox="1"/>
          <p:nvPr/>
        </p:nvSpPr>
        <p:spPr>
          <a:xfrm>
            <a:off x="115554" y="2258180"/>
            <a:ext cx="10289976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votes:                       60%                        25%                      15%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67954745-97BC-8428-5E1C-E1E04E950484}"/>
              </a:ext>
            </a:extLst>
          </p:cNvPr>
          <p:cNvSpPr/>
          <p:nvPr/>
        </p:nvSpPr>
        <p:spPr>
          <a:xfrm rot="10800000">
            <a:off x="7649107" y="1942263"/>
            <a:ext cx="485956" cy="2359345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FB66AC-99B7-BD50-54C4-46578FB67833}"/>
              </a:ext>
            </a:extLst>
          </p:cNvPr>
          <p:cNvSpPr txBox="1"/>
          <p:nvPr/>
        </p:nvSpPr>
        <p:spPr>
          <a:xfrm>
            <a:off x="4783886" y="5251155"/>
            <a:ext cx="3115203" cy="1077218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gency FB" panose="020B0503020202020204" pitchFamily="34" charset="0"/>
              </a:rPr>
              <a:t>  class of axioms: 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gency FB" panose="020B0503020202020204" pitchFamily="34" charset="0"/>
              </a:rPr>
              <a:t>JR</a:t>
            </a:r>
            <a:r>
              <a:rPr lang="en-US" sz="3200" dirty="0">
                <a:solidFill>
                  <a:srgbClr val="FF0000"/>
                </a:solidFill>
                <a:latin typeface="Agency FB" panose="020B0503020202020204" pitchFamily="34" charset="0"/>
                <a:sym typeface="Wingdings" panose="05000000000000000000" pitchFamily="2" charset="2"/>
              </a:rPr>
              <a:t>  PJR  EJR    </a:t>
            </a:r>
            <a:endParaRPr lang="en-US" sz="3200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E901AF-C957-B781-A20D-0A08EE4D3DBD}"/>
              </a:ext>
            </a:extLst>
          </p:cNvPr>
          <p:cNvSpPr txBox="1"/>
          <p:nvPr/>
        </p:nvSpPr>
        <p:spPr>
          <a:xfrm>
            <a:off x="8371723" y="2660271"/>
            <a:ext cx="3820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60% of the budget to bike-lanes</a:t>
            </a:r>
          </a:p>
          <a:p>
            <a:r>
              <a:rPr lang="en-US" dirty="0">
                <a:latin typeface="Comic Sans MS" panose="030F0702030302020204" pitchFamily="66" charset="0"/>
              </a:rPr>
              <a:t>25% of the budget to parks</a:t>
            </a:r>
          </a:p>
          <a:p>
            <a:r>
              <a:rPr lang="en-US" dirty="0">
                <a:latin typeface="Comic Sans MS" panose="030F0702030302020204" pitchFamily="66" charset="0"/>
              </a:rPr>
              <a:t>15% of the budget to playgrounds</a:t>
            </a:r>
          </a:p>
        </p:txBody>
      </p:sp>
      <p:pic>
        <p:nvPicPr>
          <p:cNvPr id="7" name="Graphic 6" descr="Money with solid fill">
            <a:extLst>
              <a:ext uri="{FF2B5EF4-FFF2-40B4-BE49-F238E27FC236}">
                <a16:creationId xmlns:a16="http://schemas.microsoft.com/office/drawing/2014/main" id="{5B934DCD-9668-69CC-DF11-A9B3C9397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9341" y="4059237"/>
            <a:ext cx="638753" cy="638753"/>
          </a:xfrm>
          <a:prstGeom prst="rect">
            <a:avLst/>
          </a:prstGeom>
        </p:spPr>
      </p:pic>
      <p:pic>
        <p:nvPicPr>
          <p:cNvPr id="8" name="Graphic 7" descr="Money with solid fill">
            <a:extLst>
              <a:ext uri="{FF2B5EF4-FFF2-40B4-BE49-F238E27FC236}">
                <a16:creationId xmlns:a16="http://schemas.microsoft.com/office/drawing/2014/main" id="{08E73895-446C-7A14-C6F6-3CB423752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6987" y="4059237"/>
            <a:ext cx="638753" cy="638753"/>
          </a:xfrm>
          <a:prstGeom prst="rect">
            <a:avLst/>
          </a:prstGeom>
        </p:spPr>
      </p:pic>
      <p:pic>
        <p:nvPicPr>
          <p:cNvPr id="9" name="Graphic 8" descr="Money with solid fill">
            <a:extLst>
              <a:ext uri="{FF2B5EF4-FFF2-40B4-BE49-F238E27FC236}">
                <a16:creationId xmlns:a16="http://schemas.microsoft.com/office/drawing/2014/main" id="{216C5401-99F3-747D-072D-02104479E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08827" y="4059237"/>
            <a:ext cx="638753" cy="6387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94B08C4-EF2A-35DB-8434-2FE7262B9444}"/>
              </a:ext>
            </a:extLst>
          </p:cNvPr>
          <p:cNvSpPr/>
          <p:nvPr/>
        </p:nvSpPr>
        <p:spPr>
          <a:xfrm>
            <a:off x="7032520" y="5799596"/>
            <a:ext cx="597310" cy="4635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A2B4E5-CB9C-6B3B-EC34-64C0C58CE092}"/>
              </a:ext>
            </a:extLst>
          </p:cNvPr>
          <p:cNvSpPr/>
          <p:nvPr/>
        </p:nvSpPr>
        <p:spPr>
          <a:xfrm>
            <a:off x="6963695" y="5734251"/>
            <a:ext cx="754627" cy="57445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22" grpId="0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3A974-75BE-2E2D-4C5A-0E118CB4B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DB311D-87E1-2AF5-7AA0-0CBA2787732B}"/>
              </a:ext>
            </a:extLst>
          </p:cNvPr>
          <p:cNvSpPr txBox="1"/>
          <p:nvPr/>
        </p:nvSpPr>
        <p:spPr>
          <a:xfrm>
            <a:off x="359525" y="263276"/>
            <a:ext cx="114729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B050"/>
                </a:solidFill>
                <a:latin typeface="Comic Sans MS" panose="030F0702030302020204" pitchFamily="66" charset="0"/>
              </a:rPr>
              <a:t>Proportionality</a:t>
            </a:r>
            <a:r>
              <a:rPr lang="en-US" sz="2500" dirty="0">
                <a:latin typeface="Comic Sans MS" panose="030F0702030302020204" pitchFamily="66" charset="0"/>
              </a:rPr>
              <a:t>: </a:t>
            </a:r>
            <a:r>
              <a:rPr lang="en-GB" sz="2800" dirty="0"/>
              <a:t>If a group makes up </a:t>
            </a:r>
            <a:r>
              <a:rPr lang="en-GB" sz="2800" i="1" dirty="0">
                <a:solidFill>
                  <a:srgbClr val="0070C0"/>
                </a:solidFill>
              </a:rPr>
              <a:t>x% of the population</a:t>
            </a:r>
            <a:r>
              <a:rPr lang="en-GB" sz="2800" dirty="0"/>
              <a:t> and shares similar preferences, they should elect projects they support costing at least </a:t>
            </a:r>
            <a:r>
              <a:rPr lang="en-GB" sz="2800" i="1" dirty="0">
                <a:solidFill>
                  <a:srgbClr val="0070C0"/>
                </a:solidFill>
              </a:rPr>
              <a:t>x% of the total budget</a:t>
            </a:r>
            <a:r>
              <a:rPr lang="en-GB" sz="2800" dirty="0"/>
              <a:t>.</a:t>
            </a:r>
            <a:endParaRPr lang="en-US" sz="2500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514ACB-3134-A84B-57CA-EDD198239DE0}"/>
              </a:ext>
            </a:extLst>
          </p:cNvPr>
          <p:cNvSpPr txBox="1"/>
          <p:nvPr/>
        </p:nvSpPr>
        <p:spPr>
          <a:xfrm>
            <a:off x="4636289" y="5131261"/>
            <a:ext cx="8441643" cy="1426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MES satisfies EJR when all projects have the same cost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MES satisfies a </a:t>
            </a:r>
            <a:r>
              <a:rPr lang="en-U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very close approximation of EJR</a:t>
            </a:r>
            <a:r>
              <a:rPr lang="en-US" sz="2000" dirty="0">
                <a:latin typeface="Comic Sans MS" panose="030F0702030302020204" pitchFamily="66" charset="0"/>
              </a:rPr>
              <a:t> in general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No polynomial rule</a:t>
            </a:r>
            <a:r>
              <a:rPr lang="en-US" sz="2000" dirty="0">
                <a:latin typeface="Comic Sans MS" panose="030F0702030302020204" pitchFamily="66" charset="0"/>
              </a:rPr>
              <a:t> satisfies EJR</a:t>
            </a:r>
          </a:p>
        </p:txBody>
      </p:sp>
      <p:pic>
        <p:nvPicPr>
          <p:cNvPr id="9226" name="Picture 10" descr="Dominik Peters - Computer Scientist at CNRS | Personal Webpage">
            <a:extLst>
              <a:ext uri="{FF2B5EF4-FFF2-40B4-BE49-F238E27FC236}">
                <a16:creationId xmlns:a16="http://schemas.microsoft.com/office/drawing/2014/main" id="{7A409A67-DE06-F7FE-ECC9-D5E7AA0D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167" y="2335050"/>
            <a:ext cx="1069629" cy="106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Piotr Skowron">
            <a:extLst>
              <a:ext uri="{FF2B5EF4-FFF2-40B4-BE49-F238E27FC236}">
                <a16:creationId xmlns:a16="http://schemas.microsoft.com/office/drawing/2014/main" id="{8CC7AEB0-1208-74CA-7171-875AF01B7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r="40826"/>
          <a:stretch/>
        </p:blipFill>
        <p:spPr bwMode="auto">
          <a:xfrm>
            <a:off x="4636289" y="3453322"/>
            <a:ext cx="909048" cy="107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8EA637-F6D5-5621-7284-2869F08090F9}"/>
              </a:ext>
            </a:extLst>
          </p:cNvPr>
          <p:cNvSpPr txBox="1"/>
          <p:nvPr/>
        </p:nvSpPr>
        <p:spPr>
          <a:xfrm>
            <a:off x="5799214" y="2582389"/>
            <a:ext cx="146065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D. Peters</a:t>
            </a:r>
            <a:endParaRPr lang="en-US" sz="1400" i="1" dirty="0">
              <a:latin typeface="Comic Sans MS" panose="030F0702030302020204" pitchFamily="66" charset="0"/>
            </a:endParaRPr>
          </a:p>
          <a:p>
            <a:r>
              <a:rPr lang="en-US" sz="1400" i="1" dirty="0">
                <a:latin typeface="Comic Sans MS" panose="030F0702030302020204" pitchFamily="66" charset="0"/>
              </a:rPr>
              <a:t>CNRS-</a:t>
            </a:r>
            <a:r>
              <a:rPr lang="en-US" sz="1400" i="1" dirty="0" err="1">
                <a:latin typeface="Comic Sans MS" panose="030F0702030302020204" pitchFamily="66" charset="0"/>
              </a:rPr>
              <a:t>Lamsade</a:t>
            </a:r>
            <a:endParaRPr lang="en-US" sz="1400" i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0E3AF8-9C2C-2AFD-9BC5-E335C0F84710}"/>
              </a:ext>
            </a:extLst>
          </p:cNvPr>
          <p:cNvSpPr txBox="1"/>
          <p:nvPr/>
        </p:nvSpPr>
        <p:spPr>
          <a:xfrm>
            <a:off x="5535505" y="3674641"/>
            <a:ext cx="200728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   </a:t>
            </a:r>
            <a:r>
              <a:rPr lang="en-US" sz="2000" dirty="0">
                <a:latin typeface="Comic Sans MS" panose="030F0702030302020204" pitchFamily="66" charset="0"/>
              </a:rPr>
              <a:t>P. Skowron</a:t>
            </a:r>
            <a:endParaRPr lang="en-US" sz="1400" i="1" dirty="0">
              <a:latin typeface="Comic Sans MS" panose="030F0702030302020204" pitchFamily="66" charset="0"/>
            </a:endParaRPr>
          </a:p>
          <a:p>
            <a:r>
              <a:rPr lang="en-US" sz="1400" i="1" dirty="0">
                <a:latin typeface="Comic Sans MS" panose="030F0702030302020204" pitchFamily="66" charset="0"/>
              </a:rPr>
              <a:t>University of Warsaw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AA2F14-7D86-58F9-FFBC-65A80B4961F0}"/>
              </a:ext>
            </a:extLst>
          </p:cNvPr>
          <p:cNvSpPr txBox="1"/>
          <p:nvPr/>
        </p:nvSpPr>
        <p:spPr>
          <a:xfrm>
            <a:off x="1788263" y="2367171"/>
            <a:ext cx="252809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7030A0"/>
                </a:solidFill>
                <a:latin typeface="Agency FB" panose="020B0503020202020204" pitchFamily="34" charset="0"/>
              </a:rPr>
              <a:t>Method of Equal Shares (MES). 2019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C534A5-B204-D336-6025-33C799ADA97A}"/>
              </a:ext>
            </a:extLst>
          </p:cNvPr>
          <p:cNvSpPr/>
          <p:nvPr/>
        </p:nvSpPr>
        <p:spPr>
          <a:xfrm>
            <a:off x="1602658" y="1986116"/>
            <a:ext cx="6037007" cy="2733368"/>
          </a:xfrm>
          <a:custGeom>
            <a:avLst/>
            <a:gdLst>
              <a:gd name="connsiteX0" fmla="*/ 0 w 6037007"/>
              <a:gd name="connsiteY0" fmla="*/ 455570 h 2733368"/>
              <a:gd name="connsiteX1" fmla="*/ 455570 w 6037007"/>
              <a:gd name="connsiteY1" fmla="*/ 0 h 2733368"/>
              <a:gd name="connsiteX2" fmla="*/ 1147562 w 6037007"/>
              <a:gd name="connsiteY2" fmla="*/ 0 h 2733368"/>
              <a:gd name="connsiteX3" fmla="*/ 1839554 w 6037007"/>
              <a:gd name="connsiteY3" fmla="*/ 0 h 2733368"/>
              <a:gd name="connsiteX4" fmla="*/ 2429029 w 6037007"/>
              <a:gd name="connsiteY4" fmla="*/ 0 h 2733368"/>
              <a:gd name="connsiteX5" fmla="*/ 2915986 w 6037007"/>
              <a:gd name="connsiteY5" fmla="*/ 0 h 2733368"/>
              <a:gd name="connsiteX6" fmla="*/ 3556720 w 6037007"/>
              <a:gd name="connsiteY6" fmla="*/ 0 h 2733368"/>
              <a:gd name="connsiteX7" fmla="*/ 4043677 w 6037007"/>
              <a:gd name="connsiteY7" fmla="*/ 0 h 2733368"/>
              <a:gd name="connsiteX8" fmla="*/ 4786928 w 6037007"/>
              <a:gd name="connsiteY8" fmla="*/ 0 h 2733368"/>
              <a:gd name="connsiteX9" fmla="*/ 5581437 w 6037007"/>
              <a:gd name="connsiteY9" fmla="*/ 0 h 2733368"/>
              <a:gd name="connsiteX10" fmla="*/ 6037007 w 6037007"/>
              <a:gd name="connsiteY10" fmla="*/ 455570 h 2733368"/>
              <a:gd name="connsiteX11" fmla="*/ 6037007 w 6037007"/>
              <a:gd name="connsiteY11" fmla="*/ 1008312 h 2733368"/>
              <a:gd name="connsiteX12" fmla="*/ 6037007 w 6037007"/>
              <a:gd name="connsiteY12" fmla="*/ 1652166 h 2733368"/>
              <a:gd name="connsiteX13" fmla="*/ 6037007 w 6037007"/>
              <a:gd name="connsiteY13" fmla="*/ 2277798 h 2733368"/>
              <a:gd name="connsiteX14" fmla="*/ 5581437 w 6037007"/>
              <a:gd name="connsiteY14" fmla="*/ 2733368 h 2733368"/>
              <a:gd name="connsiteX15" fmla="*/ 5094480 w 6037007"/>
              <a:gd name="connsiteY15" fmla="*/ 2733368 h 2733368"/>
              <a:gd name="connsiteX16" fmla="*/ 4607522 w 6037007"/>
              <a:gd name="connsiteY16" fmla="*/ 2733368 h 2733368"/>
              <a:gd name="connsiteX17" fmla="*/ 3864272 w 6037007"/>
              <a:gd name="connsiteY17" fmla="*/ 2733368 h 2733368"/>
              <a:gd name="connsiteX18" fmla="*/ 3223538 w 6037007"/>
              <a:gd name="connsiteY18" fmla="*/ 2733368 h 2733368"/>
              <a:gd name="connsiteX19" fmla="*/ 2634063 w 6037007"/>
              <a:gd name="connsiteY19" fmla="*/ 2733368 h 2733368"/>
              <a:gd name="connsiteX20" fmla="*/ 1993330 w 6037007"/>
              <a:gd name="connsiteY20" fmla="*/ 2733368 h 2733368"/>
              <a:gd name="connsiteX21" fmla="*/ 1250079 w 6037007"/>
              <a:gd name="connsiteY21" fmla="*/ 2733368 h 2733368"/>
              <a:gd name="connsiteX22" fmla="*/ 455570 w 6037007"/>
              <a:gd name="connsiteY22" fmla="*/ 2733368 h 2733368"/>
              <a:gd name="connsiteX23" fmla="*/ 0 w 6037007"/>
              <a:gd name="connsiteY23" fmla="*/ 2277798 h 2733368"/>
              <a:gd name="connsiteX24" fmla="*/ 0 w 6037007"/>
              <a:gd name="connsiteY24" fmla="*/ 1670389 h 2733368"/>
              <a:gd name="connsiteX25" fmla="*/ 0 w 6037007"/>
              <a:gd name="connsiteY25" fmla="*/ 1099424 h 2733368"/>
              <a:gd name="connsiteX26" fmla="*/ 0 w 6037007"/>
              <a:gd name="connsiteY26" fmla="*/ 455570 h 273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037007" h="2733368" extrusionOk="0">
                <a:moveTo>
                  <a:pt x="0" y="455570"/>
                </a:moveTo>
                <a:cubicBezTo>
                  <a:pt x="-43236" y="192581"/>
                  <a:pt x="196333" y="60264"/>
                  <a:pt x="455570" y="0"/>
                </a:cubicBezTo>
                <a:cubicBezTo>
                  <a:pt x="658279" y="14217"/>
                  <a:pt x="949706" y="-28128"/>
                  <a:pt x="1147562" y="0"/>
                </a:cubicBezTo>
                <a:cubicBezTo>
                  <a:pt x="1345418" y="28128"/>
                  <a:pt x="1600088" y="-34527"/>
                  <a:pt x="1839554" y="0"/>
                </a:cubicBezTo>
                <a:cubicBezTo>
                  <a:pt x="2079020" y="34527"/>
                  <a:pt x="2220725" y="20451"/>
                  <a:pt x="2429029" y="0"/>
                </a:cubicBezTo>
                <a:cubicBezTo>
                  <a:pt x="2637333" y="-20451"/>
                  <a:pt x="2700926" y="17312"/>
                  <a:pt x="2915986" y="0"/>
                </a:cubicBezTo>
                <a:cubicBezTo>
                  <a:pt x="3131046" y="-17312"/>
                  <a:pt x="3384436" y="-2393"/>
                  <a:pt x="3556720" y="0"/>
                </a:cubicBezTo>
                <a:cubicBezTo>
                  <a:pt x="3729004" y="2393"/>
                  <a:pt x="3868982" y="-2761"/>
                  <a:pt x="4043677" y="0"/>
                </a:cubicBezTo>
                <a:cubicBezTo>
                  <a:pt x="4218372" y="2761"/>
                  <a:pt x="4494832" y="21410"/>
                  <a:pt x="4786928" y="0"/>
                </a:cubicBezTo>
                <a:cubicBezTo>
                  <a:pt x="5079024" y="-21410"/>
                  <a:pt x="5187313" y="28669"/>
                  <a:pt x="5581437" y="0"/>
                </a:cubicBezTo>
                <a:cubicBezTo>
                  <a:pt x="5826878" y="5283"/>
                  <a:pt x="6023761" y="211497"/>
                  <a:pt x="6037007" y="455570"/>
                </a:cubicBezTo>
                <a:cubicBezTo>
                  <a:pt x="6029761" y="579813"/>
                  <a:pt x="6052956" y="814008"/>
                  <a:pt x="6037007" y="1008312"/>
                </a:cubicBezTo>
                <a:cubicBezTo>
                  <a:pt x="6021058" y="1202616"/>
                  <a:pt x="6015286" y="1504794"/>
                  <a:pt x="6037007" y="1652166"/>
                </a:cubicBezTo>
                <a:cubicBezTo>
                  <a:pt x="6058728" y="1799538"/>
                  <a:pt x="6010993" y="2121144"/>
                  <a:pt x="6037007" y="2277798"/>
                </a:cubicBezTo>
                <a:cubicBezTo>
                  <a:pt x="6057369" y="2573793"/>
                  <a:pt x="5851604" y="2740776"/>
                  <a:pt x="5581437" y="2733368"/>
                </a:cubicBezTo>
                <a:cubicBezTo>
                  <a:pt x="5415385" y="2756222"/>
                  <a:pt x="5263497" y="2750082"/>
                  <a:pt x="5094480" y="2733368"/>
                </a:cubicBezTo>
                <a:cubicBezTo>
                  <a:pt x="4925463" y="2716654"/>
                  <a:pt x="4774940" y="2709629"/>
                  <a:pt x="4607522" y="2733368"/>
                </a:cubicBezTo>
                <a:cubicBezTo>
                  <a:pt x="4440104" y="2757107"/>
                  <a:pt x="4110579" y="2756099"/>
                  <a:pt x="3864272" y="2733368"/>
                </a:cubicBezTo>
                <a:cubicBezTo>
                  <a:pt x="3617965" y="2710638"/>
                  <a:pt x="3463905" y="2714439"/>
                  <a:pt x="3223538" y="2733368"/>
                </a:cubicBezTo>
                <a:cubicBezTo>
                  <a:pt x="2983171" y="2752297"/>
                  <a:pt x="2812258" y="2735496"/>
                  <a:pt x="2634063" y="2733368"/>
                </a:cubicBezTo>
                <a:cubicBezTo>
                  <a:pt x="2455868" y="2731240"/>
                  <a:pt x="2311730" y="2721890"/>
                  <a:pt x="1993330" y="2733368"/>
                </a:cubicBezTo>
                <a:cubicBezTo>
                  <a:pt x="1674930" y="2744846"/>
                  <a:pt x="1542511" y="2697374"/>
                  <a:pt x="1250079" y="2733368"/>
                </a:cubicBezTo>
                <a:cubicBezTo>
                  <a:pt x="957647" y="2769362"/>
                  <a:pt x="729819" y="2760420"/>
                  <a:pt x="455570" y="2733368"/>
                </a:cubicBezTo>
                <a:cubicBezTo>
                  <a:pt x="216653" y="2700767"/>
                  <a:pt x="-47962" y="2536381"/>
                  <a:pt x="0" y="2277798"/>
                </a:cubicBezTo>
                <a:cubicBezTo>
                  <a:pt x="-17720" y="2113719"/>
                  <a:pt x="28365" y="1851074"/>
                  <a:pt x="0" y="1670389"/>
                </a:cubicBezTo>
                <a:cubicBezTo>
                  <a:pt x="-28365" y="1489704"/>
                  <a:pt x="-26088" y="1361283"/>
                  <a:pt x="0" y="1099424"/>
                </a:cubicBezTo>
                <a:cubicBezTo>
                  <a:pt x="26088" y="837566"/>
                  <a:pt x="32012" y="662483"/>
                  <a:pt x="0" y="455570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CAA551-DB9B-EFB1-BE20-9E3BB62FDF3F}"/>
              </a:ext>
            </a:extLst>
          </p:cNvPr>
          <p:cNvSpPr txBox="1"/>
          <p:nvPr/>
        </p:nvSpPr>
        <p:spPr>
          <a:xfrm>
            <a:off x="3664194" y="4229219"/>
            <a:ext cx="881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trike="sngStrike" dirty="0">
                <a:solidFill>
                  <a:srgbClr val="7030A0"/>
                </a:solidFill>
                <a:latin typeface="Agency FB" panose="020B0503020202020204" pitchFamily="34" charset="0"/>
              </a:rPr>
              <a:t>Rule X</a:t>
            </a:r>
          </a:p>
        </p:txBody>
      </p:sp>
    </p:spTree>
    <p:extLst>
      <p:ext uri="{BB962C8B-B14F-4D97-AF65-F5344CB8AC3E}">
        <p14:creationId xmlns:p14="http://schemas.microsoft.com/office/powerpoint/2010/main" val="32759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62BD9-32C8-20E4-1FFD-E7D427709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gency FB" panose="020B0503020202020204" pitchFamily="34" charset="0"/>
              </a:rPr>
              <a:t>What is Participatory Budgeting (PB)?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2FF10-4B18-9338-7C24-7F9F0DED2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06316" cy="4351338"/>
          </a:xfrm>
        </p:spPr>
        <p:txBody>
          <a:bodyPr/>
          <a:lstStyle/>
          <a:p>
            <a:r>
              <a:rPr lang="en-GB" sz="2400" dirty="0">
                <a:latin typeface="Comic Sans MS" panose="030F0702030302020204" pitchFamily="66" charset="0"/>
              </a:rPr>
              <a:t>City </a:t>
            </a:r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council sets the budget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Residents </a:t>
            </a:r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submit</a:t>
            </a:r>
            <a:r>
              <a:rPr lang="en-GB" sz="2400" dirty="0">
                <a:latin typeface="Comic Sans MS" panose="030F0702030302020204" pitchFamily="66" charset="0"/>
              </a:rPr>
              <a:t> project </a:t>
            </a:r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proposals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Officials </a:t>
            </a:r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review proposals</a:t>
            </a:r>
            <a:r>
              <a:rPr lang="en-GB" sz="2400" dirty="0">
                <a:latin typeface="Comic Sans MS" panose="030F0702030302020204" pitchFamily="66" charset="0"/>
              </a:rPr>
              <a:t>: </a:t>
            </a:r>
            <a:r>
              <a:rPr lang="en-GB" sz="1600" dirty="0">
                <a:latin typeface="Comic Sans MS" panose="030F0702030302020204" pitchFamily="66" charset="0"/>
              </a:rPr>
              <a:t>check scope, suggest changes, merge, or shortlist</a:t>
            </a:r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Residents </a:t>
            </a:r>
            <a:r>
              <a:rPr lang="en-GB" sz="1600" dirty="0">
                <a:latin typeface="Comic Sans MS" panose="030F0702030302020204" pitchFamily="66" charset="0"/>
              </a:rPr>
              <a:t>(often without strict age restrictions) </a:t>
            </a:r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vote</a:t>
            </a:r>
            <a:r>
              <a:rPr lang="en-GB" sz="2400" dirty="0">
                <a:latin typeface="Comic Sans MS" panose="030F0702030302020204" pitchFamily="66" charset="0"/>
              </a:rPr>
              <a:t> on the projects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More than </a:t>
            </a:r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150 initiatives </a:t>
            </a:r>
            <a:r>
              <a:rPr lang="en-GB" sz="2400" dirty="0">
                <a:latin typeface="Comic Sans MS" panose="030F0702030302020204" pitchFamily="66" charset="0"/>
              </a:rPr>
              <a:t>with budgets of at least 100,000€; </a:t>
            </a:r>
            <a:br>
              <a:rPr lang="en-GB" sz="2400" dirty="0">
                <a:latin typeface="Comic Sans MS" panose="030F0702030302020204" pitchFamily="66" charset="0"/>
              </a:rPr>
            </a:br>
            <a:r>
              <a:rPr lang="en-GB" sz="2400" dirty="0">
                <a:latin typeface="Comic Sans MS" panose="030F0702030302020204" pitchFamily="66" charset="0"/>
              </a:rPr>
              <a:t>[</a:t>
            </a:r>
            <a:r>
              <a:rPr lang="en-GB" sz="1200" dirty="0">
                <a:latin typeface="Comic Sans MS" panose="030F0702030302020204" pitchFamily="66" charset="0"/>
              </a:rPr>
              <a:t>wikipedia.org/wiki/</a:t>
            </a:r>
            <a:r>
              <a:rPr lang="en-GB" sz="1200" dirty="0" err="1">
                <a:latin typeface="Comic Sans MS" panose="030F0702030302020204" pitchFamily="66" charset="0"/>
              </a:rPr>
              <a:t>List_of_participatory_budgeting_votes</a:t>
            </a:r>
            <a:r>
              <a:rPr lang="en-GB" sz="2400" dirty="0">
                <a:latin typeface="Comic Sans MS" panose="030F0702030302020204" pitchFamily="66" charset="0"/>
              </a:rPr>
              <a:t>]        </a:t>
            </a:r>
            <a:r>
              <a:rPr lang="en-US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thousands more examples worldwide</a:t>
            </a:r>
            <a:endParaRPr lang="en-US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F4D4D3-4CF2-0594-F876-DDB890949000}"/>
              </a:ext>
            </a:extLst>
          </p:cNvPr>
          <p:cNvSpPr txBox="1"/>
          <p:nvPr/>
        </p:nvSpPr>
        <p:spPr>
          <a:xfrm>
            <a:off x="7718322" y="700701"/>
            <a:ext cx="412954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800" dirty="0">
                <a:latin typeface="Comic Sans MS" panose="030F0702030302020204" pitchFamily="66" charset="0"/>
              </a:rPr>
              <a:t>Letting </a:t>
            </a:r>
            <a:r>
              <a:rPr lang="en-GB" sz="1800" dirty="0">
                <a:solidFill>
                  <a:srgbClr val="00B050"/>
                </a:solidFill>
                <a:latin typeface="Comic Sans MS" panose="030F0702030302020204" pitchFamily="66" charset="0"/>
              </a:rPr>
              <a:t>citizens have a say</a:t>
            </a:r>
            <a:r>
              <a:rPr lang="en-GB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br>
              <a:rPr lang="en-GB" sz="18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GB" sz="1800" dirty="0">
                <a:latin typeface="Comic Sans MS" panose="030F0702030302020204" pitchFamily="66" charset="0"/>
              </a:rPr>
              <a:t>in how the government spends money</a:t>
            </a:r>
          </a:p>
        </p:txBody>
      </p:sp>
    </p:spTree>
    <p:extLst>
      <p:ext uri="{BB962C8B-B14F-4D97-AF65-F5344CB8AC3E}">
        <p14:creationId xmlns:p14="http://schemas.microsoft.com/office/powerpoint/2010/main" val="616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39BDAA62-55E6-E4BC-00DB-4CB4C4573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DA83E2F5-74FA-A76C-FC60-15118BCD0358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D185654-19FE-16BB-75A7-9D9994D2E117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Google Shape;6490;p104">
            <a:extLst>
              <a:ext uri="{FF2B5EF4-FFF2-40B4-BE49-F238E27FC236}">
                <a16:creationId xmlns:a16="http://schemas.microsoft.com/office/drawing/2014/main" id="{D0AEB1D9-2D95-3A77-333E-40570170AE17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" name="Google Shape;6490;p104">
            <a:extLst>
              <a:ext uri="{FF2B5EF4-FFF2-40B4-BE49-F238E27FC236}">
                <a16:creationId xmlns:a16="http://schemas.microsoft.com/office/drawing/2014/main" id="{C8AEC637-9F80-D1AB-1A85-18966EDDE3ED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Google Shape;6490;p104">
            <a:extLst>
              <a:ext uri="{FF2B5EF4-FFF2-40B4-BE49-F238E27FC236}">
                <a16:creationId xmlns:a16="http://schemas.microsoft.com/office/drawing/2014/main" id="{9352E67A-E092-722E-0566-172513FF30CB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" name="Google Shape;6490;p104">
            <a:extLst>
              <a:ext uri="{FF2B5EF4-FFF2-40B4-BE49-F238E27FC236}">
                <a16:creationId xmlns:a16="http://schemas.microsoft.com/office/drawing/2014/main" id="{0666D99B-0DC4-1718-6A91-ABD6CA435AC5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</p:spTree>
    <p:extLst>
      <p:ext uri="{BB962C8B-B14F-4D97-AF65-F5344CB8AC3E}">
        <p14:creationId xmlns:p14="http://schemas.microsoft.com/office/powerpoint/2010/main" val="269232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F191489C-88A6-0602-853A-9E5DB4497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962DF0A0-C487-F595-A524-F69D82899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3327439"/>
              </p:ext>
            </p:extLst>
          </p:nvPr>
        </p:nvGraphicFramePr>
        <p:xfrm>
          <a:off x="240001" y="240001"/>
          <a:ext cx="8595637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85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thletic gym</a:t>
                      </a: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asketball courts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ycling paths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inosaur park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vents for kids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amily picnic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0A1A80DF-E39B-7DCD-7F6C-8A3B7F7D38CB}"/>
              </a:ext>
            </a:extLst>
          </p:cNvPr>
          <p:cNvGrpSpPr/>
          <p:nvPr/>
        </p:nvGrpSpPr>
        <p:grpSpPr>
          <a:xfrm>
            <a:off x="3386851" y="272400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BD00D602-7828-1BAF-A3D8-67ED41D4F98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101A7842-4556-6092-005E-73365B58E321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857F9165-F794-958F-1019-9249A325640F}"/>
              </a:ext>
            </a:extLst>
          </p:cNvPr>
          <p:cNvGrpSpPr/>
          <p:nvPr/>
        </p:nvGrpSpPr>
        <p:grpSpPr>
          <a:xfrm>
            <a:off x="5573517" y="272400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E1E650B1-FD96-60CD-07C7-92EA4A9A1A1A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AF4CB66D-47EE-DCE0-C3BD-D48EF4924573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82F8467B-2933-5B53-A8EA-7687A2EE7D01}"/>
              </a:ext>
            </a:extLst>
          </p:cNvPr>
          <p:cNvGrpSpPr/>
          <p:nvPr/>
        </p:nvGrpSpPr>
        <p:grpSpPr>
          <a:xfrm>
            <a:off x="6120184" y="272400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E48E21A3-7D3D-1329-3A7B-3D4108FF77AA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70E1D31F-B5B3-B59D-83D7-B20ED16E0478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32BF3D1F-87E9-77DA-048C-9FFF7C577BB9}"/>
              </a:ext>
            </a:extLst>
          </p:cNvPr>
          <p:cNvGrpSpPr/>
          <p:nvPr/>
        </p:nvGrpSpPr>
        <p:grpSpPr>
          <a:xfrm>
            <a:off x="6666851" y="272400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33AA6B5D-D697-83F8-C759-6759D93FBFEB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DD389F66-A055-B58E-4E14-23E55678AEA3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CD552BCA-9CE3-5CE8-6F2D-B0FF4AB6C869}"/>
              </a:ext>
            </a:extLst>
          </p:cNvPr>
          <p:cNvGrpSpPr/>
          <p:nvPr/>
        </p:nvGrpSpPr>
        <p:grpSpPr>
          <a:xfrm>
            <a:off x="7213517" y="272400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0AF8D0B2-3511-261A-9E68-BB9605BC95B9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F7DAC687-2F20-6F17-92FF-BB25F4181B1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71B0BCE0-7F15-BD2B-FF17-EFD15A5B9C88}"/>
              </a:ext>
            </a:extLst>
          </p:cNvPr>
          <p:cNvGrpSpPr/>
          <p:nvPr/>
        </p:nvGrpSpPr>
        <p:grpSpPr>
          <a:xfrm>
            <a:off x="7760184" y="272400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04753ABA-AED8-580F-F052-51DEB425FEE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E308772F-2BEF-D9ED-61A3-4A47449944EA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A66BE89E-0E3C-7B95-9140-9343F0C72D6C}"/>
              </a:ext>
            </a:extLst>
          </p:cNvPr>
          <p:cNvGrpSpPr/>
          <p:nvPr/>
        </p:nvGrpSpPr>
        <p:grpSpPr>
          <a:xfrm>
            <a:off x="8306851" y="272400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E768B918-805D-571C-3768-B473753E28E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DEEF6006-86DB-4807-2B6A-534023EBED2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01640783-F7F9-5BA7-49F1-0926A2627EEB}"/>
              </a:ext>
            </a:extLst>
          </p:cNvPr>
          <p:cNvGrpSpPr/>
          <p:nvPr/>
        </p:nvGrpSpPr>
        <p:grpSpPr>
          <a:xfrm>
            <a:off x="3933517" y="272400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9579CD8C-31BF-04B1-B47D-350B1CB02093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7E6DE2B1-EEEF-796D-5CF4-2C4A06DBA7FE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B0BDE0FC-7385-2518-1FF1-6EF93C801D5A}"/>
              </a:ext>
            </a:extLst>
          </p:cNvPr>
          <p:cNvGrpSpPr/>
          <p:nvPr/>
        </p:nvGrpSpPr>
        <p:grpSpPr>
          <a:xfrm>
            <a:off x="4480184" y="272400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4A6809D3-ED49-C8EF-3281-271B7AD7FC0E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FE20CD65-563B-2CCC-7CD6-561FFE0588E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BB5E5CD2-2E0E-069E-4F7E-E45E03613391}"/>
              </a:ext>
            </a:extLst>
          </p:cNvPr>
          <p:cNvGrpSpPr/>
          <p:nvPr/>
        </p:nvGrpSpPr>
        <p:grpSpPr>
          <a:xfrm>
            <a:off x="5026851" y="272400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B51396D6-70B9-EF50-856C-3018FFF156C5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3E56BA5F-B39C-3B85-5395-53349A2BD53A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5F57772A-A0F2-D2EF-A7FF-9932B11F986D}"/>
              </a:ext>
            </a:extLst>
          </p:cNvPr>
          <p:cNvSpPr/>
          <p:nvPr/>
        </p:nvSpPr>
        <p:spPr>
          <a:xfrm rot="-2893861">
            <a:off x="3440934" y="8815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06E68286-61E3-87DF-34CA-DBA3E4C6C70E}"/>
              </a:ext>
            </a:extLst>
          </p:cNvPr>
          <p:cNvSpPr/>
          <p:nvPr/>
        </p:nvSpPr>
        <p:spPr>
          <a:xfrm rot="-2893861">
            <a:off x="4003041" y="8815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CE7B01E7-817E-388C-2731-1F097C881EE5}"/>
              </a:ext>
            </a:extLst>
          </p:cNvPr>
          <p:cNvSpPr/>
          <p:nvPr/>
        </p:nvSpPr>
        <p:spPr>
          <a:xfrm rot="-2893861">
            <a:off x="4539537" y="8815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BCB135AC-9FF7-E805-8F4F-2AAA69388E5D}"/>
              </a:ext>
            </a:extLst>
          </p:cNvPr>
          <p:cNvSpPr/>
          <p:nvPr/>
        </p:nvSpPr>
        <p:spPr>
          <a:xfrm rot="-2893861">
            <a:off x="5101643" y="8815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D140402A-7BEE-EC8F-C6D7-F1E773B88ED4}"/>
              </a:ext>
            </a:extLst>
          </p:cNvPr>
          <p:cNvSpPr/>
          <p:nvPr/>
        </p:nvSpPr>
        <p:spPr>
          <a:xfrm rot="-2893861">
            <a:off x="5638139" y="8815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458BA280-FF36-9BFF-FA02-CAF917E1A9EE}"/>
              </a:ext>
            </a:extLst>
          </p:cNvPr>
          <p:cNvSpPr/>
          <p:nvPr/>
        </p:nvSpPr>
        <p:spPr>
          <a:xfrm rot="-2893861">
            <a:off x="6184134" y="8815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25F1379B-B370-8B2F-05C0-8D8FAB896866}"/>
              </a:ext>
            </a:extLst>
          </p:cNvPr>
          <p:cNvSpPr/>
          <p:nvPr/>
        </p:nvSpPr>
        <p:spPr>
          <a:xfrm rot="-2893861">
            <a:off x="4003041" y="137056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BACDA10A-DCB4-40E8-48C0-F6B11DECE4A9}"/>
              </a:ext>
            </a:extLst>
          </p:cNvPr>
          <p:cNvSpPr/>
          <p:nvPr/>
        </p:nvSpPr>
        <p:spPr>
          <a:xfrm rot="-2893861">
            <a:off x="4539537" y="137056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8BABD556-2490-6520-73A5-E7E85BDF821B}"/>
              </a:ext>
            </a:extLst>
          </p:cNvPr>
          <p:cNvSpPr/>
          <p:nvPr/>
        </p:nvSpPr>
        <p:spPr>
          <a:xfrm rot="-2893861">
            <a:off x="5101643" y="137056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F9585099-0685-A3BB-316E-82BFD2C6413E}"/>
              </a:ext>
            </a:extLst>
          </p:cNvPr>
          <p:cNvSpPr/>
          <p:nvPr/>
        </p:nvSpPr>
        <p:spPr>
          <a:xfrm rot="-2893861">
            <a:off x="5638139" y="137056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BF337D4A-5545-D94C-3F6E-88992545614B}"/>
              </a:ext>
            </a:extLst>
          </p:cNvPr>
          <p:cNvSpPr/>
          <p:nvPr/>
        </p:nvSpPr>
        <p:spPr>
          <a:xfrm rot="-2893861">
            <a:off x="6184134" y="137056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72378E14-2BFA-3F39-9A30-B891AB69B66C}"/>
              </a:ext>
            </a:extLst>
          </p:cNvPr>
          <p:cNvSpPr/>
          <p:nvPr/>
        </p:nvSpPr>
        <p:spPr>
          <a:xfrm rot="-2893861">
            <a:off x="4003041" y="1861198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E06428E7-62F2-FE76-29C9-C7E5FD2D16C7}"/>
              </a:ext>
            </a:extLst>
          </p:cNvPr>
          <p:cNvSpPr/>
          <p:nvPr/>
        </p:nvSpPr>
        <p:spPr>
          <a:xfrm rot="-2893861">
            <a:off x="4539537" y="1861198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2632F48E-0017-579E-48CB-EBAC125ABF19}"/>
              </a:ext>
            </a:extLst>
          </p:cNvPr>
          <p:cNvSpPr/>
          <p:nvPr/>
        </p:nvSpPr>
        <p:spPr>
          <a:xfrm rot="-2893861">
            <a:off x="5101643" y="1861198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D29ADD28-4714-D29C-43F8-A65484462DE5}"/>
              </a:ext>
            </a:extLst>
          </p:cNvPr>
          <p:cNvSpPr/>
          <p:nvPr/>
        </p:nvSpPr>
        <p:spPr>
          <a:xfrm rot="-2893861">
            <a:off x="5638139" y="1861198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3F1AA8AC-D7AC-8E4B-9FE8-95BA95088B62}"/>
              </a:ext>
            </a:extLst>
          </p:cNvPr>
          <p:cNvSpPr/>
          <p:nvPr/>
        </p:nvSpPr>
        <p:spPr>
          <a:xfrm rot="-2893861">
            <a:off x="8387953" y="1861198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4D4CBA58-443D-A46B-BD9C-8F52FFD0CCC0}"/>
              </a:ext>
            </a:extLst>
          </p:cNvPr>
          <p:cNvSpPr/>
          <p:nvPr/>
        </p:nvSpPr>
        <p:spPr>
          <a:xfrm rot="-2893861">
            <a:off x="8387953" y="237706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0F28405A-E405-B38D-FB78-572E7CC928CD}"/>
              </a:ext>
            </a:extLst>
          </p:cNvPr>
          <p:cNvSpPr/>
          <p:nvPr/>
        </p:nvSpPr>
        <p:spPr>
          <a:xfrm rot="-2893861">
            <a:off x="6746241" y="237706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A0D9E047-A3BE-04C3-9495-CC0EE8735F5C}"/>
              </a:ext>
            </a:extLst>
          </p:cNvPr>
          <p:cNvSpPr/>
          <p:nvPr/>
        </p:nvSpPr>
        <p:spPr>
          <a:xfrm rot="-2893861">
            <a:off x="7282737" y="237706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27E9A461-EAAF-69EA-A2F5-8B41C653E799}"/>
              </a:ext>
            </a:extLst>
          </p:cNvPr>
          <p:cNvSpPr/>
          <p:nvPr/>
        </p:nvSpPr>
        <p:spPr>
          <a:xfrm rot="-2893861">
            <a:off x="7844843" y="237706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E80B1243-6A64-47B5-3359-A3E2E96747A3}"/>
              </a:ext>
            </a:extLst>
          </p:cNvPr>
          <p:cNvSpPr/>
          <p:nvPr/>
        </p:nvSpPr>
        <p:spPr>
          <a:xfrm rot="-2893861">
            <a:off x="4003041" y="284707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D3D93AEF-9C62-5967-B655-EC5685DF2687}"/>
              </a:ext>
            </a:extLst>
          </p:cNvPr>
          <p:cNvSpPr/>
          <p:nvPr/>
        </p:nvSpPr>
        <p:spPr>
          <a:xfrm rot="-2893861">
            <a:off x="6746241" y="284707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8AD8A5B8-24E1-65D7-66E7-62B84EF69F4F}"/>
              </a:ext>
            </a:extLst>
          </p:cNvPr>
          <p:cNvSpPr/>
          <p:nvPr/>
        </p:nvSpPr>
        <p:spPr>
          <a:xfrm rot="-2893861">
            <a:off x="7282737" y="284707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3E82EB18-DA77-C2FA-7CA5-42253A733045}"/>
              </a:ext>
            </a:extLst>
          </p:cNvPr>
          <p:cNvSpPr/>
          <p:nvPr/>
        </p:nvSpPr>
        <p:spPr>
          <a:xfrm rot="-2893861">
            <a:off x="7844843" y="284707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2991BCF3-B780-07D3-B131-4B0927EA7274}"/>
              </a:ext>
            </a:extLst>
          </p:cNvPr>
          <p:cNvSpPr/>
          <p:nvPr/>
        </p:nvSpPr>
        <p:spPr>
          <a:xfrm rot="-2893861">
            <a:off x="8387953" y="335843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72C0251C-5DB2-F9D7-5B58-0EF39EB5CA15}"/>
              </a:ext>
            </a:extLst>
          </p:cNvPr>
          <p:cNvSpPr/>
          <p:nvPr/>
        </p:nvSpPr>
        <p:spPr>
          <a:xfrm rot="-2893861">
            <a:off x="7844843" y="335843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D5590D43-E21A-D8CE-05DA-81C385EE82E8}"/>
              </a:ext>
            </a:extLst>
          </p:cNvPr>
          <p:cNvSpPr/>
          <p:nvPr/>
        </p:nvSpPr>
        <p:spPr>
          <a:xfrm rot="-2893861">
            <a:off x="6184134" y="335841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" name="Picture 2" descr="Piggy bank - Free business and finance icons">
            <a:extLst>
              <a:ext uri="{FF2B5EF4-FFF2-40B4-BE49-F238E27FC236}">
                <a16:creationId xmlns:a16="http://schemas.microsoft.com/office/drawing/2014/main" id="{80B2C5A2-2CF3-2C84-008B-01FE8F13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1317" y="3778756"/>
            <a:ext cx="732795" cy="73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05F16-257D-FE65-CA42-F9435480E1BA}"/>
              </a:ext>
            </a:extLst>
          </p:cNvPr>
          <p:cNvSpPr txBox="1"/>
          <p:nvPr/>
        </p:nvSpPr>
        <p:spPr>
          <a:xfrm>
            <a:off x="2027274" y="3995505"/>
            <a:ext cx="52911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1k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8D478D4-F617-23CE-0118-B7E86A58B6A5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DBCCC47-D2AE-4E56-8806-77F727BD32A9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Google Shape;6490;p104">
            <a:extLst>
              <a:ext uri="{FF2B5EF4-FFF2-40B4-BE49-F238E27FC236}">
                <a16:creationId xmlns:a16="http://schemas.microsoft.com/office/drawing/2014/main" id="{5706E33B-9580-D69C-7E63-278F80AB19C4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" name="Google Shape;6490;p104">
            <a:extLst>
              <a:ext uri="{FF2B5EF4-FFF2-40B4-BE49-F238E27FC236}">
                <a16:creationId xmlns:a16="http://schemas.microsoft.com/office/drawing/2014/main" id="{563EC1E0-9B17-5354-1E04-927D5907D0BA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Google Shape;6490;p104">
            <a:extLst>
              <a:ext uri="{FF2B5EF4-FFF2-40B4-BE49-F238E27FC236}">
                <a16:creationId xmlns:a16="http://schemas.microsoft.com/office/drawing/2014/main" id="{D8D5E56D-4E55-ACED-EE3F-540DD00F2A86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" name="Google Shape;6490;p104">
            <a:extLst>
              <a:ext uri="{FF2B5EF4-FFF2-40B4-BE49-F238E27FC236}">
                <a16:creationId xmlns:a16="http://schemas.microsoft.com/office/drawing/2014/main" id="{DAB84B7D-677D-7287-7985-9636524E2B67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</p:spTree>
    <p:extLst>
      <p:ext uri="{BB962C8B-B14F-4D97-AF65-F5344CB8AC3E}">
        <p14:creationId xmlns:p14="http://schemas.microsoft.com/office/powerpoint/2010/main" val="336919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90027DF4-9559-FB92-4A23-8F879A956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CF1D036F-0A54-6127-47CD-2148F031679C}"/>
              </a:ext>
            </a:extLst>
          </p:cNvPr>
          <p:cNvGraphicFramePr/>
          <p:nvPr/>
        </p:nvGraphicFramePr>
        <p:xfrm>
          <a:off x="240001" y="240001"/>
          <a:ext cx="8595637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85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7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016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thletic gym</a:t>
                      </a: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asketball courts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ycling paths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inosaur park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vents for kids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amily picnic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91C486A4-EEA9-7398-C8F6-0E20B3CA1670}"/>
              </a:ext>
            </a:extLst>
          </p:cNvPr>
          <p:cNvGrpSpPr/>
          <p:nvPr/>
        </p:nvGrpSpPr>
        <p:grpSpPr>
          <a:xfrm>
            <a:off x="3386851" y="272400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895FAFDC-BA8E-BA4B-B1E4-9E3569F35339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9B84AD7B-9BA7-A4C7-74AC-E0573D321749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3193950A-31CA-5061-B80F-A7B24BFF2826}"/>
              </a:ext>
            </a:extLst>
          </p:cNvPr>
          <p:cNvGrpSpPr/>
          <p:nvPr/>
        </p:nvGrpSpPr>
        <p:grpSpPr>
          <a:xfrm>
            <a:off x="5573517" y="272400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A365B89D-404D-2518-2282-AC242FC0890B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0781AB7B-5993-C292-8782-96588F3E6BD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E45CBA70-9577-6E34-564B-A1C5A8CBB33E}"/>
              </a:ext>
            </a:extLst>
          </p:cNvPr>
          <p:cNvGrpSpPr/>
          <p:nvPr/>
        </p:nvGrpSpPr>
        <p:grpSpPr>
          <a:xfrm>
            <a:off x="6120184" y="272400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03A55630-CEBC-F20F-F6DB-9F8266D5614B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569F4AB5-C182-4896-29D5-04AD7C0E16F8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38B5365C-E716-A3B1-B65A-BE98DC3BE4E0}"/>
              </a:ext>
            </a:extLst>
          </p:cNvPr>
          <p:cNvGrpSpPr/>
          <p:nvPr/>
        </p:nvGrpSpPr>
        <p:grpSpPr>
          <a:xfrm>
            <a:off x="6666851" y="272400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0AD9D905-3EAC-25E5-37BC-599E05DEABC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52F644F4-F17E-5C52-D439-0057301CC2AD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4D755BB0-D1DE-46B5-CED5-D3D4148D4715}"/>
              </a:ext>
            </a:extLst>
          </p:cNvPr>
          <p:cNvGrpSpPr/>
          <p:nvPr/>
        </p:nvGrpSpPr>
        <p:grpSpPr>
          <a:xfrm>
            <a:off x="7213517" y="272400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B2CCB686-3F40-B549-96D9-2DCB11253B14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B96CD707-A45D-FECF-675E-BD5F7FF82BA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084FAD4A-7C4A-FB3A-A4F7-51AF58CC460E}"/>
              </a:ext>
            </a:extLst>
          </p:cNvPr>
          <p:cNvGrpSpPr/>
          <p:nvPr/>
        </p:nvGrpSpPr>
        <p:grpSpPr>
          <a:xfrm>
            <a:off x="7760184" y="272400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86C63953-E9FD-34EE-2B35-FD147804CE9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BA571EB7-DB84-8DFA-192A-FFEEB07C890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F80B14B0-F89C-7DC9-86B0-EA7E041E9DBB}"/>
              </a:ext>
            </a:extLst>
          </p:cNvPr>
          <p:cNvGrpSpPr/>
          <p:nvPr/>
        </p:nvGrpSpPr>
        <p:grpSpPr>
          <a:xfrm>
            <a:off x="8306851" y="272400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A6C5B09B-E865-1665-EA05-0FFFAA545B8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0AE43920-A5F1-8BD3-9AAF-586BB3A6B64E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49CD43A8-AF76-EA54-1A36-704947826249}"/>
              </a:ext>
            </a:extLst>
          </p:cNvPr>
          <p:cNvGrpSpPr/>
          <p:nvPr/>
        </p:nvGrpSpPr>
        <p:grpSpPr>
          <a:xfrm>
            <a:off x="3933517" y="272400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6BC4A52E-1EEB-97AF-956F-E481F01B74FE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8C84C13B-23CA-511E-9DEE-0F45948851C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30035AE5-2603-313A-5E79-BDD246689208}"/>
              </a:ext>
            </a:extLst>
          </p:cNvPr>
          <p:cNvGrpSpPr/>
          <p:nvPr/>
        </p:nvGrpSpPr>
        <p:grpSpPr>
          <a:xfrm>
            <a:off x="4480184" y="272400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808D3463-03CA-F74D-BCFE-8625035E6298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DBB49775-6D1B-4C07-C11D-CDA80BC720D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A2ACED75-D60A-A9AB-F66E-1301405BC5A2}"/>
              </a:ext>
            </a:extLst>
          </p:cNvPr>
          <p:cNvGrpSpPr/>
          <p:nvPr/>
        </p:nvGrpSpPr>
        <p:grpSpPr>
          <a:xfrm>
            <a:off x="5026851" y="272400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E073F54E-3DBF-584B-B57F-B924ECA13F9C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9A4DDE32-BC24-7F84-95EB-6C5BFA7CBA2C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E429C971-7E44-AB9E-1BB6-6033138594FC}"/>
              </a:ext>
            </a:extLst>
          </p:cNvPr>
          <p:cNvSpPr/>
          <p:nvPr/>
        </p:nvSpPr>
        <p:spPr>
          <a:xfrm rot="-2893861">
            <a:off x="3440934" y="8815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30E91191-7E7B-D83D-0FDA-D61E97C30F1C}"/>
              </a:ext>
            </a:extLst>
          </p:cNvPr>
          <p:cNvSpPr/>
          <p:nvPr/>
        </p:nvSpPr>
        <p:spPr>
          <a:xfrm rot="-2893861">
            <a:off x="4003041" y="8815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8CF70CCB-BF72-451C-7A0B-31E952684E2D}"/>
              </a:ext>
            </a:extLst>
          </p:cNvPr>
          <p:cNvSpPr/>
          <p:nvPr/>
        </p:nvSpPr>
        <p:spPr>
          <a:xfrm rot="-2893861">
            <a:off x="4539537" y="8815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60A0B913-B4E0-AFAC-02A1-CC1F32010814}"/>
              </a:ext>
            </a:extLst>
          </p:cNvPr>
          <p:cNvSpPr/>
          <p:nvPr/>
        </p:nvSpPr>
        <p:spPr>
          <a:xfrm rot="-2893861">
            <a:off x="5101643" y="8815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BC1C2F6D-AA14-0B99-B437-72BDEE1A6655}"/>
              </a:ext>
            </a:extLst>
          </p:cNvPr>
          <p:cNvSpPr/>
          <p:nvPr/>
        </p:nvSpPr>
        <p:spPr>
          <a:xfrm rot="-2893861">
            <a:off x="5638139" y="8815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D8653C86-1E2F-28EB-F59E-C87D9D6F4A4B}"/>
              </a:ext>
            </a:extLst>
          </p:cNvPr>
          <p:cNvSpPr/>
          <p:nvPr/>
        </p:nvSpPr>
        <p:spPr>
          <a:xfrm rot="-2893861">
            <a:off x="6184134" y="8815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1A83C41E-F967-9852-BF61-12B68D45FC07}"/>
              </a:ext>
            </a:extLst>
          </p:cNvPr>
          <p:cNvSpPr/>
          <p:nvPr/>
        </p:nvSpPr>
        <p:spPr>
          <a:xfrm rot="-2893861">
            <a:off x="4003041" y="137056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B2112DA8-DD12-185E-10C6-CCFBB90A7B72}"/>
              </a:ext>
            </a:extLst>
          </p:cNvPr>
          <p:cNvSpPr/>
          <p:nvPr/>
        </p:nvSpPr>
        <p:spPr>
          <a:xfrm rot="-2893861">
            <a:off x="4539537" y="137056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7727BB02-5B88-C855-5DBB-3728602E0651}"/>
              </a:ext>
            </a:extLst>
          </p:cNvPr>
          <p:cNvSpPr/>
          <p:nvPr/>
        </p:nvSpPr>
        <p:spPr>
          <a:xfrm rot="-2893861">
            <a:off x="5101643" y="137056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A4BD4B6D-87F6-2139-296F-AC69C8EE4412}"/>
              </a:ext>
            </a:extLst>
          </p:cNvPr>
          <p:cNvSpPr/>
          <p:nvPr/>
        </p:nvSpPr>
        <p:spPr>
          <a:xfrm rot="-2893861">
            <a:off x="5638139" y="137056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1F6E4A44-9090-25E9-A349-608E25023EA9}"/>
              </a:ext>
            </a:extLst>
          </p:cNvPr>
          <p:cNvSpPr/>
          <p:nvPr/>
        </p:nvSpPr>
        <p:spPr>
          <a:xfrm rot="-2893861">
            <a:off x="6184134" y="137056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BC7E4D7D-1400-C1B7-43FE-EB7E00EF62EA}"/>
              </a:ext>
            </a:extLst>
          </p:cNvPr>
          <p:cNvSpPr/>
          <p:nvPr/>
        </p:nvSpPr>
        <p:spPr>
          <a:xfrm rot="-2893861">
            <a:off x="4003041" y="1861198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F75EACCD-9EB8-B572-7687-F614EFB6B9D0}"/>
              </a:ext>
            </a:extLst>
          </p:cNvPr>
          <p:cNvSpPr/>
          <p:nvPr/>
        </p:nvSpPr>
        <p:spPr>
          <a:xfrm rot="-2893861">
            <a:off x="4539537" y="1861198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C36F3504-84FE-3068-9548-C678D02C75FA}"/>
              </a:ext>
            </a:extLst>
          </p:cNvPr>
          <p:cNvSpPr/>
          <p:nvPr/>
        </p:nvSpPr>
        <p:spPr>
          <a:xfrm rot="-2893861">
            <a:off x="5101643" y="1861198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D1E399D5-C712-4544-331B-72B4452F17AA}"/>
              </a:ext>
            </a:extLst>
          </p:cNvPr>
          <p:cNvSpPr/>
          <p:nvPr/>
        </p:nvSpPr>
        <p:spPr>
          <a:xfrm rot="-2893861">
            <a:off x="5638139" y="1861198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C91AA0A4-119A-D0A2-D06E-54A35F17D2E7}"/>
              </a:ext>
            </a:extLst>
          </p:cNvPr>
          <p:cNvSpPr/>
          <p:nvPr/>
        </p:nvSpPr>
        <p:spPr>
          <a:xfrm rot="-2893861">
            <a:off x="8387953" y="1861198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F4915B3B-3F7C-C219-8FD3-76EF5B897D6E}"/>
              </a:ext>
            </a:extLst>
          </p:cNvPr>
          <p:cNvSpPr/>
          <p:nvPr/>
        </p:nvSpPr>
        <p:spPr>
          <a:xfrm rot="-2893861">
            <a:off x="8387953" y="237706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15C25FF4-48C6-C357-1FC1-5111A45407C7}"/>
              </a:ext>
            </a:extLst>
          </p:cNvPr>
          <p:cNvSpPr/>
          <p:nvPr/>
        </p:nvSpPr>
        <p:spPr>
          <a:xfrm rot="-2893861">
            <a:off x="6746241" y="237706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531306CE-4AB9-E7CA-598B-DB1FF290DABB}"/>
              </a:ext>
            </a:extLst>
          </p:cNvPr>
          <p:cNvSpPr/>
          <p:nvPr/>
        </p:nvSpPr>
        <p:spPr>
          <a:xfrm rot="-2893861">
            <a:off x="7282737" y="237706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34DE2869-F641-F2C9-2A62-D2A0A0EC5548}"/>
              </a:ext>
            </a:extLst>
          </p:cNvPr>
          <p:cNvSpPr/>
          <p:nvPr/>
        </p:nvSpPr>
        <p:spPr>
          <a:xfrm rot="-2893861">
            <a:off x="7844843" y="237706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183011BB-D56D-9193-A014-BBCD94014874}"/>
              </a:ext>
            </a:extLst>
          </p:cNvPr>
          <p:cNvSpPr/>
          <p:nvPr/>
        </p:nvSpPr>
        <p:spPr>
          <a:xfrm rot="-2893861">
            <a:off x="4003041" y="284707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AF7FF6D5-5BA0-3E40-73BC-50D90492E1BC}"/>
              </a:ext>
            </a:extLst>
          </p:cNvPr>
          <p:cNvSpPr/>
          <p:nvPr/>
        </p:nvSpPr>
        <p:spPr>
          <a:xfrm rot="-2893861">
            <a:off x="6746241" y="284707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0F4BB1DD-7595-5939-769E-01DA9A2C9F8B}"/>
              </a:ext>
            </a:extLst>
          </p:cNvPr>
          <p:cNvSpPr/>
          <p:nvPr/>
        </p:nvSpPr>
        <p:spPr>
          <a:xfrm rot="-2893861">
            <a:off x="7282737" y="284707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68E43978-E6FE-A59F-0F9C-A9098EB81389}"/>
              </a:ext>
            </a:extLst>
          </p:cNvPr>
          <p:cNvSpPr/>
          <p:nvPr/>
        </p:nvSpPr>
        <p:spPr>
          <a:xfrm rot="-2893861">
            <a:off x="7844843" y="284707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8BB0CAC9-0762-65FB-146B-763CCBD4EA3B}"/>
              </a:ext>
            </a:extLst>
          </p:cNvPr>
          <p:cNvSpPr/>
          <p:nvPr/>
        </p:nvSpPr>
        <p:spPr>
          <a:xfrm rot="-2893861">
            <a:off x="8387953" y="335843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75CED7EB-282B-E0B7-D65F-F063A3C9BAB3}"/>
              </a:ext>
            </a:extLst>
          </p:cNvPr>
          <p:cNvSpPr/>
          <p:nvPr/>
        </p:nvSpPr>
        <p:spPr>
          <a:xfrm rot="-2893861">
            <a:off x="7844843" y="335843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1A453363-AC9E-CCBB-7480-2B9CA9B332AE}"/>
              </a:ext>
            </a:extLst>
          </p:cNvPr>
          <p:cNvSpPr/>
          <p:nvPr/>
        </p:nvSpPr>
        <p:spPr>
          <a:xfrm rot="-2893861">
            <a:off x="6184134" y="335841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" name="Picture 2" descr="Piggy bank - Free business and finance icons">
            <a:extLst>
              <a:ext uri="{FF2B5EF4-FFF2-40B4-BE49-F238E27FC236}">
                <a16:creationId xmlns:a16="http://schemas.microsoft.com/office/drawing/2014/main" id="{8436F2AE-1D6D-58AA-7037-97D08AC0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1317" y="3778756"/>
            <a:ext cx="732795" cy="73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EE5A9-E6DD-237C-3F24-C14034385F51}"/>
              </a:ext>
            </a:extLst>
          </p:cNvPr>
          <p:cNvSpPr txBox="1"/>
          <p:nvPr/>
        </p:nvSpPr>
        <p:spPr>
          <a:xfrm>
            <a:off x="2027274" y="3995505"/>
            <a:ext cx="52911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1k</a:t>
            </a:r>
          </a:p>
        </p:txBody>
      </p:sp>
      <p:sp>
        <p:nvSpPr>
          <p:cNvPr id="41" name="Google Shape;1318;p46">
            <a:extLst>
              <a:ext uri="{FF2B5EF4-FFF2-40B4-BE49-F238E27FC236}">
                <a16:creationId xmlns:a16="http://schemas.microsoft.com/office/drawing/2014/main" id="{9E9064D0-38C6-1763-D6FD-6880613CB6C8}"/>
              </a:ext>
            </a:extLst>
          </p:cNvPr>
          <p:cNvSpPr/>
          <p:nvPr/>
        </p:nvSpPr>
        <p:spPr>
          <a:xfrm>
            <a:off x="517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" name="Google Shape;1319;p46">
            <a:extLst>
              <a:ext uri="{FF2B5EF4-FFF2-40B4-BE49-F238E27FC236}">
                <a16:creationId xmlns:a16="http://schemas.microsoft.com/office/drawing/2014/main" id="{9F830100-6E27-657F-5DDF-F39CD3F2D9BA}"/>
              </a:ext>
            </a:extLst>
          </p:cNvPr>
          <p:cNvSpPr/>
          <p:nvPr/>
        </p:nvSpPr>
        <p:spPr>
          <a:xfrm>
            <a:off x="57229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Google Shape;1320;p46">
            <a:extLst>
              <a:ext uri="{FF2B5EF4-FFF2-40B4-BE49-F238E27FC236}">
                <a16:creationId xmlns:a16="http://schemas.microsoft.com/office/drawing/2014/main" id="{319DBBC4-270B-1DA5-54C0-574117243850}"/>
              </a:ext>
            </a:extLst>
          </p:cNvPr>
          <p:cNvSpPr/>
          <p:nvPr/>
        </p:nvSpPr>
        <p:spPr>
          <a:xfrm>
            <a:off x="62695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" name="Google Shape;1321;p46">
            <a:extLst>
              <a:ext uri="{FF2B5EF4-FFF2-40B4-BE49-F238E27FC236}">
                <a16:creationId xmlns:a16="http://schemas.microsoft.com/office/drawing/2014/main" id="{992AE404-326C-7A9A-E661-BDD777DDBC98}"/>
              </a:ext>
            </a:extLst>
          </p:cNvPr>
          <p:cNvSpPr/>
          <p:nvPr/>
        </p:nvSpPr>
        <p:spPr>
          <a:xfrm>
            <a:off x="681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Google Shape;1322;p46">
            <a:extLst>
              <a:ext uri="{FF2B5EF4-FFF2-40B4-BE49-F238E27FC236}">
                <a16:creationId xmlns:a16="http://schemas.microsoft.com/office/drawing/2014/main" id="{1752F204-067E-152C-4C63-933A7633A803}"/>
              </a:ext>
            </a:extLst>
          </p:cNvPr>
          <p:cNvSpPr txBox="1"/>
          <p:nvPr/>
        </p:nvSpPr>
        <p:spPr>
          <a:xfrm>
            <a:off x="5176256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Google Shape;1323;p46">
            <a:extLst>
              <a:ext uri="{FF2B5EF4-FFF2-40B4-BE49-F238E27FC236}">
                <a16:creationId xmlns:a16="http://schemas.microsoft.com/office/drawing/2014/main" id="{46C2480A-B3DE-B2AF-F412-AA6DB97BCA5A}"/>
              </a:ext>
            </a:extLst>
          </p:cNvPr>
          <p:cNvSpPr txBox="1"/>
          <p:nvPr/>
        </p:nvSpPr>
        <p:spPr>
          <a:xfrm>
            <a:off x="572291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Google Shape;1324;p46">
            <a:extLst>
              <a:ext uri="{FF2B5EF4-FFF2-40B4-BE49-F238E27FC236}">
                <a16:creationId xmlns:a16="http://schemas.microsoft.com/office/drawing/2014/main" id="{2196D623-0FEC-A6E2-80C2-BE550C56E8F0}"/>
              </a:ext>
            </a:extLst>
          </p:cNvPr>
          <p:cNvSpPr txBox="1"/>
          <p:nvPr/>
        </p:nvSpPr>
        <p:spPr>
          <a:xfrm>
            <a:off x="626957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" name="Google Shape;1325;p46">
            <a:extLst>
              <a:ext uri="{FF2B5EF4-FFF2-40B4-BE49-F238E27FC236}">
                <a16:creationId xmlns:a16="http://schemas.microsoft.com/office/drawing/2014/main" id="{02A70229-E487-E23C-41A7-AD9B8C2E53F1}"/>
              </a:ext>
            </a:extLst>
          </p:cNvPr>
          <p:cNvSpPr txBox="1"/>
          <p:nvPr/>
        </p:nvSpPr>
        <p:spPr>
          <a:xfrm>
            <a:off x="681623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" name="Google Shape;1330;p46">
            <a:extLst>
              <a:ext uri="{FF2B5EF4-FFF2-40B4-BE49-F238E27FC236}">
                <a16:creationId xmlns:a16="http://schemas.microsoft.com/office/drawing/2014/main" id="{6DBB26BF-9DAF-6DF5-5C9F-27701C21FFCE}"/>
              </a:ext>
            </a:extLst>
          </p:cNvPr>
          <p:cNvSpPr txBox="1"/>
          <p:nvPr/>
        </p:nvSpPr>
        <p:spPr>
          <a:xfrm>
            <a:off x="0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cxnSp>
        <p:nvCxnSpPr>
          <p:cNvPr id="50" name="Google Shape;1387;p46">
            <a:extLst>
              <a:ext uri="{FF2B5EF4-FFF2-40B4-BE49-F238E27FC236}">
                <a16:creationId xmlns:a16="http://schemas.microsoft.com/office/drawing/2014/main" id="{88DB25F8-FFC0-E172-A2E9-DE6028FA1A69}"/>
              </a:ext>
            </a:extLst>
          </p:cNvPr>
          <p:cNvCxnSpPr/>
          <p:nvPr/>
        </p:nvCxnSpPr>
        <p:spPr>
          <a:xfrm>
            <a:off x="1730051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1388;p46">
            <a:extLst>
              <a:ext uri="{FF2B5EF4-FFF2-40B4-BE49-F238E27FC236}">
                <a16:creationId xmlns:a16="http://schemas.microsoft.com/office/drawing/2014/main" id="{19ACD640-55FF-7C33-20DF-62E652DDCC31}"/>
              </a:ext>
            </a:extLst>
          </p:cNvPr>
          <p:cNvCxnSpPr/>
          <p:nvPr/>
        </p:nvCxnSpPr>
        <p:spPr>
          <a:xfrm rot="10800000">
            <a:off x="1552451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1389;p46">
            <a:extLst>
              <a:ext uri="{FF2B5EF4-FFF2-40B4-BE49-F238E27FC236}">
                <a16:creationId xmlns:a16="http://schemas.microsoft.com/office/drawing/2014/main" id="{18534653-D079-B46F-AFEC-C1EBA17C940F}"/>
              </a:ext>
            </a:extLst>
          </p:cNvPr>
          <p:cNvCxnSpPr/>
          <p:nvPr/>
        </p:nvCxnSpPr>
        <p:spPr>
          <a:xfrm rot="10800000">
            <a:off x="1546953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1390;p46">
            <a:extLst>
              <a:ext uri="{FF2B5EF4-FFF2-40B4-BE49-F238E27FC236}">
                <a16:creationId xmlns:a16="http://schemas.microsoft.com/office/drawing/2014/main" id="{6EBB07A3-67AD-7619-649E-1AC3353AC180}"/>
              </a:ext>
            </a:extLst>
          </p:cNvPr>
          <p:cNvCxnSpPr/>
          <p:nvPr/>
        </p:nvCxnSpPr>
        <p:spPr>
          <a:xfrm rot="10800000">
            <a:off x="1610051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1391;p46">
            <a:extLst>
              <a:ext uri="{FF2B5EF4-FFF2-40B4-BE49-F238E27FC236}">
                <a16:creationId xmlns:a16="http://schemas.microsoft.com/office/drawing/2014/main" id="{E5AF0BE8-F672-6295-B396-65714387180C}"/>
              </a:ext>
            </a:extLst>
          </p:cNvPr>
          <p:cNvCxnSpPr/>
          <p:nvPr/>
        </p:nvCxnSpPr>
        <p:spPr>
          <a:xfrm rot="10800000">
            <a:off x="1610051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1392;p46">
            <a:extLst>
              <a:ext uri="{FF2B5EF4-FFF2-40B4-BE49-F238E27FC236}">
                <a16:creationId xmlns:a16="http://schemas.microsoft.com/office/drawing/2014/main" id="{3B9D74E9-FA78-D330-E3EF-03E98B29796E}"/>
              </a:ext>
            </a:extLst>
          </p:cNvPr>
          <p:cNvCxnSpPr/>
          <p:nvPr/>
        </p:nvCxnSpPr>
        <p:spPr>
          <a:xfrm rot="10800000">
            <a:off x="1610051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1393;p46">
            <a:extLst>
              <a:ext uri="{FF2B5EF4-FFF2-40B4-BE49-F238E27FC236}">
                <a16:creationId xmlns:a16="http://schemas.microsoft.com/office/drawing/2014/main" id="{CF02A2FC-2F5A-5AC1-481A-BAAE34F33ADB}"/>
              </a:ext>
            </a:extLst>
          </p:cNvPr>
          <p:cNvCxnSpPr/>
          <p:nvPr/>
        </p:nvCxnSpPr>
        <p:spPr>
          <a:xfrm rot="10800000">
            <a:off x="1610051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Google Shape;1394;p46">
            <a:extLst>
              <a:ext uri="{FF2B5EF4-FFF2-40B4-BE49-F238E27FC236}">
                <a16:creationId xmlns:a16="http://schemas.microsoft.com/office/drawing/2014/main" id="{3F410AC6-C500-9989-C2CC-FFBC2F41D201}"/>
              </a:ext>
            </a:extLst>
          </p:cNvPr>
          <p:cNvSpPr txBox="1"/>
          <p:nvPr/>
        </p:nvSpPr>
        <p:spPr>
          <a:xfrm>
            <a:off x="1032051" y="503168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/>
          </a:p>
        </p:txBody>
      </p:sp>
      <p:sp>
        <p:nvSpPr>
          <p:cNvPr id="58" name="Google Shape;1395;p46">
            <a:extLst>
              <a:ext uri="{FF2B5EF4-FFF2-40B4-BE49-F238E27FC236}">
                <a16:creationId xmlns:a16="http://schemas.microsoft.com/office/drawing/2014/main" id="{62421E8F-EF0D-1C2F-C094-B6A35805698D}"/>
              </a:ext>
            </a:extLst>
          </p:cNvPr>
          <p:cNvSpPr txBox="1"/>
          <p:nvPr/>
        </p:nvSpPr>
        <p:spPr>
          <a:xfrm>
            <a:off x="1032051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59" name="Google Shape;1396;p46">
            <a:extLst>
              <a:ext uri="{FF2B5EF4-FFF2-40B4-BE49-F238E27FC236}">
                <a16:creationId xmlns:a16="http://schemas.microsoft.com/office/drawing/2014/main" id="{A39D921E-A6C5-CDDA-D0A8-698BA15695EB}"/>
              </a:ext>
            </a:extLst>
          </p:cNvPr>
          <p:cNvSpPr/>
          <p:nvPr/>
        </p:nvSpPr>
        <p:spPr>
          <a:xfrm>
            <a:off x="18962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" name="Google Shape;1397;p46">
            <a:extLst>
              <a:ext uri="{FF2B5EF4-FFF2-40B4-BE49-F238E27FC236}">
                <a16:creationId xmlns:a16="http://schemas.microsoft.com/office/drawing/2014/main" id="{8DF1D387-4859-CD78-29B2-89CC5F3A2496}"/>
              </a:ext>
            </a:extLst>
          </p:cNvPr>
          <p:cNvSpPr/>
          <p:nvPr/>
        </p:nvSpPr>
        <p:spPr>
          <a:xfrm>
            <a:off x="24428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1398;p46">
            <a:extLst>
              <a:ext uri="{FF2B5EF4-FFF2-40B4-BE49-F238E27FC236}">
                <a16:creationId xmlns:a16="http://schemas.microsoft.com/office/drawing/2014/main" id="{AFDE04DD-75E0-73C7-5F9C-AE8886ABA33C}"/>
              </a:ext>
            </a:extLst>
          </p:cNvPr>
          <p:cNvSpPr/>
          <p:nvPr/>
        </p:nvSpPr>
        <p:spPr>
          <a:xfrm>
            <a:off x="29895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1399;p46">
            <a:extLst>
              <a:ext uri="{FF2B5EF4-FFF2-40B4-BE49-F238E27FC236}">
                <a16:creationId xmlns:a16="http://schemas.microsoft.com/office/drawing/2014/main" id="{705C3BAA-92FC-FF9D-8329-CF9448BED968}"/>
              </a:ext>
            </a:extLst>
          </p:cNvPr>
          <p:cNvSpPr/>
          <p:nvPr/>
        </p:nvSpPr>
        <p:spPr>
          <a:xfrm>
            <a:off x="35362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1400;p46">
            <a:extLst>
              <a:ext uri="{FF2B5EF4-FFF2-40B4-BE49-F238E27FC236}">
                <a16:creationId xmlns:a16="http://schemas.microsoft.com/office/drawing/2014/main" id="{0DA9808E-C862-14C3-0AB2-F4E4E9864934}"/>
              </a:ext>
            </a:extLst>
          </p:cNvPr>
          <p:cNvSpPr/>
          <p:nvPr/>
        </p:nvSpPr>
        <p:spPr>
          <a:xfrm>
            <a:off x="40828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1401;p46">
            <a:extLst>
              <a:ext uri="{FF2B5EF4-FFF2-40B4-BE49-F238E27FC236}">
                <a16:creationId xmlns:a16="http://schemas.microsoft.com/office/drawing/2014/main" id="{8550CF31-119A-577F-2D7C-FB55888FEDC8}"/>
              </a:ext>
            </a:extLst>
          </p:cNvPr>
          <p:cNvSpPr/>
          <p:nvPr/>
        </p:nvSpPr>
        <p:spPr>
          <a:xfrm>
            <a:off x="46295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1402;p46">
            <a:extLst>
              <a:ext uri="{FF2B5EF4-FFF2-40B4-BE49-F238E27FC236}">
                <a16:creationId xmlns:a16="http://schemas.microsoft.com/office/drawing/2014/main" id="{C0F02217-A758-B468-A147-0C825F54F4F3}"/>
              </a:ext>
            </a:extLst>
          </p:cNvPr>
          <p:cNvSpPr txBox="1"/>
          <p:nvPr/>
        </p:nvSpPr>
        <p:spPr>
          <a:xfrm>
            <a:off x="1896267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1403;p46">
            <a:extLst>
              <a:ext uri="{FF2B5EF4-FFF2-40B4-BE49-F238E27FC236}">
                <a16:creationId xmlns:a16="http://schemas.microsoft.com/office/drawing/2014/main" id="{E4AEFF98-DCA7-ACCE-254C-BB8AB7E84354}"/>
              </a:ext>
            </a:extLst>
          </p:cNvPr>
          <p:cNvSpPr txBox="1"/>
          <p:nvPr/>
        </p:nvSpPr>
        <p:spPr>
          <a:xfrm>
            <a:off x="244292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1404;p46">
            <a:extLst>
              <a:ext uri="{FF2B5EF4-FFF2-40B4-BE49-F238E27FC236}">
                <a16:creationId xmlns:a16="http://schemas.microsoft.com/office/drawing/2014/main" id="{A83ABAE9-CAE9-405E-AE03-C816F76C0742}"/>
              </a:ext>
            </a:extLst>
          </p:cNvPr>
          <p:cNvSpPr txBox="1"/>
          <p:nvPr/>
        </p:nvSpPr>
        <p:spPr>
          <a:xfrm>
            <a:off x="298958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1405;p46">
            <a:extLst>
              <a:ext uri="{FF2B5EF4-FFF2-40B4-BE49-F238E27FC236}">
                <a16:creationId xmlns:a16="http://schemas.microsoft.com/office/drawing/2014/main" id="{F62C1591-56D8-8B97-4C26-0D5566204974}"/>
              </a:ext>
            </a:extLst>
          </p:cNvPr>
          <p:cNvSpPr txBox="1"/>
          <p:nvPr/>
        </p:nvSpPr>
        <p:spPr>
          <a:xfrm>
            <a:off x="3536244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1406;p46">
            <a:extLst>
              <a:ext uri="{FF2B5EF4-FFF2-40B4-BE49-F238E27FC236}">
                <a16:creationId xmlns:a16="http://schemas.microsoft.com/office/drawing/2014/main" id="{523189B9-B30D-0DE2-AD80-AECA72898CB1}"/>
              </a:ext>
            </a:extLst>
          </p:cNvPr>
          <p:cNvSpPr txBox="1"/>
          <p:nvPr/>
        </p:nvSpPr>
        <p:spPr>
          <a:xfrm>
            <a:off x="4082904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1407;p46">
            <a:extLst>
              <a:ext uri="{FF2B5EF4-FFF2-40B4-BE49-F238E27FC236}">
                <a16:creationId xmlns:a16="http://schemas.microsoft.com/office/drawing/2014/main" id="{B72D9318-BF67-CB64-2414-7ECC5ED78A52}"/>
              </a:ext>
            </a:extLst>
          </p:cNvPr>
          <p:cNvSpPr txBox="1"/>
          <p:nvPr/>
        </p:nvSpPr>
        <p:spPr>
          <a:xfrm>
            <a:off x="462956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7" name="Google Shape;1408;p46">
            <a:extLst>
              <a:ext uri="{FF2B5EF4-FFF2-40B4-BE49-F238E27FC236}">
                <a16:creationId xmlns:a16="http://schemas.microsoft.com/office/drawing/2014/main" id="{8D85BAA0-EA5B-4283-66FB-B6BF2380A889}"/>
              </a:ext>
            </a:extLst>
          </p:cNvPr>
          <p:cNvCxnSpPr/>
          <p:nvPr/>
        </p:nvCxnSpPr>
        <p:spPr>
          <a:xfrm rot="10800000">
            <a:off x="1552417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8" name="TextBox 327">
            <a:extLst>
              <a:ext uri="{FF2B5EF4-FFF2-40B4-BE49-F238E27FC236}">
                <a16:creationId xmlns:a16="http://schemas.microsoft.com/office/drawing/2014/main" id="{E77D04B2-3144-BA48-EEAE-D902F9694714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329" name="Rectangle: Rounded Corners 328">
            <a:extLst>
              <a:ext uri="{FF2B5EF4-FFF2-40B4-BE49-F238E27FC236}">
                <a16:creationId xmlns:a16="http://schemas.microsoft.com/office/drawing/2014/main" id="{E501382D-90A9-911C-E969-2A48E6914AEB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Google Shape;6490;p104">
            <a:extLst>
              <a:ext uri="{FF2B5EF4-FFF2-40B4-BE49-F238E27FC236}">
                <a16:creationId xmlns:a16="http://schemas.microsoft.com/office/drawing/2014/main" id="{65D764C6-7F73-72C3-8245-A01666202888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6490;p104">
            <a:extLst>
              <a:ext uri="{FF2B5EF4-FFF2-40B4-BE49-F238E27FC236}">
                <a16:creationId xmlns:a16="http://schemas.microsoft.com/office/drawing/2014/main" id="{05C4AE02-CB58-5623-ACDF-87937FF6E20D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6490;p104">
            <a:extLst>
              <a:ext uri="{FF2B5EF4-FFF2-40B4-BE49-F238E27FC236}">
                <a16:creationId xmlns:a16="http://schemas.microsoft.com/office/drawing/2014/main" id="{F9910F8B-BAAE-4B27-AC90-F4670DCD93F9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1" name="Google Shape;6490;p104">
            <a:extLst>
              <a:ext uri="{FF2B5EF4-FFF2-40B4-BE49-F238E27FC236}">
                <a16:creationId xmlns:a16="http://schemas.microsoft.com/office/drawing/2014/main" id="{E8867BD9-C10A-B3EB-7DBA-4C7D435581E6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</p:spTree>
    <p:extLst>
      <p:ext uri="{BB962C8B-B14F-4D97-AF65-F5344CB8AC3E}">
        <p14:creationId xmlns:p14="http://schemas.microsoft.com/office/powerpoint/2010/main" val="64317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F5242029-690A-BA9F-6B01-FA9D89252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A52A35-09D3-6D11-E306-E77AE74AAD15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0A868F47-D1C2-80E0-D7DF-9C1C801A1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0242907"/>
              </p:ext>
            </p:extLst>
          </p:nvPr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114541AA-0475-3A01-FBE5-1A7F2FE9A78D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D702E55C-D7E8-3E8D-2503-79B9FD658C9B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0AE60B6F-DFA5-708D-E8FD-C6901D1BD2E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8E970B86-552F-C4E0-4705-EDD1F2D19D6A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A42EDDBC-888B-974B-7864-BCF7F15AEEA5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1AA91F68-F826-AE67-ED1F-36B65E2ED0E9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D83F242C-98E7-7C77-3598-E97470038F3A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2B8C124D-1EEF-E852-8EFF-8CCDC723BC6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818D5AB5-9F27-2247-8B73-7A135AC5BECF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6AD35F6B-118D-0BD8-386E-554C80EA9C84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ABADEF70-D5B9-186A-AC58-AC2281B34C3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53281104-1596-4B8E-1EE7-7AE5D246DC1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4B580DE4-5066-EBFF-719D-10AA233C72DF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591C136C-33A1-A1AF-63C8-B8B8D285FD6E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ECC70A01-C6D7-1CE6-DFBD-F3E3F6BD921F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19A225DC-1A90-4A3D-9C8B-8B0C867B43A5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E34A4482-4D7E-A171-2A69-B3850133787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D79E56A3-3E7B-8FAF-0BF6-C1F52F823C3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ABA4C30A-A705-2A52-2DEC-FDB1BE0AC59F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1EFAA36E-1FDF-200C-0FD7-94877A56DB38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6495C6D1-BF00-C820-7AF8-E0DC1DC0F87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EDA0BBB7-ED7B-D82E-7A53-5DE8F3A819C0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83B07B77-D96A-178A-D733-B455A17C1F3E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9F6E7EFF-D6EC-8BE4-5410-2B00AF21A547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4369EFE9-BC0B-E837-6624-31D021110AC8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AB4098B9-F808-BC1C-02C8-AE976B8CA0B4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EC5E105D-A556-2A99-DF8F-D036F97454A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9804F999-E2D6-A601-0681-B1A8368F0ABF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8B7695D6-1D39-9580-424C-A8EDB9F2216A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A9E85C4E-9BFC-008D-C150-53AB55DF888F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95ECADF1-E075-F91A-8505-889471BA7E19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F9486A6A-89E5-F310-FA5B-C70A7A61F9ED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746F4910-F6EC-4B78-E80C-18BC09BF7293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9C6865B1-0D94-F37A-E858-A1E6161D1556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C4A4A9C0-8960-26CA-CC7A-0250F3E4E9F9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1E31E530-B855-97C8-D20B-3DBD271A0382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5FA6A079-239D-D6B0-C068-2911F63F10DE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11E3EEF0-B1B0-3DE6-D47A-D63000F343A1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307F5C20-A511-021B-2E9D-11A7BF156A7C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74CEB255-88DB-3A96-F85B-A77104312BE9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55588F99-5D6F-4BEF-28EA-605A2445B73B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8CF5CD39-A6A4-87FD-97F4-D36413E514CB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BD4304C7-B606-8FFC-C2BF-C08F5DE8BB68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A73FB130-0E2B-A405-90AD-49446A060D91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55149F53-8CA0-4FAF-ADCF-82B0F2DA8B44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F26F9F1C-726E-CEE4-0A47-A6CADDD1F083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969C3D41-030C-194A-F6A9-968F1C00E781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915FE58D-48DE-12F0-4ADB-9F7D9A77B632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8CE8968C-0760-0FFF-42EA-13B780E207A0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ED987E0A-B82B-16C0-FCD7-2F12FB261D9B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4B27E3FD-F5CA-9B6D-8554-A76A94AB1988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F93B6897-EAE4-9D1B-C1E8-03668BCD3232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713D6DBB-32FA-D231-E87E-72AEA5AC19FB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6DADCA8C-734E-40FC-AB4B-3D821060AE9E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569AF7AE-C197-2734-BEAC-4331E4ADA08E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A05BE16E-B6F8-57C8-4630-FA52A557A6D0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931E83DA-C91D-DC4C-5DCC-7F0661BF30A1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652F830-FFE7-C58D-9C80-B9CC43C69807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0" name="Google Shape;1318;p46">
            <a:extLst>
              <a:ext uri="{FF2B5EF4-FFF2-40B4-BE49-F238E27FC236}">
                <a16:creationId xmlns:a16="http://schemas.microsoft.com/office/drawing/2014/main" id="{1FB7D893-B9B3-5333-3011-63C9D9E661E6}"/>
              </a:ext>
            </a:extLst>
          </p:cNvPr>
          <p:cNvSpPr/>
          <p:nvPr/>
        </p:nvSpPr>
        <p:spPr>
          <a:xfrm>
            <a:off x="517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1" name="Google Shape;1319;p46">
            <a:extLst>
              <a:ext uri="{FF2B5EF4-FFF2-40B4-BE49-F238E27FC236}">
                <a16:creationId xmlns:a16="http://schemas.microsoft.com/office/drawing/2014/main" id="{AEA2DEEB-FED0-A502-AD91-F2B35583CB48}"/>
              </a:ext>
            </a:extLst>
          </p:cNvPr>
          <p:cNvSpPr/>
          <p:nvPr/>
        </p:nvSpPr>
        <p:spPr>
          <a:xfrm>
            <a:off x="57229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2" name="Google Shape;1320;p46">
            <a:extLst>
              <a:ext uri="{FF2B5EF4-FFF2-40B4-BE49-F238E27FC236}">
                <a16:creationId xmlns:a16="http://schemas.microsoft.com/office/drawing/2014/main" id="{1D615067-D4E6-F103-CFBA-AD670AFCF8FE}"/>
              </a:ext>
            </a:extLst>
          </p:cNvPr>
          <p:cNvSpPr/>
          <p:nvPr/>
        </p:nvSpPr>
        <p:spPr>
          <a:xfrm>
            <a:off x="62695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3" name="Google Shape;1321;p46">
            <a:extLst>
              <a:ext uri="{FF2B5EF4-FFF2-40B4-BE49-F238E27FC236}">
                <a16:creationId xmlns:a16="http://schemas.microsoft.com/office/drawing/2014/main" id="{23B3C6A6-F5AE-AAEB-90B9-993ADF507432}"/>
              </a:ext>
            </a:extLst>
          </p:cNvPr>
          <p:cNvSpPr/>
          <p:nvPr/>
        </p:nvSpPr>
        <p:spPr>
          <a:xfrm>
            <a:off x="681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4" name="Google Shape;1322;p46">
            <a:extLst>
              <a:ext uri="{FF2B5EF4-FFF2-40B4-BE49-F238E27FC236}">
                <a16:creationId xmlns:a16="http://schemas.microsoft.com/office/drawing/2014/main" id="{FCC0EF00-67E4-3CE7-3690-F60DC8AD4E68}"/>
              </a:ext>
            </a:extLst>
          </p:cNvPr>
          <p:cNvSpPr txBox="1"/>
          <p:nvPr/>
        </p:nvSpPr>
        <p:spPr>
          <a:xfrm>
            <a:off x="5176256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5" name="Google Shape;1323;p46">
            <a:extLst>
              <a:ext uri="{FF2B5EF4-FFF2-40B4-BE49-F238E27FC236}">
                <a16:creationId xmlns:a16="http://schemas.microsoft.com/office/drawing/2014/main" id="{76EE83CC-0D00-C8DB-7ABA-AD8AE6ACAE93}"/>
              </a:ext>
            </a:extLst>
          </p:cNvPr>
          <p:cNvSpPr txBox="1"/>
          <p:nvPr/>
        </p:nvSpPr>
        <p:spPr>
          <a:xfrm>
            <a:off x="572291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6" name="Google Shape;1324;p46">
            <a:extLst>
              <a:ext uri="{FF2B5EF4-FFF2-40B4-BE49-F238E27FC236}">
                <a16:creationId xmlns:a16="http://schemas.microsoft.com/office/drawing/2014/main" id="{9192BCD5-A5D3-C850-8E07-8F04E327BA35}"/>
              </a:ext>
            </a:extLst>
          </p:cNvPr>
          <p:cNvSpPr txBox="1"/>
          <p:nvPr/>
        </p:nvSpPr>
        <p:spPr>
          <a:xfrm>
            <a:off x="626957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7" name="Google Shape;1325;p46">
            <a:extLst>
              <a:ext uri="{FF2B5EF4-FFF2-40B4-BE49-F238E27FC236}">
                <a16:creationId xmlns:a16="http://schemas.microsoft.com/office/drawing/2014/main" id="{601C44D3-9BA1-1488-90B6-EA408DD4DB60}"/>
              </a:ext>
            </a:extLst>
          </p:cNvPr>
          <p:cNvSpPr txBox="1"/>
          <p:nvPr/>
        </p:nvSpPr>
        <p:spPr>
          <a:xfrm>
            <a:off x="681623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8" name="Google Shape;1330;p46">
            <a:extLst>
              <a:ext uri="{FF2B5EF4-FFF2-40B4-BE49-F238E27FC236}">
                <a16:creationId xmlns:a16="http://schemas.microsoft.com/office/drawing/2014/main" id="{3C9216FC-73A6-0D9F-2FBF-C148A5EA9E81}"/>
              </a:ext>
            </a:extLst>
          </p:cNvPr>
          <p:cNvSpPr txBox="1"/>
          <p:nvPr/>
        </p:nvSpPr>
        <p:spPr>
          <a:xfrm>
            <a:off x="0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cxnSp>
        <p:nvCxnSpPr>
          <p:cNvPr id="1449" name="Google Shape;1387;p46">
            <a:extLst>
              <a:ext uri="{FF2B5EF4-FFF2-40B4-BE49-F238E27FC236}">
                <a16:creationId xmlns:a16="http://schemas.microsoft.com/office/drawing/2014/main" id="{0EC603E6-ED5F-E626-293A-7BEBC3AFA2EB}"/>
              </a:ext>
            </a:extLst>
          </p:cNvPr>
          <p:cNvCxnSpPr/>
          <p:nvPr/>
        </p:nvCxnSpPr>
        <p:spPr>
          <a:xfrm>
            <a:off x="1730051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0" name="Google Shape;1388;p46">
            <a:extLst>
              <a:ext uri="{FF2B5EF4-FFF2-40B4-BE49-F238E27FC236}">
                <a16:creationId xmlns:a16="http://schemas.microsoft.com/office/drawing/2014/main" id="{5E45D463-6ED5-F839-B09E-A5ADF6D77A17}"/>
              </a:ext>
            </a:extLst>
          </p:cNvPr>
          <p:cNvCxnSpPr/>
          <p:nvPr/>
        </p:nvCxnSpPr>
        <p:spPr>
          <a:xfrm rot="10800000">
            <a:off x="1552451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1" name="Google Shape;1389;p46">
            <a:extLst>
              <a:ext uri="{FF2B5EF4-FFF2-40B4-BE49-F238E27FC236}">
                <a16:creationId xmlns:a16="http://schemas.microsoft.com/office/drawing/2014/main" id="{D4C45931-1566-D9AE-9501-4377328464C4}"/>
              </a:ext>
            </a:extLst>
          </p:cNvPr>
          <p:cNvCxnSpPr/>
          <p:nvPr/>
        </p:nvCxnSpPr>
        <p:spPr>
          <a:xfrm rot="10800000">
            <a:off x="1546953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2" name="Google Shape;1390;p46">
            <a:extLst>
              <a:ext uri="{FF2B5EF4-FFF2-40B4-BE49-F238E27FC236}">
                <a16:creationId xmlns:a16="http://schemas.microsoft.com/office/drawing/2014/main" id="{5DA2D8C5-8925-BA4B-E6E1-DC9DD7834845}"/>
              </a:ext>
            </a:extLst>
          </p:cNvPr>
          <p:cNvCxnSpPr/>
          <p:nvPr/>
        </p:nvCxnSpPr>
        <p:spPr>
          <a:xfrm rot="10800000">
            <a:off x="1610051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3" name="Google Shape;1391;p46">
            <a:extLst>
              <a:ext uri="{FF2B5EF4-FFF2-40B4-BE49-F238E27FC236}">
                <a16:creationId xmlns:a16="http://schemas.microsoft.com/office/drawing/2014/main" id="{9459EFCF-2882-4C41-C66D-EFF6C4809FC5}"/>
              </a:ext>
            </a:extLst>
          </p:cNvPr>
          <p:cNvCxnSpPr/>
          <p:nvPr/>
        </p:nvCxnSpPr>
        <p:spPr>
          <a:xfrm rot="10800000">
            <a:off x="1610051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4" name="Google Shape;1392;p46">
            <a:extLst>
              <a:ext uri="{FF2B5EF4-FFF2-40B4-BE49-F238E27FC236}">
                <a16:creationId xmlns:a16="http://schemas.microsoft.com/office/drawing/2014/main" id="{DD10F3E8-7FF2-EB9E-1B2E-29CE399A9CE5}"/>
              </a:ext>
            </a:extLst>
          </p:cNvPr>
          <p:cNvCxnSpPr/>
          <p:nvPr/>
        </p:nvCxnSpPr>
        <p:spPr>
          <a:xfrm rot="10800000">
            <a:off x="1610051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5" name="Google Shape;1393;p46">
            <a:extLst>
              <a:ext uri="{FF2B5EF4-FFF2-40B4-BE49-F238E27FC236}">
                <a16:creationId xmlns:a16="http://schemas.microsoft.com/office/drawing/2014/main" id="{B845AB60-A1E3-C941-2C8C-2FF2BAF58A37}"/>
              </a:ext>
            </a:extLst>
          </p:cNvPr>
          <p:cNvCxnSpPr/>
          <p:nvPr/>
        </p:nvCxnSpPr>
        <p:spPr>
          <a:xfrm rot="10800000">
            <a:off x="1610051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6" name="Google Shape;1394;p46">
            <a:extLst>
              <a:ext uri="{FF2B5EF4-FFF2-40B4-BE49-F238E27FC236}">
                <a16:creationId xmlns:a16="http://schemas.microsoft.com/office/drawing/2014/main" id="{34E7238D-C69D-8119-1DB2-01A164916F94}"/>
              </a:ext>
            </a:extLst>
          </p:cNvPr>
          <p:cNvSpPr txBox="1"/>
          <p:nvPr/>
        </p:nvSpPr>
        <p:spPr>
          <a:xfrm>
            <a:off x="1032051" y="503168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/>
          </a:p>
        </p:txBody>
      </p:sp>
      <p:sp>
        <p:nvSpPr>
          <p:cNvPr id="1457" name="Google Shape;1395;p46">
            <a:extLst>
              <a:ext uri="{FF2B5EF4-FFF2-40B4-BE49-F238E27FC236}">
                <a16:creationId xmlns:a16="http://schemas.microsoft.com/office/drawing/2014/main" id="{2DCCC943-4E7F-98DE-B2E7-5D12EE74FB8A}"/>
              </a:ext>
            </a:extLst>
          </p:cNvPr>
          <p:cNvSpPr txBox="1"/>
          <p:nvPr/>
        </p:nvSpPr>
        <p:spPr>
          <a:xfrm>
            <a:off x="1032051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1458" name="Google Shape;1396;p46">
            <a:extLst>
              <a:ext uri="{FF2B5EF4-FFF2-40B4-BE49-F238E27FC236}">
                <a16:creationId xmlns:a16="http://schemas.microsoft.com/office/drawing/2014/main" id="{9D13D694-D27A-00CD-F880-22185E523A09}"/>
              </a:ext>
            </a:extLst>
          </p:cNvPr>
          <p:cNvSpPr/>
          <p:nvPr/>
        </p:nvSpPr>
        <p:spPr>
          <a:xfrm>
            <a:off x="18962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9" name="Google Shape;1397;p46">
            <a:extLst>
              <a:ext uri="{FF2B5EF4-FFF2-40B4-BE49-F238E27FC236}">
                <a16:creationId xmlns:a16="http://schemas.microsoft.com/office/drawing/2014/main" id="{67D79B9D-2C7C-4606-0385-54F2C49F1224}"/>
              </a:ext>
            </a:extLst>
          </p:cNvPr>
          <p:cNvSpPr/>
          <p:nvPr/>
        </p:nvSpPr>
        <p:spPr>
          <a:xfrm>
            <a:off x="24428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0" name="Google Shape;1398;p46">
            <a:extLst>
              <a:ext uri="{FF2B5EF4-FFF2-40B4-BE49-F238E27FC236}">
                <a16:creationId xmlns:a16="http://schemas.microsoft.com/office/drawing/2014/main" id="{66FD65C1-30D3-D118-F5C3-F17C6DBDB106}"/>
              </a:ext>
            </a:extLst>
          </p:cNvPr>
          <p:cNvSpPr/>
          <p:nvPr/>
        </p:nvSpPr>
        <p:spPr>
          <a:xfrm>
            <a:off x="29895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1" name="Google Shape;1399;p46">
            <a:extLst>
              <a:ext uri="{FF2B5EF4-FFF2-40B4-BE49-F238E27FC236}">
                <a16:creationId xmlns:a16="http://schemas.microsoft.com/office/drawing/2014/main" id="{8923F4C3-405F-D944-837D-F3F6464F4119}"/>
              </a:ext>
            </a:extLst>
          </p:cNvPr>
          <p:cNvSpPr/>
          <p:nvPr/>
        </p:nvSpPr>
        <p:spPr>
          <a:xfrm>
            <a:off x="35362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2" name="Google Shape;1400;p46">
            <a:extLst>
              <a:ext uri="{FF2B5EF4-FFF2-40B4-BE49-F238E27FC236}">
                <a16:creationId xmlns:a16="http://schemas.microsoft.com/office/drawing/2014/main" id="{D86175B9-79DD-DD36-497B-0110102E96A8}"/>
              </a:ext>
            </a:extLst>
          </p:cNvPr>
          <p:cNvSpPr/>
          <p:nvPr/>
        </p:nvSpPr>
        <p:spPr>
          <a:xfrm>
            <a:off x="40828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3" name="Google Shape;1401;p46">
            <a:extLst>
              <a:ext uri="{FF2B5EF4-FFF2-40B4-BE49-F238E27FC236}">
                <a16:creationId xmlns:a16="http://schemas.microsoft.com/office/drawing/2014/main" id="{7AD62D63-A20A-3CAB-3719-16661A1B6502}"/>
              </a:ext>
            </a:extLst>
          </p:cNvPr>
          <p:cNvSpPr/>
          <p:nvPr/>
        </p:nvSpPr>
        <p:spPr>
          <a:xfrm>
            <a:off x="46295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4" name="Google Shape;1402;p46">
            <a:extLst>
              <a:ext uri="{FF2B5EF4-FFF2-40B4-BE49-F238E27FC236}">
                <a16:creationId xmlns:a16="http://schemas.microsoft.com/office/drawing/2014/main" id="{0B2B6F89-3217-ED78-1F24-12888373839A}"/>
              </a:ext>
            </a:extLst>
          </p:cNvPr>
          <p:cNvSpPr txBox="1"/>
          <p:nvPr/>
        </p:nvSpPr>
        <p:spPr>
          <a:xfrm>
            <a:off x="1896267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5" name="Google Shape;1403;p46">
            <a:extLst>
              <a:ext uri="{FF2B5EF4-FFF2-40B4-BE49-F238E27FC236}">
                <a16:creationId xmlns:a16="http://schemas.microsoft.com/office/drawing/2014/main" id="{AA10C1E4-6582-31AB-0A28-624FB585AB5A}"/>
              </a:ext>
            </a:extLst>
          </p:cNvPr>
          <p:cNvSpPr txBox="1"/>
          <p:nvPr/>
        </p:nvSpPr>
        <p:spPr>
          <a:xfrm>
            <a:off x="244292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6" name="Google Shape;1404;p46">
            <a:extLst>
              <a:ext uri="{FF2B5EF4-FFF2-40B4-BE49-F238E27FC236}">
                <a16:creationId xmlns:a16="http://schemas.microsoft.com/office/drawing/2014/main" id="{1011A043-3AA1-5885-3595-7639D55831E4}"/>
              </a:ext>
            </a:extLst>
          </p:cNvPr>
          <p:cNvSpPr txBox="1"/>
          <p:nvPr/>
        </p:nvSpPr>
        <p:spPr>
          <a:xfrm>
            <a:off x="298958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7" name="Google Shape;1405;p46">
            <a:extLst>
              <a:ext uri="{FF2B5EF4-FFF2-40B4-BE49-F238E27FC236}">
                <a16:creationId xmlns:a16="http://schemas.microsoft.com/office/drawing/2014/main" id="{C200DC81-C798-4423-EF08-A8A7F4AA3920}"/>
              </a:ext>
            </a:extLst>
          </p:cNvPr>
          <p:cNvSpPr txBox="1"/>
          <p:nvPr/>
        </p:nvSpPr>
        <p:spPr>
          <a:xfrm>
            <a:off x="3536244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8" name="Google Shape;1406;p46">
            <a:extLst>
              <a:ext uri="{FF2B5EF4-FFF2-40B4-BE49-F238E27FC236}">
                <a16:creationId xmlns:a16="http://schemas.microsoft.com/office/drawing/2014/main" id="{A205C809-6B6F-DF02-5762-12BB1FD6B3F0}"/>
              </a:ext>
            </a:extLst>
          </p:cNvPr>
          <p:cNvSpPr txBox="1"/>
          <p:nvPr/>
        </p:nvSpPr>
        <p:spPr>
          <a:xfrm>
            <a:off x="4082904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9" name="Google Shape;1407;p46">
            <a:extLst>
              <a:ext uri="{FF2B5EF4-FFF2-40B4-BE49-F238E27FC236}">
                <a16:creationId xmlns:a16="http://schemas.microsoft.com/office/drawing/2014/main" id="{89C87F67-83C6-1E02-9BFA-E03FAA77AAD1}"/>
              </a:ext>
            </a:extLst>
          </p:cNvPr>
          <p:cNvSpPr txBox="1"/>
          <p:nvPr/>
        </p:nvSpPr>
        <p:spPr>
          <a:xfrm>
            <a:off x="462956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70" name="Google Shape;1408;p46">
            <a:extLst>
              <a:ext uri="{FF2B5EF4-FFF2-40B4-BE49-F238E27FC236}">
                <a16:creationId xmlns:a16="http://schemas.microsoft.com/office/drawing/2014/main" id="{211060D8-D935-63BA-666C-74DBE92BCBB5}"/>
              </a:ext>
            </a:extLst>
          </p:cNvPr>
          <p:cNvCxnSpPr/>
          <p:nvPr/>
        </p:nvCxnSpPr>
        <p:spPr>
          <a:xfrm rot="10800000">
            <a:off x="1552417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1" name="TextBox 1470">
            <a:extLst>
              <a:ext uri="{FF2B5EF4-FFF2-40B4-BE49-F238E27FC236}">
                <a16:creationId xmlns:a16="http://schemas.microsoft.com/office/drawing/2014/main" id="{3E12BB31-D045-C674-1425-635AEB76E704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1472" name="Rectangle: Rounded Corners 1471">
            <a:extLst>
              <a:ext uri="{FF2B5EF4-FFF2-40B4-BE49-F238E27FC236}">
                <a16:creationId xmlns:a16="http://schemas.microsoft.com/office/drawing/2014/main" id="{E6CA7494-5FF6-D7F8-30CA-E6EF25934049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3" name="Google Shape;6490;p104">
            <a:extLst>
              <a:ext uri="{FF2B5EF4-FFF2-40B4-BE49-F238E27FC236}">
                <a16:creationId xmlns:a16="http://schemas.microsoft.com/office/drawing/2014/main" id="{321C4E1C-22AE-E0E4-CA78-0F9FB900CA5A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4" name="Google Shape;6490;p104">
            <a:extLst>
              <a:ext uri="{FF2B5EF4-FFF2-40B4-BE49-F238E27FC236}">
                <a16:creationId xmlns:a16="http://schemas.microsoft.com/office/drawing/2014/main" id="{8B2474D1-E6A2-3F2C-0460-784C3D4AEAB6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5" name="Google Shape;6490;p104">
            <a:extLst>
              <a:ext uri="{FF2B5EF4-FFF2-40B4-BE49-F238E27FC236}">
                <a16:creationId xmlns:a16="http://schemas.microsoft.com/office/drawing/2014/main" id="{E097A92B-2241-C7D2-E011-B4540905BBB5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6" name="Google Shape;6490;p104">
            <a:extLst>
              <a:ext uri="{FF2B5EF4-FFF2-40B4-BE49-F238E27FC236}">
                <a16:creationId xmlns:a16="http://schemas.microsoft.com/office/drawing/2014/main" id="{31D528E2-58F8-BFEB-838E-5E81A12CB6CA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</p:spTree>
    <p:extLst>
      <p:ext uri="{BB962C8B-B14F-4D97-AF65-F5344CB8AC3E}">
        <p14:creationId xmlns:p14="http://schemas.microsoft.com/office/powerpoint/2010/main" val="69558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B65757C1-2F10-49C0-FA1D-0F61EFE78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45542F-1F69-1A35-BE9A-60A4ABBF2E6F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D2EC58BD-BE75-29F2-8BA8-87685B9DD7E9}"/>
              </a:ext>
            </a:extLst>
          </p:cNvPr>
          <p:cNvGraphicFramePr/>
          <p:nvPr/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cost/6</a:t>
                      </a: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8911CDFD-D212-4004-270D-EA7B70406B6F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E8B2A40D-70D5-DF8F-5118-C0E96E99B8E4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4072D1A5-B124-B0B0-F116-7FEEE16499C3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720258D8-AC4E-2220-804C-A86ACB19F9EB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F695F02E-6892-BD53-E28D-6B9566DBCB24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7B85B750-3A7D-D374-77A6-9316953BD79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9CA46595-3C09-CBCC-85F3-3E5DD37B539E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B32B5532-7586-9EDC-2455-AEEFAAE4557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8758821C-8875-5A20-B795-58716AA124CA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322C195F-78E7-A560-1CC4-E074E42D966C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67CF6EB6-C17F-3A45-CDC1-B57DA9117B45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0D05E87F-8FC9-1628-7966-A256B7D9A6DA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F4DE6F17-F606-7DA8-700B-C70AEE219492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5D9C9C96-CD67-24DB-8B1B-05F7CF3D284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8A7E25AC-5C0F-7F71-F872-1A363E3016F3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EBBAA718-FD28-C41D-F02E-415F7BBFAB83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A3736575-4EB6-BFDD-BBF6-F0398D136AD6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05BFE9EA-099C-FDA6-32C6-8E62E45BE2E9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CA1AE2C8-46F8-CF2C-5697-B7A414F952C1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70ABDCA1-DB04-EE6A-0322-612F4BF72BC9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350D41A4-82E6-7187-FA65-DD7A774CC7EF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7470700B-8439-E35F-C316-FBBB34094285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1E4A5ECC-3FC0-7B06-C391-098DF4DD33BB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2E50CCD2-55D0-D642-1746-6D6D7BCC28AB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427BE916-0AA8-3DAF-4045-9F51BA8040BE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EABA05EC-AEA6-DD69-E89D-7BFAF4F8C2E3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33C82DD8-AC29-570D-C13F-460726D2419B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579F542B-2639-DFFF-4826-1490049D8232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56B49E8C-4C52-9693-1912-20A99C2D891E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957DA336-9942-5636-63E3-5A6021562206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A987F85C-DE84-1805-0331-0A3814815D98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0B9A8C38-B625-6F74-626A-6C00ECF2C697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4FA4E9A0-0CAD-E1F0-0290-94C37DFA030B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0C8436BB-7C33-1B29-0C67-7AB40349CE48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F2946D6C-1B5B-90AB-881E-8B8384E18A42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04B240D9-26A7-5567-E8F5-DBEEC2A91EC6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AF003D52-CC78-4A08-43A8-45BB3F5F54A2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EBCE7E4A-9E68-F1F4-2C90-F40F30823E95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904DE22E-9579-F4DD-8730-5E94C684EEFC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7380609E-E713-BF5D-1FEB-7F233994587B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D9B5F6A4-6115-A05C-831B-DFC44219ECD4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18625387-F28F-8BA3-3756-9E32FB23CEEC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24C73108-83B6-0D28-22D5-48F75E27B505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E1723840-3916-B72E-22D3-34C85A95D670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BD2E722E-1F27-2517-035E-3BFA8040D031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20459A63-F36B-32C4-E65B-DA51E7FBBFCF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FA620751-D262-A965-2C2A-9C3186DFBAF3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628F4EAC-1166-B859-B074-F254B71E4D62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D31895D5-216B-298E-8AE8-CC2034E7FD1A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47B1BD95-88AC-9BAD-C423-626BC13FCD10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91539A12-C984-B900-A790-87D3DB23DAD5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EEE55E20-58EB-AF29-18DF-8F457AE50286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07BC2CC3-9045-FFC2-D274-276ABC3F8D90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28241624-44C2-9121-06B2-8D5E0C10ECA0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E4EA6837-843F-C14D-E59C-3503DFFF6943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370526C4-1676-E422-02FB-D0677D147723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C6441585-4E2A-B6C5-1D7D-236DBABF6459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FD9B6CA6-7E85-9A6D-F269-D7A644349C77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0" name="Google Shape;1318;p46">
            <a:extLst>
              <a:ext uri="{FF2B5EF4-FFF2-40B4-BE49-F238E27FC236}">
                <a16:creationId xmlns:a16="http://schemas.microsoft.com/office/drawing/2014/main" id="{B5A57E85-9D7C-EA92-AA04-B21340488C98}"/>
              </a:ext>
            </a:extLst>
          </p:cNvPr>
          <p:cNvSpPr/>
          <p:nvPr/>
        </p:nvSpPr>
        <p:spPr>
          <a:xfrm>
            <a:off x="517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1" name="Google Shape;1319;p46">
            <a:extLst>
              <a:ext uri="{FF2B5EF4-FFF2-40B4-BE49-F238E27FC236}">
                <a16:creationId xmlns:a16="http://schemas.microsoft.com/office/drawing/2014/main" id="{F95B9E47-A0B8-9998-ED82-BFC05B382EDF}"/>
              </a:ext>
            </a:extLst>
          </p:cNvPr>
          <p:cNvSpPr/>
          <p:nvPr/>
        </p:nvSpPr>
        <p:spPr>
          <a:xfrm>
            <a:off x="57229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2" name="Google Shape;1320;p46">
            <a:extLst>
              <a:ext uri="{FF2B5EF4-FFF2-40B4-BE49-F238E27FC236}">
                <a16:creationId xmlns:a16="http://schemas.microsoft.com/office/drawing/2014/main" id="{721238C1-74D6-7D69-A119-8587AD8116C6}"/>
              </a:ext>
            </a:extLst>
          </p:cNvPr>
          <p:cNvSpPr/>
          <p:nvPr/>
        </p:nvSpPr>
        <p:spPr>
          <a:xfrm>
            <a:off x="62695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3" name="Google Shape;1321;p46">
            <a:extLst>
              <a:ext uri="{FF2B5EF4-FFF2-40B4-BE49-F238E27FC236}">
                <a16:creationId xmlns:a16="http://schemas.microsoft.com/office/drawing/2014/main" id="{AD589415-D9D7-5572-8088-E6EE0FD9C342}"/>
              </a:ext>
            </a:extLst>
          </p:cNvPr>
          <p:cNvSpPr/>
          <p:nvPr/>
        </p:nvSpPr>
        <p:spPr>
          <a:xfrm>
            <a:off x="681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4" name="Google Shape;1322;p46">
            <a:extLst>
              <a:ext uri="{FF2B5EF4-FFF2-40B4-BE49-F238E27FC236}">
                <a16:creationId xmlns:a16="http://schemas.microsoft.com/office/drawing/2014/main" id="{46FD6F3B-D79A-8A2B-8786-ADA119B92915}"/>
              </a:ext>
            </a:extLst>
          </p:cNvPr>
          <p:cNvSpPr txBox="1"/>
          <p:nvPr/>
        </p:nvSpPr>
        <p:spPr>
          <a:xfrm>
            <a:off x="5176256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5" name="Google Shape;1323;p46">
            <a:extLst>
              <a:ext uri="{FF2B5EF4-FFF2-40B4-BE49-F238E27FC236}">
                <a16:creationId xmlns:a16="http://schemas.microsoft.com/office/drawing/2014/main" id="{960EF2EF-68FB-6277-A388-093841C2A29A}"/>
              </a:ext>
            </a:extLst>
          </p:cNvPr>
          <p:cNvSpPr txBox="1"/>
          <p:nvPr/>
        </p:nvSpPr>
        <p:spPr>
          <a:xfrm>
            <a:off x="572291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6" name="Google Shape;1324;p46">
            <a:extLst>
              <a:ext uri="{FF2B5EF4-FFF2-40B4-BE49-F238E27FC236}">
                <a16:creationId xmlns:a16="http://schemas.microsoft.com/office/drawing/2014/main" id="{377F86FF-5726-8911-3D68-3E7414D86C72}"/>
              </a:ext>
            </a:extLst>
          </p:cNvPr>
          <p:cNvSpPr txBox="1"/>
          <p:nvPr/>
        </p:nvSpPr>
        <p:spPr>
          <a:xfrm>
            <a:off x="626957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7" name="Google Shape;1325;p46">
            <a:extLst>
              <a:ext uri="{FF2B5EF4-FFF2-40B4-BE49-F238E27FC236}">
                <a16:creationId xmlns:a16="http://schemas.microsoft.com/office/drawing/2014/main" id="{2F2213EB-6F24-F56D-06A8-B05529D02458}"/>
              </a:ext>
            </a:extLst>
          </p:cNvPr>
          <p:cNvSpPr txBox="1"/>
          <p:nvPr/>
        </p:nvSpPr>
        <p:spPr>
          <a:xfrm>
            <a:off x="681623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8" name="Google Shape;1330;p46">
            <a:extLst>
              <a:ext uri="{FF2B5EF4-FFF2-40B4-BE49-F238E27FC236}">
                <a16:creationId xmlns:a16="http://schemas.microsoft.com/office/drawing/2014/main" id="{6A795E19-8B18-8BC2-5B90-964C4F09AE3E}"/>
              </a:ext>
            </a:extLst>
          </p:cNvPr>
          <p:cNvSpPr txBox="1"/>
          <p:nvPr/>
        </p:nvSpPr>
        <p:spPr>
          <a:xfrm>
            <a:off x="0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cxnSp>
        <p:nvCxnSpPr>
          <p:cNvPr id="1449" name="Google Shape;1387;p46">
            <a:extLst>
              <a:ext uri="{FF2B5EF4-FFF2-40B4-BE49-F238E27FC236}">
                <a16:creationId xmlns:a16="http://schemas.microsoft.com/office/drawing/2014/main" id="{6BA89CAD-3C02-1221-21FF-8EDA8E132141}"/>
              </a:ext>
            </a:extLst>
          </p:cNvPr>
          <p:cNvCxnSpPr/>
          <p:nvPr/>
        </p:nvCxnSpPr>
        <p:spPr>
          <a:xfrm>
            <a:off x="1730051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0" name="Google Shape;1388;p46">
            <a:extLst>
              <a:ext uri="{FF2B5EF4-FFF2-40B4-BE49-F238E27FC236}">
                <a16:creationId xmlns:a16="http://schemas.microsoft.com/office/drawing/2014/main" id="{5340B182-98B1-4F03-EE2D-D4598EED0921}"/>
              </a:ext>
            </a:extLst>
          </p:cNvPr>
          <p:cNvCxnSpPr/>
          <p:nvPr/>
        </p:nvCxnSpPr>
        <p:spPr>
          <a:xfrm rot="10800000">
            <a:off x="1552451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1" name="Google Shape;1389;p46">
            <a:extLst>
              <a:ext uri="{FF2B5EF4-FFF2-40B4-BE49-F238E27FC236}">
                <a16:creationId xmlns:a16="http://schemas.microsoft.com/office/drawing/2014/main" id="{E53AD454-DF61-712F-62EE-9D42D0FBE43B}"/>
              </a:ext>
            </a:extLst>
          </p:cNvPr>
          <p:cNvCxnSpPr/>
          <p:nvPr/>
        </p:nvCxnSpPr>
        <p:spPr>
          <a:xfrm rot="10800000">
            <a:off x="1546953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2" name="Google Shape;1390;p46">
            <a:extLst>
              <a:ext uri="{FF2B5EF4-FFF2-40B4-BE49-F238E27FC236}">
                <a16:creationId xmlns:a16="http://schemas.microsoft.com/office/drawing/2014/main" id="{37FD75E8-DBF4-7F4D-469C-1FC0E240A5D4}"/>
              </a:ext>
            </a:extLst>
          </p:cNvPr>
          <p:cNvCxnSpPr/>
          <p:nvPr/>
        </p:nvCxnSpPr>
        <p:spPr>
          <a:xfrm rot="10800000">
            <a:off x="1610051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3" name="Google Shape;1391;p46">
            <a:extLst>
              <a:ext uri="{FF2B5EF4-FFF2-40B4-BE49-F238E27FC236}">
                <a16:creationId xmlns:a16="http://schemas.microsoft.com/office/drawing/2014/main" id="{8F7AF880-B7B8-549F-831D-EB5EFBF4A6AA}"/>
              </a:ext>
            </a:extLst>
          </p:cNvPr>
          <p:cNvCxnSpPr/>
          <p:nvPr/>
        </p:nvCxnSpPr>
        <p:spPr>
          <a:xfrm rot="10800000">
            <a:off x="1610051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4" name="Google Shape;1392;p46">
            <a:extLst>
              <a:ext uri="{FF2B5EF4-FFF2-40B4-BE49-F238E27FC236}">
                <a16:creationId xmlns:a16="http://schemas.microsoft.com/office/drawing/2014/main" id="{702B9DAD-2689-7877-800F-BAC9973A65ED}"/>
              </a:ext>
            </a:extLst>
          </p:cNvPr>
          <p:cNvCxnSpPr/>
          <p:nvPr/>
        </p:nvCxnSpPr>
        <p:spPr>
          <a:xfrm rot="10800000">
            <a:off x="1610051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5" name="Google Shape;1393;p46">
            <a:extLst>
              <a:ext uri="{FF2B5EF4-FFF2-40B4-BE49-F238E27FC236}">
                <a16:creationId xmlns:a16="http://schemas.microsoft.com/office/drawing/2014/main" id="{5ED69ECE-E551-7796-6E27-F1FB8DDC6318}"/>
              </a:ext>
            </a:extLst>
          </p:cNvPr>
          <p:cNvCxnSpPr/>
          <p:nvPr/>
        </p:nvCxnSpPr>
        <p:spPr>
          <a:xfrm rot="10800000">
            <a:off x="1610051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6" name="Google Shape;1394;p46">
            <a:extLst>
              <a:ext uri="{FF2B5EF4-FFF2-40B4-BE49-F238E27FC236}">
                <a16:creationId xmlns:a16="http://schemas.microsoft.com/office/drawing/2014/main" id="{09662AB4-6635-F251-8037-0EA526C90151}"/>
              </a:ext>
            </a:extLst>
          </p:cNvPr>
          <p:cNvSpPr txBox="1"/>
          <p:nvPr/>
        </p:nvSpPr>
        <p:spPr>
          <a:xfrm>
            <a:off x="1032051" y="503168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/>
          </a:p>
        </p:txBody>
      </p:sp>
      <p:sp>
        <p:nvSpPr>
          <p:cNvPr id="1457" name="Google Shape;1395;p46">
            <a:extLst>
              <a:ext uri="{FF2B5EF4-FFF2-40B4-BE49-F238E27FC236}">
                <a16:creationId xmlns:a16="http://schemas.microsoft.com/office/drawing/2014/main" id="{F06A78B3-F2D5-8B21-30EE-65D1C3C922E7}"/>
              </a:ext>
            </a:extLst>
          </p:cNvPr>
          <p:cNvSpPr txBox="1"/>
          <p:nvPr/>
        </p:nvSpPr>
        <p:spPr>
          <a:xfrm>
            <a:off x="1032051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1458" name="Google Shape;1396;p46">
            <a:extLst>
              <a:ext uri="{FF2B5EF4-FFF2-40B4-BE49-F238E27FC236}">
                <a16:creationId xmlns:a16="http://schemas.microsoft.com/office/drawing/2014/main" id="{A9CB6E01-1BC7-B64B-0EF8-BCC725198B7D}"/>
              </a:ext>
            </a:extLst>
          </p:cNvPr>
          <p:cNvSpPr/>
          <p:nvPr/>
        </p:nvSpPr>
        <p:spPr>
          <a:xfrm>
            <a:off x="18962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9" name="Google Shape;1397;p46">
            <a:extLst>
              <a:ext uri="{FF2B5EF4-FFF2-40B4-BE49-F238E27FC236}">
                <a16:creationId xmlns:a16="http://schemas.microsoft.com/office/drawing/2014/main" id="{3B13D830-41E2-797D-708A-A0DBE261FCAB}"/>
              </a:ext>
            </a:extLst>
          </p:cNvPr>
          <p:cNvSpPr/>
          <p:nvPr/>
        </p:nvSpPr>
        <p:spPr>
          <a:xfrm>
            <a:off x="24428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0" name="Google Shape;1398;p46">
            <a:extLst>
              <a:ext uri="{FF2B5EF4-FFF2-40B4-BE49-F238E27FC236}">
                <a16:creationId xmlns:a16="http://schemas.microsoft.com/office/drawing/2014/main" id="{3306B76F-C6B7-E205-BE63-B19B8EB66CF1}"/>
              </a:ext>
            </a:extLst>
          </p:cNvPr>
          <p:cNvSpPr/>
          <p:nvPr/>
        </p:nvSpPr>
        <p:spPr>
          <a:xfrm>
            <a:off x="29895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1" name="Google Shape;1399;p46">
            <a:extLst>
              <a:ext uri="{FF2B5EF4-FFF2-40B4-BE49-F238E27FC236}">
                <a16:creationId xmlns:a16="http://schemas.microsoft.com/office/drawing/2014/main" id="{4A01F9CC-9DD9-E2E6-33F8-62E36AF90B07}"/>
              </a:ext>
            </a:extLst>
          </p:cNvPr>
          <p:cNvSpPr/>
          <p:nvPr/>
        </p:nvSpPr>
        <p:spPr>
          <a:xfrm>
            <a:off x="35362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2" name="Google Shape;1400;p46">
            <a:extLst>
              <a:ext uri="{FF2B5EF4-FFF2-40B4-BE49-F238E27FC236}">
                <a16:creationId xmlns:a16="http://schemas.microsoft.com/office/drawing/2014/main" id="{A3AC7EC9-CD45-4597-AC98-531FE388A413}"/>
              </a:ext>
            </a:extLst>
          </p:cNvPr>
          <p:cNvSpPr/>
          <p:nvPr/>
        </p:nvSpPr>
        <p:spPr>
          <a:xfrm>
            <a:off x="40828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3" name="Google Shape;1401;p46">
            <a:extLst>
              <a:ext uri="{FF2B5EF4-FFF2-40B4-BE49-F238E27FC236}">
                <a16:creationId xmlns:a16="http://schemas.microsoft.com/office/drawing/2014/main" id="{474395AC-9449-76E2-232C-88E160B09270}"/>
              </a:ext>
            </a:extLst>
          </p:cNvPr>
          <p:cNvSpPr/>
          <p:nvPr/>
        </p:nvSpPr>
        <p:spPr>
          <a:xfrm>
            <a:off x="46295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4" name="Google Shape;1402;p46">
            <a:extLst>
              <a:ext uri="{FF2B5EF4-FFF2-40B4-BE49-F238E27FC236}">
                <a16:creationId xmlns:a16="http://schemas.microsoft.com/office/drawing/2014/main" id="{CCC0D7A1-39A3-27F4-6057-24D7099FA796}"/>
              </a:ext>
            </a:extLst>
          </p:cNvPr>
          <p:cNvSpPr txBox="1"/>
          <p:nvPr/>
        </p:nvSpPr>
        <p:spPr>
          <a:xfrm>
            <a:off x="1896267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5" name="Google Shape;1403;p46">
            <a:extLst>
              <a:ext uri="{FF2B5EF4-FFF2-40B4-BE49-F238E27FC236}">
                <a16:creationId xmlns:a16="http://schemas.microsoft.com/office/drawing/2014/main" id="{371DDC7D-7240-A311-02C7-58C20482E97E}"/>
              </a:ext>
            </a:extLst>
          </p:cNvPr>
          <p:cNvSpPr txBox="1"/>
          <p:nvPr/>
        </p:nvSpPr>
        <p:spPr>
          <a:xfrm>
            <a:off x="244292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6" name="Google Shape;1404;p46">
            <a:extLst>
              <a:ext uri="{FF2B5EF4-FFF2-40B4-BE49-F238E27FC236}">
                <a16:creationId xmlns:a16="http://schemas.microsoft.com/office/drawing/2014/main" id="{C80AE15E-33E8-220C-C783-6C09B7433C28}"/>
              </a:ext>
            </a:extLst>
          </p:cNvPr>
          <p:cNvSpPr txBox="1"/>
          <p:nvPr/>
        </p:nvSpPr>
        <p:spPr>
          <a:xfrm>
            <a:off x="298958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7" name="Google Shape;1405;p46">
            <a:extLst>
              <a:ext uri="{FF2B5EF4-FFF2-40B4-BE49-F238E27FC236}">
                <a16:creationId xmlns:a16="http://schemas.microsoft.com/office/drawing/2014/main" id="{F48CECCF-A400-97B9-9C2A-859A51F7474A}"/>
              </a:ext>
            </a:extLst>
          </p:cNvPr>
          <p:cNvSpPr txBox="1"/>
          <p:nvPr/>
        </p:nvSpPr>
        <p:spPr>
          <a:xfrm>
            <a:off x="3536244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8" name="Google Shape;1406;p46">
            <a:extLst>
              <a:ext uri="{FF2B5EF4-FFF2-40B4-BE49-F238E27FC236}">
                <a16:creationId xmlns:a16="http://schemas.microsoft.com/office/drawing/2014/main" id="{49DB42E4-5A8C-6EC4-2515-AD6635E78646}"/>
              </a:ext>
            </a:extLst>
          </p:cNvPr>
          <p:cNvSpPr txBox="1"/>
          <p:nvPr/>
        </p:nvSpPr>
        <p:spPr>
          <a:xfrm>
            <a:off x="4082904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9" name="Google Shape;1407;p46">
            <a:extLst>
              <a:ext uri="{FF2B5EF4-FFF2-40B4-BE49-F238E27FC236}">
                <a16:creationId xmlns:a16="http://schemas.microsoft.com/office/drawing/2014/main" id="{37D7E441-4185-C785-0251-68241C86CEF4}"/>
              </a:ext>
            </a:extLst>
          </p:cNvPr>
          <p:cNvSpPr txBox="1"/>
          <p:nvPr/>
        </p:nvSpPr>
        <p:spPr>
          <a:xfrm>
            <a:off x="462956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70" name="Google Shape;1408;p46">
            <a:extLst>
              <a:ext uri="{FF2B5EF4-FFF2-40B4-BE49-F238E27FC236}">
                <a16:creationId xmlns:a16="http://schemas.microsoft.com/office/drawing/2014/main" id="{C6F552FC-C9B5-113A-897D-6510F77D1A63}"/>
              </a:ext>
            </a:extLst>
          </p:cNvPr>
          <p:cNvCxnSpPr/>
          <p:nvPr/>
        </p:nvCxnSpPr>
        <p:spPr>
          <a:xfrm rot="10800000">
            <a:off x="1552417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1" name="TextBox 1470">
            <a:extLst>
              <a:ext uri="{FF2B5EF4-FFF2-40B4-BE49-F238E27FC236}">
                <a16:creationId xmlns:a16="http://schemas.microsoft.com/office/drawing/2014/main" id="{1E8D3109-9061-1217-0643-47D98EEAD0F9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1472" name="Rectangle: Rounded Corners 1471">
            <a:extLst>
              <a:ext uri="{FF2B5EF4-FFF2-40B4-BE49-F238E27FC236}">
                <a16:creationId xmlns:a16="http://schemas.microsoft.com/office/drawing/2014/main" id="{DFC69996-DB39-3B56-87A6-CC6E35E36EE1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3" name="Google Shape;6490;p104">
            <a:extLst>
              <a:ext uri="{FF2B5EF4-FFF2-40B4-BE49-F238E27FC236}">
                <a16:creationId xmlns:a16="http://schemas.microsoft.com/office/drawing/2014/main" id="{249DC833-2922-74AB-09BE-E8C9D91B9B0F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4" name="Google Shape;6490;p104">
            <a:extLst>
              <a:ext uri="{FF2B5EF4-FFF2-40B4-BE49-F238E27FC236}">
                <a16:creationId xmlns:a16="http://schemas.microsoft.com/office/drawing/2014/main" id="{041B247B-22F3-0C1A-3FAB-FC27B0118F80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5" name="Google Shape;6490;p104">
            <a:extLst>
              <a:ext uri="{FF2B5EF4-FFF2-40B4-BE49-F238E27FC236}">
                <a16:creationId xmlns:a16="http://schemas.microsoft.com/office/drawing/2014/main" id="{A5319CCB-4E4B-3015-4EE2-A75364BC6CC4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6" name="Google Shape;6490;p104">
            <a:extLst>
              <a:ext uri="{FF2B5EF4-FFF2-40B4-BE49-F238E27FC236}">
                <a16:creationId xmlns:a16="http://schemas.microsoft.com/office/drawing/2014/main" id="{E4EAF103-B4D7-2550-EAE8-9A3BD56D548C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</p:spTree>
    <p:extLst>
      <p:ext uri="{BB962C8B-B14F-4D97-AF65-F5344CB8AC3E}">
        <p14:creationId xmlns:p14="http://schemas.microsoft.com/office/powerpoint/2010/main" val="346738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6DFFCFD5-BBE7-9713-9B1C-CF7C84258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5EE87F-4BF2-9957-9D5A-D6E73A3FA290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F6F43B13-51B1-A367-9918-D9A70FD5671B}"/>
              </a:ext>
            </a:extLst>
          </p:cNvPr>
          <p:cNvGraphicFramePr/>
          <p:nvPr/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cost/6</a:t>
                      </a: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cost/5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cost/5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B4A2738B-8C96-E0E5-581D-14CFF0996D95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E350386B-83BD-6F4D-60E2-621DA0E3B37B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C94FCFAC-2F71-ADFE-71A9-1C5DFAF2E7DC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674357D5-2F73-9B77-FC35-DA15C3797B4E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97F5577E-CC93-B3A3-F676-86B80D907428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72220EBE-D854-81D2-C6B5-2DA1119D006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96790E86-BB54-162D-876D-63F8D5AA1C2C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C0B89B87-692B-5B7E-FCC3-08B0E8C36B11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2E88212F-348A-5EDD-C9E5-A7C74D8A4F5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AC5465FE-A5EC-753B-DC64-D07E14A4D325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B074C0B7-9C43-4FD5-3396-83B7FFE8AAE3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6457FB8F-FB12-11E6-E5EB-54DF990F5FC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23DE09F9-CEDA-86D2-D5EB-CEBF0E9D8C0A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030EC170-7FEE-6366-F814-48C386B1587C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33BD297E-D3B3-ADE2-6BFC-47EC68C57CCD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9539C834-0A17-14D9-AB2F-9FF777DFFEC0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2E057C24-95B0-5BBC-C96F-EB0E32F4C83E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B33A434F-7D76-D056-000E-68AC5781A13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72AA91B4-C8C7-8F84-E3ED-E88F9C566FEC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DC2D3596-D706-CE83-F69F-48351BDBA261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007A2C2F-DC2D-590A-A757-151FEA9EC56E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319A3B5D-81EC-AED7-8C38-647BC1F1437C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3A26547B-C019-A0F5-DED3-712340E71E0E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0AABE111-A971-DBB7-0CBF-C38698CD4BBF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22C19B02-3D96-A449-ABE4-2CEA0A87F704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B348FCB3-3320-13C8-C448-0AEE2C15B190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3F07AF6C-A996-561F-2C9B-C5050B62510E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B596698D-6801-833F-E8F8-2511EBF0E3EC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C1C68229-5B56-EE85-7A83-B310226F8AD3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395A389E-3553-A052-1FDE-B5834DBE47C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8AE906D3-23F6-6748-0DF0-BE6BE8785DEA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E8995EC6-AB92-F552-F9D0-AF0CC2E676FA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868B8245-346D-BD0D-F48F-A4FDE9ED5020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070E0901-A344-28B9-7F28-09FB422FCF51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470A4D6E-9299-53F6-83A5-9D2D321F7EAA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B7864D10-8CF7-D2E0-BF25-9BC0967DEF11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BE24A821-BF3C-127B-17EC-25A36700C24E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861B841B-2159-980D-D2DE-873246BF7DA7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2BB89528-5AF1-6758-37CA-628F17E2041B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4346F244-542F-5D20-5F95-4CBE2CC0A468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ED6A0C15-9909-93B3-6371-434330C2D16C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9E2487B3-4BCC-80FC-3FBD-3B74C8A7DBFD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1AB0A976-412D-7227-056C-4F60454DCE36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FF503DF4-375D-B44E-288B-E3BBD129BC70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3D221D48-A6A0-FF1B-ED96-C63D3553C0A2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DAFFE222-45C2-728D-C0FA-234079D56966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0AE3F041-F9DF-8524-B575-DB967CD2F748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BE14A4FE-2C92-D7EF-1031-E1915BCCDB0A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173596D8-E7DB-0617-F72B-34B8550FFC9E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FCB8493C-442D-59D0-430C-44D806ECA4CE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912905B1-2EFC-44F4-0A8C-B937CEABD73F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14CFC852-D22B-C19E-2390-951486A23EB9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D27F2C7E-14C5-1996-D4BD-9E10C49AF5D7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965B5898-09C3-6469-9BC5-A2B046EDE871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28D385D1-2A7D-6CA1-3D0B-33999FE09333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AC6FE5EA-EC72-1EDA-E77B-13ADCC2BCE9D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F6C909AA-27B6-83CF-CAC0-0F2F31B62EE6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4EF4469-E4B8-61D5-6453-61FB92DE536F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0" name="Google Shape;1318;p46">
            <a:extLst>
              <a:ext uri="{FF2B5EF4-FFF2-40B4-BE49-F238E27FC236}">
                <a16:creationId xmlns:a16="http://schemas.microsoft.com/office/drawing/2014/main" id="{BB578268-6685-1AE4-0C6B-F8A46A7CA115}"/>
              </a:ext>
            </a:extLst>
          </p:cNvPr>
          <p:cNvSpPr/>
          <p:nvPr/>
        </p:nvSpPr>
        <p:spPr>
          <a:xfrm>
            <a:off x="517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1" name="Google Shape;1319;p46">
            <a:extLst>
              <a:ext uri="{FF2B5EF4-FFF2-40B4-BE49-F238E27FC236}">
                <a16:creationId xmlns:a16="http://schemas.microsoft.com/office/drawing/2014/main" id="{EF1E0845-9678-7F90-1A7D-E4A785BB3E81}"/>
              </a:ext>
            </a:extLst>
          </p:cNvPr>
          <p:cNvSpPr/>
          <p:nvPr/>
        </p:nvSpPr>
        <p:spPr>
          <a:xfrm>
            <a:off x="57229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2" name="Google Shape;1320;p46">
            <a:extLst>
              <a:ext uri="{FF2B5EF4-FFF2-40B4-BE49-F238E27FC236}">
                <a16:creationId xmlns:a16="http://schemas.microsoft.com/office/drawing/2014/main" id="{6CF5592D-EFC2-02E4-7DEE-479E3AFA9870}"/>
              </a:ext>
            </a:extLst>
          </p:cNvPr>
          <p:cNvSpPr/>
          <p:nvPr/>
        </p:nvSpPr>
        <p:spPr>
          <a:xfrm>
            <a:off x="62695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3" name="Google Shape;1321;p46">
            <a:extLst>
              <a:ext uri="{FF2B5EF4-FFF2-40B4-BE49-F238E27FC236}">
                <a16:creationId xmlns:a16="http://schemas.microsoft.com/office/drawing/2014/main" id="{15AD6568-7A1E-0E92-AD57-413F60AB4BC8}"/>
              </a:ext>
            </a:extLst>
          </p:cNvPr>
          <p:cNvSpPr/>
          <p:nvPr/>
        </p:nvSpPr>
        <p:spPr>
          <a:xfrm>
            <a:off x="681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4" name="Google Shape;1322;p46">
            <a:extLst>
              <a:ext uri="{FF2B5EF4-FFF2-40B4-BE49-F238E27FC236}">
                <a16:creationId xmlns:a16="http://schemas.microsoft.com/office/drawing/2014/main" id="{53490BF8-55F7-C489-1B56-7F3BD1FF4D9A}"/>
              </a:ext>
            </a:extLst>
          </p:cNvPr>
          <p:cNvSpPr txBox="1"/>
          <p:nvPr/>
        </p:nvSpPr>
        <p:spPr>
          <a:xfrm>
            <a:off x="5176256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5" name="Google Shape;1323;p46">
            <a:extLst>
              <a:ext uri="{FF2B5EF4-FFF2-40B4-BE49-F238E27FC236}">
                <a16:creationId xmlns:a16="http://schemas.microsoft.com/office/drawing/2014/main" id="{ACF6C01D-2372-B042-F8ED-A4202DB57D8A}"/>
              </a:ext>
            </a:extLst>
          </p:cNvPr>
          <p:cNvSpPr txBox="1"/>
          <p:nvPr/>
        </p:nvSpPr>
        <p:spPr>
          <a:xfrm>
            <a:off x="572291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6" name="Google Shape;1324;p46">
            <a:extLst>
              <a:ext uri="{FF2B5EF4-FFF2-40B4-BE49-F238E27FC236}">
                <a16:creationId xmlns:a16="http://schemas.microsoft.com/office/drawing/2014/main" id="{F19AD008-3EF4-4A90-8FF7-BC4812889CF9}"/>
              </a:ext>
            </a:extLst>
          </p:cNvPr>
          <p:cNvSpPr txBox="1"/>
          <p:nvPr/>
        </p:nvSpPr>
        <p:spPr>
          <a:xfrm>
            <a:off x="626957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7" name="Google Shape;1325;p46">
            <a:extLst>
              <a:ext uri="{FF2B5EF4-FFF2-40B4-BE49-F238E27FC236}">
                <a16:creationId xmlns:a16="http://schemas.microsoft.com/office/drawing/2014/main" id="{5E4B4EA8-4C2D-5876-EC4F-9E0A29BA54DA}"/>
              </a:ext>
            </a:extLst>
          </p:cNvPr>
          <p:cNvSpPr txBox="1"/>
          <p:nvPr/>
        </p:nvSpPr>
        <p:spPr>
          <a:xfrm>
            <a:off x="681623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8" name="Google Shape;1330;p46">
            <a:extLst>
              <a:ext uri="{FF2B5EF4-FFF2-40B4-BE49-F238E27FC236}">
                <a16:creationId xmlns:a16="http://schemas.microsoft.com/office/drawing/2014/main" id="{4330FC50-2F74-671E-E60A-484ACD86C0EF}"/>
              </a:ext>
            </a:extLst>
          </p:cNvPr>
          <p:cNvSpPr txBox="1"/>
          <p:nvPr/>
        </p:nvSpPr>
        <p:spPr>
          <a:xfrm>
            <a:off x="0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cxnSp>
        <p:nvCxnSpPr>
          <p:cNvPr id="1449" name="Google Shape;1387;p46">
            <a:extLst>
              <a:ext uri="{FF2B5EF4-FFF2-40B4-BE49-F238E27FC236}">
                <a16:creationId xmlns:a16="http://schemas.microsoft.com/office/drawing/2014/main" id="{B392BC5A-CC64-CAEF-7508-E73411482659}"/>
              </a:ext>
            </a:extLst>
          </p:cNvPr>
          <p:cNvCxnSpPr/>
          <p:nvPr/>
        </p:nvCxnSpPr>
        <p:spPr>
          <a:xfrm>
            <a:off x="1730051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0" name="Google Shape;1388;p46">
            <a:extLst>
              <a:ext uri="{FF2B5EF4-FFF2-40B4-BE49-F238E27FC236}">
                <a16:creationId xmlns:a16="http://schemas.microsoft.com/office/drawing/2014/main" id="{FB439705-2B8E-FCE2-9111-FB3D673A2499}"/>
              </a:ext>
            </a:extLst>
          </p:cNvPr>
          <p:cNvCxnSpPr/>
          <p:nvPr/>
        </p:nvCxnSpPr>
        <p:spPr>
          <a:xfrm rot="10800000">
            <a:off x="1552451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1" name="Google Shape;1389;p46">
            <a:extLst>
              <a:ext uri="{FF2B5EF4-FFF2-40B4-BE49-F238E27FC236}">
                <a16:creationId xmlns:a16="http://schemas.microsoft.com/office/drawing/2014/main" id="{90BCA0A6-92DB-4B59-092C-669A45AD4016}"/>
              </a:ext>
            </a:extLst>
          </p:cNvPr>
          <p:cNvCxnSpPr/>
          <p:nvPr/>
        </p:nvCxnSpPr>
        <p:spPr>
          <a:xfrm rot="10800000">
            <a:off x="1546953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2" name="Google Shape;1390;p46">
            <a:extLst>
              <a:ext uri="{FF2B5EF4-FFF2-40B4-BE49-F238E27FC236}">
                <a16:creationId xmlns:a16="http://schemas.microsoft.com/office/drawing/2014/main" id="{A63C91DD-38F3-3776-F4B7-92C22ED37CF7}"/>
              </a:ext>
            </a:extLst>
          </p:cNvPr>
          <p:cNvCxnSpPr/>
          <p:nvPr/>
        </p:nvCxnSpPr>
        <p:spPr>
          <a:xfrm rot="10800000">
            <a:off x="1610051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3" name="Google Shape;1391;p46">
            <a:extLst>
              <a:ext uri="{FF2B5EF4-FFF2-40B4-BE49-F238E27FC236}">
                <a16:creationId xmlns:a16="http://schemas.microsoft.com/office/drawing/2014/main" id="{2C3DC0F6-DA4A-0D85-DA54-F30B7560CB5A}"/>
              </a:ext>
            </a:extLst>
          </p:cNvPr>
          <p:cNvCxnSpPr/>
          <p:nvPr/>
        </p:nvCxnSpPr>
        <p:spPr>
          <a:xfrm rot="10800000">
            <a:off x="1610051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4" name="Google Shape;1392;p46">
            <a:extLst>
              <a:ext uri="{FF2B5EF4-FFF2-40B4-BE49-F238E27FC236}">
                <a16:creationId xmlns:a16="http://schemas.microsoft.com/office/drawing/2014/main" id="{1CE3E78F-D04D-0F54-2B0E-8D67C427EF5D}"/>
              </a:ext>
            </a:extLst>
          </p:cNvPr>
          <p:cNvCxnSpPr/>
          <p:nvPr/>
        </p:nvCxnSpPr>
        <p:spPr>
          <a:xfrm rot="10800000">
            <a:off x="1610051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5" name="Google Shape;1393;p46">
            <a:extLst>
              <a:ext uri="{FF2B5EF4-FFF2-40B4-BE49-F238E27FC236}">
                <a16:creationId xmlns:a16="http://schemas.microsoft.com/office/drawing/2014/main" id="{DC227262-D7AE-3BFE-AFE2-B51523101BCA}"/>
              </a:ext>
            </a:extLst>
          </p:cNvPr>
          <p:cNvCxnSpPr/>
          <p:nvPr/>
        </p:nvCxnSpPr>
        <p:spPr>
          <a:xfrm rot="10800000">
            <a:off x="1610051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6" name="Google Shape;1394;p46">
            <a:extLst>
              <a:ext uri="{FF2B5EF4-FFF2-40B4-BE49-F238E27FC236}">
                <a16:creationId xmlns:a16="http://schemas.microsoft.com/office/drawing/2014/main" id="{9A9ED5A1-5E04-6796-854D-4905153E9AC9}"/>
              </a:ext>
            </a:extLst>
          </p:cNvPr>
          <p:cNvSpPr txBox="1"/>
          <p:nvPr/>
        </p:nvSpPr>
        <p:spPr>
          <a:xfrm>
            <a:off x="1032051" y="503168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/>
          </a:p>
        </p:txBody>
      </p:sp>
      <p:sp>
        <p:nvSpPr>
          <p:cNvPr id="1457" name="Google Shape;1395;p46">
            <a:extLst>
              <a:ext uri="{FF2B5EF4-FFF2-40B4-BE49-F238E27FC236}">
                <a16:creationId xmlns:a16="http://schemas.microsoft.com/office/drawing/2014/main" id="{0DF3DB00-86A4-63EE-1EF4-1B8223F58242}"/>
              </a:ext>
            </a:extLst>
          </p:cNvPr>
          <p:cNvSpPr txBox="1"/>
          <p:nvPr/>
        </p:nvSpPr>
        <p:spPr>
          <a:xfrm>
            <a:off x="1032051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1458" name="Google Shape;1396;p46">
            <a:extLst>
              <a:ext uri="{FF2B5EF4-FFF2-40B4-BE49-F238E27FC236}">
                <a16:creationId xmlns:a16="http://schemas.microsoft.com/office/drawing/2014/main" id="{8E9A7081-4C2E-45C1-F725-EA664FA4685D}"/>
              </a:ext>
            </a:extLst>
          </p:cNvPr>
          <p:cNvSpPr/>
          <p:nvPr/>
        </p:nvSpPr>
        <p:spPr>
          <a:xfrm>
            <a:off x="18962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9" name="Google Shape;1397;p46">
            <a:extLst>
              <a:ext uri="{FF2B5EF4-FFF2-40B4-BE49-F238E27FC236}">
                <a16:creationId xmlns:a16="http://schemas.microsoft.com/office/drawing/2014/main" id="{B0AFDB77-AC99-2A5C-2C35-CCCD288777ED}"/>
              </a:ext>
            </a:extLst>
          </p:cNvPr>
          <p:cNvSpPr/>
          <p:nvPr/>
        </p:nvSpPr>
        <p:spPr>
          <a:xfrm>
            <a:off x="24428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0" name="Google Shape;1398;p46">
            <a:extLst>
              <a:ext uri="{FF2B5EF4-FFF2-40B4-BE49-F238E27FC236}">
                <a16:creationId xmlns:a16="http://schemas.microsoft.com/office/drawing/2014/main" id="{422DAF94-300B-2BB9-9F44-D6883035B1E1}"/>
              </a:ext>
            </a:extLst>
          </p:cNvPr>
          <p:cNvSpPr/>
          <p:nvPr/>
        </p:nvSpPr>
        <p:spPr>
          <a:xfrm>
            <a:off x="29895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1" name="Google Shape;1399;p46">
            <a:extLst>
              <a:ext uri="{FF2B5EF4-FFF2-40B4-BE49-F238E27FC236}">
                <a16:creationId xmlns:a16="http://schemas.microsoft.com/office/drawing/2014/main" id="{388169C5-3DAC-0D70-7FCF-C4165F3DC65D}"/>
              </a:ext>
            </a:extLst>
          </p:cNvPr>
          <p:cNvSpPr/>
          <p:nvPr/>
        </p:nvSpPr>
        <p:spPr>
          <a:xfrm>
            <a:off x="35362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2" name="Google Shape;1400;p46">
            <a:extLst>
              <a:ext uri="{FF2B5EF4-FFF2-40B4-BE49-F238E27FC236}">
                <a16:creationId xmlns:a16="http://schemas.microsoft.com/office/drawing/2014/main" id="{22B874C0-C9BB-C1D3-EF5A-F9F676DD026F}"/>
              </a:ext>
            </a:extLst>
          </p:cNvPr>
          <p:cNvSpPr/>
          <p:nvPr/>
        </p:nvSpPr>
        <p:spPr>
          <a:xfrm>
            <a:off x="40828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3" name="Google Shape;1401;p46">
            <a:extLst>
              <a:ext uri="{FF2B5EF4-FFF2-40B4-BE49-F238E27FC236}">
                <a16:creationId xmlns:a16="http://schemas.microsoft.com/office/drawing/2014/main" id="{53278C90-CEA0-A803-D424-FF8B65565736}"/>
              </a:ext>
            </a:extLst>
          </p:cNvPr>
          <p:cNvSpPr/>
          <p:nvPr/>
        </p:nvSpPr>
        <p:spPr>
          <a:xfrm>
            <a:off x="46295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4" name="Google Shape;1402;p46">
            <a:extLst>
              <a:ext uri="{FF2B5EF4-FFF2-40B4-BE49-F238E27FC236}">
                <a16:creationId xmlns:a16="http://schemas.microsoft.com/office/drawing/2014/main" id="{11C90698-6C41-DB7A-DE22-2F9F6546D16D}"/>
              </a:ext>
            </a:extLst>
          </p:cNvPr>
          <p:cNvSpPr txBox="1"/>
          <p:nvPr/>
        </p:nvSpPr>
        <p:spPr>
          <a:xfrm>
            <a:off x="1896267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5" name="Google Shape;1403;p46">
            <a:extLst>
              <a:ext uri="{FF2B5EF4-FFF2-40B4-BE49-F238E27FC236}">
                <a16:creationId xmlns:a16="http://schemas.microsoft.com/office/drawing/2014/main" id="{7F3838B5-D9E7-B198-04A4-1C4FDD01DA71}"/>
              </a:ext>
            </a:extLst>
          </p:cNvPr>
          <p:cNvSpPr txBox="1"/>
          <p:nvPr/>
        </p:nvSpPr>
        <p:spPr>
          <a:xfrm>
            <a:off x="244292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6" name="Google Shape;1404;p46">
            <a:extLst>
              <a:ext uri="{FF2B5EF4-FFF2-40B4-BE49-F238E27FC236}">
                <a16:creationId xmlns:a16="http://schemas.microsoft.com/office/drawing/2014/main" id="{5A110142-E64A-369F-827B-C6D9E3BD1429}"/>
              </a:ext>
            </a:extLst>
          </p:cNvPr>
          <p:cNvSpPr txBox="1"/>
          <p:nvPr/>
        </p:nvSpPr>
        <p:spPr>
          <a:xfrm>
            <a:off x="298958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7" name="Google Shape;1405;p46">
            <a:extLst>
              <a:ext uri="{FF2B5EF4-FFF2-40B4-BE49-F238E27FC236}">
                <a16:creationId xmlns:a16="http://schemas.microsoft.com/office/drawing/2014/main" id="{474DCA8A-AC41-C685-5624-C4EF1082A500}"/>
              </a:ext>
            </a:extLst>
          </p:cNvPr>
          <p:cNvSpPr txBox="1"/>
          <p:nvPr/>
        </p:nvSpPr>
        <p:spPr>
          <a:xfrm>
            <a:off x="3536244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8" name="Google Shape;1406;p46">
            <a:extLst>
              <a:ext uri="{FF2B5EF4-FFF2-40B4-BE49-F238E27FC236}">
                <a16:creationId xmlns:a16="http://schemas.microsoft.com/office/drawing/2014/main" id="{2035EE02-C99C-BA61-F5C3-1E3A8A543B24}"/>
              </a:ext>
            </a:extLst>
          </p:cNvPr>
          <p:cNvSpPr txBox="1"/>
          <p:nvPr/>
        </p:nvSpPr>
        <p:spPr>
          <a:xfrm>
            <a:off x="4082904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9" name="Google Shape;1407;p46">
            <a:extLst>
              <a:ext uri="{FF2B5EF4-FFF2-40B4-BE49-F238E27FC236}">
                <a16:creationId xmlns:a16="http://schemas.microsoft.com/office/drawing/2014/main" id="{7DAD8174-3E97-04BE-8AFE-2587EC6F1403}"/>
              </a:ext>
            </a:extLst>
          </p:cNvPr>
          <p:cNvSpPr txBox="1"/>
          <p:nvPr/>
        </p:nvSpPr>
        <p:spPr>
          <a:xfrm>
            <a:off x="462956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70" name="Google Shape;1408;p46">
            <a:extLst>
              <a:ext uri="{FF2B5EF4-FFF2-40B4-BE49-F238E27FC236}">
                <a16:creationId xmlns:a16="http://schemas.microsoft.com/office/drawing/2014/main" id="{1BFB456A-04A9-3088-A147-8C84CCC121CB}"/>
              </a:ext>
            </a:extLst>
          </p:cNvPr>
          <p:cNvCxnSpPr/>
          <p:nvPr/>
        </p:nvCxnSpPr>
        <p:spPr>
          <a:xfrm rot="10800000">
            <a:off x="1552417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1" name="TextBox 1470">
            <a:extLst>
              <a:ext uri="{FF2B5EF4-FFF2-40B4-BE49-F238E27FC236}">
                <a16:creationId xmlns:a16="http://schemas.microsoft.com/office/drawing/2014/main" id="{592B5E2B-5D7C-85F7-14B5-F71F5E116432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1472" name="Rectangle: Rounded Corners 1471">
            <a:extLst>
              <a:ext uri="{FF2B5EF4-FFF2-40B4-BE49-F238E27FC236}">
                <a16:creationId xmlns:a16="http://schemas.microsoft.com/office/drawing/2014/main" id="{6D383BD9-FDA3-6DE9-5049-E1DC83C77036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3" name="Google Shape;6490;p104">
            <a:extLst>
              <a:ext uri="{FF2B5EF4-FFF2-40B4-BE49-F238E27FC236}">
                <a16:creationId xmlns:a16="http://schemas.microsoft.com/office/drawing/2014/main" id="{E4347CC7-D144-3F86-E9F5-C6F80484FE17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4" name="Google Shape;6490;p104">
            <a:extLst>
              <a:ext uri="{FF2B5EF4-FFF2-40B4-BE49-F238E27FC236}">
                <a16:creationId xmlns:a16="http://schemas.microsoft.com/office/drawing/2014/main" id="{685AE4D0-96E6-873A-77D1-68AC5BF15AF6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5" name="Google Shape;6490;p104">
            <a:extLst>
              <a:ext uri="{FF2B5EF4-FFF2-40B4-BE49-F238E27FC236}">
                <a16:creationId xmlns:a16="http://schemas.microsoft.com/office/drawing/2014/main" id="{B2F65ADD-F7F7-E6C8-EF26-973A61A27476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6" name="Google Shape;6490;p104">
            <a:extLst>
              <a:ext uri="{FF2B5EF4-FFF2-40B4-BE49-F238E27FC236}">
                <a16:creationId xmlns:a16="http://schemas.microsoft.com/office/drawing/2014/main" id="{815DE426-029A-67F0-8B3C-F448E58AB339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</p:spTree>
    <p:extLst>
      <p:ext uri="{BB962C8B-B14F-4D97-AF65-F5344CB8AC3E}">
        <p14:creationId xmlns:p14="http://schemas.microsoft.com/office/powerpoint/2010/main" val="29798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DCF27777-5C7C-AED9-37EF-0FD4E55EE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F661AB-623B-E4A8-B4DB-005987120FA4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83109F7A-3DEC-094F-E7BA-1EEEFB3266A6}"/>
              </a:ext>
            </a:extLst>
          </p:cNvPr>
          <p:cNvGraphicFramePr/>
          <p:nvPr/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cost/6</a:t>
                      </a: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cost/5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cost/5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81CD0771-E857-8B28-7F33-9AE42D0BEA1F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FA8A4BA9-05B4-E5DB-86AB-5728AD1F11DB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9B09E99B-2CB7-0C1F-9B84-BE4681C433C7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72051F68-C3E0-A096-0A1B-5836A2B300FA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83FA7F73-0615-0ACF-2CBD-7A98DD5BED0B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7B474A18-D129-EE1B-C1CB-CE4FD365BB9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6EE125CC-3C1B-B3FE-D141-3718F91B8BBB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121583A5-836A-1DCA-F846-8C01499D6E7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CA22570A-134B-E8CA-DCC2-C88A40AE7AB6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FAE39EF6-274F-3859-7290-03406710ADD9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865D143E-1E04-9005-9AB7-5B3DEB7D97D2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7353F53B-9ECD-E133-1EA5-A7033FB0CD4F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8130D3B8-2B03-75AE-7232-B80C4C86BD4C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E56D0A1A-E9F5-BA58-624F-53AE09776193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D4EDA755-0D37-07D6-6227-B3838AE6503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A4EA4652-AF41-6C33-93FB-844FFF9DC78D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AA67B8E8-29CB-E933-A2F1-01C096D6DB0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83986771-B2A0-4AA8-6C0A-39BCAD7D82DC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57D7B45A-8473-3BDD-C988-4BD2637D5FA7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39ED2448-0E4F-1CF6-2290-2E481EEF230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4531B99D-580E-F55B-F1A2-9AB1CC98785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5AA1DDCD-862F-2C5D-504E-92F843F4647A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AEBA40DF-52D4-328A-EAB9-0F69BBF35279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D21D805E-F777-7D7C-797C-67D3AB01357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0345515E-F5B3-8465-8281-1FFD5443FC5A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E48C6B31-E10F-5819-C666-9599E73D67F5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D7ED2CCF-A220-5B50-F411-89726C0E22C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DA06F90A-464B-0C65-5849-2895228966DE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105944EE-D0FD-EF63-3FB7-9F9F66267CE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EAF257D3-2427-2601-C2A6-EEDAB107E401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C162DE09-28AC-BD37-62A3-1933F7221A34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8BF92ACD-9871-6C58-0A95-C485F73FFAC5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A72AD17A-5165-1CF9-AEAD-81750634F381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FEEA7778-408D-C2F8-8F43-007D6D74A812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8DA398C3-9CD4-AE48-B4AD-1DFC39CEDE20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ED511602-D27B-E20F-C053-CE043C65470D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8253CDC4-763E-F31B-6C7F-51FDCF056697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EE2C7480-8A43-A47D-4D7B-9D2114431A8B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FCF25C3B-3CD3-D998-FE3C-8D70572547E7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B12FD09D-1FD4-21EF-254B-4CE82C23F69F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4AA4B5F5-6D88-EBFD-AE36-1EA2B00211FD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63437FBD-7945-EE6E-8A53-B663CBC88222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322E81FA-6A2C-F4CF-C071-6F5B930E8C75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16B5503E-9088-AB59-AEAB-D5676907C991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734E5466-01E9-5363-B364-7EB5FCB249B6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C338EDF7-4645-1641-A436-42B17D893C14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7239B03B-AC10-C80C-6434-90CF7D435EF7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15C56BE4-3ACF-2D53-E351-1FDDCE813AE2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57BA3F1E-3D14-5BFF-9067-6FC5A6533AE1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CB61E453-E60B-0123-2AAD-98D502020E75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54D5BD66-AED1-3A1B-14B9-127AD2B61682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9318D9D3-84F9-C012-0EDA-02C2A244A8BA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31C32B3E-1146-9F2D-FDD3-CB3BCB25B6FD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ADDDA569-3642-11EE-76D7-D4878126E6C4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E01A8132-557D-A972-99C8-C287F5F735B3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880CFFB5-B364-0AFC-08B8-7CB6B67FE67F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1A4D4B94-1D35-0CAC-310E-D473DAC888E0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87A44568-ED8C-D233-F238-C0B9E34C9C1A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Badge Tick with solid fill">
            <a:extLst>
              <a:ext uri="{FF2B5EF4-FFF2-40B4-BE49-F238E27FC236}">
                <a16:creationId xmlns:a16="http://schemas.microsoft.com/office/drawing/2014/main" id="{39E0A49E-DE70-1A91-340A-E21AB56B3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559" y="605038"/>
            <a:ext cx="841216" cy="841216"/>
          </a:xfrm>
          <a:prstGeom prst="rect">
            <a:avLst/>
          </a:prstGeom>
        </p:spPr>
      </p:pic>
      <p:sp>
        <p:nvSpPr>
          <p:cNvPr id="1440" name="Google Shape;1318;p46">
            <a:extLst>
              <a:ext uri="{FF2B5EF4-FFF2-40B4-BE49-F238E27FC236}">
                <a16:creationId xmlns:a16="http://schemas.microsoft.com/office/drawing/2014/main" id="{29AA5AD4-6C84-E49B-A86E-AEFF38866F4F}"/>
              </a:ext>
            </a:extLst>
          </p:cNvPr>
          <p:cNvSpPr/>
          <p:nvPr/>
        </p:nvSpPr>
        <p:spPr>
          <a:xfrm>
            <a:off x="517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1" name="Google Shape;1319;p46">
            <a:extLst>
              <a:ext uri="{FF2B5EF4-FFF2-40B4-BE49-F238E27FC236}">
                <a16:creationId xmlns:a16="http://schemas.microsoft.com/office/drawing/2014/main" id="{68E73569-933E-4C21-C5F3-9C72D505745B}"/>
              </a:ext>
            </a:extLst>
          </p:cNvPr>
          <p:cNvSpPr/>
          <p:nvPr/>
        </p:nvSpPr>
        <p:spPr>
          <a:xfrm>
            <a:off x="57229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2" name="Google Shape;1320;p46">
            <a:extLst>
              <a:ext uri="{FF2B5EF4-FFF2-40B4-BE49-F238E27FC236}">
                <a16:creationId xmlns:a16="http://schemas.microsoft.com/office/drawing/2014/main" id="{CE1B00A6-F7AD-509E-D377-32170B707385}"/>
              </a:ext>
            </a:extLst>
          </p:cNvPr>
          <p:cNvSpPr/>
          <p:nvPr/>
        </p:nvSpPr>
        <p:spPr>
          <a:xfrm>
            <a:off x="62695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3" name="Google Shape;1321;p46">
            <a:extLst>
              <a:ext uri="{FF2B5EF4-FFF2-40B4-BE49-F238E27FC236}">
                <a16:creationId xmlns:a16="http://schemas.microsoft.com/office/drawing/2014/main" id="{55C4FD2A-43B4-0A4D-9CE6-FA6BA6FB85B7}"/>
              </a:ext>
            </a:extLst>
          </p:cNvPr>
          <p:cNvSpPr/>
          <p:nvPr/>
        </p:nvSpPr>
        <p:spPr>
          <a:xfrm>
            <a:off x="681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4" name="Google Shape;1322;p46">
            <a:extLst>
              <a:ext uri="{FF2B5EF4-FFF2-40B4-BE49-F238E27FC236}">
                <a16:creationId xmlns:a16="http://schemas.microsoft.com/office/drawing/2014/main" id="{10B4D73A-F165-ED1A-7792-22DDDE9EB1B6}"/>
              </a:ext>
            </a:extLst>
          </p:cNvPr>
          <p:cNvSpPr txBox="1"/>
          <p:nvPr/>
        </p:nvSpPr>
        <p:spPr>
          <a:xfrm>
            <a:off x="5176256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5" name="Google Shape;1323;p46">
            <a:extLst>
              <a:ext uri="{FF2B5EF4-FFF2-40B4-BE49-F238E27FC236}">
                <a16:creationId xmlns:a16="http://schemas.microsoft.com/office/drawing/2014/main" id="{76E28CD1-52EA-86D9-0E95-89A14EE828A9}"/>
              </a:ext>
            </a:extLst>
          </p:cNvPr>
          <p:cNvSpPr txBox="1"/>
          <p:nvPr/>
        </p:nvSpPr>
        <p:spPr>
          <a:xfrm>
            <a:off x="572291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6" name="Google Shape;1324;p46">
            <a:extLst>
              <a:ext uri="{FF2B5EF4-FFF2-40B4-BE49-F238E27FC236}">
                <a16:creationId xmlns:a16="http://schemas.microsoft.com/office/drawing/2014/main" id="{F8EE9D55-726C-0080-1427-69BE3CDC32EF}"/>
              </a:ext>
            </a:extLst>
          </p:cNvPr>
          <p:cNvSpPr txBox="1"/>
          <p:nvPr/>
        </p:nvSpPr>
        <p:spPr>
          <a:xfrm>
            <a:off x="626957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7" name="Google Shape;1325;p46">
            <a:extLst>
              <a:ext uri="{FF2B5EF4-FFF2-40B4-BE49-F238E27FC236}">
                <a16:creationId xmlns:a16="http://schemas.microsoft.com/office/drawing/2014/main" id="{F65A02E5-E500-E906-B1C4-DBB88F757972}"/>
              </a:ext>
            </a:extLst>
          </p:cNvPr>
          <p:cNvSpPr txBox="1"/>
          <p:nvPr/>
        </p:nvSpPr>
        <p:spPr>
          <a:xfrm>
            <a:off x="681623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8" name="Google Shape;1330;p46">
            <a:extLst>
              <a:ext uri="{FF2B5EF4-FFF2-40B4-BE49-F238E27FC236}">
                <a16:creationId xmlns:a16="http://schemas.microsoft.com/office/drawing/2014/main" id="{ECC33C3B-08BE-67F0-B86E-3F69DAC1D0C4}"/>
              </a:ext>
            </a:extLst>
          </p:cNvPr>
          <p:cNvSpPr txBox="1"/>
          <p:nvPr/>
        </p:nvSpPr>
        <p:spPr>
          <a:xfrm>
            <a:off x="0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cxnSp>
        <p:nvCxnSpPr>
          <p:cNvPr id="1449" name="Google Shape;1387;p46">
            <a:extLst>
              <a:ext uri="{FF2B5EF4-FFF2-40B4-BE49-F238E27FC236}">
                <a16:creationId xmlns:a16="http://schemas.microsoft.com/office/drawing/2014/main" id="{39ECFFFA-0908-6AA0-A08E-CF1DEAFAD25B}"/>
              </a:ext>
            </a:extLst>
          </p:cNvPr>
          <p:cNvCxnSpPr/>
          <p:nvPr/>
        </p:nvCxnSpPr>
        <p:spPr>
          <a:xfrm>
            <a:off x="1730051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0" name="Google Shape;1388;p46">
            <a:extLst>
              <a:ext uri="{FF2B5EF4-FFF2-40B4-BE49-F238E27FC236}">
                <a16:creationId xmlns:a16="http://schemas.microsoft.com/office/drawing/2014/main" id="{51C4F7A0-BE71-E265-27FB-BB825E9ADE27}"/>
              </a:ext>
            </a:extLst>
          </p:cNvPr>
          <p:cNvCxnSpPr/>
          <p:nvPr/>
        </p:nvCxnSpPr>
        <p:spPr>
          <a:xfrm rot="10800000">
            <a:off x="1552451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1" name="Google Shape;1389;p46">
            <a:extLst>
              <a:ext uri="{FF2B5EF4-FFF2-40B4-BE49-F238E27FC236}">
                <a16:creationId xmlns:a16="http://schemas.microsoft.com/office/drawing/2014/main" id="{D4CB7FDA-EF9A-809E-6D1D-700DC43B90C5}"/>
              </a:ext>
            </a:extLst>
          </p:cNvPr>
          <p:cNvCxnSpPr/>
          <p:nvPr/>
        </p:nvCxnSpPr>
        <p:spPr>
          <a:xfrm rot="10800000">
            <a:off x="1546953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2" name="Google Shape;1390;p46">
            <a:extLst>
              <a:ext uri="{FF2B5EF4-FFF2-40B4-BE49-F238E27FC236}">
                <a16:creationId xmlns:a16="http://schemas.microsoft.com/office/drawing/2014/main" id="{D65B3AEE-A03D-D42B-959D-BECFFE8AF141}"/>
              </a:ext>
            </a:extLst>
          </p:cNvPr>
          <p:cNvCxnSpPr/>
          <p:nvPr/>
        </p:nvCxnSpPr>
        <p:spPr>
          <a:xfrm rot="10800000">
            <a:off x="1610051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3" name="Google Shape;1391;p46">
            <a:extLst>
              <a:ext uri="{FF2B5EF4-FFF2-40B4-BE49-F238E27FC236}">
                <a16:creationId xmlns:a16="http://schemas.microsoft.com/office/drawing/2014/main" id="{57AC52CD-E1DA-685A-37A6-441F242AAD1B}"/>
              </a:ext>
            </a:extLst>
          </p:cNvPr>
          <p:cNvCxnSpPr/>
          <p:nvPr/>
        </p:nvCxnSpPr>
        <p:spPr>
          <a:xfrm rot="10800000">
            <a:off x="1610051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4" name="Google Shape;1392;p46">
            <a:extLst>
              <a:ext uri="{FF2B5EF4-FFF2-40B4-BE49-F238E27FC236}">
                <a16:creationId xmlns:a16="http://schemas.microsoft.com/office/drawing/2014/main" id="{E7A58BFD-CC20-5838-79EB-D0885EC60005}"/>
              </a:ext>
            </a:extLst>
          </p:cNvPr>
          <p:cNvCxnSpPr/>
          <p:nvPr/>
        </p:nvCxnSpPr>
        <p:spPr>
          <a:xfrm rot="10800000">
            <a:off x="1610051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5" name="Google Shape;1393;p46">
            <a:extLst>
              <a:ext uri="{FF2B5EF4-FFF2-40B4-BE49-F238E27FC236}">
                <a16:creationId xmlns:a16="http://schemas.microsoft.com/office/drawing/2014/main" id="{B9E8F2E4-B7F7-6F00-3F19-258659D1EA2C}"/>
              </a:ext>
            </a:extLst>
          </p:cNvPr>
          <p:cNvCxnSpPr/>
          <p:nvPr/>
        </p:nvCxnSpPr>
        <p:spPr>
          <a:xfrm rot="10800000">
            <a:off x="1610051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56" name="Google Shape;1394;p46">
            <a:extLst>
              <a:ext uri="{FF2B5EF4-FFF2-40B4-BE49-F238E27FC236}">
                <a16:creationId xmlns:a16="http://schemas.microsoft.com/office/drawing/2014/main" id="{D6C487D1-C92A-46A8-031A-3E16E9DCF2D3}"/>
              </a:ext>
            </a:extLst>
          </p:cNvPr>
          <p:cNvSpPr txBox="1"/>
          <p:nvPr/>
        </p:nvSpPr>
        <p:spPr>
          <a:xfrm>
            <a:off x="1032051" y="503168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/>
          </a:p>
        </p:txBody>
      </p:sp>
      <p:sp>
        <p:nvSpPr>
          <p:cNvPr id="1457" name="Google Shape;1395;p46">
            <a:extLst>
              <a:ext uri="{FF2B5EF4-FFF2-40B4-BE49-F238E27FC236}">
                <a16:creationId xmlns:a16="http://schemas.microsoft.com/office/drawing/2014/main" id="{6770CB12-C7EA-FA94-82D6-A2971F282DA9}"/>
              </a:ext>
            </a:extLst>
          </p:cNvPr>
          <p:cNvSpPr txBox="1"/>
          <p:nvPr/>
        </p:nvSpPr>
        <p:spPr>
          <a:xfrm>
            <a:off x="1032051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1458" name="Google Shape;1396;p46">
            <a:extLst>
              <a:ext uri="{FF2B5EF4-FFF2-40B4-BE49-F238E27FC236}">
                <a16:creationId xmlns:a16="http://schemas.microsoft.com/office/drawing/2014/main" id="{9909DFD4-F18C-2EC7-63D3-6248914275B6}"/>
              </a:ext>
            </a:extLst>
          </p:cNvPr>
          <p:cNvSpPr/>
          <p:nvPr/>
        </p:nvSpPr>
        <p:spPr>
          <a:xfrm>
            <a:off x="18962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9" name="Google Shape;1397;p46">
            <a:extLst>
              <a:ext uri="{FF2B5EF4-FFF2-40B4-BE49-F238E27FC236}">
                <a16:creationId xmlns:a16="http://schemas.microsoft.com/office/drawing/2014/main" id="{1B963D04-BF30-5A17-6DAB-80B07ADE0D49}"/>
              </a:ext>
            </a:extLst>
          </p:cNvPr>
          <p:cNvSpPr/>
          <p:nvPr/>
        </p:nvSpPr>
        <p:spPr>
          <a:xfrm>
            <a:off x="24428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0" name="Google Shape;1398;p46">
            <a:extLst>
              <a:ext uri="{FF2B5EF4-FFF2-40B4-BE49-F238E27FC236}">
                <a16:creationId xmlns:a16="http://schemas.microsoft.com/office/drawing/2014/main" id="{9085BAB3-7A66-F79A-75A7-E4D853AA6238}"/>
              </a:ext>
            </a:extLst>
          </p:cNvPr>
          <p:cNvSpPr/>
          <p:nvPr/>
        </p:nvSpPr>
        <p:spPr>
          <a:xfrm>
            <a:off x="29895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1" name="Google Shape;1399;p46">
            <a:extLst>
              <a:ext uri="{FF2B5EF4-FFF2-40B4-BE49-F238E27FC236}">
                <a16:creationId xmlns:a16="http://schemas.microsoft.com/office/drawing/2014/main" id="{0755B24E-9793-287F-C64A-A6F482A51BF4}"/>
              </a:ext>
            </a:extLst>
          </p:cNvPr>
          <p:cNvSpPr/>
          <p:nvPr/>
        </p:nvSpPr>
        <p:spPr>
          <a:xfrm>
            <a:off x="35362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2" name="Google Shape;1400;p46">
            <a:extLst>
              <a:ext uri="{FF2B5EF4-FFF2-40B4-BE49-F238E27FC236}">
                <a16:creationId xmlns:a16="http://schemas.microsoft.com/office/drawing/2014/main" id="{38AC8D0B-597D-F0E2-2352-C2C2203992F5}"/>
              </a:ext>
            </a:extLst>
          </p:cNvPr>
          <p:cNvSpPr/>
          <p:nvPr/>
        </p:nvSpPr>
        <p:spPr>
          <a:xfrm>
            <a:off x="40828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3" name="Google Shape;1401;p46">
            <a:extLst>
              <a:ext uri="{FF2B5EF4-FFF2-40B4-BE49-F238E27FC236}">
                <a16:creationId xmlns:a16="http://schemas.microsoft.com/office/drawing/2014/main" id="{E355A98E-EB28-4CD7-E419-867BBEA41046}"/>
              </a:ext>
            </a:extLst>
          </p:cNvPr>
          <p:cNvSpPr/>
          <p:nvPr/>
        </p:nvSpPr>
        <p:spPr>
          <a:xfrm>
            <a:off x="46295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4" name="Google Shape;1402;p46">
            <a:extLst>
              <a:ext uri="{FF2B5EF4-FFF2-40B4-BE49-F238E27FC236}">
                <a16:creationId xmlns:a16="http://schemas.microsoft.com/office/drawing/2014/main" id="{46837709-3FB9-7833-321B-3D1036AE77CA}"/>
              </a:ext>
            </a:extLst>
          </p:cNvPr>
          <p:cNvSpPr txBox="1"/>
          <p:nvPr/>
        </p:nvSpPr>
        <p:spPr>
          <a:xfrm>
            <a:off x="1896267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5" name="Google Shape;1403;p46">
            <a:extLst>
              <a:ext uri="{FF2B5EF4-FFF2-40B4-BE49-F238E27FC236}">
                <a16:creationId xmlns:a16="http://schemas.microsoft.com/office/drawing/2014/main" id="{52F33E44-D61C-0EB8-F9EF-A06E5CBA60E0}"/>
              </a:ext>
            </a:extLst>
          </p:cNvPr>
          <p:cNvSpPr txBox="1"/>
          <p:nvPr/>
        </p:nvSpPr>
        <p:spPr>
          <a:xfrm>
            <a:off x="244292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6" name="Google Shape;1404;p46">
            <a:extLst>
              <a:ext uri="{FF2B5EF4-FFF2-40B4-BE49-F238E27FC236}">
                <a16:creationId xmlns:a16="http://schemas.microsoft.com/office/drawing/2014/main" id="{ADB3F325-CD30-FE6E-5A88-F674776F5CA4}"/>
              </a:ext>
            </a:extLst>
          </p:cNvPr>
          <p:cNvSpPr txBox="1"/>
          <p:nvPr/>
        </p:nvSpPr>
        <p:spPr>
          <a:xfrm>
            <a:off x="298958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7" name="Google Shape;1405;p46">
            <a:extLst>
              <a:ext uri="{FF2B5EF4-FFF2-40B4-BE49-F238E27FC236}">
                <a16:creationId xmlns:a16="http://schemas.microsoft.com/office/drawing/2014/main" id="{2BC99422-0F84-E612-032C-30198809BE13}"/>
              </a:ext>
            </a:extLst>
          </p:cNvPr>
          <p:cNvSpPr txBox="1"/>
          <p:nvPr/>
        </p:nvSpPr>
        <p:spPr>
          <a:xfrm>
            <a:off x="3536244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8" name="Google Shape;1406;p46">
            <a:extLst>
              <a:ext uri="{FF2B5EF4-FFF2-40B4-BE49-F238E27FC236}">
                <a16:creationId xmlns:a16="http://schemas.microsoft.com/office/drawing/2014/main" id="{12DD6AFE-D315-463A-508A-BA1C99CE49AF}"/>
              </a:ext>
            </a:extLst>
          </p:cNvPr>
          <p:cNvSpPr txBox="1"/>
          <p:nvPr/>
        </p:nvSpPr>
        <p:spPr>
          <a:xfrm>
            <a:off x="4082904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9" name="Google Shape;1407;p46">
            <a:extLst>
              <a:ext uri="{FF2B5EF4-FFF2-40B4-BE49-F238E27FC236}">
                <a16:creationId xmlns:a16="http://schemas.microsoft.com/office/drawing/2014/main" id="{F757930C-AA20-4322-C1E2-25BE22F720E0}"/>
              </a:ext>
            </a:extLst>
          </p:cNvPr>
          <p:cNvSpPr txBox="1"/>
          <p:nvPr/>
        </p:nvSpPr>
        <p:spPr>
          <a:xfrm>
            <a:off x="462956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70" name="Google Shape;1408;p46">
            <a:extLst>
              <a:ext uri="{FF2B5EF4-FFF2-40B4-BE49-F238E27FC236}">
                <a16:creationId xmlns:a16="http://schemas.microsoft.com/office/drawing/2014/main" id="{18C1AFB3-5C37-BC07-8360-893886BC2015}"/>
              </a:ext>
            </a:extLst>
          </p:cNvPr>
          <p:cNvCxnSpPr/>
          <p:nvPr/>
        </p:nvCxnSpPr>
        <p:spPr>
          <a:xfrm rot="10800000">
            <a:off x="1552417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1" name="TextBox 1470">
            <a:extLst>
              <a:ext uri="{FF2B5EF4-FFF2-40B4-BE49-F238E27FC236}">
                <a16:creationId xmlns:a16="http://schemas.microsoft.com/office/drawing/2014/main" id="{4EE0B759-A02E-0FE2-D7C1-B84BB039E43E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1472" name="Rectangle: Rounded Corners 1471">
            <a:extLst>
              <a:ext uri="{FF2B5EF4-FFF2-40B4-BE49-F238E27FC236}">
                <a16:creationId xmlns:a16="http://schemas.microsoft.com/office/drawing/2014/main" id="{BB170992-16C0-40D8-1CC5-5909D224A299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3" name="Google Shape;6490;p104">
            <a:extLst>
              <a:ext uri="{FF2B5EF4-FFF2-40B4-BE49-F238E27FC236}">
                <a16:creationId xmlns:a16="http://schemas.microsoft.com/office/drawing/2014/main" id="{979B92BB-F2AD-EEF2-EEDE-468FD01B9271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4" name="Google Shape;6490;p104">
            <a:extLst>
              <a:ext uri="{FF2B5EF4-FFF2-40B4-BE49-F238E27FC236}">
                <a16:creationId xmlns:a16="http://schemas.microsoft.com/office/drawing/2014/main" id="{30E2B374-4813-D669-C2BE-EC2B3AA50289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5" name="Google Shape;6490;p104">
            <a:extLst>
              <a:ext uri="{FF2B5EF4-FFF2-40B4-BE49-F238E27FC236}">
                <a16:creationId xmlns:a16="http://schemas.microsoft.com/office/drawing/2014/main" id="{6724544E-B0F6-5F98-A3C2-213CA6E763CF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6" name="Google Shape;6490;p104">
            <a:extLst>
              <a:ext uri="{FF2B5EF4-FFF2-40B4-BE49-F238E27FC236}">
                <a16:creationId xmlns:a16="http://schemas.microsoft.com/office/drawing/2014/main" id="{4C169173-968B-04C7-FE4D-CCA200ED6EA4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</p:spTree>
    <p:extLst>
      <p:ext uri="{BB962C8B-B14F-4D97-AF65-F5344CB8AC3E}">
        <p14:creationId xmlns:p14="http://schemas.microsoft.com/office/powerpoint/2010/main" val="34132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0D4C9F08-3BA3-EB1D-7E7E-CE2DDCDE2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3C982665-B76B-B6CB-C633-507D56E16D41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BA7E10C7-5619-AF67-93A4-9A66A4E39B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655243"/>
              </p:ext>
            </p:extLst>
          </p:nvPr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cost/6</a:t>
                      </a: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cost/5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cost/5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0BDEC918-1B49-D59F-3E18-068B3CBA47DB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0EBCF9A9-CADA-5013-3030-E46E3998F5F4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F76DEA80-EE31-AD3B-3C11-32A34F852D4F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7233D0C0-5224-B37E-34F1-072318E5D9FB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73169663-DF7C-84D6-2534-B7BD2AFB2C08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C7230EED-E8A5-664F-C41B-44166159DB9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AE0E7D6D-1DAF-80BC-1E81-2B649A04C220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C744179E-B5CB-A648-CD29-22C407568AA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968F00C7-CADA-8DF1-DBA7-1A055249A1F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D7100E60-AD57-CCE3-A717-4161842C33A6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E76E4631-9A40-CB1C-5A0B-8187B9AA3E35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1F9DB7EF-74A6-7DF7-9EA3-D544BA1B970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80F4F67E-66AE-D292-5839-10BB3D0B2231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12DAFA19-26D8-9C90-F8B1-771B1F0C23B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9B6527CD-5E4B-9D43-5183-43A478F73BE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B9371869-AE5F-C96D-4698-E8BC0151FCEE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21B4205B-11ED-0DE5-A426-DBAADC43EB93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C54FE4B4-AE0B-E09B-C66A-ADB57BFC701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41FEFF64-3FBD-3120-D216-49D0B9AC738D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D6FEB274-2CCB-FC0B-E8D9-ACD2632FBFE3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E54C08B4-2138-39A2-AC00-E21BB9E353A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4BDB5870-32AF-8721-4433-02AA412A88BD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FAF5B499-0B2F-F119-1BD1-C0783CE4260A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C39D717E-183B-5567-EFC2-1F69888C6EE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E31ABFCF-5E57-E27C-ECCE-4EA0073B078C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2423050E-2CAF-E0EA-4514-863C4FB2647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AD0F23C5-0049-E14B-C7BB-104CA74BFC76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C4A1EE1C-ED3F-DC25-035A-6DC431E78B1D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790A5CFA-42A3-EDA4-4D99-78C010F4F8C9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33A0E67D-6C3F-CFDF-B58A-0B95EBBE5CC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846B2984-35F1-3D08-E6C3-B5C1D90A7E47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D627D356-71F9-B8F0-6ABD-325343B3DB3F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1FA0A245-7E0E-DF75-E6F9-A95339E1B054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CD818535-7071-8B57-FCE9-2B03F20E3D37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99CC76F0-053B-24F4-BF36-E5B05FD323B1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4263A21E-8BA4-9BFE-1138-295E84C75DCD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2383E366-6BAA-1EFE-1F59-4D50CF2AA305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18702E04-207C-7611-61D5-EEE2B69AD131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851C4A3E-67BA-50A3-D87A-9F6609A30D26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DE604D1F-195A-33D8-2AD2-46B3B937121D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A8601B49-62E8-E136-D731-0663E65D31A2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076E9ADF-F1C1-C661-DA2D-A2C51660B4C0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192833F8-0F45-4B0F-D52F-E426AE372540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5726FF0F-0814-A78A-7613-638DFD9B8FFA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0AA16DBF-0DE1-AB12-CD5C-C038E9A5D5D7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60F5FFFF-5EA3-DD3A-2950-6EFC3CF0DB50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FBA5E2D4-A6FA-C827-AC4C-604AA3EC3109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5ECD2D43-00C4-955F-A955-FFB6BBF5AE9C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6D02FA87-EED9-3123-EA0F-8734A70CCBEB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670B5CE9-9A54-07C3-9A0B-6FE5C2E5A0A2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473074A7-1EA1-03BD-9BC1-DDA51C3424F9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234242CE-A81D-111B-EDEB-D40AA7706396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FEBD5145-9B12-6670-ABB1-0BB744C87810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04D265FE-FD09-74EE-6E1B-583DC1BE7326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01D554BB-4121-AEA6-0994-3125CD12014C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53BD09A2-D70D-A789-25A6-660E2CD91339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4379A06F-622C-7297-5726-495EA7EAF389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Graphic 5" descr="Badge Tick with solid fill">
            <a:extLst>
              <a:ext uri="{FF2B5EF4-FFF2-40B4-BE49-F238E27FC236}">
                <a16:creationId xmlns:a16="http://schemas.microsoft.com/office/drawing/2014/main" id="{63B730EB-737D-500A-DDEA-7885A4DE9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559" y="605038"/>
            <a:ext cx="841216" cy="841216"/>
          </a:xfrm>
          <a:prstGeom prst="rect">
            <a:avLst/>
          </a:prstGeom>
        </p:spPr>
      </p:pic>
      <p:sp>
        <p:nvSpPr>
          <p:cNvPr id="7" name="Google Shape;1413;p47">
            <a:extLst>
              <a:ext uri="{FF2B5EF4-FFF2-40B4-BE49-F238E27FC236}">
                <a16:creationId xmlns:a16="http://schemas.microsoft.com/office/drawing/2014/main" id="{1B1E2FE4-BCD4-83E6-3C50-F1B158A56CC5}"/>
              </a:ext>
            </a:extLst>
          </p:cNvPr>
          <p:cNvSpPr/>
          <p:nvPr/>
        </p:nvSpPr>
        <p:spPr>
          <a:xfrm>
            <a:off x="517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1414;p47">
            <a:extLst>
              <a:ext uri="{FF2B5EF4-FFF2-40B4-BE49-F238E27FC236}">
                <a16:creationId xmlns:a16="http://schemas.microsoft.com/office/drawing/2014/main" id="{8CAAD81B-FDA2-B322-3E7B-3AD604FC7FD7}"/>
              </a:ext>
            </a:extLst>
          </p:cNvPr>
          <p:cNvSpPr/>
          <p:nvPr/>
        </p:nvSpPr>
        <p:spPr>
          <a:xfrm>
            <a:off x="57229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Google Shape;1415;p47">
            <a:extLst>
              <a:ext uri="{FF2B5EF4-FFF2-40B4-BE49-F238E27FC236}">
                <a16:creationId xmlns:a16="http://schemas.microsoft.com/office/drawing/2014/main" id="{CC738157-B7D7-7BF1-DC2F-40CF7EC23319}"/>
              </a:ext>
            </a:extLst>
          </p:cNvPr>
          <p:cNvSpPr/>
          <p:nvPr/>
        </p:nvSpPr>
        <p:spPr>
          <a:xfrm>
            <a:off x="62695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Google Shape;1416;p47">
            <a:extLst>
              <a:ext uri="{FF2B5EF4-FFF2-40B4-BE49-F238E27FC236}">
                <a16:creationId xmlns:a16="http://schemas.microsoft.com/office/drawing/2014/main" id="{96E96D53-5834-DEBB-D517-0F1EBCB0A1F2}"/>
              </a:ext>
            </a:extLst>
          </p:cNvPr>
          <p:cNvSpPr/>
          <p:nvPr/>
        </p:nvSpPr>
        <p:spPr>
          <a:xfrm>
            <a:off x="681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Google Shape;1417;p47">
            <a:extLst>
              <a:ext uri="{FF2B5EF4-FFF2-40B4-BE49-F238E27FC236}">
                <a16:creationId xmlns:a16="http://schemas.microsoft.com/office/drawing/2014/main" id="{1F21F13D-0324-F872-B5EC-66B1C631E14E}"/>
              </a:ext>
            </a:extLst>
          </p:cNvPr>
          <p:cNvSpPr txBox="1"/>
          <p:nvPr/>
        </p:nvSpPr>
        <p:spPr>
          <a:xfrm>
            <a:off x="5176256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1418;p47">
            <a:extLst>
              <a:ext uri="{FF2B5EF4-FFF2-40B4-BE49-F238E27FC236}">
                <a16:creationId xmlns:a16="http://schemas.microsoft.com/office/drawing/2014/main" id="{53D97C3D-A1E8-D213-3C88-35EB1024F7BB}"/>
              </a:ext>
            </a:extLst>
          </p:cNvPr>
          <p:cNvSpPr txBox="1"/>
          <p:nvPr/>
        </p:nvSpPr>
        <p:spPr>
          <a:xfrm>
            <a:off x="572291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1419;p47">
            <a:extLst>
              <a:ext uri="{FF2B5EF4-FFF2-40B4-BE49-F238E27FC236}">
                <a16:creationId xmlns:a16="http://schemas.microsoft.com/office/drawing/2014/main" id="{C99E2FEC-3701-98F4-E412-ADD613EBE2CD}"/>
              </a:ext>
            </a:extLst>
          </p:cNvPr>
          <p:cNvSpPr txBox="1"/>
          <p:nvPr/>
        </p:nvSpPr>
        <p:spPr>
          <a:xfrm>
            <a:off x="626957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1420;p47">
            <a:extLst>
              <a:ext uri="{FF2B5EF4-FFF2-40B4-BE49-F238E27FC236}">
                <a16:creationId xmlns:a16="http://schemas.microsoft.com/office/drawing/2014/main" id="{A50D9D79-A7BD-52FE-9F93-69DA2D796C7F}"/>
              </a:ext>
            </a:extLst>
          </p:cNvPr>
          <p:cNvSpPr txBox="1"/>
          <p:nvPr/>
        </p:nvSpPr>
        <p:spPr>
          <a:xfrm>
            <a:off x="681623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1425;p47">
            <a:extLst>
              <a:ext uri="{FF2B5EF4-FFF2-40B4-BE49-F238E27FC236}">
                <a16:creationId xmlns:a16="http://schemas.microsoft.com/office/drawing/2014/main" id="{2834D722-75AB-2DBE-91A2-5AAD915B1702}"/>
              </a:ext>
            </a:extLst>
          </p:cNvPr>
          <p:cNvSpPr txBox="1"/>
          <p:nvPr/>
        </p:nvSpPr>
        <p:spPr>
          <a:xfrm>
            <a:off x="0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cxnSp>
        <p:nvCxnSpPr>
          <p:cNvPr id="16" name="Google Shape;1482;p47">
            <a:extLst>
              <a:ext uri="{FF2B5EF4-FFF2-40B4-BE49-F238E27FC236}">
                <a16:creationId xmlns:a16="http://schemas.microsoft.com/office/drawing/2014/main" id="{268C7D65-5CFD-EC1F-F8BE-F20C5C01433D}"/>
              </a:ext>
            </a:extLst>
          </p:cNvPr>
          <p:cNvCxnSpPr/>
          <p:nvPr/>
        </p:nvCxnSpPr>
        <p:spPr>
          <a:xfrm>
            <a:off x="1730051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483;p47">
            <a:extLst>
              <a:ext uri="{FF2B5EF4-FFF2-40B4-BE49-F238E27FC236}">
                <a16:creationId xmlns:a16="http://schemas.microsoft.com/office/drawing/2014/main" id="{40B90EA3-253F-9169-8748-E5A4AB9AED46}"/>
              </a:ext>
            </a:extLst>
          </p:cNvPr>
          <p:cNvCxnSpPr/>
          <p:nvPr/>
        </p:nvCxnSpPr>
        <p:spPr>
          <a:xfrm rot="10800000">
            <a:off x="1552451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484;p47">
            <a:extLst>
              <a:ext uri="{FF2B5EF4-FFF2-40B4-BE49-F238E27FC236}">
                <a16:creationId xmlns:a16="http://schemas.microsoft.com/office/drawing/2014/main" id="{47C98963-088D-8C8D-8E2E-7FC9F5164EF1}"/>
              </a:ext>
            </a:extLst>
          </p:cNvPr>
          <p:cNvCxnSpPr/>
          <p:nvPr/>
        </p:nvCxnSpPr>
        <p:spPr>
          <a:xfrm rot="10800000">
            <a:off x="1546953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485;p47">
            <a:extLst>
              <a:ext uri="{FF2B5EF4-FFF2-40B4-BE49-F238E27FC236}">
                <a16:creationId xmlns:a16="http://schemas.microsoft.com/office/drawing/2014/main" id="{80D8B053-9D8E-759A-B908-6AEA3062DD58}"/>
              </a:ext>
            </a:extLst>
          </p:cNvPr>
          <p:cNvCxnSpPr/>
          <p:nvPr/>
        </p:nvCxnSpPr>
        <p:spPr>
          <a:xfrm rot="10800000">
            <a:off x="1610051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1486;p47">
            <a:extLst>
              <a:ext uri="{FF2B5EF4-FFF2-40B4-BE49-F238E27FC236}">
                <a16:creationId xmlns:a16="http://schemas.microsoft.com/office/drawing/2014/main" id="{F02258C8-4E91-3569-C5BD-4262FFDBBDEF}"/>
              </a:ext>
            </a:extLst>
          </p:cNvPr>
          <p:cNvCxnSpPr/>
          <p:nvPr/>
        </p:nvCxnSpPr>
        <p:spPr>
          <a:xfrm rot="10800000">
            <a:off x="1610051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1487;p47">
            <a:extLst>
              <a:ext uri="{FF2B5EF4-FFF2-40B4-BE49-F238E27FC236}">
                <a16:creationId xmlns:a16="http://schemas.microsoft.com/office/drawing/2014/main" id="{EBFA9050-8C19-5DE0-E5A2-0D5671A88D9E}"/>
              </a:ext>
            </a:extLst>
          </p:cNvPr>
          <p:cNvCxnSpPr/>
          <p:nvPr/>
        </p:nvCxnSpPr>
        <p:spPr>
          <a:xfrm rot="10800000">
            <a:off x="1610051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1488;p47">
            <a:extLst>
              <a:ext uri="{FF2B5EF4-FFF2-40B4-BE49-F238E27FC236}">
                <a16:creationId xmlns:a16="http://schemas.microsoft.com/office/drawing/2014/main" id="{BEE363AB-3DE6-E9DC-E480-4BA5CB51DB21}"/>
              </a:ext>
            </a:extLst>
          </p:cNvPr>
          <p:cNvCxnSpPr/>
          <p:nvPr/>
        </p:nvCxnSpPr>
        <p:spPr>
          <a:xfrm rot="10800000">
            <a:off x="1610051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1489;p47">
            <a:extLst>
              <a:ext uri="{FF2B5EF4-FFF2-40B4-BE49-F238E27FC236}">
                <a16:creationId xmlns:a16="http://schemas.microsoft.com/office/drawing/2014/main" id="{7B20689D-F339-C894-2A35-50B98CAC7D10}"/>
              </a:ext>
            </a:extLst>
          </p:cNvPr>
          <p:cNvSpPr txBox="1"/>
          <p:nvPr/>
        </p:nvSpPr>
        <p:spPr>
          <a:xfrm>
            <a:off x="1032051" y="503168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/>
          </a:p>
        </p:txBody>
      </p:sp>
      <p:sp>
        <p:nvSpPr>
          <p:cNvPr id="24" name="Google Shape;1490;p47">
            <a:extLst>
              <a:ext uri="{FF2B5EF4-FFF2-40B4-BE49-F238E27FC236}">
                <a16:creationId xmlns:a16="http://schemas.microsoft.com/office/drawing/2014/main" id="{87CF5073-CF26-B1DF-43C3-47AB741EFA8A}"/>
              </a:ext>
            </a:extLst>
          </p:cNvPr>
          <p:cNvSpPr txBox="1"/>
          <p:nvPr/>
        </p:nvSpPr>
        <p:spPr>
          <a:xfrm>
            <a:off x="1032051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25" name="Google Shape;1491;p47">
            <a:extLst>
              <a:ext uri="{FF2B5EF4-FFF2-40B4-BE49-F238E27FC236}">
                <a16:creationId xmlns:a16="http://schemas.microsoft.com/office/drawing/2014/main" id="{2BDDD36C-EAB6-B54D-6920-C01606B9E543}"/>
              </a:ext>
            </a:extLst>
          </p:cNvPr>
          <p:cNvSpPr/>
          <p:nvPr/>
        </p:nvSpPr>
        <p:spPr>
          <a:xfrm>
            <a:off x="18962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" name="Google Shape;1492;p47">
            <a:extLst>
              <a:ext uri="{FF2B5EF4-FFF2-40B4-BE49-F238E27FC236}">
                <a16:creationId xmlns:a16="http://schemas.microsoft.com/office/drawing/2014/main" id="{0E1EAE6A-A44F-B465-03FE-AC8BBB62B4CF}"/>
              </a:ext>
            </a:extLst>
          </p:cNvPr>
          <p:cNvSpPr/>
          <p:nvPr/>
        </p:nvSpPr>
        <p:spPr>
          <a:xfrm>
            <a:off x="24428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" name="Google Shape;1493;p47">
            <a:extLst>
              <a:ext uri="{FF2B5EF4-FFF2-40B4-BE49-F238E27FC236}">
                <a16:creationId xmlns:a16="http://schemas.microsoft.com/office/drawing/2014/main" id="{1E81FA48-455F-B6A1-B5D4-E2BCC235FB8B}"/>
              </a:ext>
            </a:extLst>
          </p:cNvPr>
          <p:cNvSpPr/>
          <p:nvPr/>
        </p:nvSpPr>
        <p:spPr>
          <a:xfrm>
            <a:off x="29895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" name="Google Shape;1494;p47">
            <a:extLst>
              <a:ext uri="{FF2B5EF4-FFF2-40B4-BE49-F238E27FC236}">
                <a16:creationId xmlns:a16="http://schemas.microsoft.com/office/drawing/2014/main" id="{1600BA43-34D4-B3AA-9682-7B9AE30CCFB1}"/>
              </a:ext>
            </a:extLst>
          </p:cNvPr>
          <p:cNvSpPr/>
          <p:nvPr/>
        </p:nvSpPr>
        <p:spPr>
          <a:xfrm>
            <a:off x="35362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Google Shape;1495;p47">
            <a:extLst>
              <a:ext uri="{FF2B5EF4-FFF2-40B4-BE49-F238E27FC236}">
                <a16:creationId xmlns:a16="http://schemas.microsoft.com/office/drawing/2014/main" id="{AD6CB03C-8C04-E1F0-C62E-CA2BED7BB3F5}"/>
              </a:ext>
            </a:extLst>
          </p:cNvPr>
          <p:cNvSpPr/>
          <p:nvPr/>
        </p:nvSpPr>
        <p:spPr>
          <a:xfrm>
            <a:off x="40828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1496;p47">
            <a:extLst>
              <a:ext uri="{FF2B5EF4-FFF2-40B4-BE49-F238E27FC236}">
                <a16:creationId xmlns:a16="http://schemas.microsoft.com/office/drawing/2014/main" id="{156B2941-A89E-3287-7ADB-876CA40DE892}"/>
              </a:ext>
            </a:extLst>
          </p:cNvPr>
          <p:cNvSpPr/>
          <p:nvPr/>
        </p:nvSpPr>
        <p:spPr>
          <a:xfrm>
            <a:off x="46295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" name="Google Shape;1497;p47">
            <a:extLst>
              <a:ext uri="{FF2B5EF4-FFF2-40B4-BE49-F238E27FC236}">
                <a16:creationId xmlns:a16="http://schemas.microsoft.com/office/drawing/2014/main" id="{68938A99-F4DA-0F6D-D02E-28F3624491CA}"/>
              </a:ext>
            </a:extLst>
          </p:cNvPr>
          <p:cNvSpPr txBox="1"/>
          <p:nvPr/>
        </p:nvSpPr>
        <p:spPr>
          <a:xfrm>
            <a:off x="1896267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" name="Google Shape;1498;p47">
            <a:extLst>
              <a:ext uri="{FF2B5EF4-FFF2-40B4-BE49-F238E27FC236}">
                <a16:creationId xmlns:a16="http://schemas.microsoft.com/office/drawing/2014/main" id="{06A90337-D43C-B376-DDD5-B878F10DE6F6}"/>
              </a:ext>
            </a:extLst>
          </p:cNvPr>
          <p:cNvSpPr txBox="1"/>
          <p:nvPr/>
        </p:nvSpPr>
        <p:spPr>
          <a:xfrm>
            <a:off x="244292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Google Shape;1499;p47">
            <a:extLst>
              <a:ext uri="{FF2B5EF4-FFF2-40B4-BE49-F238E27FC236}">
                <a16:creationId xmlns:a16="http://schemas.microsoft.com/office/drawing/2014/main" id="{5AC60851-58B0-67B9-3B1F-16C4CA6887D4}"/>
              </a:ext>
            </a:extLst>
          </p:cNvPr>
          <p:cNvSpPr txBox="1"/>
          <p:nvPr/>
        </p:nvSpPr>
        <p:spPr>
          <a:xfrm>
            <a:off x="298958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Google Shape;1500;p47">
            <a:extLst>
              <a:ext uri="{FF2B5EF4-FFF2-40B4-BE49-F238E27FC236}">
                <a16:creationId xmlns:a16="http://schemas.microsoft.com/office/drawing/2014/main" id="{67DE329F-C0E1-9AF6-0698-E5BB51C55BEF}"/>
              </a:ext>
            </a:extLst>
          </p:cNvPr>
          <p:cNvSpPr txBox="1"/>
          <p:nvPr/>
        </p:nvSpPr>
        <p:spPr>
          <a:xfrm>
            <a:off x="3536244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Google Shape;1501;p47">
            <a:extLst>
              <a:ext uri="{FF2B5EF4-FFF2-40B4-BE49-F238E27FC236}">
                <a16:creationId xmlns:a16="http://schemas.microsoft.com/office/drawing/2014/main" id="{56A53401-947E-DC3B-CBB9-0BFCB6CD2629}"/>
              </a:ext>
            </a:extLst>
          </p:cNvPr>
          <p:cNvSpPr txBox="1"/>
          <p:nvPr/>
        </p:nvSpPr>
        <p:spPr>
          <a:xfrm>
            <a:off x="4082904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Google Shape;1502;p47">
            <a:extLst>
              <a:ext uri="{FF2B5EF4-FFF2-40B4-BE49-F238E27FC236}">
                <a16:creationId xmlns:a16="http://schemas.microsoft.com/office/drawing/2014/main" id="{2C1478FD-BCC9-E7A0-54C7-3AC4AE7B65A5}"/>
              </a:ext>
            </a:extLst>
          </p:cNvPr>
          <p:cNvSpPr txBox="1"/>
          <p:nvPr/>
        </p:nvSpPr>
        <p:spPr>
          <a:xfrm>
            <a:off x="462956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" name="Google Shape;1503;p47">
            <a:extLst>
              <a:ext uri="{FF2B5EF4-FFF2-40B4-BE49-F238E27FC236}">
                <a16:creationId xmlns:a16="http://schemas.microsoft.com/office/drawing/2014/main" id="{B05D1950-BFFD-06A0-CEFF-461360F1FAC8}"/>
              </a:ext>
            </a:extLst>
          </p:cNvPr>
          <p:cNvSpPr/>
          <p:nvPr/>
        </p:nvSpPr>
        <p:spPr>
          <a:xfrm>
            <a:off x="1896200" y="5234100"/>
            <a:ext cx="336000" cy="720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Google Shape;1504;p47">
            <a:extLst>
              <a:ext uri="{FF2B5EF4-FFF2-40B4-BE49-F238E27FC236}">
                <a16:creationId xmlns:a16="http://schemas.microsoft.com/office/drawing/2014/main" id="{68F9EDB9-2098-E4D2-4E07-D45B39903B87}"/>
              </a:ext>
            </a:extLst>
          </p:cNvPr>
          <p:cNvSpPr/>
          <p:nvPr/>
        </p:nvSpPr>
        <p:spPr>
          <a:xfrm>
            <a:off x="2442833" y="5234100"/>
            <a:ext cx="336000" cy="720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1505;p47">
            <a:extLst>
              <a:ext uri="{FF2B5EF4-FFF2-40B4-BE49-F238E27FC236}">
                <a16:creationId xmlns:a16="http://schemas.microsoft.com/office/drawing/2014/main" id="{22389D08-E6C9-4383-13EC-83F254C1A8AF}"/>
              </a:ext>
            </a:extLst>
          </p:cNvPr>
          <p:cNvSpPr/>
          <p:nvPr/>
        </p:nvSpPr>
        <p:spPr>
          <a:xfrm>
            <a:off x="2989551" y="5234100"/>
            <a:ext cx="336000" cy="720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" name="Google Shape;1506;p47">
            <a:extLst>
              <a:ext uri="{FF2B5EF4-FFF2-40B4-BE49-F238E27FC236}">
                <a16:creationId xmlns:a16="http://schemas.microsoft.com/office/drawing/2014/main" id="{5BE21624-EEE8-69A3-B49B-9FC283DD1291}"/>
              </a:ext>
            </a:extLst>
          </p:cNvPr>
          <p:cNvSpPr/>
          <p:nvPr/>
        </p:nvSpPr>
        <p:spPr>
          <a:xfrm>
            <a:off x="3536233" y="5234100"/>
            <a:ext cx="336000" cy="720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" name="Google Shape;1507;p47">
            <a:extLst>
              <a:ext uri="{FF2B5EF4-FFF2-40B4-BE49-F238E27FC236}">
                <a16:creationId xmlns:a16="http://schemas.microsoft.com/office/drawing/2014/main" id="{828153C1-1D0A-DBF5-1FE1-F9332F100964}"/>
              </a:ext>
            </a:extLst>
          </p:cNvPr>
          <p:cNvSpPr/>
          <p:nvPr/>
        </p:nvSpPr>
        <p:spPr>
          <a:xfrm>
            <a:off x="4082833" y="5234100"/>
            <a:ext cx="336000" cy="720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" name="Google Shape;1508;p47">
            <a:extLst>
              <a:ext uri="{FF2B5EF4-FFF2-40B4-BE49-F238E27FC236}">
                <a16:creationId xmlns:a16="http://schemas.microsoft.com/office/drawing/2014/main" id="{84C6FD45-47D1-D277-B060-EFAD67DBAC2D}"/>
              </a:ext>
            </a:extLst>
          </p:cNvPr>
          <p:cNvSpPr/>
          <p:nvPr/>
        </p:nvSpPr>
        <p:spPr>
          <a:xfrm>
            <a:off x="4629484" y="5234100"/>
            <a:ext cx="336000" cy="720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3" name="Google Shape;1509;p47">
            <a:extLst>
              <a:ext uri="{FF2B5EF4-FFF2-40B4-BE49-F238E27FC236}">
                <a16:creationId xmlns:a16="http://schemas.microsoft.com/office/drawing/2014/main" id="{FA95FC38-F10F-087E-5FFE-A5DE1999A530}"/>
              </a:ext>
            </a:extLst>
          </p:cNvPr>
          <p:cNvCxnSpPr/>
          <p:nvPr/>
        </p:nvCxnSpPr>
        <p:spPr>
          <a:xfrm rot="10800000">
            <a:off x="1552417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56510B4-0940-354D-D82F-1B6F9F823B33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299CDA-094E-4F03-0670-4A7FF18B9DBA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Google Shape;6490;p104">
            <a:extLst>
              <a:ext uri="{FF2B5EF4-FFF2-40B4-BE49-F238E27FC236}">
                <a16:creationId xmlns:a16="http://schemas.microsoft.com/office/drawing/2014/main" id="{352B775B-4C2A-3673-0B40-64D77E0E3DE0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Google Shape;6490;p104">
            <a:extLst>
              <a:ext uri="{FF2B5EF4-FFF2-40B4-BE49-F238E27FC236}">
                <a16:creationId xmlns:a16="http://schemas.microsoft.com/office/drawing/2014/main" id="{0DD1ED5B-37FA-9756-CE0B-92BBA91B17CE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" name="Google Shape;6490;p104">
            <a:extLst>
              <a:ext uri="{FF2B5EF4-FFF2-40B4-BE49-F238E27FC236}">
                <a16:creationId xmlns:a16="http://schemas.microsoft.com/office/drawing/2014/main" id="{76180486-80DD-0604-3518-25F306224C7B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" name="Google Shape;6490;p104">
            <a:extLst>
              <a:ext uri="{FF2B5EF4-FFF2-40B4-BE49-F238E27FC236}">
                <a16:creationId xmlns:a16="http://schemas.microsoft.com/office/drawing/2014/main" id="{4C6272E9-0D07-AE40-E98A-A4527B53A0B1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BAC7C7DD-A52E-CB94-4AB2-B72DBE4C01E9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9D6316C8-52C4-7483-CBC9-F49DA9542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Box 399">
            <a:extLst>
              <a:ext uri="{FF2B5EF4-FFF2-40B4-BE49-F238E27FC236}">
                <a16:creationId xmlns:a16="http://schemas.microsoft.com/office/drawing/2014/main" id="{1B3E2F94-177B-C9B3-8216-74BC0E3A7D90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sp>
        <p:nvSpPr>
          <p:cNvPr id="401" name="Left Brace 400">
            <a:extLst>
              <a:ext uri="{FF2B5EF4-FFF2-40B4-BE49-F238E27FC236}">
                <a16:creationId xmlns:a16="http://schemas.microsoft.com/office/drawing/2014/main" id="{4DF2956E-D3E4-29D1-EF31-9CEE34EBBF5F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81513474-EA44-8C65-9164-1B02CFD5F8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837825"/>
              </p:ext>
            </p:extLst>
          </p:nvPr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/>
                        <a:t>cost/6</a:t>
                      </a: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cost/5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cost/5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F859AB9D-3678-935D-9058-92C010C6CB63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F2CE5E1B-941A-CC99-9D21-28DC82FA6A3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8037AE93-820C-CD26-5566-5146AA8584D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2058B6E5-ED5E-C8FE-BE2F-A5CBD333B119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CA109D75-9F30-2C5B-6F62-7E04AE1442A5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1C124E6A-5B3D-9477-CE6D-1E81450E051B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67C6BB3E-9D72-D509-212F-D9CE04205C75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FD452415-A717-EF11-3B1A-4B4BD07D5110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DDA952A9-07F5-A7B6-A39D-7ECFBA7F453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A6C1FF23-7E1B-D080-0B63-6DE416E3D5B4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12E8FC73-1D0B-B275-AAF1-C61034EA6509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79B17EB6-3978-DF13-096B-4F58D2D82353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B794BFCA-F21C-D11C-2323-C38071C16475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69C5EDBB-F138-E7ED-75FF-F265847812F0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9D8E2E25-3CDF-A225-CFE9-ED52F76B35CE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CFA21368-CA9E-6BBE-1FF7-FC01DAC3A0AA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F7F30D67-0DA5-C360-1683-D62E9B90A826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31681FCF-04D3-B78E-247B-C21D55A42DE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D07A4476-F745-C349-2196-B67633BCCF1A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403E4D82-BF0D-0381-A966-4D7B27C0865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E1854898-B05A-2996-A16A-BF3A1FB23538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3BA7B85F-11B3-BBFC-1909-65E53833F802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4F75427E-0FD9-8D19-CD96-C5423580ED6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CF1809BA-7CBE-DC52-C0FE-90C81BC9860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1C36C722-C376-A537-6A87-9000E1FE6D09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CFA37592-99F8-F170-2824-B9C8A6383905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78DAB4FE-CFD6-BDA6-0E3C-63FE32562C0D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38560AC3-A474-D2BC-E78A-1F4593285B2C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D5653FB8-D05E-477B-677B-99525CB77BFE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66461C54-87AF-8B01-A52A-85DCE7C443BF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5BAAF18C-7903-D1E1-9A1F-288903067501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245E628C-D41A-77C7-66EF-908C6E36D77C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9F60AEFD-713C-ADE8-0436-65BDCDE8E906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A02F3F98-42EC-5994-856B-487CFB02CDBA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6D9CFC0A-9701-3D67-A107-FA4C5997B929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54878417-8B94-B425-2742-CAF82DB9C2CD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103BF435-FFF1-CE7E-3E91-699DF27AFEF9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B0EB8F75-EFC3-636F-6BA3-957264FEC324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AF4F750A-AF1B-ABC7-C162-AC91339556EA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91359ADA-3F91-A1C1-DAD2-3827D55AF8B6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C0008996-55B1-B077-666C-F4AD9D3422BB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C48C916B-0DFC-5F6D-4E65-2B1FB704CAFB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11ACF891-E240-FA7A-2D3C-90940CFD5E21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5DF6CE11-032C-A792-7409-AA1095867FD1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C8821042-38CC-2524-7FD1-43E2DACE816A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7F337A9F-F89B-C7B6-C9C4-A85C6E497D83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9355C7C4-AE6A-7360-41BA-2CF11F5F7E88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4AA02D5C-E4DA-25D0-8CE4-FE5ED4578775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B56650A5-ABC9-C83A-FB1E-82A0578709C1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A93BABCE-AF45-5BA0-AA53-B1D9E522D65E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933BA933-3B57-BEB0-524D-3B32B726D1C0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8DFD8730-51DE-DDD8-F53D-48A7C9ED6AB4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258CCB6F-88BE-3716-DFEE-AEC13748F437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084A715C-91FB-B2D9-81AE-3F674FC078FE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81166266-B6CD-64E2-2B93-4C646A95D213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70788621-D7A4-2D61-B1F6-24FFB4FE7438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57DD5F28-D98F-53DE-CFF6-28A593310F7B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Graphic 5" descr="Badge Tick with solid fill">
            <a:extLst>
              <a:ext uri="{FF2B5EF4-FFF2-40B4-BE49-F238E27FC236}">
                <a16:creationId xmlns:a16="http://schemas.microsoft.com/office/drawing/2014/main" id="{78845F0E-5C81-E40B-BA7F-E33538737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559" y="605038"/>
            <a:ext cx="841216" cy="841216"/>
          </a:xfrm>
          <a:prstGeom prst="rect">
            <a:avLst/>
          </a:prstGeom>
        </p:spPr>
      </p:pic>
      <p:sp>
        <p:nvSpPr>
          <p:cNvPr id="5" name="Google Shape;1822;p51">
            <a:extLst>
              <a:ext uri="{FF2B5EF4-FFF2-40B4-BE49-F238E27FC236}">
                <a16:creationId xmlns:a16="http://schemas.microsoft.com/office/drawing/2014/main" id="{15ABC403-08BB-4934-F6C8-53364501AE24}"/>
              </a:ext>
            </a:extLst>
          </p:cNvPr>
          <p:cNvSpPr/>
          <p:nvPr/>
        </p:nvSpPr>
        <p:spPr>
          <a:xfrm>
            <a:off x="517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" name="Google Shape;1823;p51">
            <a:extLst>
              <a:ext uri="{FF2B5EF4-FFF2-40B4-BE49-F238E27FC236}">
                <a16:creationId xmlns:a16="http://schemas.microsoft.com/office/drawing/2014/main" id="{E232743A-F78C-AA1E-435B-860EAD727CE1}"/>
              </a:ext>
            </a:extLst>
          </p:cNvPr>
          <p:cNvSpPr/>
          <p:nvPr/>
        </p:nvSpPr>
        <p:spPr>
          <a:xfrm>
            <a:off x="57229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Google Shape;1824;p51">
            <a:extLst>
              <a:ext uri="{FF2B5EF4-FFF2-40B4-BE49-F238E27FC236}">
                <a16:creationId xmlns:a16="http://schemas.microsoft.com/office/drawing/2014/main" id="{BFA1F01A-69BC-C741-D8CA-757E6C523BCA}"/>
              </a:ext>
            </a:extLst>
          </p:cNvPr>
          <p:cNvSpPr/>
          <p:nvPr/>
        </p:nvSpPr>
        <p:spPr>
          <a:xfrm>
            <a:off x="62695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Google Shape;1825;p51">
            <a:extLst>
              <a:ext uri="{FF2B5EF4-FFF2-40B4-BE49-F238E27FC236}">
                <a16:creationId xmlns:a16="http://schemas.microsoft.com/office/drawing/2014/main" id="{D4C16340-5650-FF95-883D-EDE91E0497D0}"/>
              </a:ext>
            </a:extLst>
          </p:cNvPr>
          <p:cNvSpPr/>
          <p:nvPr/>
        </p:nvSpPr>
        <p:spPr>
          <a:xfrm>
            <a:off x="681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Google Shape;1826;p51">
            <a:extLst>
              <a:ext uri="{FF2B5EF4-FFF2-40B4-BE49-F238E27FC236}">
                <a16:creationId xmlns:a16="http://schemas.microsoft.com/office/drawing/2014/main" id="{601EA996-12C7-EC75-DDE1-46B0B0D8B388}"/>
              </a:ext>
            </a:extLst>
          </p:cNvPr>
          <p:cNvSpPr txBox="1"/>
          <p:nvPr/>
        </p:nvSpPr>
        <p:spPr>
          <a:xfrm>
            <a:off x="5176256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" name="Google Shape;1827;p51">
            <a:extLst>
              <a:ext uri="{FF2B5EF4-FFF2-40B4-BE49-F238E27FC236}">
                <a16:creationId xmlns:a16="http://schemas.microsoft.com/office/drawing/2014/main" id="{927B8185-2EC4-6E70-8C65-CF4296DDDF5C}"/>
              </a:ext>
            </a:extLst>
          </p:cNvPr>
          <p:cNvSpPr txBox="1"/>
          <p:nvPr/>
        </p:nvSpPr>
        <p:spPr>
          <a:xfrm>
            <a:off x="572291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" name="Google Shape;1828;p51">
            <a:extLst>
              <a:ext uri="{FF2B5EF4-FFF2-40B4-BE49-F238E27FC236}">
                <a16:creationId xmlns:a16="http://schemas.microsoft.com/office/drawing/2014/main" id="{96229081-C769-5C1C-013B-BB32A36DBEBD}"/>
              </a:ext>
            </a:extLst>
          </p:cNvPr>
          <p:cNvSpPr txBox="1"/>
          <p:nvPr/>
        </p:nvSpPr>
        <p:spPr>
          <a:xfrm>
            <a:off x="626957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" name="Google Shape;1829;p51">
            <a:extLst>
              <a:ext uri="{FF2B5EF4-FFF2-40B4-BE49-F238E27FC236}">
                <a16:creationId xmlns:a16="http://schemas.microsoft.com/office/drawing/2014/main" id="{3E27AE54-AE30-711E-6262-E80978AAD0F5}"/>
              </a:ext>
            </a:extLst>
          </p:cNvPr>
          <p:cNvSpPr txBox="1"/>
          <p:nvPr/>
        </p:nvSpPr>
        <p:spPr>
          <a:xfrm>
            <a:off x="681623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" name="Google Shape;1830;p51">
            <a:extLst>
              <a:ext uri="{FF2B5EF4-FFF2-40B4-BE49-F238E27FC236}">
                <a16:creationId xmlns:a16="http://schemas.microsoft.com/office/drawing/2014/main" id="{B1C76674-A07B-DDB8-BB69-BF4222946EE7}"/>
              </a:ext>
            </a:extLst>
          </p:cNvPr>
          <p:cNvSpPr/>
          <p:nvPr/>
        </p:nvSpPr>
        <p:spPr>
          <a:xfrm>
            <a:off x="2442933" y="59541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Google Shape;1831;p51">
            <a:extLst>
              <a:ext uri="{FF2B5EF4-FFF2-40B4-BE49-F238E27FC236}">
                <a16:creationId xmlns:a16="http://schemas.microsoft.com/office/drawing/2014/main" id="{A626E547-1315-5709-DC2B-732A23A499F9}"/>
              </a:ext>
            </a:extLst>
          </p:cNvPr>
          <p:cNvSpPr txBox="1"/>
          <p:nvPr/>
        </p:nvSpPr>
        <p:spPr>
          <a:xfrm>
            <a:off x="2442992" y="575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" name="Google Shape;1837;p51">
            <a:extLst>
              <a:ext uri="{FF2B5EF4-FFF2-40B4-BE49-F238E27FC236}">
                <a16:creationId xmlns:a16="http://schemas.microsoft.com/office/drawing/2014/main" id="{4A668100-E762-68DD-0080-62001EF0492C}"/>
              </a:ext>
            </a:extLst>
          </p:cNvPr>
          <p:cNvSpPr txBox="1"/>
          <p:nvPr/>
        </p:nvSpPr>
        <p:spPr>
          <a:xfrm>
            <a:off x="0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sp>
        <p:nvSpPr>
          <p:cNvPr id="54" name="Google Shape;1897;p51">
            <a:extLst>
              <a:ext uri="{FF2B5EF4-FFF2-40B4-BE49-F238E27FC236}">
                <a16:creationId xmlns:a16="http://schemas.microsoft.com/office/drawing/2014/main" id="{71527A45-FBFD-0E17-1ABD-A61468BE2EA4}"/>
              </a:ext>
            </a:extLst>
          </p:cNvPr>
          <p:cNvSpPr/>
          <p:nvPr/>
        </p:nvSpPr>
        <p:spPr>
          <a:xfrm>
            <a:off x="1896251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" name="Google Shape;1898;p51">
            <a:extLst>
              <a:ext uri="{FF2B5EF4-FFF2-40B4-BE49-F238E27FC236}">
                <a16:creationId xmlns:a16="http://schemas.microsoft.com/office/drawing/2014/main" id="{21F5898A-09CE-037F-D350-D194B8070314}"/>
              </a:ext>
            </a:extLst>
          </p:cNvPr>
          <p:cNvSpPr/>
          <p:nvPr/>
        </p:nvSpPr>
        <p:spPr>
          <a:xfrm>
            <a:off x="2989584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" name="Google Shape;1899;p51">
            <a:extLst>
              <a:ext uri="{FF2B5EF4-FFF2-40B4-BE49-F238E27FC236}">
                <a16:creationId xmlns:a16="http://schemas.microsoft.com/office/drawing/2014/main" id="{B6FB9207-A378-1FCE-B6DE-752B2A765FA8}"/>
              </a:ext>
            </a:extLst>
          </p:cNvPr>
          <p:cNvSpPr/>
          <p:nvPr/>
        </p:nvSpPr>
        <p:spPr>
          <a:xfrm>
            <a:off x="3536251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" name="Google Shape;1900;p51">
            <a:extLst>
              <a:ext uri="{FF2B5EF4-FFF2-40B4-BE49-F238E27FC236}">
                <a16:creationId xmlns:a16="http://schemas.microsoft.com/office/drawing/2014/main" id="{D85A3E01-6FD6-F5D6-2DEA-59DF1A909D64}"/>
              </a:ext>
            </a:extLst>
          </p:cNvPr>
          <p:cNvSpPr/>
          <p:nvPr/>
        </p:nvSpPr>
        <p:spPr>
          <a:xfrm>
            <a:off x="4082917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" name="Google Shape;1901;p51">
            <a:extLst>
              <a:ext uri="{FF2B5EF4-FFF2-40B4-BE49-F238E27FC236}">
                <a16:creationId xmlns:a16="http://schemas.microsoft.com/office/drawing/2014/main" id="{7C3AE844-1883-B73D-12B6-82123465F143}"/>
              </a:ext>
            </a:extLst>
          </p:cNvPr>
          <p:cNvSpPr/>
          <p:nvPr/>
        </p:nvSpPr>
        <p:spPr>
          <a:xfrm>
            <a:off x="4629584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9" name="Google Shape;1902;p51">
            <a:extLst>
              <a:ext uri="{FF2B5EF4-FFF2-40B4-BE49-F238E27FC236}">
                <a16:creationId xmlns:a16="http://schemas.microsoft.com/office/drawing/2014/main" id="{13C58D9B-B6E5-79A2-412D-75B28689EC70}"/>
              </a:ext>
            </a:extLst>
          </p:cNvPr>
          <p:cNvCxnSpPr/>
          <p:nvPr/>
        </p:nvCxnSpPr>
        <p:spPr>
          <a:xfrm>
            <a:off x="1730051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1903;p51">
            <a:extLst>
              <a:ext uri="{FF2B5EF4-FFF2-40B4-BE49-F238E27FC236}">
                <a16:creationId xmlns:a16="http://schemas.microsoft.com/office/drawing/2014/main" id="{6C8C4539-3840-0F0F-4470-4AD4EC9645B6}"/>
              </a:ext>
            </a:extLst>
          </p:cNvPr>
          <p:cNvCxnSpPr/>
          <p:nvPr/>
        </p:nvCxnSpPr>
        <p:spPr>
          <a:xfrm rot="10800000">
            <a:off x="1552451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1904;p51">
            <a:extLst>
              <a:ext uri="{FF2B5EF4-FFF2-40B4-BE49-F238E27FC236}">
                <a16:creationId xmlns:a16="http://schemas.microsoft.com/office/drawing/2014/main" id="{546830BA-CD03-F3A0-F4AC-EB872A6F5DDA}"/>
              </a:ext>
            </a:extLst>
          </p:cNvPr>
          <p:cNvCxnSpPr/>
          <p:nvPr/>
        </p:nvCxnSpPr>
        <p:spPr>
          <a:xfrm rot="10800000">
            <a:off x="1546953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1905;p51">
            <a:extLst>
              <a:ext uri="{FF2B5EF4-FFF2-40B4-BE49-F238E27FC236}">
                <a16:creationId xmlns:a16="http://schemas.microsoft.com/office/drawing/2014/main" id="{DA579291-A531-3254-CFEA-E6B2969C7D63}"/>
              </a:ext>
            </a:extLst>
          </p:cNvPr>
          <p:cNvCxnSpPr/>
          <p:nvPr/>
        </p:nvCxnSpPr>
        <p:spPr>
          <a:xfrm rot="10800000">
            <a:off x="1610051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1906;p51">
            <a:extLst>
              <a:ext uri="{FF2B5EF4-FFF2-40B4-BE49-F238E27FC236}">
                <a16:creationId xmlns:a16="http://schemas.microsoft.com/office/drawing/2014/main" id="{7391F9AB-CE68-5F67-5FF1-1D4B2041DAE7}"/>
              </a:ext>
            </a:extLst>
          </p:cNvPr>
          <p:cNvCxnSpPr/>
          <p:nvPr/>
        </p:nvCxnSpPr>
        <p:spPr>
          <a:xfrm rot="10800000">
            <a:off x="1610051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1907;p51">
            <a:extLst>
              <a:ext uri="{FF2B5EF4-FFF2-40B4-BE49-F238E27FC236}">
                <a16:creationId xmlns:a16="http://schemas.microsoft.com/office/drawing/2014/main" id="{A4F783E8-763F-8E02-62F4-80D60E4B6E73}"/>
              </a:ext>
            </a:extLst>
          </p:cNvPr>
          <p:cNvCxnSpPr/>
          <p:nvPr/>
        </p:nvCxnSpPr>
        <p:spPr>
          <a:xfrm rot="10800000">
            <a:off x="1610051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1908;p51">
            <a:extLst>
              <a:ext uri="{FF2B5EF4-FFF2-40B4-BE49-F238E27FC236}">
                <a16:creationId xmlns:a16="http://schemas.microsoft.com/office/drawing/2014/main" id="{5394C77B-6CE2-4199-B17D-0FB0DC56A12A}"/>
              </a:ext>
            </a:extLst>
          </p:cNvPr>
          <p:cNvCxnSpPr/>
          <p:nvPr/>
        </p:nvCxnSpPr>
        <p:spPr>
          <a:xfrm rot="10800000">
            <a:off x="1610051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2" name="Google Shape;1909;p51">
            <a:extLst>
              <a:ext uri="{FF2B5EF4-FFF2-40B4-BE49-F238E27FC236}">
                <a16:creationId xmlns:a16="http://schemas.microsoft.com/office/drawing/2014/main" id="{EC82334A-C1C9-C2E8-7711-BB0970EA55F1}"/>
              </a:ext>
            </a:extLst>
          </p:cNvPr>
          <p:cNvSpPr txBox="1"/>
          <p:nvPr/>
        </p:nvSpPr>
        <p:spPr>
          <a:xfrm>
            <a:off x="1032051" y="503168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/>
          </a:p>
        </p:txBody>
      </p:sp>
      <p:sp>
        <p:nvSpPr>
          <p:cNvPr id="323" name="Google Shape;1910;p51">
            <a:extLst>
              <a:ext uri="{FF2B5EF4-FFF2-40B4-BE49-F238E27FC236}">
                <a16:creationId xmlns:a16="http://schemas.microsoft.com/office/drawing/2014/main" id="{F0A26A41-9DDA-8D86-B120-9AD6D04806FE}"/>
              </a:ext>
            </a:extLst>
          </p:cNvPr>
          <p:cNvSpPr txBox="1"/>
          <p:nvPr/>
        </p:nvSpPr>
        <p:spPr>
          <a:xfrm>
            <a:off x="1032051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324" name="Google Shape;1911;p51">
            <a:extLst>
              <a:ext uri="{FF2B5EF4-FFF2-40B4-BE49-F238E27FC236}">
                <a16:creationId xmlns:a16="http://schemas.microsoft.com/office/drawing/2014/main" id="{721709F9-1A94-33BF-4EDA-10DFD48C4F58}"/>
              </a:ext>
            </a:extLst>
          </p:cNvPr>
          <p:cNvSpPr txBox="1"/>
          <p:nvPr/>
        </p:nvSpPr>
        <p:spPr>
          <a:xfrm>
            <a:off x="1896317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1912;p51">
            <a:extLst>
              <a:ext uri="{FF2B5EF4-FFF2-40B4-BE49-F238E27FC236}">
                <a16:creationId xmlns:a16="http://schemas.microsoft.com/office/drawing/2014/main" id="{73908778-3D8C-04D8-9FF4-58FA124C26E6}"/>
              </a:ext>
            </a:extLst>
          </p:cNvPr>
          <p:cNvSpPr txBox="1"/>
          <p:nvPr/>
        </p:nvSpPr>
        <p:spPr>
          <a:xfrm>
            <a:off x="2989636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1913;p51">
            <a:extLst>
              <a:ext uri="{FF2B5EF4-FFF2-40B4-BE49-F238E27FC236}">
                <a16:creationId xmlns:a16="http://schemas.microsoft.com/office/drawing/2014/main" id="{D2FEE5F9-D727-DFCB-0086-728F864FE986}"/>
              </a:ext>
            </a:extLst>
          </p:cNvPr>
          <p:cNvSpPr txBox="1"/>
          <p:nvPr/>
        </p:nvSpPr>
        <p:spPr>
          <a:xfrm>
            <a:off x="3536296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1914;p51">
            <a:extLst>
              <a:ext uri="{FF2B5EF4-FFF2-40B4-BE49-F238E27FC236}">
                <a16:creationId xmlns:a16="http://schemas.microsoft.com/office/drawing/2014/main" id="{BC49D080-E1E8-22CD-198C-FB991A3E25F1}"/>
              </a:ext>
            </a:extLst>
          </p:cNvPr>
          <p:cNvSpPr txBox="1"/>
          <p:nvPr/>
        </p:nvSpPr>
        <p:spPr>
          <a:xfrm>
            <a:off x="4082955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8" name="Google Shape;1915;p51">
            <a:extLst>
              <a:ext uri="{FF2B5EF4-FFF2-40B4-BE49-F238E27FC236}">
                <a16:creationId xmlns:a16="http://schemas.microsoft.com/office/drawing/2014/main" id="{6BF29A0E-621A-6F51-8391-764F03650C7F}"/>
              </a:ext>
            </a:extLst>
          </p:cNvPr>
          <p:cNvSpPr txBox="1"/>
          <p:nvPr/>
        </p:nvSpPr>
        <p:spPr>
          <a:xfrm>
            <a:off x="4629615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9" name="Google Shape;1916;p51">
            <a:extLst>
              <a:ext uri="{FF2B5EF4-FFF2-40B4-BE49-F238E27FC236}">
                <a16:creationId xmlns:a16="http://schemas.microsoft.com/office/drawing/2014/main" id="{2AF4E5DF-DE8C-BA43-F518-9E8142A4EF45}"/>
              </a:ext>
            </a:extLst>
          </p:cNvPr>
          <p:cNvCxnSpPr/>
          <p:nvPr/>
        </p:nvCxnSpPr>
        <p:spPr>
          <a:xfrm rot="10800000">
            <a:off x="1552417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4" name="TextBox 393">
            <a:extLst>
              <a:ext uri="{FF2B5EF4-FFF2-40B4-BE49-F238E27FC236}">
                <a16:creationId xmlns:a16="http://schemas.microsoft.com/office/drawing/2014/main" id="{0E14DA07-76CF-86A1-9540-FE12A2E5E12B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395" name="Rectangle: Rounded Corners 394">
            <a:extLst>
              <a:ext uri="{FF2B5EF4-FFF2-40B4-BE49-F238E27FC236}">
                <a16:creationId xmlns:a16="http://schemas.microsoft.com/office/drawing/2014/main" id="{8DDAA752-3F93-E0F9-6C03-F03DF30A3CC1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Google Shape;6490;p104">
            <a:extLst>
              <a:ext uri="{FF2B5EF4-FFF2-40B4-BE49-F238E27FC236}">
                <a16:creationId xmlns:a16="http://schemas.microsoft.com/office/drawing/2014/main" id="{600280B3-79F4-36F3-52E7-A12040E92AC5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7" name="Google Shape;6490;p104">
            <a:extLst>
              <a:ext uri="{FF2B5EF4-FFF2-40B4-BE49-F238E27FC236}">
                <a16:creationId xmlns:a16="http://schemas.microsoft.com/office/drawing/2014/main" id="{A89B42CD-F201-99BF-7430-F227BCE217AF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8" name="Google Shape;6490;p104">
            <a:extLst>
              <a:ext uri="{FF2B5EF4-FFF2-40B4-BE49-F238E27FC236}">
                <a16:creationId xmlns:a16="http://schemas.microsoft.com/office/drawing/2014/main" id="{4A2F2921-CB7E-3792-50A2-8C6FAEC45E93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9" name="Google Shape;6490;p104">
            <a:extLst>
              <a:ext uri="{FF2B5EF4-FFF2-40B4-BE49-F238E27FC236}">
                <a16:creationId xmlns:a16="http://schemas.microsoft.com/office/drawing/2014/main" id="{B852033C-5EEB-05C8-7138-DDF60E563333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</p:spTree>
    <p:extLst>
      <p:ext uri="{BB962C8B-B14F-4D97-AF65-F5344CB8AC3E}">
        <p14:creationId xmlns:p14="http://schemas.microsoft.com/office/powerpoint/2010/main" val="40628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0B1AA32C-4ADF-CAE2-3BCE-FF35E3E95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8043150-6CA6-8B35-E9B4-8E96FFB5F78D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2CFE3D62-D3F6-CFD2-EE35-D5A9E5658B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728721"/>
              </p:ext>
            </p:extLst>
          </p:nvPr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8D29885A-F562-0629-68A5-36A7707F6A04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B8020937-5CFF-2EF4-0ACF-49BC04D15660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C1AACB90-8AC8-F77D-B7DF-BFA7740ADF46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FEB8543A-5710-194B-9605-3EC7DB406052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AB48EE31-F9B0-1CF2-2C33-1620516E523A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8BC14018-A33C-5E61-959E-29FBF5A067DC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5BF5D6B5-8385-266F-56F9-F5E943CD2593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4D6F7AAD-41F4-4B0D-8AC8-45AF0DE021A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C95E8F64-0B2E-C25E-6A89-ADB8A1E7CD7E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E060D4A3-B151-B099-EA7A-1F52962146C6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F3E59953-44A2-6358-79E0-6F267C9CE939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656104F3-23BD-B891-6007-767608B703E3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2A5530D9-CC60-5CD0-B3CE-FFB0484B9790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1EFF3A3E-A20A-F065-E61A-C6CA326EFCB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F4D626DF-4A4F-82F0-FBF4-871C597CD7AB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516238A2-F7E2-3953-60A5-909E2644C8EC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98A23C08-31E4-46FD-9882-78E58F83B5FC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7D147861-6F2F-CB2B-BF80-15EC0FE7A3BD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F11FA8B2-1F2A-4A43-916E-14559000D30A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74600164-A0EA-5695-8A86-AF4CB4E425E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B6DEA338-F333-87C1-1C25-2FF4421AC15A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8C68712F-C7D7-7BF9-C8A1-5DA39AA9FADB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459004C1-A919-F08D-2D35-27FAF0197A42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89D7C0C4-8FC7-1680-912C-2FA1D944A5E3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6ED73646-FCD4-6674-F501-90F96194AE6B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DEF551F3-A502-9F15-BF85-F20D58FF0B3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821CC08E-8015-930B-98B7-EC1C7D725E2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0B902D65-3CD0-74A1-3A3A-5AB1951C593D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4BAB7755-F2A7-8DB3-64CB-92FED4D77DAC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10A5D202-B2F9-9A47-F618-A1BDB9AA9B7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D3582275-2246-4DA8-A824-C44C7ABBC818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E7941EE7-C468-9A12-45E3-0ECA99B55436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F71D3415-C644-1901-171D-23FFD6B07610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94DF039E-B350-8128-1A32-B74C878E875C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93F9FA20-2DC8-1C92-4B76-EB415FA1DCA7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D73687A0-3E92-F044-0A08-1FA0E75A7644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92A895B7-AB76-ACF6-559C-DF80358DCCFD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3696C11E-1E14-A609-16C4-E20F9C00C9A9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FF70B5D5-7E5F-17BA-AA3A-29A6C563F3CC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6942B8C6-21A1-CA3F-D80C-8D33276F2C0E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AE6E4FD7-08BB-0285-1B7B-A0A30B91289A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43745062-A394-E703-7FB5-A41954E87530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5D4A4D13-FE3D-3A2E-9D39-D7D8770EDBAA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F70AC9B3-027C-5D35-A8D2-45943B9977A1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AB414E7D-5EC0-D455-EF44-D44C2B013D32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258ABEDA-58E6-DB8C-3154-D82B32FF3C5C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D92B0D07-9E43-321B-1DB1-A243B49B0B69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42DEC145-B1B2-E74E-0242-6210F973E7E2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E4A5CA3F-71F9-897D-83D0-4D819911182E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F3918F98-34CA-FFF9-DBFA-9F8A991377E2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90DC1B55-A99D-1555-5923-70C619573CE6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3D5ABFDD-7E6A-2439-75E3-1821FD33C825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1661B133-A9B9-7C1F-D412-4129BA30E7C5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5BCF42D8-D826-8413-DFAC-20436E5CFD91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B173503E-3B51-B398-7369-4027EBD03F74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D2E6330F-8E2A-1931-0EDE-0097A474C7CA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53DE30D6-3DFA-1BD8-AD50-F02E800EDE48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Graphic 5" descr="Badge Tick with solid fill">
            <a:extLst>
              <a:ext uri="{FF2B5EF4-FFF2-40B4-BE49-F238E27FC236}">
                <a16:creationId xmlns:a16="http://schemas.microsoft.com/office/drawing/2014/main" id="{3D6850BE-AFA8-6380-85DD-C1531F9E1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559" y="605038"/>
            <a:ext cx="841216" cy="841216"/>
          </a:xfrm>
          <a:prstGeom prst="rect">
            <a:avLst/>
          </a:prstGeom>
        </p:spPr>
      </p:pic>
      <p:sp>
        <p:nvSpPr>
          <p:cNvPr id="5" name="Google Shape;1822;p51">
            <a:extLst>
              <a:ext uri="{FF2B5EF4-FFF2-40B4-BE49-F238E27FC236}">
                <a16:creationId xmlns:a16="http://schemas.microsoft.com/office/drawing/2014/main" id="{086C6717-5F55-90D2-CAA1-CC58D729BD4E}"/>
              </a:ext>
            </a:extLst>
          </p:cNvPr>
          <p:cNvSpPr/>
          <p:nvPr/>
        </p:nvSpPr>
        <p:spPr>
          <a:xfrm>
            <a:off x="517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" name="Google Shape;1823;p51">
            <a:extLst>
              <a:ext uri="{FF2B5EF4-FFF2-40B4-BE49-F238E27FC236}">
                <a16:creationId xmlns:a16="http://schemas.microsoft.com/office/drawing/2014/main" id="{84785072-0578-5011-AB98-318AC7D2472A}"/>
              </a:ext>
            </a:extLst>
          </p:cNvPr>
          <p:cNvSpPr/>
          <p:nvPr/>
        </p:nvSpPr>
        <p:spPr>
          <a:xfrm>
            <a:off x="57229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Google Shape;1824;p51">
            <a:extLst>
              <a:ext uri="{FF2B5EF4-FFF2-40B4-BE49-F238E27FC236}">
                <a16:creationId xmlns:a16="http://schemas.microsoft.com/office/drawing/2014/main" id="{38F05F46-B6EC-FA85-6DAD-888885CDEFC9}"/>
              </a:ext>
            </a:extLst>
          </p:cNvPr>
          <p:cNvSpPr/>
          <p:nvPr/>
        </p:nvSpPr>
        <p:spPr>
          <a:xfrm>
            <a:off x="62695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Google Shape;1825;p51">
            <a:extLst>
              <a:ext uri="{FF2B5EF4-FFF2-40B4-BE49-F238E27FC236}">
                <a16:creationId xmlns:a16="http://schemas.microsoft.com/office/drawing/2014/main" id="{F4D9FDF6-A277-25D8-7612-71AE337F10F9}"/>
              </a:ext>
            </a:extLst>
          </p:cNvPr>
          <p:cNvSpPr/>
          <p:nvPr/>
        </p:nvSpPr>
        <p:spPr>
          <a:xfrm>
            <a:off x="681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Google Shape;1826;p51">
            <a:extLst>
              <a:ext uri="{FF2B5EF4-FFF2-40B4-BE49-F238E27FC236}">
                <a16:creationId xmlns:a16="http://schemas.microsoft.com/office/drawing/2014/main" id="{44B45E00-69FE-D378-DE16-E632C9648A91}"/>
              </a:ext>
            </a:extLst>
          </p:cNvPr>
          <p:cNvSpPr txBox="1"/>
          <p:nvPr/>
        </p:nvSpPr>
        <p:spPr>
          <a:xfrm>
            <a:off x="5176256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" name="Google Shape;1827;p51">
            <a:extLst>
              <a:ext uri="{FF2B5EF4-FFF2-40B4-BE49-F238E27FC236}">
                <a16:creationId xmlns:a16="http://schemas.microsoft.com/office/drawing/2014/main" id="{55FD5ABD-E989-CCD1-12BE-5EFDA4B64C43}"/>
              </a:ext>
            </a:extLst>
          </p:cNvPr>
          <p:cNvSpPr txBox="1"/>
          <p:nvPr/>
        </p:nvSpPr>
        <p:spPr>
          <a:xfrm>
            <a:off x="572291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" name="Google Shape;1828;p51">
            <a:extLst>
              <a:ext uri="{FF2B5EF4-FFF2-40B4-BE49-F238E27FC236}">
                <a16:creationId xmlns:a16="http://schemas.microsoft.com/office/drawing/2014/main" id="{BFAE54F2-E747-A0AB-1A9A-AB2832B872A3}"/>
              </a:ext>
            </a:extLst>
          </p:cNvPr>
          <p:cNvSpPr txBox="1"/>
          <p:nvPr/>
        </p:nvSpPr>
        <p:spPr>
          <a:xfrm>
            <a:off x="626957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" name="Google Shape;1829;p51">
            <a:extLst>
              <a:ext uri="{FF2B5EF4-FFF2-40B4-BE49-F238E27FC236}">
                <a16:creationId xmlns:a16="http://schemas.microsoft.com/office/drawing/2014/main" id="{F80B863F-245C-05AF-BFED-88FAD2EC8240}"/>
              </a:ext>
            </a:extLst>
          </p:cNvPr>
          <p:cNvSpPr txBox="1"/>
          <p:nvPr/>
        </p:nvSpPr>
        <p:spPr>
          <a:xfrm>
            <a:off x="681623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" name="Google Shape;1830;p51">
            <a:extLst>
              <a:ext uri="{FF2B5EF4-FFF2-40B4-BE49-F238E27FC236}">
                <a16:creationId xmlns:a16="http://schemas.microsoft.com/office/drawing/2014/main" id="{9704BD45-2E4A-7787-6B2F-E5711049F2FD}"/>
              </a:ext>
            </a:extLst>
          </p:cNvPr>
          <p:cNvSpPr/>
          <p:nvPr/>
        </p:nvSpPr>
        <p:spPr>
          <a:xfrm>
            <a:off x="2442933" y="59541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Google Shape;1831;p51">
            <a:extLst>
              <a:ext uri="{FF2B5EF4-FFF2-40B4-BE49-F238E27FC236}">
                <a16:creationId xmlns:a16="http://schemas.microsoft.com/office/drawing/2014/main" id="{48B4AA9E-F72D-964A-D2F0-E04E823BFF4A}"/>
              </a:ext>
            </a:extLst>
          </p:cNvPr>
          <p:cNvSpPr txBox="1"/>
          <p:nvPr/>
        </p:nvSpPr>
        <p:spPr>
          <a:xfrm>
            <a:off x="2442992" y="575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" name="Google Shape;1837;p51">
            <a:extLst>
              <a:ext uri="{FF2B5EF4-FFF2-40B4-BE49-F238E27FC236}">
                <a16:creationId xmlns:a16="http://schemas.microsoft.com/office/drawing/2014/main" id="{F398872B-A656-B60F-7285-62C87EC62196}"/>
              </a:ext>
            </a:extLst>
          </p:cNvPr>
          <p:cNvSpPr txBox="1"/>
          <p:nvPr/>
        </p:nvSpPr>
        <p:spPr>
          <a:xfrm>
            <a:off x="0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sp>
        <p:nvSpPr>
          <p:cNvPr id="54" name="Google Shape;1897;p51">
            <a:extLst>
              <a:ext uri="{FF2B5EF4-FFF2-40B4-BE49-F238E27FC236}">
                <a16:creationId xmlns:a16="http://schemas.microsoft.com/office/drawing/2014/main" id="{4667533C-59B4-4679-019D-E8C0A37A6B3C}"/>
              </a:ext>
            </a:extLst>
          </p:cNvPr>
          <p:cNvSpPr/>
          <p:nvPr/>
        </p:nvSpPr>
        <p:spPr>
          <a:xfrm>
            <a:off x="1896251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" name="Google Shape;1898;p51">
            <a:extLst>
              <a:ext uri="{FF2B5EF4-FFF2-40B4-BE49-F238E27FC236}">
                <a16:creationId xmlns:a16="http://schemas.microsoft.com/office/drawing/2014/main" id="{D89008B4-7A72-8C3D-F4EA-4C81EA6A5EE5}"/>
              </a:ext>
            </a:extLst>
          </p:cNvPr>
          <p:cNvSpPr/>
          <p:nvPr/>
        </p:nvSpPr>
        <p:spPr>
          <a:xfrm>
            <a:off x="2989584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" name="Google Shape;1899;p51">
            <a:extLst>
              <a:ext uri="{FF2B5EF4-FFF2-40B4-BE49-F238E27FC236}">
                <a16:creationId xmlns:a16="http://schemas.microsoft.com/office/drawing/2014/main" id="{DA1EBF99-D56A-1889-D984-01D7874D3DB7}"/>
              </a:ext>
            </a:extLst>
          </p:cNvPr>
          <p:cNvSpPr/>
          <p:nvPr/>
        </p:nvSpPr>
        <p:spPr>
          <a:xfrm>
            <a:off x="3536251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" name="Google Shape;1900;p51">
            <a:extLst>
              <a:ext uri="{FF2B5EF4-FFF2-40B4-BE49-F238E27FC236}">
                <a16:creationId xmlns:a16="http://schemas.microsoft.com/office/drawing/2014/main" id="{634A79D5-BB73-3163-D5AE-0D1F4C55B07E}"/>
              </a:ext>
            </a:extLst>
          </p:cNvPr>
          <p:cNvSpPr/>
          <p:nvPr/>
        </p:nvSpPr>
        <p:spPr>
          <a:xfrm>
            <a:off x="4082917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" name="Google Shape;1901;p51">
            <a:extLst>
              <a:ext uri="{FF2B5EF4-FFF2-40B4-BE49-F238E27FC236}">
                <a16:creationId xmlns:a16="http://schemas.microsoft.com/office/drawing/2014/main" id="{CA5F04A4-B281-1951-91FF-E4312A5B30C9}"/>
              </a:ext>
            </a:extLst>
          </p:cNvPr>
          <p:cNvSpPr/>
          <p:nvPr/>
        </p:nvSpPr>
        <p:spPr>
          <a:xfrm>
            <a:off x="4629584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9" name="Google Shape;1902;p51">
            <a:extLst>
              <a:ext uri="{FF2B5EF4-FFF2-40B4-BE49-F238E27FC236}">
                <a16:creationId xmlns:a16="http://schemas.microsoft.com/office/drawing/2014/main" id="{AC5B062B-C7C9-015B-236B-4523C8C1AB10}"/>
              </a:ext>
            </a:extLst>
          </p:cNvPr>
          <p:cNvCxnSpPr/>
          <p:nvPr/>
        </p:nvCxnSpPr>
        <p:spPr>
          <a:xfrm>
            <a:off x="1730051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1903;p51">
            <a:extLst>
              <a:ext uri="{FF2B5EF4-FFF2-40B4-BE49-F238E27FC236}">
                <a16:creationId xmlns:a16="http://schemas.microsoft.com/office/drawing/2014/main" id="{C1D02F33-713C-9473-6872-6AC18124691A}"/>
              </a:ext>
            </a:extLst>
          </p:cNvPr>
          <p:cNvCxnSpPr/>
          <p:nvPr/>
        </p:nvCxnSpPr>
        <p:spPr>
          <a:xfrm rot="10800000">
            <a:off x="1552451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1904;p51">
            <a:extLst>
              <a:ext uri="{FF2B5EF4-FFF2-40B4-BE49-F238E27FC236}">
                <a16:creationId xmlns:a16="http://schemas.microsoft.com/office/drawing/2014/main" id="{5A21BAE3-7857-FB8D-840F-81967CBD5BD0}"/>
              </a:ext>
            </a:extLst>
          </p:cNvPr>
          <p:cNvCxnSpPr/>
          <p:nvPr/>
        </p:nvCxnSpPr>
        <p:spPr>
          <a:xfrm rot="10800000">
            <a:off x="1546953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1905;p51">
            <a:extLst>
              <a:ext uri="{FF2B5EF4-FFF2-40B4-BE49-F238E27FC236}">
                <a16:creationId xmlns:a16="http://schemas.microsoft.com/office/drawing/2014/main" id="{C8DBBABD-2997-0F92-B3E5-2269370C4244}"/>
              </a:ext>
            </a:extLst>
          </p:cNvPr>
          <p:cNvCxnSpPr/>
          <p:nvPr/>
        </p:nvCxnSpPr>
        <p:spPr>
          <a:xfrm rot="10800000">
            <a:off x="1610051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1906;p51">
            <a:extLst>
              <a:ext uri="{FF2B5EF4-FFF2-40B4-BE49-F238E27FC236}">
                <a16:creationId xmlns:a16="http://schemas.microsoft.com/office/drawing/2014/main" id="{9379A1B9-DAFB-09EE-7B0E-729FFB653595}"/>
              </a:ext>
            </a:extLst>
          </p:cNvPr>
          <p:cNvCxnSpPr/>
          <p:nvPr/>
        </p:nvCxnSpPr>
        <p:spPr>
          <a:xfrm rot="10800000">
            <a:off x="1610051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1907;p51">
            <a:extLst>
              <a:ext uri="{FF2B5EF4-FFF2-40B4-BE49-F238E27FC236}">
                <a16:creationId xmlns:a16="http://schemas.microsoft.com/office/drawing/2014/main" id="{DF6137B7-4213-CC87-C866-4104E918A6ED}"/>
              </a:ext>
            </a:extLst>
          </p:cNvPr>
          <p:cNvCxnSpPr/>
          <p:nvPr/>
        </p:nvCxnSpPr>
        <p:spPr>
          <a:xfrm rot="10800000">
            <a:off x="1610051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1908;p51">
            <a:extLst>
              <a:ext uri="{FF2B5EF4-FFF2-40B4-BE49-F238E27FC236}">
                <a16:creationId xmlns:a16="http://schemas.microsoft.com/office/drawing/2014/main" id="{01F32BDD-4790-07E7-2025-B615B54D1F0D}"/>
              </a:ext>
            </a:extLst>
          </p:cNvPr>
          <p:cNvCxnSpPr/>
          <p:nvPr/>
        </p:nvCxnSpPr>
        <p:spPr>
          <a:xfrm rot="10800000">
            <a:off x="1610051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2" name="Google Shape;1909;p51">
            <a:extLst>
              <a:ext uri="{FF2B5EF4-FFF2-40B4-BE49-F238E27FC236}">
                <a16:creationId xmlns:a16="http://schemas.microsoft.com/office/drawing/2014/main" id="{9763BE06-4477-5DCC-B3CB-1B31FDDA27AE}"/>
              </a:ext>
            </a:extLst>
          </p:cNvPr>
          <p:cNvSpPr txBox="1"/>
          <p:nvPr/>
        </p:nvSpPr>
        <p:spPr>
          <a:xfrm>
            <a:off x="1032051" y="503168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/>
          </a:p>
        </p:txBody>
      </p:sp>
      <p:sp>
        <p:nvSpPr>
          <p:cNvPr id="323" name="Google Shape;1910;p51">
            <a:extLst>
              <a:ext uri="{FF2B5EF4-FFF2-40B4-BE49-F238E27FC236}">
                <a16:creationId xmlns:a16="http://schemas.microsoft.com/office/drawing/2014/main" id="{19224CBB-33A8-40AA-E68D-B39B2709F3F2}"/>
              </a:ext>
            </a:extLst>
          </p:cNvPr>
          <p:cNvSpPr txBox="1"/>
          <p:nvPr/>
        </p:nvSpPr>
        <p:spPr>
          <a:xfrm>
            <a:off x="1032051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324" name="Google Shape;1911;p51">
            <a:extLst>
              <a:ext uri="{FF2B5EF4-FFF2-40B4-BE49-F238E27FC236}">
                <a16:creationId xmlns:a16="http://schemas.microsoft.com/office/drawing/2014/main" id="{0BBB7ED5-3942-2CB3-4DA2-CDB85D3BBBD6}"/>
              </a:ext>
            </a:extLst>
          </p:cNvPr>
          <p:cNvSpPr txBox="1"/>
          <p:nvPr/>
        </p:nvSpPr>
        <p:spPr>
          <a:xfrm>
            <a:off x="1896317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1912;p51">
            <a:extLst>
              <a:ext uri="{FF2B5EF4-FFF2-40B4-BE49-F238E27FC236}">
                <a16:creationId xmlns:a16="http://schemas.microsoft.com/office/drawing/2014/main" id="{ECFB30F8-E990-8906-5126-39D74665300F}"/>
              </a:ext>
            </a:extLst>
          </p:cNvPr>
          <p:cNvSpPr txBox="1"/>
          <p:nvPr/>
        </p:nvSpPr>
        <p:spPr>
          <a:xfrm>
            <a:off x="2989636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1913;p51">
            <a:extLst>
              <a:ext uri="{FF2B5EF4-FFF2-40B4-BE49-F238E27FC236}">
                <a16:creationId xmlns:a16="http://schemas.microsoft.com/office/drawing/2014/main" id="{D2FAF555-19A1-F2B2-D0DB-9F9DCC19B8ED}"/>
              </a:ext>
            </a:extLst>
          </p:cNvPr>
          <p:cNvSpPr txBox="1"/>
          <p:nvPr/>
        </p:nvSpPr>
        <p:spPr>
          <a:xfrm>
            <a:off x="3536296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7" name="Google Shape;1914;p51">
            <a:extLst>
              <a:ext uri="{FF2B5EF4-FFF2-40B4-BE49-F238E27FC236}">
                <a16:creationId xmlns:a16="http://schemas.microsoft.com/office/drawing/2014/main" id="{58E92DE9-761D-D95B-31C0-17D9CC312808}"/>
              </a:ext>
            </a:extLst>
          </p:cNvPr>
          <p:cNvSpPr txBox="1"/>
          <p:nvPr/>
        </p:nvSpPr>
        <p:spPr>
          <a:xfrm>
            <a:off x="4082955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8" name="Google Shape;1915;p51">
            <a:extLst>
              <a:ext uri="{FF2B5EF4-FFF2-40B4-BE49-F238E27FC236}">
                <a16:creationId xmlns:a16="http://schemas.microsoft.com/office/drawing/2014/main" id="{E9EC00E6-326C-FD28-F4D4-588B3818D9AF}"/>
              </a:ext>
            </a:extLst>
          </p:cNvPr>
          <p:cNvSpPr txBox="1"/>
          <p:nvPr/>
        </p:nvSpPr>
        <p:spPr>
          <a:xfrm>
            <a:off x="4629615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9" name="Google Shape;1916;p51">
            <a:extLst>
              <a:ext uri="{FF2B5EF4-FFF2-40B4-BE49-F238E27FC236}">
                <a16:creationId xmlns:a16="http://schemas.microsoft.com/office/drawing/2014/main" id="{52CB2FA9-BC17-29EB-404E-67AF9B1D3CE6}"/>
              </a:ext>
            </a:extLst>
          </p:cNvPr>
          <p:cNvCxnSpPr/>
          <p:nvPr/>
        </p:nvCxnSpPr>
        <p:spPr>
          <a:xfrm rot="10800000">
            <a:off x="1552417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Graphic 6" descr="Shield Cross with solid fill">
            <a:extLst>
              <a:ext uri="{FF2B5EF4-FFF2-40B4-BE49-F238E27FC236}">
                <a16:creationId xmlns:a16="http://schemas.microsoft.com/office/drawing/2014/main" id="{0E944D12-9C33-EADF-5291-D2D0C77EF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9137" y="1335679"/>
            <a:ext cx="404929" cy="4049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693372-737A-6928-B09A-18C1CF41FDDE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1A3B76B-B275-07A0-6147-184C36D41913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6490;p104">
            <a:extLst>
              <a:ext uri="{FF2B5EF4-FFF2-40B4-BE49-F238E27FC236}">
                <a16:creationId xmlns:a16="http://schemas.microsoft.com/office/drawing/2014/main" id="{3DBDF83E-60EB-30FA-F849-DE49AF1A2FC7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6490;p104">
            <a:extLst>
              <a:ext uri="{FF2B5EF4-FFF2-40B4-BE49-F238E27FC236}">
                <a16:creationId xmlns:a16="http://schemas.microsoft.com/office/drawing/2014/main" id="{5C9E919F-740A-0939-70C2-D662A6A8C014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6490;p104">
            <a:extLst>
              <a:ext uri="{FF2B5EF4-FFF2-40B4-BE49-F238E27FC236}">
                <a16:creationId xmlns:a16="http://schemas.microsoft.com/office/drawing/2014/main" id="{4F1AE041-DBFF-60B4-18CD-77E856660B4E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6490;p104">
            <a:extLst>
              <a:ext uri="{FF2B5EF4-FFF2-40B4-BE49-F238E27FC236}">
                <a16:creationId xmlns:a16="http://schemas.microsoft.com/office/drawing/2014/main" id="{9FA6641D-B37D-5F2B-1CF2-CC34BCB0A656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E47FE166-4040-5372-A3EB-9B8B59FF4A84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75F600AB-B7B9-9237-D3AB-FBC82EA04886}"/>
              </a:ext>
            </a:extLst>
          </p:cNvPr>
          <p:cNvSpPr/>
          <p:nvPr/>
        </p:nvSpPr>
        <p:spPr>
          <a:xfrm>
            <a:off x="7894403" y="1345010"/>
            <a:ext cx="816137" cy="376970"/>
          </a:xfrm>
          <a:prstGeom prst="flowChartAlternateProcess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D3AD0A79-582C-4A51-88DD-54D31A6AC633}"/>
              </a:ext>
            </a:extLst>
          </p:cNvPr>
          <p:cNvSpPr/>
          <p:nvPr/>
        </p:nvSpPr>
        <p:spPr>
          <a:xfrm>
            <a:off x="7913532" y="1830823"/>
            <a:ext cx="816137" cy="376970"/>
          </a:xfrm>
          <a:prstGeom prst="flowChartAlternateProcess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70AAA-77F7-37D7-2411-694487487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AB6DBC-4F03-0288-C363-1D9C09584D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93" t="9690" r="11238" b="4480"/>
          <a:stretch/>
        </p:blipFill>
        <p:spPr>
          <a:xfrm>
            <a:off x="3982065" y="1156960"/>
            <a:ext cx="7393858" cy="43492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BB9C6D-27C5-1CDC-9571-C0D5838B7731}"/>
              </a:ext>
            </a:extLst>
          </p:cNvPr>
          <p:cNvSpPr txBox="1"/>
          <p:nvPr/>
        </p:nvSpPr>
        <p:spPr>
          <a:xfrm>
            <a:off x="383792" y="418296"/>
            <a:ext cx="5894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gency FB" panose="020B0503020202020204" pitchFamily="34" charset="0"/>
              </a:rPr>
              <a:t>Some PB processes (</a:t>
            </a:r>
            <a:r>
              <a:rPr lang="en-GB" sz="2800" dirty="0">
                <a:latin typeface="Agency FB" panose="020B0503020202020204" pitchFamily="34" charset="0"/>
              </a:rPr>
              <a:t>€ </a:t>
            </a:r>
            <a:r>
              <a:rPr lang="en-US" sz="4400" dirty="0">
                <a:latin typeface="Agency FB" panose="020B0503020202020204" pitchFamily="34" charset="0"/>
              </a:rPr>
              <a:t>1m-100m)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CE8A7543-4FF0-17D0-7EFD-6B73A927C7E7}"/>
              </a:ext>
            </a:extLst>
          </p:cNvPr>
          <p:cNvSpPr/>
          <p:nvPr/>
        </p:nvSpPr>
        <p:spPr>
          <a:xfrm>
            <a:off x="4630994" y="4150217"/>
            <a:ext cx="108155" cy="1081548"/>
          </a:xfrm>
          <a:prstGeom prst="leftBrac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621036-4C26-FEB3-3427-8E761A9F20E8}"/>
              </a:ext>
            </a:extLst>
          </p:cNvPr>
          <p:cNvSpPr txBox="1"/>
          <p:nvPr/>
        </p:nvSpPr>
        <p:spPr>
          <a:xfrm>
            <a:off x="23642" y="4297701"/>
            <a:ext cx="4607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Comic Sans MS" panose="030F0702030302020204" pitchFamily="66" charset="0"/>
              </a:rPr>
              <a:t>First introduced in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2011</a:t>
            </a:r>
          </a:p>
          <a:p>
            <a:pPr algn="r"/>
            <a:r>
              <a:rPr lang="en-U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Mandatory</a:t>
            </a:r>
            <a:r>
              <a:rPr lang="en-US" sz="2000" dirty="0">
                <a:latin typeface="Comic Sans MS" panose="030F0702030302020204" pitchFamily="66" charset="0"/>
              </a:rPr>
              <a:t> in major cities since 2019</a:t>
            </a:r>
          </a:p>
        </p:txBody>
      </p:sp>
    </p:spTree>
    <p:extLst>
      <p:ext uri="{BB962C8B-B14F-4D97-AF65-F5344CB8AC3E}">
        <p14:creationId xmlns:p14="http://schemas.microsoft.com/office/powerpoint/2010/main" val="418666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627F5B34-3B28-CB8E-ECBA-2A12C14C8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Box 331">
            <a:extLst>
              <a:ext uri="{FF2B5EF4-FFF2-40B4-BE49-F238E27FC236}">
                <a16:creationId xmlns:a16="http://schemas.microsoft.com/office/drawing/2014/main" id="{F6CDBF7E-81EB-D3D5-8250-A03E73ED09A4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7332E2D2-50F5-FB3E-46DE-A7197CD09A8F}"/>
              </a:ext>
            </a:extLst>
          </p:cNvPr>
          <p:cNvGraphicFramePr/>
          <p:nvPr/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E44B73E5-E955-BF91-5FC6-4F5632D44798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1D7DD0F3-6D09-8C33-21B6-73DBECC70406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57015A9E-5179-9362-4F9C-62143CED80C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B36283F4-B752-2B61-F6B5-5B4A09D69444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9ED04FA6-87E4-AA30-34EB-7E3AA9D396EA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99C715A5-9B1D-6F19-21A6-2F2669B5E4BB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E6BDD89C-2E7C-33D0-6405-98155DB6C30F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8FAB061D-3E65-7664-6F52-50CBA81E2C0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7B44841E-C5D3-FDBA-C71F-7179DF097D6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3D1F56C2-5458-0895-348B-813B2FD2FC3D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C92CFBE5-FFCC-6560-6CED-57EEAAC93F39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C77E28ED-4E3E-390D-49C8-6D7AD06A66D7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F3D95E41-5B03-72CE-E09A-07687327D244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1CE52D57-2519-04B9-C82A-CDC71262B6B9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F465B89D-355E-B31C-F6EC-E27E7DC9B088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B4BA96BB-B35E-E185-D236-69E17F329830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C5FDD22E-A0EF-5155-0DDA-5A9ABF0452C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2334CE20-3673-C5D5-CEC5-578266F02A0A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FC739AE0-AA10-91DE-4357-51F37286A9D0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D203BB80-8103-5D51-90DC-F392D5EC17E8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E66FCE7C-1BF6-7E1B-E2B5-D2513FFBD21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534DCAFE-D209-1EBE-E22F-D89ECB8A2C40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364907CC-A0D5-F75B-56B9-63BED6E0CD4C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2108FD38-0A22-E42D-BD1F-E01D01671DBD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F2479E0C-C6C8-91D6-CD2C-F28F5CAC9C29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5C1D1FD3-CA78-3250-AF06-D614F64F9FE3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C6F762F2-846C-593E-93FB-3907D3EE078B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A3249A63-C14A-27BC-4CE0-526F70D387FC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2D8E6209-0080-7E5C-9EA7-B9594B44A26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7ACAB85E-7C08-F826-3D62-88B1EA63350D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F8AEDE09-D0DF-5887-D883-F34B876E62B4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D6B328EE-21F7-6ABC-2251-99B95C471568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04E2FE66-2FE3-8B20-C55B-3F505FF79388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71D856EE-D33A-DD70-6FDB-CD47E871AB55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1CE09A33-5673-86E6-DE38-34F79C368E2E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EC2628A4-F58C-EC0E-A3C4-754253B76FD9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6CCB7C88-16A2-C168-F347-109FAED7D38D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F4ECA2E0-80D1-CE0B-3A8A-73F51BA7D2D8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AD7FD522-8AD3-7F4B-B461-2D0673E33D74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FA305EF9-CBFA-BE3E-4F89-2048A7F1F687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3472D134-99EA-D223-28F0-AC11775A3D7B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EA152F0D-AB6C-D293-3899-3F7B182C0BE7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9211EDCB-33D3-61FB-FBF9-67F62C3E0021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997E21BB-8150-A035-189F-D9D8E9615B40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1B07F29D-D1E4-FD47-470B-C8082916314A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58C4F6D8-ABB3-5813-C78E-BD841D47E18F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F53C69C2-DE92-0EB5-EF18-7C1820EF80F1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71A2BAAE-6F1C-E05C-DCA6-25334299B64B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095070A5-D653-35E7-0CC7-E0992BCEA40C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55EE326C-FBD9-A8EE-0285-370092CA0871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6235620A-EB9C-BAEF-014A-969273EA6375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256B5727-5DA2-BC50-C319-976513715104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DE04EBE6-F405-A6F9-CF0B-6986C02C8FE5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5BAB3124-96EE-9997-78B8-0A028E200A21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9858690C-42BA-30EB-3578-8CB851DE5815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545ED465-836E-59F5-19CF-317B288EA25A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F804BE75-36BE-3DCE-D357-609A87023BB7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Graphic 5" descr="Badge Tick with solid fill">
            <a:extLst>
              <a:ext uri="{FF2B5EF4-FFF2-40B4-BE49-F238E27FC236}">
                <a16:creationId xmlns:a16="http://schemas.microsoft.com/office/drawing/2014/main" id="{8FA9C755-3C54-DD06-6511-08897FB11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559" y="605038"/>
            <a:ext cx="841216" cy="841216"/>
          </a:xfrm>
          <a:prstGeom prst="rect">
            <a:avLst/>
          </a:prstGeom>
        </p:spPr>
      </p:pic>
      <p:pic>
        <p:nvPicPr>
          <p:cNvPr id="7" name="Graphic 6" descr="Shield Cross with solid fill">
            <a:extLst>
              <a:ext uri="{FF2B5EF4-FFF2-40B4-BE49-F238E27FC236}">
                <a16:creationId xmlns:a16="http://schemas.microsoft.com/office/drawing/2014/main" id="{49D259E2-7684-E5AF-A100-309B52C54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9137" y="1335679"/>
            <a:ext cx="404929" cy="404929"/>
          </a:xfrm>
          <a:prstGeom prst="rect">
            <a:avLst/>
          </a:prstGeom>
        </p:spPr>
      </p:pic>
      <p:pic>
        <p:nvPicPr>
          <p:cNvPr id="8" name="Graphic 7" descr="Badge Tick with solid fill">
            <a:extLst>
              <a:ext uri="{FF2B5EF4-FFF2-40B4-BE49-F238E27FC236}">
                <a16:creationId xmlns:a16="http://schemas.microsoft.com/office/drawing/2014/main" id="{90050E9A-97C0-9263-82DE-71140DDB4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166" y="2100542"/>
            <a:ext cx="841216" cy="841216"/>
          </a:xfrm>
          <a:prstGeom prst="rect">
            <a:avLst/>
          </a:prstGeom>
        </p:spPr>
      </p:pic>
      <p:sp>
        <p:nvSpPr>
          <p:cNvPr id="9" name="Google Shape;1822;p51">
            <a:extLst>
              <a:ext uri="{FF2B5EF4-FFF2-40B4-BE49-F238E27FC236}">
                <a16:creationId xmlns:a16="http://schemas.microsoft.com/office/drawing/2014/main" id="{76947C4F-96C7-4789-B1ED-31E0DABFD0CF}"/>
              </a:ext>
            </a:extLst>
          </p:cNvPr>
          <p:cNvSpPr/>
          <p:nvPr/>
        </p:nvSpPr>
        <p:spPr>
          <a:xfrm>
            <a:off x="517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Google Shape;1823;p51">
            <a:extLst>
              <a:ext uri="{FF2B5EF4-FFF2-40B4-BE49-F238E27FC236}">
                <a16:creationId xmlns:a16="http://schemas.microsoft.com/office/drawing/2014/main" id="{56E0F77E-C78B-53B5-18D0-E3E0D171A258}"/>
              </a:ext>
            </a:extLst>
          </p:cNvPr>
          <p:cNvSpPr/>
          <p:nvPr/>
        </p:nvSpPr>
        <p:spPr>
          <a:xfrm>
            <a:off x="57229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Google Shape;1824;p51">
            <a:extLst>
              <a:ext uri="{FF2B5EF4-FFF2-40B4-BE49-F238E27FC236}">
                <a16:creationId xmlns:a16="http://schemas.microsoft.com/office/drawing/2014/main" id="{A7C36DCE-C568-D5C4-AEF3-0CA48FD9FEDE}"/>
              </a:ext>
            </a:extLst>
          </p:cNvPr>
          <p:cNvSpPr/>
          <p:nvPr/>
        </p:nvSpPr>
        <p:spPr>
          <a:xfrm>
            <a:off x="62695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1825;p51">
            <a:extLst>
              <a:ext uri="{FF2B5EF4-FFF2-40B4-BE49-F238E27FC236}">
                <a16:creationId xmlns:a16="http://schemas.microsoft.com/office/drawing/2014/main" id="{CB9F5EAE-58B7-32F5-9316-23FE099CBE62}"/>
              </a:ext>
            </a:extLst>
          </p:cNvPr>
          <p:cNvSpPr/>
          <p:nvPr/>
        </p:nvSpPr>
        <p:spPr>
          <a:xfrm>
            <a:off x="681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1826;p51">
            <a:extLst>
              <a:ext uri="{FF2B5EF4-FFF2-40B4-BE49-F238E27FC236}">
                <a16:creationId xmlns:a16="http://schemas.microsoft.com/office/drawing/2014/main" id="{B4180714-E9B2-F613-2475-32A9B61BF8F4}"/>
              </a:ext>
            </a:extLst>
          </p:cNvPr>
          <p:cNvSpPr txBox="1"/>
          <p:nvPr/>
        </p:nvSpPr>
        <p:spPr>
          <a:xfrm>
            <a:off x="5176256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1827;p51">
            <a:extLst>
              <a:ext uri="{FF2B5EF4-FFF2-40B4-BE49-F238E27FC236}">
                <a16:creationId xmlns:a16="http://schemas.microsoft.com/office/drawing/2014/main" id="{5F080453-3E08-B7EE-65EC-BD073A9C7E3D}"/>
              </a:ext>
            </a:extLst>
          </p:cNvPr>
          <p:cNvSpPr txBox="1"/>
          <p:nvPr/>
        </p:nvSpPr>
        <p:spPr>
          <a:xfrm>
            <a:off x="572291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1828;p51">
            <a:extLst>
              <a:ext uri="{FF2B5EF4-FFF2-40B4-BE49-F238E27FC236}">
                <a16:creationId xmlns:a16="http://schemas.microsoft.com/office/drawing/2014/main" id="{AA1E6E86-7486-B7A5-66C8-89B897C7B7FB}"/>
              </a:ext>
            </a:extLst>
          </p:cNvPr>
          <p:cNvSpPr txBox="1"/>
          <p:nvPr/>
        </p:nvSpPr>
        <p:spPr>
          <a:xfrm>
            <a:off x="626957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1829;p51">
            <a:extLst>
              <a:ext uri="{FF2B5EF4-FFF2-40B4-BE49-F238E27FC236}">
                <a16:creationId xmlns:a16="http://schemas.microsoft.com/office/drawing/2014/main" id="{CBDE32A2-4AA9-5551-BBD2-9270DB9F3134}"/>
              </a:ext>
            </a:extLst>
          </p:cNvPr>
          <p:cNvSpPr txBox="1"/>
          <p:nvPr/>
        </p:nvSpPr>
        <p:spPr>
          <a:xfrm>
            <a:off x="681623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1830;p51">
            <a:extLst>
              <a:ext uri="{FF2B5EF4-FFF2-40B4-BE49-F238E27FC236}">
                <a16:creationId xmlns:a16="http://schemas.microsoft.com/office/drawing/2014/main" id="{F032249D-EA78-4B14-A418-F2466342758F}"/>
              </a:ext>
            </a:extLst>
          </p:cNvPr>
          <p:cNvSpPr/>
          <p:nvPr/>
        </p:nvSpPr>
        <p:spPr>
          <a:xfrm>
            <a:off x="2442933" y="59541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1831;p51">
            <a:extLst>
              <a:ext uri="{FF2B5EF4-FFF2-40B4-BE49-F238E27FC236}">
                <a16:creationId xmlns:a16="http://schemas.microsoft.com/office/drawing/2014/main" id="{4075AD2C-AD32-D112-6E9C-2CD6BCC0229A}"/>
              </a:ext>
            </a:extLst>
          </p:cNvPr>
          <p:cNvSpPr txBox="1"/>
          <p:nvPr/>
        </p:nvSpPr>
        <p:spPr>
          <a:xfrm>
            <a:off x="2442992" y="575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1837;p51">
            <a:extLst>
              <a:ext uri="{FF2B5EF4-FFF2-40B4-BE49-F238E27FC236}">
                <a16:creationId xmlns:a16="http://schemas.microsoft.com/office/drawing/2014/main" id="{5CB22401-CD2D-BD0D-967F-B824808308C5}"/>
              </a:ext>
            </a:extLst>
          </p:cNvPr>
          <p:cNvSpPr txBox="1"/>
          <p:nvPr/>
        </p:nvSpPr>
        <p:spPr>
          <a:xfrm>
            <a:off x="0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sp>
        <p:nvSpPr>
          <p:cNvPr id="20" name="Google Shape;1897;p51">
            <a:extLst>
              <a:ext uri="{FF2B5EF4-FFF2-40B4-BE49-F238E27FC236}">
                <a16:creationId xmlns:a16="http://schemas.microsoft.com/office/drawing/2014/main" id="{5FD07F8D-E455-0CF0-C6ED-0C4B367F365A}"/>
              </a:ext>
            </a:extLst>
          </p:cNvPr>
          <p:cNvSpPr/>
          <p:nvPr/>
        </p:nvSpPr>
        <p:spPr>
          <a:xfrm>
            <a:off x="1896251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Google Shape;1898;p51">
            <a:extLst>
              <a:ext uri="{FF2B5EF4-FFF2-40B4-BE49-F238E27FC236}">
                <a16:creationId xmlns:a16="http://schemas.microsoft.com/office/drawing/2014/main" id="{AE6DD1F2-EAD4-00B6-7F34-02858FDE3BE5}"/>
              </a:ext>
            </a:extLst>
          </p:cNvPr>
          <p:cNvSpPr/>
          <p:nvPr/>
        </p:nvSpPr>
        <p:spPr>
          <a:xfrm>
            <a:off x="2989584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1899;p51">
            <a:extLst>
              <a:ext uri="{FF2B5EF4-FFF2-40B4-BE49-F238E27FC236}">
                <a16:creationId xmlns:a16="http://schemas.microsoft.com/office/drawing/2014/main" id="{6ABCEBA8-03DF-5527-A4A6-C85A78197CF2}"/>
              </a:ext>
            </a:extLst>
          </p:cNvPr>
          <p:cNvSpPr/>
          <p:nvPr/>
        </p:nvSpPr>
        <p:spPr>
          <a:xfrm>
            <a:off x="3536251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" name="Google Shape;1900;p51">
            <a:extLst>
              <a:ext uri="{FF2B5EF4-FFF2-40B4-BE49-F238E27FC236}">
                <a16:creationId xmlns:a16="http://schemas.microsoft.com/office/drawing/2014/main" id="{8296A296-4AA2-ECB4-D266-500FB5F1C26F}"/>
              </a:ext>
            </a:extLst>
          </p:cNvPr>
          <p:cNvSpPr/>
          <p:nvPr/>
        </p:nvSpPr>
        <p:spPr>
          <a:xfrm>
            <a:off x="4082917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" name="Google Shape;1901;p51">
            <a:extLst>
              <a:ext uri="{FF2B5EF4-FFF2-40B4-BE49-F238E27FC236}">
                <a16:creationId xmlns:a16="http://schemas.microsoft.com/office/drawing/2014/main" id="{3424BC44-081E-900A-CFFC-92E60032E777}"/>
              </a:ext>
            </a:extLst>
          </p:cNvPr>
          <p:cNvSpPr/>
          <p:nvPr/>
        </p:nvSpPr>
        <p:spPr>
          <a:xfrm>
            <a:off x="4629584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" name="Google Shape;1902;p51">
            <a:extLst>
              <a:ext uri="{FF2B5EF4-FFF2-40B4-BE49-F238E27FC236}">
                <a16:creationId xmlns:a16="http://schemas.microsoft.com/office/drawing/2014/main" id="{5F2B8A76-90C0-E1B6-0B9C-51DB1383873A}"/>
              </a:ext>
            </a:extLst>
          </p:cNvPr>
          <p:cNvCxnSpPr/>
          <p:nvPr/>
        </p:nvCxnSpPr>
        <p:spPr>
          <a:xfrm>
            <a:off x="1730051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1903;p51">
            <a:extLst>
              <a:ext uri="{FF2B5EF4-FFF2-40B4-BE49-F238E27FC236}">
                <a16:creationId xmlns:a16="http://schemas.microsoft.com/office/drawing/2014/main" id="{FE31A804-CC52-CABC-840F-D1F7F67E1C94}"/>
              </a:ext>
            </a:extLst>
          </p:cNvPr>
          <p:cNvCxnSpPr/>
          <p:nvPr/>
        </p:nvCxnSpPr>
        <p:spPr>
          <a:xfrm rot="10800000">
            <a:off x="1552451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1904;p51">
            <a:extLst>
              <a:ext uri="{FF2B5EF4-FFF2-40B4-BE49-F238E27FC236}">
                <a16:creationId xmlns:a16="http://schemas.microsoft.com/office/drawing/2014/main" id="{7D5F7FEA-6122-700A-CC0C-BB0641204FC7}"/>
              </a:ext>
            </a:extLst>
          </p:cNvPr>
          <p:cNvCxnSpPr/>
          <p:nvPr/>
        </p:nvCxnSpPr>
        <p:spPr>
          <a:xfrm rot="10800000">
            <a:off x="1546953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1905;p51">
            <a:extLst>
              <a:ext uri="{FF2B5EF4-FFF2-40B4-BE49-F238E27FC236}">
                <a16:creationId xmlns:a16="http://schemas.microsoft.com/office/drawing/2014/main" id="{68E2A69C-8E30-60D8-A2A5-E8383BAAFE8A}"/>
              </a:ext>
            </a:extLst>
          </p:cNvPr>
          <p:cNvCxnSpPr/>
          <p:nvPr/>
        </p:nvCxnSpPr>
        <p:spPr>
          <a:xfrm rot="10800000">
            <a:off x="1610051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1906;p51">
            <a:extLst>
              <a:ext uri="{FF2B5EF4-FFF2-40B4-BE49-F238E27FC236}">
                <a16:creationId xmlns:a16="http://schemas.microsoft.com/office/drawing/2014/main" id="{F22A0AE2-A6CD-561C-D371-CD6CB832BC32}"/>
              </a:ext>
            </a:extLst>
          </p:cNvPr>
          <p:cNvCxnSpPr/>
          <p:nvPr/>
        </p:nvCxnSpPr>
        <p:spPr>
          <a:xfrm rot="10800000">
            <a:off x="1610051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1907;p51">
            <a:extLst>
              <a:ext uri="{FF2B5EF4-FFF2-40B4-BE49-F238E27FC236}">
                <a16:creationId xmlns:a16="http://schemas.microsoft.com/office/drawing/2014/main" id="{7B9163DD-6567-6C82-44FA-B4B1BF527AAF}"/>
              </a:ext>
            </a:extLst>
          </p:cNvPr>
          <p:cNvCxnSpPr/>
          <p:nvPr/>
        </p:nvCxnSpPr>
        <p:spPr>
          <a:xfrm rot="10800000">
            <a:off x="1610051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1908;p51">
            <a:extLst>
              <a:ext uri="{FF2B5EF4-FFF2-40B4-BE49-F238E27FC236}">
                <a16:creationId xmlns:a16="http://schemas.microsoft.com/office/drawing/2014/main" id="{AE7A1E37-6112-32E5-5A8D-15288B9103CB}"/>
              </a:ext>
            </a:extLst>
          </p:cNvPr>
          <p:cNvCxnSpPr/>
          <p:nvPr/>
        </p:nvCxnSpPr>
        <p:spPr>
          <a:xfrm rot="10800000">
            <a:off x="1610051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1909;p51">
            <a:extLst>
              <a:ext uri="{FF2B5EF4-FFF2-40B4-BE49-F238E27FC236}">
                <a16:creationId xmlns:a16="http://schemas.microsoft.com/office/drawing/2014/main" id="{80D92CBF-5EB3-79B0-3AA6-D3338407AACE}"/>
              </a:ext>
            </a:extLst>
          </p:cNvPr>
          <p:cNvSpPr txBox="1"/>
          <p:nvPr/>
        </p:nvSpPr>
        <p:spPr>
          <a:xfrm>
            <a:off x="1032051" y="503168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/>
          </a:p>
        </p:txBody>
      </p:sp>
      <p:sp>
        <p:nvSpPr>
          <p:cNvPr id="33" name="Google Shape;1910;p51">
            <a:extLst>
              <a:ext uri="{FF2B5EF4-FFF2-40B4-BE49-F238E27FC236}">
                <a16:creationId xmlns:a16="http://schemas.microsoft.com/office/drawing/2014/main" id="{BE829A02-596D-C16D-5EB1-C34ECA2B7FED}"/>
              </a:ext>
            </a:extLst>
          </p:cNvPr>
          <p:cNvSpPr txBox="1"/>
          <p:nvPr/>
        </p:nvSpPr>
        <p:spPr>
          <a:xfrm>
            <a:off x="1032051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34" name="Google Shape;1911;p51">
            <a:extLst>
              <a:ext uri="{FF2B5EF4-FFF2-40B4-BE49-F238E27FC236}">
                <a16:creationId xmlns:a16="http://schemas.microsoft.com/office/drawing/2014/main" id="{7E72AF17-F8D5-3B9C-59AC-257309BC499F}"/>
              </a:ext>
            </a:extLst>
          </p:cNvPr>
          <p:cNvSpPr txBox="1"/>
          <p:nvPr/>
        </p:nvSpPr>
        <p:spPr>
          <a:xfrm>
            <a:off x="1896317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Google Shape;1912;p51">
            <a:extLst>
              <a:ext uri="{FF2B5EF4-FFF2-40B4-BE49-F238E27FC236}">
                <a16:creationId xmlns:a16="http://schemas.microsoft.com/office/drawing/2014/main" id="{79868038-0B83-5CAE-CFA1-A2506BD5847F}"/>
              </a:ext>
            </a:extLst>
          </p:cNvPr>
          <p:cNvSpPr txBox="1"/>
          <p:nvPr/>
        </p:nvSpPr>
        <p:spPr>
          <a:xfrm>
            <a:off x="2989636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Google Shape;1913;p51">
            <a:extLst>
              <a:ext uri="{FF2B5EF4-FFF2-40B4-BE49-F238E27FC236}">
                <a16:creationId xmlns:a16="http://schemas.microsoft.com/office/drawing/2014/main" id="{6A521BE8-5AF0-5D69-6319-DA39BB763C5D}"/>
              </a:ext>
            </a:extLst>
          </p:cNvPr>
          <p:cNvSpPr txBox="1"/>
          <p:nvPr/>
        </p:nvSpPr>
        <p:spPr>
          <a:xfrm>
            <a:off x="3536296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" name="Google Shape;1914;p51">
            <a:extLst>
              <a:ext uri="{FF2B5EF4-FFF2-40B4-BE49-F238E27FC236}">
                <a16:creationId xmlns:a16="http://schemas.microsoft.com/office/drawing/2014/main" id="{AE550758-1864-D29E-40D2-E07C9FE7F327}"/>
              </a:ext>
            </a:extLst>
          </p:cNvPr>
          <p:cNvSpPr txBox="1"/>
          <p:nvPr/>
        </p:nvSpPr>
        <p:spPr>
          <a:xfrm>
            <a:off x="4082955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Google Shape;1915;p51">
            <a:extLst>
              <a:ext uri="{FF2B5EF4-FFF2-40B4-BE49-F238E27FC236}">
                <a16:creationId xmlns:a16="http://schemas.microsoft.com/office/drawing/2014/main" id="{ABEBF137-0F75-5B2F-CAD3-DB437E516C00}"/>
              </a:ext>
            </a:extLst>
          </p:cNvPr>
          <p:cNvSpPr txBox="1"/>
          <p:nvPr/>
        </p:nvSpPr>
        <p:spPr>
          <a:xfrm>
            <a:off x="4629615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9" name="Google Shape;1916;p51">
            <a:extLst>
              <a:ext uri="{FF2B5EF4-FFF2-40B4-BE49-F238E27FC236}">
                <a16:creationId xmlns:a16="http://schemas.microsoft.com/office/drawing/2014/main" id="{514494D1-C92A-68D5-B13C-2788EEB1E063}"/>
              </a:ext>
            </a:extLst>
          </p:cNvPr>
          <p:cNvCxnSpPr/>
          <p:nvPr/>
        </p:nvCxnSpPr>
        <p:spPr>
          <a:xfrm rot="10800000">
            <a:off x="1552417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37340E6-BFAA-3AA0-F07C-38F9DF0814C6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4D106D9-1110-74E7-18EF-8BB783E63A02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6490;p104">
            <a:extLst>
              <a:ext uri="{FF2B5EF4-FFF2-40B4-BE49-F238E27FC236}">
                <a16:creationId xmlns:a16="http://schemas.microsoft.com/office/drawing/2014/main" id="{C61282ED-FCF6-A070-E040-2E1FA90406B7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Google Shape;6490;p104">
            <a:extLst>
              <a:ext uri="{FF2B5EF4-FFF2-40B4-BE49-F238E27FC236}">
                <a16:creationId xmlns:a16="http://schemas.microsoft.com/office/drawing/2014/main" id="{32079F59-0C98-10ED-2F3F-C1B1F46A0EBF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0" name="Google Shape;6490;p104">
            <a:extLst>
              <a:ext uri="{FF2B5EF4-FFF2-40B4-BE49-F238E27FC236}">
                <a16:creationId xmlns:a16="http://schemas.microsoft.com/office/drawing/2014/main" id="{447CAC66-3644-BABF-0918-E3B28A4E4305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6490;p104">
            <a:extLst>
              <a:ext uri="{FF2B5EF4-FFF2-40B4-BE49-F238E27FC236}">
                <a16:creationId xmlns:a16="http://schemas.microsoft.com/office/drawing/2014/main" id="{9C158890-4DA9-06D5-DDEB-19C0C9201FCF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  <p:sp>
        <p:nvSpPr>
          <p:cNvPr id="391" name="Left Brace 390">
            <a:extLst>
              <a:ext uri="{FF2B5EF4-FFF2-40B4-BE49-F238E27FC236}">
                <a16:creationId xmlns:a16="http://schemas.microsoft.com/office/drawing/2014/main" id="{C9741AB2-F9CD-6761-86FF-FA13F94F5D6D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F3AD763E-A61C-7798-79C0-2D7987F5F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TextBox 2433">
            <a:extLst>
              <a:ext uri="{FF2B5EF4-FFF2-40B4-BE49-F238E27FC236}">
                <a16:creationId xmlns:a16="http://schemas.microsoft.com/office/drawing/2014/main" id="{97F37E92-D4B3-BD33-F834-BEE0B02FBD59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E3327BE8-7ACA-9B8E-506D-C36975E81BEA}"/>
              </a:ext>
            </a:extLst>
          </p:cNvPr>
          <p:cNvGraphicFramePr/>
          <p:nvPr/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FA7D11C0-646D-547E-8561-623F66049283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E37F9B64-DED4-E2E7-074C-00D7AC1C36E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78ECCF96-6B2A-7F39-127C-491A7C69307A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B996A5E2-4437-F234-85E9-DC44EBB893EC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6AE9561F-38E3-27B0-C6E7-741AF9FD11C1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82311546-A533-F223-69AF-32984EACF18A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0131A279-47EC-2635-7374-9C1C74ACDF50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2484D2FC-EC9C-67CB-CE4B-7A6C4AB36508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49125509-8BBC-98D1-1525-ED4D21DBA24C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5913F340-FFC0-C6BB-CA08-91AE9F6E1433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4F31A686-44C3-DA00-E986-23998078C54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13D5EB33-F720-D1CE-A9A5-60A802932CFB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946F48D0-9F1F-C036-B81A-82141C27C0D5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D8E0DD91-E5BC-EFD4-1163-D604F382B3D6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E440FC9D-728A-3331-7AFE-04FC0D4C17A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AE8D292E-137A-F444-C2DB-7A38938E6787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D81CD62D-C6F1-6D5F-0FDD-AFF36277A198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210FA5D0-0A94-E141-F1C3-0370B14F9166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4278A08B-757A-9D16-2D92-9A2626EC61BC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C8CA0663-DA44-E283-5B1B-4CFB9C51FFA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C019A988-D0B0-BE3A-E8A7-2CB324FAB3DB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1532D0F2-61FD-D232-2D1C-3D6EF5F297AC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27A1ABD5-5951-9F94-6A5B-002B6D13A048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520BA6B9-70A2-5B3D-BC6A-2C46680F8CB3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721FE6D9-01C5-066A-A77E-4C3F601EDD8E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37DBE630-E2D1-D98D-447F-15B9B833DDC4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5F99BF15-4729-B980-1DFA-D27C8DAC4E2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20AA6542-3DC0-BB24-751C-4D406422A82F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27ABE692-3090-B1A8-85A5-F3AA8D172691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3F09016E-CF1D-4D5F-703B-4696CC3C8661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2EE31B77-33E3-E3B4-6C60-D7F089B420FD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98425A1F-D2E5-C738-F91A-F34A116BE962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330E1F81-2C8B-B72A-3B18-94EA670EC3B2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5672D4DD-1ED3-7035-CB92-19AC1F843049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422C8273-7601-7657-A6BB-C18FEF78A7A6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33822F20-B544-FE80-F4C7-C084E32507A6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07A17ED3-4CD5-9592-26E1-0095D49A3E9A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9BB8B603-04C7-F2A8-4143-F8A3F5DA7685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789542BE-DB08-D9B0-A858-1E9CBDFF24E3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7BD3B554-85B3-12C7-73D4-6916CA1E74C6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2685BA0C-9937-10F0-E799-688E3D8415C9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2D70F8B6-FF47-BFD5-461F-21C748CB25E5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DE8E7D4F-BC7F-4E6A-6412-072269475FB1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7073989B-818E-30A9-96BC-4449404E5094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B60B004F-B40B-08ED-6C19-0B5CF3BBFEAA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FEA9615C-071F-770A-96E0-26FDE949F5DF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8CF6A95C-08BC-4D16-65A3-45C541A4552C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93E965CF-EA83-3556-6E38-8D614F048BF6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BE6DC136-160C-5567-DDE4-82150E37349B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7687B457-2E90-069E-D723-3F98934CB5C3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15BD86C1-FFF9-338D-29F1-F9825055753E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230997EC-66DF-BC2F-1643-E40E742BED8A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36B8A148-0E20-2ADD-9DC4-97FA5EE2C650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03024111-99E0-F43B-0DB1-47D47486BC71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A3B6C9B3-12F9-4523-622C-779957E18724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3C7D4AF2-9D70-CD1B-F8F6-11A8BA0E0235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54A0BCF8-57F6-61E1-6D44-8B079678A5DE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Graphic 5" descr="Badge Tick with solid fill">
            <a:extLst>
              <a:ext uri="{FF2B5EF4-FFF2-40B4-BE49-F238E27FC236}">
                <a16:creationId xmlns:a16="http://schemas.microsoft.com/office/drawing/2014/main" id="{9A3216BA-EC32-0311-C91C-21891DAEF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559" y="605038"/>
            <a:ext cx="841216" cy="841216"/>
          </a:xfrm>
          <a:prstGeom prst="rect">
            <a:avLst/>
          </a:prstGeom>
        </p:spPr>
      </p:pic>
      <p:pic>
        <p:nvPicPr>
          <p:cNvPr id="7" name="Graphic 6" descr="Shield Cross with solid fill">
            <a:extLst>
              <a:ext uri="{FF2B5EF4-FFF2-40B4-BE49-F238E27FC236}">
                <a16:creationId xmlns:a16="http://schemas.microsoft.com/office/drawing/2014/main" id="{48016A89-144A-3A4B-443F-B872EDB75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9137" y="1335679"/>
            <a:ext cx="404929" cy="404929"/>
          </a:xfrm>
          <a:prstGeom prst="rect">
            <a:avLst/>
          </a:prstGeom>
        </p:spPr>
      </p:pic>
      <p:pic>
        <p:nvPicPr>
          <p:cNvPr id="8" name="Graphic 7" descr="Badge Tick with solid fill">
            <a:extLst>
              <a:ext uri="{FF2B5EF4-FFF2-40B4-BE49-F238E27FC236}">
                <a16:creationId xmlns:a16="http://schemas.microsoft.com/office/drawing/2014/main" id="{B380D3FE-BBA8-CE82-A087-A951E6135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166" y="2100542"/>
            <a:ext cx="841216" cy="841216"/>
          </a:xfrm>
          <a:prstGeom prst="rect">
            <a:avLst/>
          </a:prstGeom>
        </p:spPr>
      </p:pic>
      <p:sp>
        <p:nvSpPr>
          <p:cNvPr id="2456" name="Google Shape;2456;p57"/>
          <p:cNvSpPr/>
          <p:nvPr/>
        </p:nvSpPr>
        <p:spPr>
          <a:xfrm>
            <a:off x="517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7" name="Google Shape;2457;p57"/>
          <p:cNvSpPr/>
          <p:nvPr/>
        </p:nvSpPr>
        <p:spPr>
          <a:xfrm>
            <a:off x="5722900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8" name="Google Shape;2458;p57"/>
          <p:cNvSpPr/>
          <p:nvPr/>
        </p:nvSpPr>
        <p:spPr>
          <a:xfrm>
            <a:off x="6269567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59" name="Google Shape;2459;p57"/>
          <p:cNvSpPr/>
          <p:nvPr/>
        </p:nvSpPr>
        <p:spPr>
          <a:xfrm>
            <a:off x="6816233" y="5235700"/>
            <a:ext cx="336000" cy="144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0" name="Google Shape;2460;p57"/>
          <p:cNvSpPr txBox="1"/>
          <p:nvPr/>
        </p:nvSpPr>
        <p:spPr>
          <a:xfrm>
            <a:off x="5176256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1" name="Google Shape;2461;p57"/>
          <p:cNvSpPr txBox="1"/>
          <p:nvPr/>
        </p:nvSpPr>
        <p:spPr>
          <a:xfrm>
            <a:off x="572291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2" name="Google Shape;2462;p57"/>
          <p:cNvSpPr txBox="1"/>
          <p:nvPr/>
        </p:nvSpPr>
        <p:spPr>
          <a:xfrm>
            <a:off x="6269575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3" name="Google Shape;2463;p57"/>
          <p:cNvSpPr txBox="1"/>
          <p:nvPr/>
        </p:nvSpPr>
        <p:spPr>
          <a:xfrm>
            <a:off x="6816233" y="503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4" name="Google Shape;2464;p57"/>
          <p:cNvSpPr/>
          <p:nvPr/>
        </p:nvSpPr>
        <p:spPr>
          <a:xfrm>
            <a:off x="6816233" y="5234100"/>
            <a:ext cx="336000" cy="864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5" name="Google Shape;2465;p57"/>
          <p:cNvSpPr/>
          <p:nvPr/>
        </p:nvSpPr>
        <p:spPr>
          <a:xfrm>
            <a:off x="5722911" y="5234100"/>
            <a:ext cx="336000" cy="864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6" name="Google Shape;2466;p57"/>
          <p:cNvSpPr/>
          <p:nvPr/>
        </p:nvSpPr>
        <p:spPr>
          <a:xfrm>
            <a:off x="6269572" y="5234100"/>
            <a:ext cx="336000" cy="864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7" name="Google Shape;2467;p57"/>
          <p:cNvSpPr/>
          <p:nvPr/>
        </p:nvSpPr>
        <p:spPr>
          <a:xfrm>
            <a:off x="5176251" y="5234100"/>
            <a:ext cx="336000" cy="864000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60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8" name="Google Shape;2468;p57"/>
          <p:cNvSpPr/>
          <p:nvPr/>
        </p:nvSpPr>
        <p:spPr>
          <a:xfrm>
            <a:off x="2442933" y="59541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9" name="Google Shape;2469;p57"/>
          <p:cNvSpPr txBox="1"/>
          <p:nvPr/>
        </p:nvSpPr>
        <p:spPr>
          <a:xfrm>
            <a:off x="2442992" y="575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75" name="Google Shape;2475;p57"/>
          <p:cNvSpPr txBox="1"/>
          <p:nvPr/>
        </p:nvSpPr>
        <p:spPr>
          <a:xfrm>
            <a:off x="0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sp>
        <p:nvSpPr>
          <p:cNvPr id="2537" name="Google Shape;2537;p57"/>
          <p:cNvSpPr/>
          <p:nvPr/>
        </p:nvSpPr>
        <p:spPr>
          <a:xfrm>
            <a:off x="1896251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8" name="Google Shape;2538;p57"/>
          <p:cNvSpPr/>
          <p:nvPr/>
        </p:nvSpPr>
        <p:spPr>
          <a:xfrm>
            <a:off x="2989584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39" name="Google Shape;2539;p57"/>
          <p:cNvSpPr/>
          <p:nvPr/>
        </p:nvSpPr>
        <p:spPr>
          <a:xfrm>
            <a:off x="3536251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0" name="Google Shape;2540;p57"/>
          <p:cNvSpPr/>
          <p:nvPr/>
        </p:nvSpPr>
        <p:spPr>
          <a:xfrm>
            <a:off x="4082917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41" name="Google Shape;2541;p57"/>
          <p:cNvSpPr/>
          <p:nvPr/>
        </p:nvSpPr>
        <p:spPr>
          <a:xfrm>
            <a:off x="4629584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42" name="Google Shape;2542;p57"/>
          <p:cNvCxnSpPr/>
          <p:nvPr/>
        </p:nvCxnSpPr>
        <p:spPr>
          <a:xfrm>
            <a:off x="1730051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3" name="Google Shape;2543;p57"/>
          <p:cNvCxnSpPr/>
          <p:nvPr/>
        </p:nvCxnSpPr>
        <p:spPr>
          <a:xfrm rot="10800000">
            <a:off x="1552451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4" name="Google Shape;2544;p57"/>
          <p:cNvCxnSpPr/>
          <p:nvPr/>
        </p:nvCxnSpPr>
        <p:spPr>
          <a:xfrm rot="10800000">
            <a:off x="1546953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5" name="Google Shape;2545;p57"/>
          <p:cNvCxnSpPr/>
          <p:nvPr/>
        </p:nvCxnSpPr>
        <p:spPr>
          <a:xfrm rot="10800000">
            <a:off x="1610051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6" name="Google Shape;2546;p57"/>
          <p:cNvCxnSpPr/>
          <p:nvPr/>
        </p:nvCxnSpPr>
        <p:spPr>
          <a:xfrm rot="10800000">
            <a:off x="1610051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7" name="Google Shape;2547;p57"/>
          <p:cNvCxnSpPr/>
          <p:nvPr/>
        </p:nvCxnSpPr>
        <p:spPr>
          <a:xfrm rot="10800000">
            <a:off x="1610051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8" name="Google Shape;2548;p57"/>
          <p:cNvCxnSpPr/>
          <p:nvPr/>
        </p:nvCxnSpPr>
        <p:spPr>
          <a:xfrm rot="10800000">
            <a:off x="1610051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9" name="Google Shape;2549;p57"/>
          <p:cNvSpPr txBox="1"/>
          <p:nvPr/>
        </p:nvSpPr>
        <p:spPr>
          <a:xfrm>
            <a:off x="1032051" y="503168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/>
          </a:p>
        </p:txBody>
      </p:sp>
      <p:sp>
        <p:nvSpPr>
          <p:cNvPr id="2550" name="Google Shape;2550;p57"/>
          <p:cNvSpPr txBox="1"/>
          <p:nvPr/>
        </p:nvSpPr>
        <p:spPr>
          <a:xfrm>
            <a:off x="1032051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2551" name="Google Shape;2551;p57"/>
          <p:cNvSpPr txBox="1"/>
          <p:nvPr/>
        </p:nvSpPr>
        <p:spPr>
          <a:xfrm>
            <a:off x="1896317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2" name="Google Shape;2552;p57"/>
          <p:cNvSpPr txBox="1"/>
          <p:nvPr/>
        </p:nvSpPr>
        <p:spPr>
          <a:xfrm>
            <a:off x="2989636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3" name="Google Shape;2553;p57"/>
          <p:cNvSpPr txBox="1"/>
          <p:nvPr/>
        </p:nvSpPr>
        <p:spPr>
          <a:xfrm>
            <a:off x="3536296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4" name="Google Shape;2554;p57"/>
          <p:cNvSpPr txBox="1"/>
          <p:nvPr/>
        </p:nvSpPr>
        <p:spPr>
          <a:xfrm>
            <a:off x="4082955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55" name="Google Shape;2555;p57"/>
          <p:cNvSpPr txBox="1"/>
          <p:nvPr/>
        </p:nvSpPr>
        <p:spPr>
          <a:xfrm>
            <a:off x="4629615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556" name="Google Shape;2556;p57"/>
          <p:cNvCxnSpPr/>
          <p:nvPr/>
        </p:nvCxnSpPr>
        <p:spPr>
          <a:xfrm rot="10800000">
            <a:off x="1552417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AB28E0C2-FC5F-8C1B-F54C-C66D759AEDA9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222A5ED-60B4-7CE0-4A5B-1D8ED43AE934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Google Shape;6490;p104">
            <a:extLst>
              <a:ext uri="{FF2B5EF4-FFF2-40B4-BE49-F238E27FC236}">
                <a16:creationId xmlns:a16="http://schemas.microsoft.com/office/drawing/2014/main" id="{D09E6A04-2B9E-83C2-80C0-140022476087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Google Shape;6490;p104">
            <a:extLst>
              <a:ext uri="{FF2B5EF4-FFF2-40B4-BE49-F238E27FC236}">
                <a16:creationId xmlns:a16="http://schemas.microsoft.com/office/drawing/2014/main" id="{EAAE0D4A-48A5-48D0-86B9-FA416B1F86E2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2" name="Google Shape;6490;p104">
            <a:extLst>
              <a:ext uri="{FF2B5EF4-FFF2-40B4-BE49-F238E27FC236}">
                <a16:creationId xmlns:a16="http://schemas.microsoft.com/office/drawing/2014/main" id="{0AD3B7AC-7813-0FC7-702A-C9F94876AB68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3" name="Google Shape;6490;p104">
            <a:extLst>
              <a:ext uri="{FF2B5EF4-FFF2-40B4-BE49-F238E27FC236}">
                <a16:creationId xmlns:a16="http://schemas.microsoft.com/office/drawing/2014/main" id="{0B68253D-D8F4-BCFE-CADF-F9019647930A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  <p:sp>
        <p:nvSpPr>
          <p:cNvPr id="2435" name="Left Brace 2434">
            <a:extLst>
              <a:ext uri="{FF2B5EF4-FFF2-40B4-BE49-F238E27FC236}">
                <a16:creationId xmlns:a16="http://schemas.microsoft.com/office/drawing/2014/main" id="{C66B65ED-823F-EDB4-EB1A-9A8C18FEE49E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E326F3AA-0A43-BFC5-7E3C-C22CC9986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119D3E3A-AFBD-1B7D-46BE-B17410DE58E0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8BA75085-7879-DFE0-6406-CA163BC37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0191909"/>
              </p:ext>
            </p:extLst>
          </p:nvPr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cost/3.4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EC91195A-696F-C6B4-64A6-9B3285AE0B80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9BC55F0C-2126-7969-2BB4-98DD35F5554E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7DE2F8DF-9FB2-0561-4A1E-2CD5D9429D0A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27A30A91-A49E-01A1-09DC-1A9B16883B72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6A3E2319-101B-C695-FA30-F67638D92879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A64D0DE7-30E3-FEF9-E1F1-22336972CEED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93882915-80B4-F668-B9BC-7C928681C304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9F02E87D-B11A-854C-E5DC-1058DB7E5FBE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8554BFCA-8A6A-A8E4-FB63-C68807DE366B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F216D958-FB6C-7444-46ED-7711A67ED74A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67A722B0-3070-5450-133B-90DEE6DF10AB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125A4B22-8941-04BE-F78F-D29CC615614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1B166FCD-A7AF-BF48-230E-69A2BE78E96E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1BD63AFF-FB3D-799D-C332-66ABC42A90A3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74CB569E-0224-EADB-188A-2BF579063521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A7C4084C-575F-CF07-59C9-7F9393F8023A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475F83A2-E2A3-07EE-9DC5-61FB7A1B713B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C70F22AD-34E8-1CC4-1BE3-C17ACB702DFA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AA3ABEA9-032C-B3D7-AC3D-B4F5A722A3BE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5C035C35-182C-03BC-2087-24019E267F1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FEB7A056-ADFC-D0FD-2502-7208FEA957B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C93D7CE2-8FD1-865D-AE33-496A6DA8ED32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98AE314D-B2F6-8DC1-13A1-17363F0EEBF1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FFDC8EF4-502B-76B8-C7CA-308FA1C9C0B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770041ED-62F9-4149-F8FC-51911A59AAF6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E10D734D-CEAB-A747-25A5-D04A5D38C054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EB5A9016-1ECC-041C-98A8-36086E776D3E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03EFF2CE-A095-A29F-3B17-A5572DDEF1D0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49BFB54E-7911-DF42-40C9-43E4565DFE12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BDF0BB4E-4240-376C-8C03-CD61F7D45369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693D05C2-4EB2-6967-C7AE-DBCC9030EA83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CAE3E5D9-A369-4D67-DF0E-4DA922AF03A4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E66C17E8-14B9-9AC9-36EC-1CE12C68AC15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9AD80052-B847-3D63-5D09-0FE6FFDB7A97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8CDA6E25-BCE4-F6FE-FCCC-89831A17C2E7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85D7FD19-BFAB-3676-8709-735B31C7C23C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16B03E87-0444-2932-AF04-62AD15DEC6F1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6F05E918-63A8-E3F0-E92B-7A36B845631B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84403D07-6DD8-24E8-D5B9-15E966E5A7E7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9CF0C6F1-60EB-DF88-E7D6-2252E174350A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54F92C0F-079F-2007-D1E9-CBD2A1BC6EC2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8DCD7340-AAAC-B1AB-E6A3-4D6A79D713C4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14317190-2161-34F0-280E-A5E1D3F9227C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3E2E15DE-CF10-EDA2-2B54-524BDEC66E80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B448A235-3F7F-8735-8AA7-F89F101D2E3A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5312156E-A741-7341-654E-3327742BD609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851FC613-D448-AB1B-5E3F-407B7913CF77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B689F628-BF51-0145-B8B9-45F00E02834D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C184C96E-DA80-1105-672C-58DDD4F2C270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A334CDE4-42DB-C79D-DCD4-E7A55EFEEDB5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18C96305-87BD-95C3-B707-698EBDB32D3D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9D5CDE8C-1A3B-ED26-6C1E-61A187E42142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33B035DF-DF1C-3311-7A11-C7BB6D2D160E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32ACA2FA-9F5B-4923-08BB-C3D200F60415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71CD4B0A-844A-0542-1594-C46A6FCF9E07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789B46F6-1FC6-64D3-AF3A-AD115CD5EF33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47C46E52-468E-B5B2-4F3E-2AE647D8C30E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Graphic 5" descr="Badge Tick with solid fill">
            <a:extLst>
              <a:ext uri="{FF2B5EF4-FFF2-40B4-BE49-F238E27FC236}">
                <a16:creationId xmlns:a16="http://schemas.microsoft.com/office/drawing/2014/main" id="{13556402-7935-C14E-80D1-5B518442F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559" y="605038"/>
            <a:ext cx="841216" cy="841216"/>
          </a:xfrm>
          <a:prstGeom prst="rect">
            <a:avLst/>
          </a:prstGeom>
        </p:spPr>
      </p:pic>
      <p:pic>
        <p:nvPicPr>
          <p:cNvPr id="7" name="Graphic 6" descr="Shield Cross with solid fill">
            <a:extLst>
              <a:ext uri="{FF2B5EF4-FFF2-40B4-BE49-F238E27FC236}">
                <a16:creationId xmlns:a16="http://schemas.microsoft.com/office/drawing/2014/main" id="{C3CF871F-4A4E-11A4-CB81-683FD1F98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9137" y="1335679"/>
            <a:ext cx="404929" cy="404929"/>
          </a:xfrm>
          <a:prstGeom prst="rect">
            <a:avLst/>
          </a:prstGeom>
        </p:spPr>
      </p:pic>
      <p:pic>
        <p:nvPicPr>
          <p:cNvPr id="8" name="Graphic 7" descr="Badge Tick with solid fill">
            <a:extLst>
              <a:ext uri="{FF2B5EF4-FFF2-40B4-BE49-F238E27FC236}">
                <a16:creationId xmlns:a16="http://schemas.microsoft.com/office/drawing/2014/main" id="{4F7DDEE2-39E6-8C99-687A-52B248B9D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166" y="2100542"/>
            <a:ext cx="841216" cy="841216"/>
          </a:xfrm>
          <a:prstGeom prst="rect">
            <a:avLst/>
          </a:prstGeom>
        </p:spPr>
      </p:pic>
      <p:sp>
        <p:nvSpPr>
          <p:cNvPr id="9" name="Google Shape;2569;p58">
            <a:extLst>
              <a:ext uri="{FF2B5EF4-FFF2-40B4-BE49-F238E27FC236}">
                <a16:creationId xmlns:a16="http://schemas.microsoft.com/office/drawing/2014/main" id="{A532F284-4316-8574-A6C4-02EC16A8BE81}"/>
              </a:ext>
            </a:extLst>
          </p:cNvPr>
          <p:cNvSpPr/>
          <p:nvPr/>
        </p:nvSpPr>
        <p:spPr>
          <a:xfrm>
            <a:off x="2445719" y="59541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Google Shape;2570;p58">
            <a:extLst>
              <a:ext uri="{FF2B5EF4-FFF2-40B4-BE49-F238E27FC236}">
                <a16:creationId xmlns:a16="http://schemas.microsoft.com/office/drawing/2014/main" id="{4FA95290-74D6-5189-06EF-E765ABD9B49D}"/>
              </a:ext>
            </a:extLst>
          </p:cNvPr>
          <p:cNvSpPr/>
          <p:nvPr/>
        </p:nvSpPr>
        <p:spPr>
          <a:xfrm>
            <a:off x="5179053" y="6098100"/>
            <a:ext cx="336000" cy="57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Google Shape;2571;p58">
            <a:extLst>
              <a:ext uri="{FF2B5EF4-FFF2-40B4-BE49-F238E27FC236}">
                <a16:creationId xmlns:a16="http://schemas.microsoft.com/office/drawing/2014/main" id="{02E00D2D-18C4-F3F2-0762-5195D53D141F}"/>
              </a:ext>
            </a:extLst>
          </p:cNvPr>
          <p:cNvSpPr/>
          <p:nvPr/>
        </p:nvSpPr>
        <p:spPr>
          <a:xfrm>
            <a:off x="5725719" y="6098100"/>
            <a:ext cx="336000" cy="57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2572;p58">
            <a:extLst>
              <a:ext uri="{FF2B5EF4-FFF2-40B4-BE49-F238E27FC236}">
                <a16:creationId xmlns:a16="http://schemas.microsoft.com/office/drawing/2014/main" id="{1F806DB0-67E8-B561-63FE-9C30411E15BC}"/>
              </a:ext>
            </a:extLst>
          </p:cNvPr>
          <p:cNvSpPr/>
          <p:nvPr/>
        </p:nvSpPr>
        <p:spPr>
          <a:xfrm>
            <a:off x="6272386" y="6098100"/>
            <a:ext cx="336000" cy="57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2573;p58">
            <a:extLst>
              <a:ext uri="{FF2B5EF4-FFF2-40B4-BE49-F238E27FC236}">
                <a16:creationId xmlns:a16="http://schemas.microsoft.com/office/drawing/2014/main" id="{92DB96CE-7FC8-DE56-49EC-D7858AA23B65}"/>
              </a:ext>
            </a:extLst>
          </p:cNvPr>
          <p:cNvSpPr txBox="1"/>
          <p:nvPr/>
        </p:nvSpPr>
        <p:spPr>
          <a:xfrm>
            <a:off x="2445778" y="575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2574;p58">
            <a:extLst>
              <a:ext uri="{FF2B5EF4-FFF2-40B4-BE49-F238E27FC236}">
                <a16:creationId xmlns:a16="http://schemas.microsoft.com/office/drawing/2014/main" id="{CB745C86-2405-EEA8-C9BA-C2E56C213901}"/>
              </a:ext>
            </a:extLst>
          </p:cNvPr>
          <p:cNvSpPr txBox="1"/>
          <p:nvPr/>
        </p:nvSpPr>
        <p:spPr>
          <a:xfrm>
            <a:off x="5179075" y="5896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2575;p58">
            <a:extLst>
              <a:ext uri="{FF2B5EF4-FFF2-40B4-BE49-F238E27FC236}">
                <a16:creationId xmlns:a16="http://schemas.microsoft.com/office/drawing/2014/main" id="{B7433049-EE4D-13A4-2D1A-F2397E12CF91}"/>
              </a:ext>
            </a:extLst>
          </p:cNvPr>
          <p:cNvSpPr txBox="1"/>
          <p:nvPr/>
        </p:nvSpPr>
        <p:spPr>
          <a:xfrm>
            <a:off x="5725734" y="5896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2576;p58">
            <a:extLst>
              <a:ext uri="{FF2B5EF4-FFF2-40B4-BE49-F238E27FC236}">
                <a16:creationId xmlns:a16="http://schemas.microsoft.com/office/drawing/2014/main" id="{87C05763-2991-AE2F-6321-6CCD19279812}"/>
              </a:ext>
            </a:extLst>
          </p:cNvPr>
          <p:cNvSpPr txBox="1"/>
          <p:nvPr/>
        </p:nvSpPr>
        <p:spPr>
          <a:xfrm>
            <a:off x="6272394" y="5896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2582;p58">
            <a:extLst>
              <a:ext uri="{FF2B5EF4-FFF2-40B4-BE49-F238E27FC236}">
                <a16:creationId xmlns:a16="http://schemas.microsoft.com/office/drawing/2014/main" id="{CA6D9D08-B8E0-C47E-48EE-125C99D9FD14}"/>
              </a:ext>
            </a:extLst>
          </p:cNvPr>
          <p:cNvSpPr txBox="1"/>
          <p:nvPr/>
        </p:nvSpPr>
        <p:spPr>
          <a:xfrm>
            <a:off x="2786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sp>
        <p:nvSpPr>
          <p:cNvPr id="18" name="Google Shape;2645;p58">
            <a:extLst>
              <a:ext uri="{FF2B5EF4-FFF2-40B4-BE49-F238E27FC236}">
                <a16:creationId xmlns:a16="http://schemas.microsoft.com/office/drawing/2014/main" id="{00C723D4-C911-F040-4B0E-FFF1DE339154}"/>
              </a:ext>
            </a:extLst>
          </p:cNvPr>
          <p:cNvSpPr/>
          <p:nvPr/>
        </p:nvSpPr>
        <p:spPr>
          <a:xfrm>
            <a:off x="1899037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2646;p58">
            <a:extLst>
              <a:ext uri="{FF2B5EF4-FFF2-40B4-BE49-F238E27FC236}">
                <a16:creationId xmlns:a16="http://schemas.microsoft.com/office/drawing/2014/main" id="{E91ED18B-0A69-3324-0985-ECAAE9BBDABA}"/>
              </a:ext>
            </a:extLst>
          </p:cNvPr>
          <p:cNvSpPr/>
          <p:nvPr/>
        </p:nvSpPr>
        <p:spPr>
          <a:xfrm>
            <a:off x="2992370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2647;p58">
            <a:extLst>
              <a:ext uri="{FF2B5EF4-FFF2-40B4-BE49-F238E27FC236}">
                <a16:creationId xmlns:a16="http://schemas.microsoft.com/office/drawing/2014/main" id="{FF38B76B-0B3C-25C5-B883-D4B00B6C798D}"/>
              </a:ext>
            </a:extLst>
          </p:cNvPr>
          <p:cNvSpPr/>
          <p:nvPr/>
        </p:nvSpPr>
        <p:spPr>
          <a:xfrm>
            <a:off x="3539037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Google Shape;2648;p58">
            <a:extLst>
              <a:ext uri="{FF2B5EF4-FFF2-40B4-BE49-F238E27FC236}">
                <a16:creationId xmlns:a16="http://schemas.microsoft.com/office/drawing/2014/main" id="{2534CC9B-5DAC-3D54-0ADE-9D139CB305B3}"/>
              </a:ext>
            </a:extLst>
          </p:cNvPr>
          <p:cNvSpPr/>
          <p:nvPr/>
        </p:nvSpPr>
        <p:spPr>
          <a:xfrm>
            <a:off x="4085703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2649;p58">
            <a:extLst>
              <a:ext uri="{FF2B5EF4-FFF2-40B4-BE49-F238E27FC236}">
                <a16:creationId xmlns:a16="http://schemas.microsoft.com/office/drawing/2014/main" id="{71361E4A-45A8-5D11-9FE7-49AE8AB42810}"/>
              </a:ext>
            </a:extLst>
          </p:cNvPr>
          <p:cNvSpPr/>
          <p:nvPr/>
        </p:nvSpPr>
        <p:spPr>
          <a:xfrm>
            <a:off x="4632370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" name="Google Shape;2650;p58">
            <a:extLst>
              <a:ext uri="{FF2B5EF4-FFF2-40B4-BE49-F238E27FC236}">
                <a16:creationId xmlns:a16="http://schemas.microsoft.com/office/drawing/2014/main" id="{040356FA-54F9-6475-0400-7E5C6DEE7B1E}"/>
              </a:ext>
            </a:extLst>
          </p:cNvPr>
          <p:cNvSpPr/>
          <p:nvPr/>
        </p:nvSpPr>
        <p:spPr>
          <a:xfrm>
            <a:off x="6819037" y="6096500"/>
            <a:ext cx="336000" cy="57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4" name="Google Shape;2651;p58">
            <a:extLst>
              <a:ext uri="{FF2B5EF4-FFF2-40B4-BE49-F238E27FC236}">
                <a16:creationId xmlns:a16="http://schemas.microsoft.com/office/drawing/2014/main" id="{430E5F6B-4BA9-0828-1007-D75F4D868124}"/>
              </a:ext>
            </a:extLst>
          </p:cNvPr>
          <p:cNvCxnSpPr/>
          <p:nvPr/>
        </p:nvCxnSpPr>
        <p:spPr>
          <a:xfrm>
            <a:off x="1732837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2652;p58">
            <a:extLst>
              <a:ext uri="{FF2B5EF4-FFF2-40B4-BE49-F238E27FC236}">
                <a16:creationId xmlns:a16="http://schemas.microsoft.com/office/drawing/2014/main" id="{43E8405E-F01A-06A6-73F1-9B9D26D12441}"/>
              </a:ext>
            </a:extLst>
          </p:cNvPr>
          <p:cNvCxnSpPr/>
          <p:nvPr/>
        </p:nvCxnSpPr>
        <p:spPr>
          <a:xfrm rot="10800000">
            <a:off x="1555237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2653;p58">
            <a:extLst>
              <a:ext uri="{FF2B5EF4-FFF2-40B4-BE49-F238E27FC236}">
                <a16:creationId xmlns:a16="http://schemas.microsoft.com/office/drawing/2014/main" id="{4AD5EC9F-FCC7-9E6E-CE26-172A62775FF3}"/>
              </a:ext>
            </a:extLst>
          </p:cNvPr>
          <p:cNvCxnSpPr/>
          <p:nvPr/>
        </p:nvCxnSpPr>
        <p:spPr>
          <a:xfrm rot="10800000">
            <a:off x="1549739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654;p58">
            <a:extLst>
              <a:ext uri="{FF2B5EF4-FFF2-40B4-BE49-F238E27FC236}">
                <a16:creationId xmlns:a16="http://schemas.microsoft.com/office/drawing/2014/main" id="{FB256B09-4F48-FBDF-95CF-70E5CA4625EC}"/>
              </a:ext>
            </a:extLst>
          </p:cNvPr>
          <p:cNvCxnSpPr/>
          <p:nvPr/>
        </p:nvCxnSpPr>
        <p:spPr>
          <a:xfrm rot="10800000">
            <a:off x="1612837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655;p58">
            <a:extLst>
              <a:ext uri="{FF2B5EF4-FFF2-40B4-BE49-F238E27FC236}">
                <a16:creationId xmlns:a16="http://schemas.microsoft.com/office/drawing/2014/main" id="{5E836F3F-F1DD-81AA-1609-486B7D9D6004}"/>
              </a:ext>
            </a:extLst>
          </p:cNvPr>
          <p:cNvCxnSpPr/>
          <p:nvPr/>
        </p:nvCxnSpPr>
        <p:spPr>
          <a:xfrm rot="10800000">
            <a:off x="1612837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656;p58">
            <a:extLst>
              <a:ext uri="{FF2B5EF4-FFF2-40B4-BE49-F238E27FC236}">
                <a16:creationId xmlns:a16="http://schemas.microsoft.com/office/drawing/2014/main" id="{A9EF18A0-1C05-3508-502E-ECDD20330A2F}"/>
              </a:ext>
            </a:extLst>
          </p:cNvPr>
          <p:cNvCxnSpPr/>
          <p:nvPr/>
        </p:nvCxnSpPr>
        <p:spPr>
          <a:xfrm rot="10800000">
            <a:off x="1612837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2657;p58">
            <a:extLst>
              <a:ext uri="{FF2B5EF4-FFF2-40B4-BE49-F238E27FC236}">
                <a16:creationId xmlns:a16="http://schemas.microsoft.com/office/drawing/2014/main" id="{F0FE7AD1-C00B-EF2E-5496-3594471E43A2}"/>
              </a:ext>
            </a:extLst>
          </p:cNvPr>
          <p:cNvCxnSpPr/>
          <p:nvPr/>
        </p:nvCxnSpPr>
        <p:spPr>
          <a:xfrm rot="10800000">
            <a:off x="1612837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2658;p58">
            <a:extLst>
              <a:ext uri="{FF2B5EF4-FFF2-40B4-BE49-F238E27FC236}">
                <a16:creationId xmlns:a16="http://schemas.microsoft.com/office/drawing/2014/main" id="{5AAEC4A4-5AAF-0519-0421-A3B50226C66E}"/>
              </a:ext>
            </a:extLst>
          </p:cNvPr>
          <p:cNvSpPr txBox="1"/>
          <p:nvPr/>
        </p:nvSpPr>
        <p:spPr>
          <a:xfrm>
            <a:off x="1034837" y="503168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/>
          </a:p>
        </p:txBody>
      </p:sp>
      <p:sp>
        <p:nvSpPr>
          <p:cNvPr id="32" name="Google Shape;2659;p58">
            <a:extLst>
              <a:ext uri="{FF2B5EF4-FFF2-40B4-BE49-F238E27FC236}">
                <a16:creationId xmlns:a16="http://schemas.microsoft.com/office/drawing/2014/main" id="{2308D1FE-4367-7B53-F39C-133C43DFD637}"/>
              </a:ext>
            </a:extLst>
          </p:cNvPr>
          <p:cNvSpPr txBox="1"/>
          <p:nvPr/>
        </p:nvSpPr>
        <p:spPr>
          <a:xfrm>
            <a:off x="1034837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33" name="Google Shape;2660;p58">
            <a:extLst>
              <a:ext uri="{FF2B5EF4-FFF2-40B4-BE49-F238E27FC236}">
                <a16:creationId xmlns:a16="http://schemas.microsoft.com/office/drawing/2014/main" id="{028E8BB5-5469-F121-E387-D245B08589BA}"/>
              </a:ext>
            </a:extLst>
          </p:cNvPr>
          <p:cNvSpPr txBox="1"/>
          <p:nvPr/>
        </p:nvSpPr>
        <p:spPr>
          <a:xfrm>
            <a:off x="1899103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Google Shape;2661;p58">
            <a:extLst>
              <a:ext uri="{FF2B5EF4-FFF2-40B4-BE49-F238E27FC236}">
                <a16:creationId xmlns:a16="http://schemas.microsoft.com/office/drawing/2014/main" id="{5220361E-0DFE-3E06-C5A8-4478DE2FCDB0}"/>
              </a:ext>
            </a:extLst>
          </p:cNvPr>
          <p:cNvSpPr txBox="1"/>
          <p:nvPr/>
        </p:nvSpPr>
        <p:spPr>
          <a:xfrm>
            <a:off x="2992422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Google Shape;2662;p58">
            <a:extLst>
              <a:ext uri="{FF2B5EF4-FFF2-40B4-BE49-F238E27FC236}">
                <a16:creationId xmlns:a16="http://schemas.microsoft.com/office/drawing/2014/main" id="{076BF25E-3BD7-3FAB-3DA4-1A6119E209E9}"/>
              </a:ext>
            </a:extLst>
          </p:cNvPr>
          <p:cNvSpPr txBox="1"/>
          <p:nvPr/>
        </p:nvSpPr>
        <p:spPr>
          <a:xfrm>
            <a:off x="3539082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Google Shape;2663;p58">
            <a:extLst>
              <a:ext uri="{FF2B5EF4-FFF2-40B4-BE49-F238E27FC236}">
                <a16:creationId xmlns:a16="http://schemas.microsoft.com/office/drawing/2014/main" id="{1FFA0DDF-4184-BF42-F35B-79E6A6126446}"/>
              </a:ext>
            </a:extLst>
          </p:cNvPr>
          <p:cNvSpPr txBox="1"/>
          <p:nvPr/>
        </p:nvSpPr>
        <p:spPr>
          <a:xfrm>
            <a:off x="4085741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" name="Google Shape;2664;p58">
            <a:extLst>
              <a:ext uri="{FF2B5EF4-FFF2-40B4-BE49-F238E27FC236}">
                <a16:creationId xmlns:a16="http://schemas.microsoft.com/office/drawing/2014/main" id="{274C3E89-A585-23E5-7CDA-44B50D818C25}"/>
              </a:ext>
            </a:extLst>
          </p:cNvPr>
          <p:cNvSpPr txBox="1"/>
          <p:nvPr/>
        </p:nvSpPr>
        <p:spPr>
          <a:xfrm>
            <a:off x="4632401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Google Shape;2665;p58">
            <a:extLst>
              <a:ext uri="{FF2B5EF4-FFF2-40B4-BE49-F238E27FC236}">
                <a16:creationId xmlns:a16="http://schemas.microsoft.com/office/drawing/2014/main" id="{0C3D5A55-3F0C-563B-4A34-AF791904585A}"/>
              </a:ext>
            </a:extLst>
          </p:cNvPr>
          <p:cNvSpPr txBox="1"/>
          <p:nvPr/>
        </p:nvSpPr>
        <p:spPr>
          <a:xfrm>
            <a:off x="6819037" y="5894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9" name="Google Shape;2666;p58">
            <a:extLst>
              <a:ext uri="{FF2B5EF4-FFF2-40B4-BE49-F238E27FC236}">
                <a16:creationId xmlns:a16="http://schemas.microsoft.com/office/drawing/2014/main" id="{40155F78-FA88-EC1A-B9A4-D8DB8EE45741}"/>
              </a:ext>
            </a:extLst>
          </p:cNvPr>
          <p:cNvCxnSpPr/>
          <p:nvPr/>
        </p:nvCxnSpPr>
        <p:spPr>
          <a:xfrm rot="10800000">
            <a:off x="1555203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" name="Graphic 39" descr="Shield Cross with solid fill">
            <a:extLst>
              <a:ext uri="{FF2B5EF4-FFF2-40B4-BE49-F238E27FC236}">
                <a16:creationId xmlns:a16="http://schemas.microsoft.com/office/drawing/2014/main" id="{D2386786-098C-9906-8F83-27AC0CA0E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8092" y="1802816"/>
            <a:ext cx="404929" cy="40492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4F630AF-A0BE-D58D-F41E-67693824BB52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C7566B1-8A1C-4973-A40D-082D4BD25EAB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Google Shape;6490;p104">
            <a:extLst>
              <a:ext uri="{FF2B5EF4-FFF2-40B4-BE49-F238E27FC236}">
                <a16:creationId xmlns:a16="http://schemas.microsoft.com/office/drawing/2014/main" id="{2B7863A6-FB80-06D2-BA6B-69C5E2711711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" name="Google Shape;6490;p104">
            <a:extLst>
              <a:ext uri="{FF2B5EF4-FFF2-40B4-BE49-F238E27FC236}">
                <a16:creationId xmlns:a16="http://schemas.microsoft.com/office/drawing/2014/main" id="{D0C099FE-CF4F-A734-04F1-CAC519D6C8F5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Google Shape;6490;p104">
            <a:extLst>
              <a:ext uri="{FF2B5EF4-FFF2-40B4-BE49-F238E27FC236}">
                <a16:creationId xmlns:a16="http://schemas.microsoft.com/office/drawing/2014/main" id="{53FC03E8-59A7-5878-79D6-430DF176CFE9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Google Shape;6490;p104">
            <a:extLst>
              <a:ext uri="{FF2B5EF4-FFF2-40B4-BE49-F238E27FC236}">
                <a16:creationId xmlns:a16="http://schemas.microsoft.com/office/drawing/2014/main" id="{53C3C0A1-430C-BF0A-51E2-09861A46E1EE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C3194B60-B935-AB05-7F8E-06E7B28BFFA8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D538D86C-30BC-4087-0BF4-D6959F493A82}"/>
              </a:ext>
            </a:extLst>
          </p:cNvPr>
          <p:cNvSpPr/>
          <p:nvPr/>
        </p:nvSpPr>
        <p:spPr>
          <a:xfrm>
            <a:off x="7894403" y="1856284"/>
            <a:ext cx="816137" cy="376970"/>
          </a:xfrm>
          <a:prstGeom prst="flowChartAlternateProcess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1B8E3088-66FB-4C87-A97C-66445BA5B258}"/>
              </a:ext>
            </a:extLst>
          </p:cNvPr>
          <p:cNvSpPr/>
          <p:nvPr/>
        </p:nvSpPr>
        <p:spPr>
          <a:xfrm>
            <a:off x="7845243" y="2859180"/>
            <a:ext cx="954628" cy="376970"/>
          </a:xfrm>
          <a:prstGeom prst="flowChartAlternateProcess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BED5F862-6C7B-1340-8221-631C3A0C1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extBox 391">
            <a:extLst>
              <a:ext uri="{FF2B5EF4-FFF2-40B4-BE49-F238E27FC236}">
                <a16:creationId xmlns:a16="http://schemas.microsoft.com/office/drawing/2014/main" id="{F5407AB9-B2DE-12F7-739F-7719A9367AE1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2EA428F8-BE10-C9DC-B2D2-9121CE38050B}"/>
              </a:ext>
            </a:extLst>
          </p:cNvPr>
          <p:cNvGraphicFramePr/>
          <p:nvPr/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cost/3.4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cost/3</a:t>
                      </a: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019B06DD-0DAD-2602-CEBA-D6614C58FE3B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7032DD32-3378-A940-CE32-EB86C53F9DE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0C11F7AE-97F5-FC01-239B-727F15E0D93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F081A551-A302-CFE2-EBF1-E3F9AFF58B6A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FD2137F3-8AD5-8C10-4B8C-347226A6E534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C944E3EC-A488-8469-3F41-9AB8700C40CD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E1440B03-2933-2DB0-6581-9290F5A48EE7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82E3EA86-D417-65C8-2045-7FE8818D0FD0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11C3B581-7AEA-67B9-0364-1B0F28AFCB46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4BBCD473-C8C1-4367-EFF4-C1C5D93F2D09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84CB4340-5B0A-BB3B-7B02-D7C10D2287CE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405898E7-E388-1300-5EE7-4E68B9C9835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614F1129-DE83-1B02-5716-E7810A796B8C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E3D786FC-DEF8-348D-AAF7-6D50F0FA9042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1F3E387F-9577-1E0A-3E21-1AEB845B64A8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A248FB54-C6D0-DA43-0257-3B9366AF096E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E580C463-BD56-19C4-C6F4-4834D03B2F7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CF23568F-26A4-EB0A-46CC-F54EFADFB38F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74607473-7DDE-B14D-D1C6-5CED7D5DC841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C6E02E45-5AF3-AF3C-384A-F4CA48E7455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5A8FEB47-1484-3F05-3655-61866CFA1989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D79D9A0F-0E8B-4924-D24B-DB2275886A4F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4187CF4F-E23C-E7ED-2F91-C86EC86B462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4127B886-6489-FDAD-847F-FE13B1218146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6EE5C3E0-FF02-A8EF-A7F8-8EA540F4517C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3822D722-5846-F9BA-108B-A02CBA155E9B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6D2646E7-B28F-E64D-1CB2-CD98A24B83C3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81977648-B83C-C64E-855C-E0D0A2B500A6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A3EC0A77-6725-5D14-9B4F-9187BFE2D55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E6681112-961D-2E1A-6B8A-8E10B0CCCF08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B09E6BBF-4810-3A13-C7EC-16A7E6CEC2B7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650DF950-C218-C1E6-4A19-C45182929E35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AAA17F52-7621-0302-33B6-1A76C75BE82A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ECE018C1-BFC8-621E-99BF-23CF0E3DE60B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B73505EB-3F33-3328-EB46-254017254647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FF38F490-09E2-E511-E15D-D897D8044212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F59E4AF3-DBE0-628D-5341-0E178B39943F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40BD550A-F0E7-25ED-19C8-8480CA3CEF64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276CEF76-3E67-5A0D-7DDE-9D72A631E3A7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6BE4F26D-11CE-A0ED-11BC-7C72D2B4B02B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DE8DEF12-C5E8-8E16-CD16-3215F16D30EF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97631E12-43F2-F156-A41C-B5CB0704DC50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73B40A45-5375-A0BD-12F9-3215AA5F37F7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AD40F6A8-8BF5-A5D4-5AE7-859B89A25F4A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2068129A-FC8B-DE0B-96AC-43F6DEF659FB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E18572D7-BCF9-B0D5-0A5F-023DD663CFB3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696D8D67-1B24-E039-DA32-C81A52429828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F408ACA4-070E-D859-BD8B-4E531B706BF3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F494708E-DA98-DA6D-3C09-882016A2E93D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D91A7CFC-8255-3BD1-9EC8-96324D9A3578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BE3A3996-F80C-DA23-499B-014F43D74FE7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545598EF-C2D5-DC2D-6AF9-452698E5901C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D1EE1305-4AA9-B406-39D1-B28AB69AE542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2BFFCEA4-0832-15BC-297E-048B9FD95FF4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41C5FF7E-1F0B-AF5C-1422-9630923FE21A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2C4CCB35-DF59-7D5E-64A7-D9C9A7EE97B4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12958D4D-4942-94FB-0BED-87FD530C818A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Graphic 5" descr="Badge Tick with solid fill">
            <a:extLst>
              <a:ext uri="{FF2B5EF4-FFF2-40B4-BE49-F238E27FC236}">
                <a16:creationId xmlns:a16="http://schemas.microsoft.com/office/drawing/2014/main" id="{2B8B22AE-169C-DF0E-A9CA-475C5FFA1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559" y="605038"/>
            <a:ext cx="841216" cy="841216"/>
          </a:xfrm>
          <a:prstGeom prst="rect">
            <a:avLst/>
          </a:prstGeom>
        </p:spPr>
      </p:pic>
      <p:pic>
        <p:nvPicPr>
          <p:cNvPr id="7" name="Graphic 6" descr="Shield Cross with solid fill">
            <a:extLst>
              <a:ext uri="{FF2B5EF4-FFF2-40B4-BE49-F238E27FC236}">
                <a16:creationId xmlns:a16="http://schemas.microsoft.com/office/drawing/2014/main" id="{31378075-29CC-47EF-148A-B7396E3F2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9137" y="1335679"/>
            <a:ext cx="404929" cy="404929"/>
          </a:xfrm>
          <a:prstGeom prst="rect">
            <a:avLst/>
          </a:prstGeom>
        </p:spPr>
      </p:pic>
      <p:pic>
        <p:nvPicPr>
          <p:cNvPr id="8" name="Graphic 7" descr="Badge Tick with solid fill">
            <a:extLst>
              <a:ext uri="{FF2B5EF4-FFF2-40B4-BE49-F238E27FC236}">
                <a16:creationId xmlns:a16="http://schemas.microsoft.com/office/drawing/2014/main" id="{12CAD868-FB61-7681-646A-FC5FDCAEB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166" y="2100542"/>
            <a:ext cx="841216" cy="841216"/>
          </a:xfrm>
          <a:prstGeom prst="rect">
            <a:avLst/>
          </a:prstGeom>
        </p:spPr>
      </p:pic>
      <p:pic>
        <p:nvPicPr>
          <p:cNvPr id="40" name="Graphic 39" descr="Shield Cross with solid fill">
            <a:extLst>
              <a:ext uri="{FF2B5EF4-FFF2-40B4-BE49-F238E27FC236}">
                <a16:creationId xmlns:a16="http://schemas.microsoft.com/office/drawing/2014/main" id="{609E724B-BC5D-3C75-DC58-83F49AAB4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8092" y="1802816"/>
            <a:ext cx="404929" cy="404929"/>
          </a:xfrm>
          <a:prstGeom prst="rect">
            <a:avLst/>
          </a:prstGeom>
        </p:spPr>
      </p:pic>
      <p:pic>
        <p:nvPicPr>
          <p:cNvPr id="5" name="Graphic 4" descr="Badge Tick with solid fill">
            <a:extLst>
              <a:ext uri="{FF2B5EF4-FFF2-40B4-BE49-F238E27FC236}">
                <a16:creationId xmlns:a16="http://schemas.microsoft.com/office/drawing/2014/main" id="{31F09DC8-6694-C4A3-DDDB-A2CA877AE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111" y="2649774"/>
            <a:ext cx="841216" cy="841216"/>
          </a:xfrm>
          <a:prstGeom prst="rect">
            <a:avLst/>
          </a:prstGeom>
        </p:spPr>
      </p:pic>
      <p:sp>
        <p:nvSpPr>
          <p:cNvPr id="41" name="Google Shape;2569;p58">
            <a:extLst>
              <a:ext uri="{FF2B5EF4-FFF2-40B4-BE49-F238E27FC236}">
                <a16:creationId xmlns:a16="http://schemas.microsoft.com/office/drawing/2014/main" id="{261B6BC2-4774-2692-67E8-C5E19F52A4A8}"/>
              </a:ext>
            </a:extLst>
          </p:cNvPr>
          <p:cNvSpPr/>
          <p:nvPr/>
        </p:nvSpPr>
        <p:spPr>
          <a:xfrm>
            <a:off x="2445719" y="59541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" name="Google Shape;2570;p58">
            <a:extLst>
              <a:ext uri="{FF2B5EF4-FFF2-40B4-BE49-F238E27FC236}">
                <a16:creationId xmlns:a16="http://schemas.microsoft.com/office/drawing/2014/main" id="{2B396DFD-AADF-7430-F68F-ACB966251F05}"/>
              </a:ext>
            </a:extLst>
          </p:cNvPr>
          <p:cNvSpPr/>
          <p:nvPr/>
        </p:nvSpPr>
        <p:spPr>
          <a:xfrm>
            <a:off x="5179053" y="6098100"/>
            <a:ext cx="336000" cy="57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Google Shape;2571;p58">
            <a:extLst>
              <a:ext uri="{FF2B5EF4-FFF2-40B4-BE49-F238E27FC236}">
                <a16:creationId xmlns:a16="http://schemas.microsoft.com/office/drawing/2014/main" id="{5B93A0DF-D768-3DD5-FE4C-C49580D719EF}"/>
              </a:ext>
            </a:extLst>
          </p:cNvPr>
          <p:cNvSpPr/>
          <p:nvPr/>
        </p:nvSpPr>
        <p:spPr>
          <a:xfrm>
            <a:off x="5725719" y="6098100"/>
            <a:ext cx="336000" cy="57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" name="Google Shape;2572;p58">
            <a:extLst>
              <a:ext uri="{FF2B5EF4-FFF2-40B4-BE49-F238E27FC236}">
                <a16:creationId xmlns:a16="http://schemas.microsoft.com/office/drawing/2014/main" id="{434AAF63-4DC1-1FF4-73B9-5C652D23F6B5}"/>
              </a:ext>
            </a:extLst>
          </p:cNvPr>
          <p:cNvSpPr/>
          <p:nvPr/>
        </p:nvSpPr>
        <p:spPr>
          <a:xfrm>
            <a:off x="6272386" y="6098100"/>
            <a:ext cx="336000" cy="57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Google Shape;2573;p58">
            <a:extLst>
              <a:ext uri="{FF2B5EF4-FFF2-40B4-BE49-F238E27FC236}">
                <a16:creationId xmlns:a16="http://schemas.microsoft.com/office/drawing/2014/main" id="{BA517391-7DFA-7AB0-2CE6-7FC3471E3811}"/>
              </a:ext>
            </a:extLst>
          </p:cNvPr>
          <p:cNvSpPr txBox="1"/>
          <p:nvPr/>
        </p:nvSpPr>
        <p:spPr>
          <a:xfrm>
            <a:off x="2445778" y="5752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Google Shape;2574;p58">
            <a:extLst>
              <a:ext uri="{FF2B5EF4-FFF2-40B4-BE49-F238E27FC236}">
                <a16:creationId xmlns:a16="http://schemas.microsoft.com/office/drawing/2014/main" id="{B3E323AA-4614-096D-BEC7-F7DBEFEAF313}"/>
              </a:ext>
            </a:extLst>
          </p:cNvPr>
          <p:cNvSpPr txBox="1"/>
          <p:nvPr/>
        </p:nvSpPr>
        <p:spPr>
          <a:xfrm>
            <a:off x="5179075" y="5896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Google Shape;2575;p58">
            <a:extLst>
              <a:ext uri="{FF2B5EF4-FFF2-40B4-BE49-F238E27FC236}">
                <a16:creationId xmlns:a16="http://schemas.microsoft.com/office/drawing/2014/main" id="{7286CA2A-CD9E-06AE-D491-DBCAA40FDF35}"/>
              </a:ext>
            </a:extLst>
          </p:cNvPr>
          <p:cNvSpPr txBox="1"/>
          <p:nvPr/>
        </p:nvSpPr>
        <p:spPr>
          <a:xfrm>
            <a:off x="5725734" y="5896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" name="Google Shape;2576;p58">
            <a:extLst>
              <a:ext uri="{FF2B5EF4-FFF2-40B4-BE49-F238E27FC236}">
                <a16:creationId xmlns:a16="http://schemas.microsoft.com/office/drawing/2014/main" id="{6BB83DF9-A815-49F2-E71D-5F5D5DA7A830}"/>
              </a:ext>
            </a:extLst>
          </p:cNvPr>
          <p:cNvSpPr txBox="1"/>
          <p:nvPr/>
        </p:nvSpPr>
        <p:spPr>
          <a:xfrm>
            <a:off x="6272394" y="58965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9" name="Google Shape;2582;p58">
            <a:extLst>
              <a:ext uri="{FF2B5EF4-FFF2-40B4-BE49-F238E27FC236}">
                <a16:creationId xmlns:a16="http://schemas.microsoft.com/office/drawing/2014/main" id="{88D2F604-1EB5-01F9-2192-9EF596E7B1EA}"/>
              </a:ext>
            </a:extLst>
          </p:cNvPr>
          <p:cNvSpPr txBox="1"/>
          <p:nvPr/>
        </p:nvSpPr>
        <p:spPr>
          <a:xfrm>
            <a:off x="2786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sp>
        <p:nvSpPr>
          <p:cNvPr id="50" name="Google Shape;2645;p58">
            <a:extLst>
              <a:ext uri="{FF2B5EF4-FFF2-40B4-BE49-F238E27FC236}">
                <a16:creationId xmlns:a16="http://schemas.microsoft.com/office/drawing/2014/main" id="{86E6762F-BCBC-8289-76CE-81967E46F22C}"/>
              </a:ext>
            </a:extLst>
          </p:cNvPr>
          <p:cNvSpPr/>
          <p:nvPr/>
        </p:nvSpPr>
        <p:spPr>
          <a:xfrm>
            <a:off x="1899037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" name="Google Shape;2646;p58">
            <a:extLst>
              <a:ext uri="{FF2B5EF4-FFF2-40B4-BE49-F238E27FC236}">
                <a16:creationId xmlns:a16="http://schemas.microsoft.com/office/drawing/2014/main" id="{053E4A66-4BF9-5590-88D4-03E207C509E8}"/>
              </a:ext>
            </a:extLst>
          </p:cNvPr>
          <p:cNvSpPr/>
          <p:nvPr/>
        </p:nvSpPr>
        <p:spPr>
          <a:xfrm>
            <a:off x="2992370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" name="Google Shape;2647;p58">
            <a:extLst>
              <a:ext uri="{FF2B5EF4-FFF2-40B4-BE49-F238E27FC236}">
                <a16:creationId xmlns:a16="http://schemas.microsoft.com/office/drawing/2014/main" id="{40FADA88-2BBE-A849-B1CD-CE9C944F1217}"/>
              </a:ext>
            </a:extLst>
          </p:cNvPr>
          <p:cNvSpPr/>
          <p:nvPr/>
        </p:nvSpPr>
        <p:spPr>
          <a:xfrm>
            <a:off x="3539037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" name="Google Shape;2648;p58">
            <a:extLst>
              <a:ext uri="{FF2B5EF4-FFF2-40B4-BE49-F238E27FC236}">
                <a16:creationId xmlns:a16="http://schemas.microsoft.com/office/drawing/2014/main" id="{7E5692E0-6C8F-2E6C-1625-55033F13D7A7}"/>
              </a:ext>
            </a:extLst>
          </p:cNvPr>
          <p:cNvSpPr/>
          <p:nvPr/>
        </p:nvSpPr>
        <p:spPr>
          <a:xfrm>
            <a:off x="4085703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" name="Google Shape;2649;p58">
            <a:extLst>
              <a:ext uri="{FF2B5EF4-FFF2-40B4-BE49-F238E27FC236}">
                <a16:creationId xmlns:a16="http://schemas.microsoft.com/office/drawing/2014/main" id="{A5D8ADC5-FDCD-4BEB-9CA8-274050AF6AC5}"/>
              </a:ext>
            </a:extLst>
          </p:cNvPr>
          <p:cNvSpPr/>
          <p:nvPr/>
        </p:nvSpPr>
        <p:spPr>
          <a:xfrm>
            <a:off x="4632370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" name="Google Shape;2650;p58">
            <a:extLst>
              <a:ext uri="{FF2B5EF4-FFF2-40B4-BE49-F238E27FC236}">
                <a16:creationId xmlns:a16="http://schemas.microsoft.com/office/drawing/2014/main" id="{468A8299-B45E-D439-E4AE-96A61446029B}"/>
              </a:ext>
            </a:extLst>
          </p:cNvPr>
          <p:cNvSpPr/>
          <p:nvPr/>
        </p:nvSpPr>
        <p:spPr>
          <a:xfrm>
            <a:off x="6819037" y="6096500"/>
            <a:ext cx="336000" cy="57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6" name="Google Shape;2651;p58">
            <a:extLst>
              <a:ext uri="{FF2B5EF4-FFF2-40B4-BE49-F238E27FC236}">
                <a16:creationId xmlns:a16="http://schemas.microsoft.com/office/drawing/2014/main" id="{126E8064-C56D-6B2E-B51F-B5F935686494}"/>
              </a:ext>
            </a:extLst>
          </p:cNvPr>
          <p:cNvCxnSpPr/>
          <p:nvPr/>
        </p:nvCxnSpPr>
        <p:spPr>
          <a:xfrm>
            <a:off x="1732837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2652;p58">
            <a:extLst>
              <a:ext uri="{FF2B5EF4-FFF2-40B4-BE49-F238E27FC236}">
                <a16:creationId xmlns:a16="http://schemas.microsoft.com/office/drawing/2014/main" id="{8EBCF488-D8EA-768F-5240-F33731D5E518}"/>
              </a:ext>
            </a:extLst>
          </p:cNvPr>
          <p:cNvCxnSpPr/>
          <p:nvPr/>
        </p:nvCxnSpPr>
        <p:spPr>
          <a:xfrm rot="10800000">
            <a:off x="1555237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2653;p58">
            <a:extLst>
              <a:ext uri="{FF2B5EF4-FFF2-40B4-BE49-F238E27FC236}">
                <a16:creationId xmlns:a16="http://schemas.microsoft.com/office/drawing/2014/main" id="{4415A16A-8175-AF15-8E5A-FA1BFA9D5512}"/>
              </a:ext>
            </a:extLst>
          </p:cNvPr>
          <p:cNvCxnSpPr/>
          <p:nvPr/>
        </p:nvCxnSpPr>
        <p:spPr>
          <a:xfrm rot="10800000">
            <a:off x="1549739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2654;p58">
            <a:extLst>
              <a:ext uri="{FF2B5EF4-FFF2-40B4-BE49-F238E27FC236}">
                <a16:creationId xmlns:a16="http://schemas.microsoft.com/office/drawing/2014/main" id="{91952D7C-F3BD-7A4D-3F98-2BB0C91F3010}"/>
              </a:ext>
            </a:extLst>
          </p:cNvPr>
          <p:cNvCxnSpPr/>
          <p:nvPr/>
        </p:nvCxnSpPr>
        <p:spPr>
          <a:xfrm rot="10800000">
            <a:off x="1612837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2655;p58">
            <a:extLst>
              <a:ext uri="{FF2B5EF4-FFF2-40B4-BE49-F238E27FC236}">
                <a16:creationId xmlns:a16="http://schemas.microsoft.com/office/drawing/2014/main" id="{31012AEA-4980-2DC7-FA6B-7073C3E88AD2}"/>
              </a:ext>
            </a:extLst>
          </p:cNvPr>
          <p:cNvCxnSpPr/>
          <p:nvPr/>
        </p:nvCxnSpPr>
        <p:spPr>
          <a:xfrm rot="10800000">
            <a:off x="1612837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2656;p58">
            <a:extLst>
              <a:ext uri="{FF2B5EF4-FFF2-40B4-BE49-F238E27FC236}">
                <a16:creationId xmlns:a16="http://schemas.microsoft.com/office/drawing/2014/main" id="{B59ECB86-304F-3D48-35EA-788944BF066D}"/>
              </a:ext>
            </a:extLst>
          </p:cNvPr>
          <p:cNvCxnSpPr/>
          <p:nvPr/>
        </p:nvCxnSpPr>
        <p:spPr>
          <a:xfrm rot="10800000">
            <a:off x="1612837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2657;p58">
            <a:extLst>
              <a:ext uri="{FF2B5EF4-FFF2-40B4-BE49-F238E27FC236}">
                <a16:creationId xmlns:a16="http://schemas.microsoft.com/office/drawing/2014/main" id="{29CBA7C0-22B4-EC18-E1AB-58BB26E00F46}"/>
              </a:ext>
            </a:extLst>
          </p:cNvPr>
          <p:cNvCxnSpPr/>
          <p:nvPr/>
        </p:nvCxnSpPr>
        <p:spPr>
          <a:xfrm rot="10800000">
            <a:off x="1612837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2658;p58">
            <a:extLst>
              <a:ext uri="{FF2B5EF4-FFF2-40B4-BE49-F238E27FC236}">
                <a16:creationId xmlns:a16="http://schemas.microsoft.com/office/drawing/2014/main" id="{EE3911B7-B332-9CF7-2FEA-B2B9ED4F022D}"/>
              </a:ext>
            </a:extLst>
          </p:cNvPr>
          <p:cNvSpPr txBox="1"/>
          <p:nvPr/>
        </p:nvSpPr>
        <p:spPr>
          <a:xfrm>
            <a:off x="1034837" y="503168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/>
          </a:p>
        </p:txBody>
      </p:sp>
      <p:sp>
        <p:nvSpPr>
          <p:cNvPr id="320" name="Google Shape;2659;p58">
            <a:extLst>
              <a:ext uri="{FF2B5EF4-FFF2-40B4-BE49-F238E27FC236}">
                <a16:creationId xmlns:a16="http://schemas.microsoft.com/office/drawing/2014/main" id="{47E41DB4-BCF5-1A88-CDFD-E9D3D4F50B53}"/>
              </a:ext>
            </a:extLst>
          </p:cNvPr>
          <p:cNvSpPr txBox="1"/>
          <p:nvPr/>
        </p:nvSpPr>
        <p:spPr>
          <a:xfrm>
            <a:off x="1034837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321" name="Google Shape;2660;p58">
            <a:extLst>
              <a:ext uri="{FF2B5EF4-FFF2-40B4-BE49-F238E27FC236}">
                <a16:creationId xmlns:a16="http://schemas.microsoft.com/office/drawing/2014/main" id="{C942EB20-30B9-71AC-5E08-83458D2F2198}"/>
              </a:ext>
            </a:extLst>
          </p:cNvPr>
          <p:cNvSpPr txBox="1"/>
          <p:nvPr/>
        </p:nvSpPr>
        <p:spPr>
          <a:xfrm>
            <a:off x="1899103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2661;p58">
            <a:extLst>
              <a:ext uri="{FF2B5EF4-FFF2-40B4-BE49-F238E27FC236}">
                <a16:creationId xmlns:a16="http://schemas.microsoft.com/office/drawing/2014/main" id="{651788E0-5AE2-3169-5CFF-337821B30776}"/>
              </a:ext>
            </a:extLst>
          </p:cNvPr>
          <p:cNvSpPr txBox="1"/>
          <p:nvPr/>
        </p:nvSpPr>
        <p:spPr>
          <a:xfrm>
            <a:off x="2992422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2662;p58">
            <a:extLst>
              <a:ext uri="{FF2B5EF4-FFF2-40B4-BE49-F238E27FC236}">
                <a16:creationId xmlns:a16="http://schemas.microsoft.com/office/drawing/2014/main" id="{D35F5CEB-1D27-33CD-97DA-0A6E206FB9AB}"/>
              </a:ext>
            </a:extLst>
          </p:cNvPr>
          <p:cNvSpPr txBox="1"/>
          <p:nvPr/>
        </p:nvSpPr>
        <p:spPr>
          <a:xfrm>
            <a:off x="3539082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2663;p58">
            <a:extLst>
              <a:ext uri="{FF2B5EF4-FFF2-40B4-BE49-F238E27FC236}">
                <a16:creationId xmlns:a16="http://schemas.microsoft.com/office/drawing/2014/main" id="{5F6A7783-FCFE-F352-EC0F-9D9B92A24CC2}"/>
              </a:ext>
            </a:extLst>
          </p:cNvPr>
          <p:cNvSpPr txBox="1"/>
          <p:nvPr/>
        </p:nvSpPr>
        <p:spPr>
          <a:xfrm>
            <a:off x="4085741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5" name="Google Shape;2664;p58">
            <a:extLst>
              <a:ext uri="{FF2B5EF4-FFF2-40B4-BE49-F238E27FC236}">
                <a16:creationId xmlns:a16="http://schemas.microsoft.com/office/drawing/2014/main" id="{31849AF9-152C-BBD9-9ADC-FAA96F2EFE39}"/>
              </a:ext>
            </a:extLst>
          </p:cNvPr>
          <p:cNvSpPr txBox="1"/>
          <p:nvPr/>
        </p:nvSpPr>
        <p:spPr>
          <a:xfrm>
            <a:off x="4632401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6" name="Google Shape;2665;p58">
            <a:extLst>
              <a:ext uri="{FF2B5EF4-FFF2-40B4-BE49-F238E27FC236}">
                <a16:creationId xmlns:a16="http://schemas.microsoft.com/office/drawing/2014/main" id="{2638E14F-F12D-4B34-A360-745B65C8C2A4}"/>
              </a:ext>
            </a:extLst>
          </p:cNvPr>
          <p:cNvSpPr txBox="1"/>
          <p:nvPr/>
        </p:nvSpPr>
        <p:spPr>
          <a:xfrm>
            <a:off x="6819037" y="5894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7" name="Google Shape;2666;p58">
            <a:extLst>
              <a:ext uri="{FF2B5EF4-FFF2-40B4-BE49-F238E27FC236}">
                <a16:creationId xmlns:a16="http://schemas.microsoft.com/office/drawing/2014/main" id="{56690757-08C6-8FB5-BBE0-565D10C1C4A8}"/>
              </a:ext>
            </a:extLst>
          </p:cNvPr>
          <p:cNvCxnSpPr/>
          <p:nvPr/>
        </p:nvCxnSpPr>
        <p:spPr>
          <a:xfrm rot="10800000">
            <a:off x="1555203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8" name="TextBox 327">
            <a:extLst>
              <a:ext uri="{FF2B5EF4-FFF2-40B4-BE49-F238E27FC236}">
                <a16:creationId xmlns:a16="http://schemas.microsoft.com/office/drawing/2014/main" id="{7745577C-5194-7885-519E-8322BED393B6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329" name="Rectangle: Rounded Corners 328">
            <a:extLst>
              <a:ext uri="{FF2B5EF4-FFF2-40B4-BE49-F238E27FC236}">
                <a16:creationId xmlns:a16="http://schemas.microsoft.com/office/drawing/2014/main" id="{23C70A4D-B20B-F870-3D4B-2454E0E212B3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0" name="Google Shape;6490;p104">
            <a:extLst>
              <a:ext uri="{FF2B5EF4-FFF2-40B4-BE49-F238E27FC236}">
                <a16:creationId xmlns:a16="http://schemas.microsoft.com/office/drawing/2014/main" id="{B79F77C6-C5D2-6486-3144-78559451B8A3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6490;p104">
            <a:extLst>
              <a:ext uri="{FF2B5EF4-FFF2-40B4-BE49-F238E27FC236}">
                <a16:creationId xmlns:a16="http://schemas.microsoft.com/office/drawing/2014/main" id="{A8CC7F0A-B63A-DA68-6374-96DAEEDC6498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6490;p104">
            <a:extLst>
              <a:ext uri="{FF2B5EF4-FFF2-40B4-BE49-F238E27FC236}">
                <a16:creationId xmlns:a16="http://schemas.microsoft.com/office/drawing/2014/main" id="{D064B697-DD13-DFD8-1ADA-3110CDCFDDA3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1" name="Google Shape;6490;p104">
            <a:extLst>
              <a:ext uri="{FF2B5EF4-FFF2-40B4-BE49-F238E27FC236}">
                <a16:creationId xmlns:a16="http://schemas.microsoft.com/office/drawing/2014/main" id="{682CD104-898F-9793-5520-073E1C053504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  <p:sp>
        <p:nvSpPr>
          <p:cNvPr id="393" name="Left Brace 392">
            <a:extLst>
              <a:ext uri="{FF2B5EF4-FFF2-40B4-BE49-F238E27FC236}">
                <a16:creationId xmlns:a16="http://schemas.microsoft.com/office/drawing/2014/main" id="{0FD03260-66CA-98B0-6FB0-574260BFD2C4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A599CFB6-E9C8-32C0-11D9-C3B060DD1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Box 331">
            <a:extLst>
              <a:ext uri="{FF2B5EF4-FFF2-40B4-BE49-F238E27FC236}">
                <a16:creationId xmlns:a16="http://schemas.microsoft.com/office/drawing/2014/main" id="{7E724B0C-9A19-BB4C-D348-F9F153D0763D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graphicFrame>
        <p:nvGraphicFramePr>
          <p:cNvPr id="333" name="Google Shape;333;p32">
            <a:extLst>
              <a:ext uri="{FF2B5EF4-FFF2-40B4-BE49-F238E27FC236}">
                <a16:creationId xmlns:a16="http://schemas.microsoft.com/office/drawing/2014/main" id="{1F159A37-58F1-6DCC-F25F-2E5A7A8BBA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227064"/>
              </p:ext>
            </p:extLst>
          </p:nvPr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334" name="Google Shape;334;p32">
            <a:extLst>
              <a:ext uri="{FF2B5EF4-FFF2-40B4-BE49-F238E27FC236}">
                <a16:creationId xmlns:a16="http://schemas.microsoft.com/office/drawing/2014/main" id="{FABBB09F-F914-0CF7-83F3-DA415B938B39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335" name="Google Shape;335;p32">
              <a:extLst>
                <a:ext uri="{FF2B5EF4-FFF2-40B4-BE49-F238E27FC236}">
                  <a16:creationId xmlns:a16="http://schemas.microsoft.com/office/drawing/2014/main" id="{0E44F7DE-1423-F56D-FB1A-AF9E6B74572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6" name="Google Shape;336;p32">
              <a:extLst>
                <a:ext uri="{FF2B5EF4-FFF2-40B4-BE49-F238E27FC236}">
                  <a16:creationId xmlns:a16="http://schemas.microsoft.com/office/drawing/2014/main" id="{B31014A3-37A7-3EB4-D55B-F57FCE0DDBFC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37" name="Google Shape;337;p32">
            <a:extLst>
              <a:ext uri="{FF2B5EF4-FFF2-40B4-BE49-F238E27FC236}">
                <a16:creationId xmlns:a16="http://schemas.microsoft.com/office/drawing/2014/main" id="{06EA3A8C-4A5A-3611-4B79-BFEC7046948D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338" name="Google Shape;338;p32">
              <a:extLst>
                <a:ext uri="{FF2B5EF4-FFF2-40B4-BE49-F238E27FC236}">
                  <a16:creationId xmlns:a16="http://schemas.microsoft.com/office/drawing/2014/main" id="{1A6A8371-938A-BBD8-8FC0-CE771DEA44C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39" name="Google Shape;339;p32">
              <a:extLst>
                <a:ext uri="{FF2B5EF4-FFF2-40B4-BE49-F238E27FC236}">
                  <a16:creationId xmlns:a16="http://schemas.microsoft.com/office/drawing/2014/main" id="{44FD8453-BC53-8301-BBD6-04E3D26DBEBF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0" name="Google Shape;340;p32">
            <a:extLst>
              <a:ext uri="{FF2B5EF4-FFF2-40B4-BE49-F238E27FC236}">
                <a16:creationId xmlns:a16="http://schemas.microsoft.com/office/drawing/2014/main" id="{961528D1-0DED-0EDA-B081-9913E419D7CE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341" name="Google Shape;341;p32">
              <a:extLst>
                <a:ext uri="{FF2B5EF4-FFF2-40B4-BE49-F238E27FC236}">
                  <a16:creationId xmlns:a16="http://schemas.microsoft.com/office/drawing/2014/main" id="{C1C570FA-BFC9-BD91-202B-85D183621850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2" name="Google Shape;342;p32">
              <a:extLst>
                <a:ext uri="{FF2B5EF4-FFF2-40B4-BE49-F238E27FC236}">
                  <a16:creationId xmlns:a16="http://schemas.microsoft.com/office/drawing/2014/main" id="{BBFC8BD3-2193-6B15-C53E-F8421F031EB9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3" name="Google Shape;343;p32">
            <a:extLst>
              <a:ext uri="{FF2B5EF4-FFF2-40B4-BE49-F238E27FC236}">
                <a16:creationId xmlns:a16="http://schemas.microsoft.com/office/drawing/2014/main" id="{A4142D0A-DABB-5631-DC32-42957BDFAD47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344" name="Google Shape;344;p32">
              <a:extLst>
                <a:ext uri="{FF2B5EF4-FFF2-40B4-BE49-F238E27FC236}">
                  <a16:creationId xmlns:a16="http://schemas.microsoft.com/office/drawing/2014/main" id="{28AA49DB-4B3D-062C-5908-C5C962B6DA26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5" name="Google Shape;345;p32">
              <a:extLst>
                <a:ext uri="{FF2B5EF4-FFF2-40B4-BE49-F238E27FC236}">
                  <a16:creationId xmlns:a16="http://schemas.microsoft.com/office/drawing/2014/main" id="{9CFF85BC-D14D-4CFB-25A7-66ABC690CF59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6" name="Google Shape;346;p32">
            <a:extLst>
              <a:ext uri="{FF2B5EF4-FFF2-40B4-BE49-F238E27FC236}">
                <a16:creationId xmlns:a16="http://schemas.microsoft.com/office/drawing/2014/main" id="{E0FD1170-607D-69EE-D70B-89BB8E2CCB14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347" name="Google Shape;347;p32">
              <a:extLst>
                <a:ext uri="{FF2B5EF4-FFF2-40B4-BE49-F238E27FC236}">
                  <a16:creationId xmlns:a16="http://schemas.microsoft.com/office/drawing/2014/main" id="{3E4F70C0-DF70-B3B7-8C89-811AFB775155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8" name="Google Shape;348;p32">
              <a:extLst>
                <a:ext uri="{FF2B5EF4-FFF2-40B4-BE49-F238E27FC236}">
                  <a16:creationId xmlns:a16="http://schemas.microsoft.com/office/drawing/2014/main" id="{50987B4E-1488-A7C7-0EC4-EFABE39F38FD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49" name="Google Shape;349;p32">
            <a:extLst>
              <a:ext uri="{FF2B5EF4-FFF2-40B4-BE49-F238E27FC236}">
                <a16:creationId xmlns:a16="http://schemas.microsoft.com/office/drawing/2014/main" id="{79FDEB8D-DFE3-74A7-F540-709D3F0D3534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350" name="Google Shape;350;p32">
              <a:extLst>
                <a:ext uri="{FF2B5EF4-FFF2-40B4-BE49-F238E27FC236}">
                  <a16:creationId xmlns:a16="http://schemas.microsoft.com/office/drawing/2014/main" id="{18C9A613-BB85-F2DB-73D5-50D4B6ECAEB5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1" name="Google Shape;351;p32">
              <a:extLst>
                <a:ext uri="{FF2B5EF4-FFF2-40B4-BE49-F238E27FC236}">
                  <a16:creationId xmlns:a16="http://schemas.microsoft.com/office/drawing/2014/main" id="{E845B789-8456-3FF1-9FF3-1D2273898E83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2" name="Google Shape;352;p32">
            <a:extLst>
              <a:ext uri="{FF2B5EF4-FFF2-40B4-BE49-F238E27FC236}">
                <a16:creationId xmlns:a16="http://schemas.microsoft.com/office/drawing/2014/main" id="{3608F2AD-7F15-B928-C38D-4BC1539ABC65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353" name="Google Shape;353;p32">
              <a:extLst>
                <a:ext uri="{FF2B5EF4-FFF2-40B4-BE49-F238E27FC236}">
                  <a16:creationId xmlns:a16="http://schemas.microsoft.com/office/drawing/2014/main" id="{27EE7BEC-5801-D334-BDDD-B040A446A0BE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4" name="Google Shape;354;p32">
              <a:extLst>
                <a:ext uri="{FF2B5EF4-FFF2-40B4-BE49-F238E27FC236}">
                  <a16:creationId xmlns:a16="http://schemas.microsoft.com/office/drawing/2014/main" id="{F11970FE-B367-6814-EDC5-EEB9E8C03957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5" name="Google Shape;355;p32">
            <a:extLst>
              <a:ext uri="{FF2B5EF4-FFF2-40B4-BE49-F238E27FC236}">
                <a16:creationId xmlns:a16="http://schemas.microsoft.com/office/drawing/2014/main" id="{78740791-050F-4499-47A6-F3461E2AE254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356" name="Google Shape;356;p32">
              <a:extLst>
                <a:ext uri="{FF2B5EF4-FFF2-40B4-BE49-F238E27FC236}">
                  <a16:creationId xmlns:a16="http://schemas.microsoft.com/office/drawing/2014/main" id="{A2AE661D-4EB8-976C-9A9C-B61BD25996D0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7" name="Google Shape;357;p32">
              <a:extLst>
                <a:ext uri="{FF2B5EF4-FFF2-40B4-BE49-F238E27FC236}">
                  <a16:creationId xmlns:a16="http://schemas.microsoft.com/office/drawing/2014/main" id="{53005B5C-723D-8FBF-E1B9-1226F5DA495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8" name="Google Shape;358;p32">
            <a:extLst>
              <a:ext uri="{FF2B5EF4-FFF2-40B4-BE49-F238E27FC236}">
                <a16:creationId xmlns:a16="http://schemas.microsoft.com/office/drawing/2014/main" id="{AA315665-1833-10C2-0280-A004D86BA1FA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359" name="Google Shape;359;p32">
              <a:extLst>
                <a:ext uri="{FF2B5EF4-FFF2-40B4-BE49-F238E27FC236}">
                  <a16:creationId xmlns:a16="http://schemas.microsoft.com/office/drawing/2014/main" id="{79379D74-8B55-1293-8DE9-9181BB909DDC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0" name="Google Shape;360;p32">
              <a:extLst>
                <a:ext uri="{FF2B5EF4-FFF2-40B4-BE49-F238E27FC236}">
                  <a16:creationId xmlns:a16="http://schemas.microsoft.com/office/drawing/2014/main" id="{257AE373-BC7B-C4FA-4289-D8DE7EEB5049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61" name="Google Shape;361;p32">
            <a:extLst>
              <a:ext uri="{FF2B5EF4-FFF2-40B4-BE49-F238E27FC236}">
                <a16:creationId xmlns:a16="http://schemas.microsoft.com/office/drawing/2014/main" id="{0286CE85-FA43-B266-755A-31E23D333095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362" name="Google Shape;362;p32">
              <a:extLst>
                <a:ext uri="{FF2B5EF4-FFF2-40B4-BE49-F238E27FC236}">
                  <a16:creationId xmlns:a16="http://schemas.microsoft.com/office/drawing/2014/main" id="{10FF757C-83ED-FE6D-B784-C10EAC14702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3" name="Google Shape;363;p32">
              <a:extLst>
                <a:ext uri="{FF2B5EF4-FFF2-40B4-BE49-F238E27FC236}">
                  <a16:creationId xmlns:a16="http://schemas.microsoft.com/office/drawing/2014/main" id="{02D616DD-0AA1-283C-5447-62AE082AC98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64" name="Google Shape;364;p32">
            <a:extLst>
              <a:ext uri="{FF2B5EF4-FFF2-40B4-BE49-F238E27FC236}">
                <a16:creationId xmlns:a16="http://schemas.microsoft.com/office/drawing/2014/main" id="{A50DC800-B2AC-D0DC-22B7-6D3823B180E1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5" name="Google Shape;365;p32">
            <a:extLst>
              <a:ext uri="{FF2B5EF4-FFF2-40B4-BE49-F238E27FC236}">
                <a16:creationId xmlns:a16="http://schemas.microsoft.com/office/drawing/2014/main" id="{BA7D78C3-C239-ED61-2720-275CFC113A95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6" name="Google Shape;366;p32">
            <a:extLst>
              <a:ext uri="{FF2B5EF4-FFF2-40B4-BE49-F238E27FC236}">
                <a16:creationId xmlns:a16="http://schemas.microsoft.com/office/drawing/2014/main" id="{A6AD9DE7-E04D-1785-45FE-121C69AF2D9D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7" name="Google Shape;367;p32">
            <a:extLst>
              <a:ext uri="{FF2B5EF4-FFF2-40B4-BE49-F238E27FC236}">
                <a16:creationId xmlns:a16="http://schemas.microsoft.com/office/drawing/2014/main" id="{481EF2E9-6767-5F79-C425-F2E56E4F768F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8" name="Google Shape;368;p32">
            <a:extLst>
              <a:ext uri="{FF2B5EF4-FFF2-40B4-BE49-F238E27FC236}">
                <a16:creationId xmlns:a16="http://schemas.microsoft.com/office/drawing/2014/main" id="{BD91A834-DB14-6A83-FFE6-494EC503D905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9" name="Google Shape;369;p32">
            <a:extLst>
              <a:ext uri="{FF2B5EF4-FFF2-40B4-BE49-F238E27FC236}">
                <a16:creationId xmlns:a16="http://schemas.microsoft.com/office/drawing/2014/main" id="{A1B7FB27-8388-3D75-D860-553FD16629E6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0" name="Google Shape;370;p32">
            <a:extLst>
              <a:ext uri="{FF2B5EF4-FFF2-40B4-BE49-F238E27FC236}">
                <a16:creationId xmlns:a16="http://schemas.microsoft.com/office/drawing/2014/main" id="{3891FB7C-2559-69F9-614C-1FCB4EFF6E96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1" name="Google Shape;371;p32">
            <a:extLst>
              <a:ext uri="{FF2B5EF4-FFF2-40B4-BE49-F238E27FC236}">
                <a16:creationId xmlns:a16="http://schemas.microsoft.com/office/drawing/2014/main" id="{DAD6F417-13B4-0A4B-BA9C-AD195D9EFBC0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2" name="Google Shape;372;p32">
            <a:extLst>
              <a:ext uri="{FF2B5EF4-FFF2-40B4-BE49-F238E27FC236}">
                <a16:creationId xmlns:a16="http://schemas.microsoft.com/office/drawing/2014/main" id="{1ECF28D4-5CC5-E403-6726-BB05ADC244B7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3" name="Google Shape;373;p32">
            <a:extLst>
              <a:ext uri="{FF2B5EF4-FFF2-40B4-BE49-F238E27FC236}">
                <a16:creationId xmlns:a16="http://schemas.microsoft.com/office/drawing/2014/main" id="{98CAFA35-911C-2B65-65D3-64982DF19BAD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4" name="Google Shape;374;p32">
            <a:extLst>
              <a:ext uri="{FF2B5EF4-FFF2-40B4-BE49-F238E27FC236}">
                <a16:creationId xmlns:a16="http://schemas.microsoft.com/office/drawing/2014/main" id="{029A81AF-F9A4-42BB-9167-F33C2CFBAA07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5" name="Google Shape;375;p32">
            <a:extLst>
              <a:ext uri="{FF2B5EF4-FFF2-40B4-BE49-F238E27FC236}">
                <a16:creationId xmlns:a16="http://schemas.microsoft.com/office/drawing/2014/main" id="{E8656239-7041-F7DA-E0F7-7030193F087C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6" name="Google Shape;376;p32">
            <a:extLst>
              <a:ext uri="{FF2B5EF4-FFF2-40B4-BE49-F238E27FC236}">
                <a16:creationId xmlns:a16="http://schemas.microsoft.com/office/drawing/2014/main" id="{DA281086-22B1-B5B0-0BF3-4145D00E95E7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7" name="Google Shape;377;p32">
            <a:extLst>
              <a:ext uri="{FF2B5EF4-FFF2-40B4-BE49-F238E27FC236}">
                <a16:creationId xmlns:a16="http://schemas.microsoft.com/office/drawing/2014/main" id="{B37CC98D-D3F3-C37F-73E5-543AE47B9A52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8" name="Google Shape;378;p32">
            <a:extLst>
              <a:ext uri="{FF2B5EF4-FFF2-40B4-BE49-F238E27FC236}">
                <a16:creationId xmlns:a16="http://schemas.microsoft.com/office/drawing/2014/main" id="{A8E59C14-9171-8818-8478-892FEC6314B1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9" name="Google Shape;379;p32">
            <a:extLst>
              <a:ext uri="{FF2B5EF4-FFF2-40B4-BE49-F238E27FC236}">
                <a16:creationId xmlns:a16="http://schemas.microsoft.com/office/drawing/2014/main" id="{421CF355-8F2B-F97F-4C61-07B8BDEC7ACE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0" name="Google Shape;380;p32">
            <a:extLst>
              <a:ext uri="{FF2B5EF4-FFF2-40B4-BE49-F238E27FC236}">
                <a16:creationId xmlns:a16="http://schemas.microsoft.com/office/drawing/2014/main" id="{503493E3-44A9-CD9A-F474-D247B70641B3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1" name="Google Shape;381;p32">
            <a:extLst>
              <a:ext uri="{FF2B5EF4-FFF2-40B4-BE49-F238E27FC236}">
                <a16:creationId xmlns:a16="http://schemas.microsoft.com/office/drawing/2014/main" id="{FDE1EB06-FF2D-E4B0-0E12-1CCA4F509FF4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2" name="Google Shape;382;p32">
            <a:extLst>
              <a:ext uri="{FF2B5EF4-FFF2-40B4-BE49-F238E27FC236}">
                <a16:creationId xmlns:a16="http://schemas.microsoft.com/office/drawing/2014/main" id="{44E6605E-E00C-F03C-35E9-8B84034B9B31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3" name="Google Shape;383;p32">
            <a:extLst>
              <a:ext uri="{FF2B5EF4-FFF2-40B4-BE49-F238E27FC236}">
                <a16:creationId xmlns:a16="http://schemas.microsoft.com/office/drawing/2014/main" id="{C7D77EA7-6E1B-A1C3-BCF6-431841B46F41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4" name="Google Shape;384;p32">
            <a:extLst>
              <a:ext uri="{FF2B5EF4-FFF2-40B4-BE49-F238E27FC236}">
                <a16:creationId xmlns:a16="http://schemas.microsoft.com/office/drawing/2014/main" id="{E409C793-25FE-2E32-6389-3717F7BE184A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5" name="Google Shape;385;p32">
            <a:extLst>
              <a:ext uri="{FF2B5EF4-FFF2-40B4-BE49-F238E27FC236}">
                <a16:creationId xmlns:a16="http://schemas.microsoft.com/office/drawing/2014/main" id="{B2E53D37-E9A7-CDD8-CB28-70A8457985B8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7A07C55D-64B9-B3EF-E6F1-8C426889CB74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C2253F8B-71F4-04DA-23E8-B700DCFC0FC2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8" name="Google Shape;388;p32">
            <a:extLst>
              <a:ext uri="{FF2B5EF4-FFF2-40B4-BE49-F238E27FC236}">
                <a16:creationId xmlns:a16="http://schemas.microsoft.com/office/drawing/2014/main" id="{39EB9D31-523B-3A62-60A5-4E4BEFE9583F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9" name="Google Shape;389;p32">
            <a:extLst>
              <a:ext uri="{FF2B5EF4-FFF2-40B4-BE49-F238E27FC236}">
                <a16:creationId xmlns:a16="http://schemas.microsoft.com/office/drawing/2014/main" id="{B0DBECAB-9165-77BE-2944-94BAD7C67D50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90" name="Google Shape;390;p32">
            <a:extLst>
              <a:ext uri="{FF2B5EF4-FFF2-40B4-BE49-F238E27FC236}">
                <a16:creationId xmlns:a16="http://schemas.microsoft.com/office/drawing/2014/main" id="{EB1A6CB5-12A8-5CC0-8235-68587C24C776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" name="Graphic 5" descr="Badge Tick with solid fill">
            <a:extLst>
              <a:ext uri="{FF2B5EF4-FFF2-40B4-BE49-F238E27FC236}">
                <a16:creationId xmlns:a16="http://schemas.microsoft.com/office/drawing/2014/main" id="{9AB62459-F217-47CC-5BFB-3E57F0994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559" y="605038"/>
            <a:ext cx="841216" cy="841216"/>
          </a:xfrm>
          <a:prstGeom prst="rect">
            <a:avLst/>
          </a:prstGeom>
        </p:spPr>
      </p:pic>
      <p:pic>
        <p:nvPicPr>
          <p:cNvPr id="7" name="Graphic 6" descr="Shield Cross with solid fill">
            <a:extLst>
              <a:ext uri="{FF2B5EF4-FFF2-40B4-BE49-F238E27FC236}">
                <a16:creationId xmlns:a16="http://schemas.microsoft.com/office/drawing/2014/main" id="{D3311B19-0DC6-25D9-11F4-9576DFDDF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9137" y="1335679"/>
            <a:ext cx="404929" cy="404929"/>
          </a:xfrm>
          <a:prstGeom prst="rect">
            <a:avLst/>
          </a:prstGeom>
        </p:spPr>
      </p:pic>
      <p:pic>
        <p:nvPicPr>
          <p:cNvPr id="8" name="Graphic 7" descr="Badge Tick with solid fill">
            <a:extLst>
              <a:ext uri="{FF2B5EF4-FFF2-40B4-BE49-F238E27FC236}">
                <a16:creationId xmlns:a16="http://schemas.microsoft.com/office/drawing/2014/main" id="{53DB96FB-D697-4DB7-8196-9B92AF190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166" y="2100542"/>
            <a:ext cx="841216" cy="841216"/>
          </a:xfrm>
          <a:prstGeom prst="rect">
            <a:avLst/>
          </a:prstGeom>
        </p:spPr>
      </p:pic>
      <p:pic>
        <p:nvPicPr>
          <p:cNvPr id="40" name="Graphic 39" descr="Shield Cross with solid fill">
            <a:extLst>
              <a:ext uri="{FF2B5EF4-FFF2-40B4-BE49-F238E27FC236}">
                <a16:creationId xmlns:a16="http://schemas.microsoft.com/office/drawing/2014/main" id="{99AA2E34-C6C0-1F7A-0446-00A5D9F82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8092" y="1802816"/>
            <a:ext cx="404929" cy="404929"/>
          </a:xfrm>
          <a:prstGeom prst="rect">
            <a:avLst/>
          </a:prstGeom>
        </p:spPr>
      </p:pic>
      <p:pic>
        <p:nvPicPr>
          <p:cNvPr id="5" name="Graphic 4" descr="Badge Tick with solid fill">
            <a:extLst>
              <a:ext uri="{FF2B5EF4-FFF2-40B4-BE49-F238E27FC236}">
                <a16:creationId xmlns:a16="http://schemas.microsoft.com/office/drawing/2014/main" id="{879700E9-98F9-3555-1D7B-5150B769A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111" y="2649774"/>
            <a:ext cx="841216" cy="841216"/>
          </a:xfrm>
          <a:prstGeom prst="rect">
            <a:avLst/>
          </a:prstGeom>
        </p:spPr>
      </p:pic>
      <p:sp>
        <p:nvSpPr>
          <p:cNvPr id="41" name="Google Shape;2676;p59">
            <a:extLst>
              <a:ext uri="{FF2B5EF4-FFF2-40B4-BE49-F238E27FC236}">
                <a16:creationId xmlns:a16="http://schemas.microsoft.com/office/drawing/2014/main" id="{BE05D14F-F262-A436-28CF-0EB117FCD64E}"/>
              </a:ext>
            </a:extLst>
          </p:cNvPr>
          <p:cNvSpPr txBox="1"/>
          <p:nvPr/>
        </p:nvSpPr>
        <p:spPr>
          <a:xfrm>
            <a:off x="0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sp>
        <p:nvSpPr>
          <p:cNvPr id="42" name="Google Shape;2763;p59">
            <a:extLst>
              <a:ext uri="{FF2B5EF4-FFF2-40B4-BE49-F238E27FC236}">
                <a16:creationId xmlns:a16="http://schemas.microsoft.com/office/drawing/2014/main" id="{5873720B-A1E7-C964-26DB-76AAB58857E4}"/>
              </a:ext>
            </a:extLst>
          </p:cNvPr>
          <p:cNvSpPr/>
          <p:nvPr/>
        </p:nvSpPr>
        <p:spPr>
          <a:xfrm>
            <a:off x="1896251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" name="Google Shape;2764;p59">
            <a:extLst>
              <a:ext uri="{FF2B5EF4-FFF2-40B4-BE49-F238E27FC236}">
                <a16:creationId xmlns:a16="http://schemas.microsoft.com/office/drawing/2014/main" id="{F82D16C0-78B9-6032-EB52-D116CB71951A}"/>
              </a:ext>
            </a:extLst>
          </p:cNvPr>
          <p:cNvSpPr/>
          <p:nvPr/>
        </p:nvSpPr>
        <p:spPr>
          <a:xfrm>
            <a:off x="2989584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" name="Google Shape;2765;p59">
            <a:extLst>
              <a:ext uri="{FF2B5EF4-FFF2-40B4-BE49-F238E27FC236}">
                <a16:creationId xmlns:a16="http://schemas.microsoft.com/office/drawing/2014/main" id="{B150A9AF-051C-15A3-D929-A23F4CAAF1B9}"/>
              </a:ext>
            </a:extLst>
          </p:cNvPr>
          <p:cNvSpPr/>
          <p:nvPr/>
        </p:nvSpPr>
        <p:spPr>
          <a:xfrm>
            <a:off x="3536251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Google Shape;2766;p59">
            <a:extLst>
              <a:ext uri="{FF2B5EF4-FFF2-40B4-BE49-F238E27FC236}">
                <a16:creationId xmlns:a16="http://schemas.microsoft.com/office/drawing/2014/main" id="{E9B649CC-5205-6D8D-5353-A7173C41712D}"/>
              </a:ext>
            </a:extLst>
          </p:cNvPr>
          <p:cNvSpPr/>
          <p:nvPr/>
        </p:nvSpPr>
        <p:spPr>
          <a:xfrm>
            <a:off x="4082917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" name="Google Shape;2767;p59">
            <a:extLst>
              <a:ext uri="{FF2B5EF4-FFF2-40B4-BE49-F238E27FC236}">
                <a16:creationId xmlns:a16="http://schemas.microsoft.com/office/drawing/2014/main" id="{18B0FA51-9E2C-48CB-6C97-29BCF296110D}"/>
              </a:ext>
            </a:extLst>
          </p:cNvPr>
          <p:cNvSpPr/>
          <p:nvPr/>
        </p:nvSpPr>
        <p:spPr>
          <a:xfrm>
            <a:off x="4629584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" name="Google Shape;2768;p59">
            <a:extLst>
              <a:ext uri="{FF2B5EF4-FFF2-40B4-BE49-F238E27FC236}">
                <a16:creationId xmlns:a16="http://schemas.microsoft.com/office/drawing/2014/main" id="{11E121AE-5421-10E9-734D-D2D5144B8DF1}"/>
              </a:ext>
            </a:extLst>
          </p:cNvPr>
          <p:cNvSpPr/>
          <p:nvPr/>
        </p:nvSpPr>
        <p:spPr>
          <a:xfrm>
            <a:off x="6816251" y="6096500"/>
            <a:ext cx="336000" cy="57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8" name="Google Shape;2769;p59">
            <a:extLst>
              <a:ext uri="{FF2B5EF4-FFF2-40B4-BE49-F238E27FC236}">
                <a16:creationId xmlns:a16="http://schemas.microsoft.com/office/drawing/2014/main" id="{28FBACBD-4AB0-3396-FE61-89E888147A66}"/>
              </a:ext>
            </a:extLst>
          </p:cNvPr>
          <p:cNvCxnSpPr/>
          <p:nvPr/>
        </p:nvCxnSpPr>
        <p:spPr>
          <a:xfrm>
            <a:off x="1730051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2770;p59">
            <a:extLst>
              <a:ext uri="{FF2B5EF4-FFF2-40B4-BE49-F238E27FC236}">
                <a16:creationId xmlns:a16="http://schemas.microsoft.com/office/drawing/2014/main" id="{C55D3B1A-316A-6E23-B8AA-92D595D3266C}"/>
              </a:ext>
            </a:extLst>
          </p:cNvPr>
          <p:cNvCxnSpPr/>
          <p:nvPr/>
        </p:nvCxnSpPr>
        <p:spPr>
          <a:xfrm rot="10800000">
            <a:off x="1552451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2771;p59">
            <a:extLst>
              <a:ext uri="{FF2B5EF4-FFF2-40B4-BE49-F238E27FC236}">
                <a16:creationId xmlns:a16="http://schemas.microsoft.com/office/drawing/2014/main" id="{58D2AC3D-320C-728B-8A15-D3EB77318ECD}"/>
              </a:ext>
            </a:extLst>
          </p:cNvPr>
          <p:cNvCxnSpPr/>
          <p:nvPr/>
        </p:nvCxnSpPr>
        <p:spPr>
          <a:xfrm rot="10800000">
            <a:off x="1546953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2772;p59">
            <a:extLst>
              <a:ext uri="{FF2B5EF4-FFF2-40B4-BE49-F238E27FC236}">
                <a16:creationId xmlns:a16="http://schemas.microsoft.com/office/drawing/2014/main" id="{B15B0F55-7722-6AD5-BFC7-28036F0C3466}"/>
              </a:ext>
            </a:extLst>
          </p:cNvPr>
          <p:cNvCxnSpPr/>
          <p:nvPr/>
        </p:nvCxnSpPr>
        <p:spPr>
          <a:xfrm rot="10800000">
            <a:off x="1610051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2773;p59">
            <a:extLst>
              <a:ext uri="{FF2B5EF4-FFF2-40B4-BE49-F238E27FC236}">
                <a16:creationId xmlns:a16="http://schemas.microsoft.com/office/drawing/2014/main" id="{EAACFD19-A6E8-F56C-D2ED-01A353189B35}"/>
              </a:ext>
            </a:extLst>
          </p:cNvPr>
          <p:cNvCxnSpPr/>
          <p:nvPr/>
        </p:nvCxnSpPr>
        <p:spPr>
          <a:xfrm rot="10800000">
            <a:off x="1610051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2774;p59">
            <a:extLst>
              <a:ext uri="{FF2B5EF4-FFF2-40B4-BE49-F238E27FC236}">
                <a16:creationId xmlns:a16="http://schemas.microsoft.com/office/drawing/2014/main" id="{0B7DF99C-DC70-65D6-3689-0BD6B0290CB3}"/>
              </a:ext>
            </a:extLst>
          </p:cNvPr>
          <p:cNvCxnSpPr/>
          <p:nvPr/>
        </p:nvCxnSpPr>
        <p:spPr>
          <a:xfrm rot="10800000">
            <a:off x="1610051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2775;p59">
            <a:extLst>
              <a:ext uri="{FF2B5EF4-FFF2-40B4-BE49-F238E27FC236}">
                <a16:creationId xmlns:a16="http://schemas.microsoft.com/office/drawing/2014/main" id="{CE5E3343-5F46-7FDD-0998-F0B71AD69D1F}"/>
              </a:ext>
            </a:extLst>
          </p:cNvPr>
          <p:cNvCxnSpPr/>
          <p:nvPr/>
        </p:nvCxnSpPr>
        <p:spPr>
          <a:xfrm rot="10800000">
            <a:off x="1610051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2777;p59">
            <a:extLst>
              <a:ext uri="{FF2B5EF4-FFF2-40B4-BE49-F238E27FC236}">
                <a16:creationId xmlns:a16="http://schemas.microsoft.com/office/drawing/2014/main" id="{CE2D615B-3394-6FA7-15EC-59EA5C449850}"/>
              </a:ext>
            </a:extLst>
          </p:cNvPr>
          <p:cNvSpPr txBox="1"/>
          <p:nvPr/>
        </p:nvSpPr>
        <p:spPr>
          <a:xfrm>
            <a:off x="1032051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56" name="Google Shape;2778;p59">
            <a:extLst>
              <a:ext uri="{FF2B5EF4-FFF2-40B4-BE49-F238E27FC236}">
                <a16:creationId xmlns:a16="http://schemas.microsoft.com/office/drawing/2014/main" id="{AA89FD21-E421-93C2-5127-EDB1CECEAD5D}"/>
              </a:ext>
            </a:extLst>
          </p:cNvPr>
          <p:cNvSpPr txBox="1"/>
          <p:nvPr/>
        </p:nvSpPr>
        <p:spPr>
          <a:xfrm>
            <a:off x="1896317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" name="Google Shape;2779;p59">
            <a:extLst>
              <a:ext uri="{FF2B5EF4-FFF2-40B4-BE49-F238E27FC236}">
                <a16:creationId xmlns:a16="http://schemas.microsoft.com/office/drawing/2014/main" id="{65230293-3996-9901-47FE-75631928745F}"/>
              </a:ext>
            </a:extLst>
          </p:cNvPr>
          <p:cNvSpPr txBox="1"/>
          <p:nvPr/>
        </p:nvSpPr>
        <p:spPr>
          <a:xfrm>
            <a:off x="2442977" y="647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333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" name="Google Shape;2780;p59">
            <a:extLst>
              <a:ext uri="{FF2B5EF4-FFF2-40B4-BE49-F238E27FC236}">
                <a16:creationId xmlns:a16="http://schemas.microsoft.com/office/drawing/2014/main" id="{E59DBA41-A7B9-83D1-5716-CE12DD81BC4E}"/>
              </a:ext>
            </a:extLst>
          </p:cNvPr>
          <p:cNvSpPr txBox="1"/>
          <p:nvPr/>
        </p:nvSpPr>
        <p:spPr>
          <a:xfrm>
            <a:off x="2989636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" name="Google Shape;2781;p59">
            <a:extLst>
              <a:ext uri="{FF2B5EF4-FFF2-40B4-BE49-F238E27FC236}">
                <a16:creationId xmlns:a16="http://schemas.microsoft.com/office/drawing/2014/main" id="{C19FE801-1F53-5CC9-DA9F-FC27CF124765}"/>
              </a:ext>
            </a:extLst>
          </p:cNvPr>
          <p:cNvSpPr txBox="1"/>
          <p:nvPr/>
        </p:nvSpPr>
        <p:spPr>
          <a:xfrm>
            <a:off x="3536296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" name="Google Shape;2782;p59">
            <a:extLst>
              <a:ext uri="{FF2B5EF4-FFF2-40B4-BE49-F238E27FC236}">
                <a16:creationId xmlns:a16="http://schemas.microsoft.com/office/drawing/2014/main" id="{4F9A7486-3565-DE5E-43F9-6588D53BE294}"/>
              </a:ext>
            </a:extLst>
          </p:cNvPr>
          <p:cNvSpPr txBox="1"/>
          <p:nvPr/>
        </p:nvSpPr>
        <p:spPr>
          <a:xfrm>
            <a:off x="4082955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2783;p59">
            <a:extLst>
              <a:ext uri="{FF2B5EF4-FFF2-40B4-BE49-F238E27FC236}">
                <a16:creationId xmlns:a16="http://schemas.microsoft.com/office/drawing/2014/main" id="{996D02CA-7DE9-AA86-9B74-B42002678C34}"/>
              </a:ext>
            </a:extLst>
          </p:cNvPr>
          <p:cNvSpPr txBox="1"/>
          <p:nvPr/>
        </p:nvSpPr>
        <p:spPr>
          <a:xfrm>
            <a:off x="4629615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2784;p59">
            <a:extLst>
              <a:ext uri="{FF2B5EF4-FFF2-40B4-BE49-F238E27FC236}">
                <a16:creationId xmlns:a16="http://schemas.microsoft.com/office/drawing/2014/main" id="{D6F2C794-8B3D-FD4D-87E0-1CBFFE0C11A2}"/>
              </a:ext>
            </a:extLst>
          </p:cNvPr>
          <p:cNvSpPr txBox="1"/>
          <p:nvPr/>
        </p:nvSpPr>
        <p:spPr>
          <a:xfrm>
            <a:off x="5176273" y="647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333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2785;p59">
            <a:extLst>
              <a:ext uri="{FF2B5EF4-FFF2-40B4-BE49-F238E27FC236}">
                <a16:creationId xmlns:a16="http://schemas.microsoft.com/office/drawing/2014/main" id="{6410B43D-2ADC-4397-208F-A36E9BB78DA5}"/>
              </a:ext>
            </a:extLst>
          </p:cNvPr>
          <p:cNvSpPr txBox="1"/>
          <p:nvPr/>
        </p:nvSpPr>
        <p:spPr>
          <a:xfrm>
            <a:off x="5722932" y="647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333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0" name="Google Shape;2786;p59">
            <a:extLst>
              <a:ext uri="{FF2B5EF4-FFF2-40B4-BE49-F238E27FC236}">
                <a16:creationId xmlns:a16="http://schemas.microsoft.com/office/drawing/2014/main" id="{3F9051A4-E4B5-D3A6-2E79-AD1F381406C5}"/>
              </a:ext>
            </a:extLst>
          </p:cNvPr>
          <p:cNvSpPr txBox="1"/>
          <p:nvPr/>
        </p:nvSpPr>
        <p:spPr>
          <a:xfrm>
            <a:off x="6269592" y="647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333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1" name="Google Shape;2787;p59">
            <a:extLst>
              <a:ext uri="{FF2B5EF4-FFF2-40B4-BE49-F238E27FC236}">
                <a16:creationId xmlns:a16="http://schemas.microsoft.com/office/drawing/2014/main" id="{7D11086B-48E5-C1EF-DA7A-AB2DD8A67DD2}"/>
              </a:ext>
            </a:extLst>
          </p:cNvPr>
          <p:cNvSpPr txBox="1"/>
          <p:nvPr/>
        </p:nvSpPr>
        <p:spPr>
          <a:xfrm>
            <a:off x="6816251" y="5894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2" name="Google Shape;2788;p59">
            <a:extLst>
              <a:ext uri="{FF2B5EF4-FFF2-40B4-BE49-F238E27FC236}">
                <a16:creationId xmlns:a16="http://schemas.microsoft.com/office/drawing/2014/main" id="{078832DF-3470-E3A4-B0CA-8E7B1466CCC2}"/>
              </a:ext>
            </a:extLst>
          </p:cNvPr>
          <p:cNvCxnSpPr/>
          <p:nvPr/>
        </p:nvCxnSpPr>
        <p:spPr>
          <a:xfrm rot="10800000">
            <a:off x="1552417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3" name="Google Shape;2658;p58">
            <a:extLst>
              <a:ext uri="{FF2B5EF4-FFF2-40B4-BE49-F238E27FC236}">
                <a16:creationId xmlns:a16="http://schemas.microsoft.com/office/drawing/2014/main" id="{DC54862E-90FD-C68C-E7E1-76945004BE37}"/>
              </a:ext>
            </a:extLst>
          </p:cNvPr>
          <p:cNvSpPr txBox="1"/>
          <p:nvPr/>
        </p:nvSpPr>
        <p:spPr>
          <a:xfrm>
            <a:off x="1016050" y="50299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 dirty="0"/>
          </a:p>
        </p:txBody>
      </p:sp>
      <p:pic>
        <p:nvPicPr>
          <p:cNvPr id="324" name="Graphic 323" descr="Shield Cross with solid fill">
            <a:extLst>
              <a:ext uri="{FF2B5EF4-FFF2-40B4-BE49-F238E27FC236}">
                <a16:creationId xmlns:a16="http://schemas.microsoft.com/office/drawing/2014/main" id="{C86696BD-C5BC-9F5E-56D4-FB054E30A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8092" y="3336134"/>
            <a:ext cx="404929" cy="404929"/>
          </a:xfrm>
          <a:prstGeom prst="rect">
            <a:avLst/>
          </a:prstGeom>
        </p:spPr>
      </p:pic>
      <p:sp>
        <p:nvSpPr>
          <p:cNvPr id="326" name="TextBox 325">
            <a:extLst>
              <a:ext uri="{FF2B5EF4-FFF2-40B4-BE49-F238E27FC236}">
                <a16:creationId xmlns:a16="http://schemas.microsoft.com/office/drawing/2014/main" id="{1DCB285D-6460-4369-79B8-B6C5106579CF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327" name="Rectangle: Rounded Corners 326">
            <a:extLst>
              <a:ext uri="{FF2B5EF4-FFF2-40B4-BE49-F238E27FC236}">
                <a16:creationId xmlns:a16="http://schemas.microsoft.com/office/drawing/2014/main" id="{1497AA13-4B6B-87E1-1913-AC5A7E74B854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Google Shape;6490;p104">
            <a:extLst>
              <a:ext uri="{FF2B5EF4-FFF2-40B4-BE49-F238E27FC236}">
                <a16:creationId xmlns:a16="http://schemas.microsoft.com/office/drawing/2014/main" id="{68BE1369-7427-54A6-E5CC-DCD435FFCA4A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6490;p104">
            <a:extLst>
              <a:ext uri="{FF2B5EF4-FFF2-40B4-BE49-F238E27FC236}">
                <a16:creationId xmlns:a16="http://schemas.microsoft.com/office/drawing/2014/main" id="{4825C60C-DD2C-9FCE-448A-20A78BEC1391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0" name="Google Shape;6490;p104">
            <a:extLst>
              <a:ext uri="{FF2B5EF4-FFF2-40B4-BE49-F238E27FC236}">
                <a16:creationId xmlns:a16="http://schemas.microsoft.com/office/drawing/2014/main" id="{957E7309-8315-F4B4-E4E6-ED4F3ADD0B4F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6490;p104">
            <a:extLst>
              <a:ext uri="{FF2B5EF4-FFF2-40B4-BE49-F238E27FC236}">
                <a16:creationId xmlns:a16="http://schemas.microsoft.com/office/drawing/2014/main" id="{4C420C31-FC8A-8BE3-B8CC-54F5C30CB8D2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  <p:sp>
        <p:nvSpPr>
          <p:cNvPr id="391" name="Left Brace 390">
            <a:extLst>
              <a:ext uri="{FF2B5EF4-FFF2-40B4-BE49-F238E27FC236}">
                <a16:creationId xmlns:a16="http://schemas.microsoft.com/office/drawing/2014/main" id="{9F5FF584-6FCE-F214-25F5-366CD3005D9C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4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FA479CA4-7363-FF45-16EF-AB4A74BB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TextBox 623">
            <a:extLst>
              <a:ext uri="{FF2B5EF4-FFF2-40B4-BE49-F238E27FC236}">
                <a16:creationId xmlns:a16="http://schemas.microsoft.com/office/drawing/2014/main" id="{B1F6B1C7-2820-3305-67EC-2010DCD1441C}"/>
              </a:ext>
            </a:extLst>
          </p:cNvPr>
          <p:cNvSpPr txBox="1"/>
          <p:nvPr/>
        </p:nvSpPr>
        <p:spPr>
          <a:xfrm>
            <a:off x="7483934" y="3932265"/>
            <a:ext cx="1580379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Agency FB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</a:t>
            </a:r>
          </a:p>
        </p:txBody>
      </p:sp>
      <p:graphicFrame>
        <p:nvGraphicFramePr>
          <p:cNvPr id="488" name="Google Shape;333;p32">
            <a:extLst>
              <a:ext uri="{FF2B5EF4-FFF2-40B4-BE49-F238E27FC236}">
                <a16:creationId xmlns:a16="http://schemas.microsoft.com/office/drawing/2014/main" id="{B11A6518-737E-5CD3-7653-4448BC8C41ED}"/>
              </a:ext>
            </a:extLst>
          </p:cNvPr>
          <p:cNvGraphicFramePr/>
          <p:nvPr/>
        </p:nvGraphicFramePr>
        <p:xfrm>
          <a:off x="324465" y="269498"/>
          <a:ext cx="8475406" cy="3499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7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4976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82390">
                  <a:extLst>
                    <a:ext uri="{9D8B030D-6E8A-4147-A177-3AD203B41FA5}">
                      <a16:colId xmlns:a16="http://schemas.microsoft.com/office/drawing/2014/main" val="1066115572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Each supporter pays at most</a:t>
                      </a:r>
                      <a:endParaRPr sz="1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133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 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64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B</a:t>
                      </a:r>
                      <a:r>
                        <a:rPr lang="en-GB" sz="16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🏀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400</a:t>
                      </a:r>
                      <a:endParaRPr sz="21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🚲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300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D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🦕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240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E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🎪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170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900" b="1" dirty="0">
                          <a:latin typeface="Lato"/>
                          <a:ea typeface="Lato"/>
                          <a:cs typeface="Lato"/>
                          <a:sym typeface="Lato"/>
                        </a:rPr>
                        <a:t>F</a:t>
                      </a:r>
                      <a:r>
                        <a:rPr lang="en-GB" sz="29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 🧺</a:t>
                      </a:r>
                      <a:endParaRPr sz="29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489" name="Google Shape;334;p32">
            <a:extLst>
              <a:ext uri="{FF2B5EF4-FFF2-40B4-BE49-F238E27FC236}">
                <a16:creationId xmlns:a16="http://schemas.microsoft.com/office/drawing/2014/main" id="{D9C01FD2-48C8-9359-A7F7-0B7F5188B624}"/>
              </a:ext>
            </a:extLst>
          </p:cNvPr>
          <p:cNvGrpSpPr/>
          <p:nvPr/>
        </p:nvGrpSpPr>
        <p:grpSpPr>
          <a:xfrm>
            <a:off x="2374129" y="301897"/>
            <a:ext cx="476400" cy="463200"/>
            <a:chOff x="2049850" y="204300"/>
            <a:chExt cx="357300" cy="347400"/>
          </a:xfrm>
        </p:grpSpPr>
        <p:sp>
          <p:nvSpPr>
            <p:cNvPr id="490" name="Google Shape;335;p32">
              <a:extLst>
                <a:ext uri="{FF2B5EF4-FFF2-40B4-BE49-F238E27FC236}">
                  <a16:creationId xmlns:a16="http://schemas.microsoft.com/office/drawing/2014/main" id="{1E7D45D3-50EA-4F11-EC43-E7125260A2D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1" name="Google Shape;336;p32">
              <a:extLst>
                <a:ext uri="{FF2B5EF4-FFF2-40B4-BE49-F238E27FC236}">
                  <a16:creationId xmlns:a16="http://schemas.microsoft.com/office/drawing/2014/main" id="{D7B7019C-E653-BF17-D4E1-CA38863728F1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000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2" name="Google Shape;337;p32">
            <a:extLst>
              <a:ext uri="{FF2B5EF4-FFF2-40B4-BE49-F238E27FC236}">
                <a16:creationId xmlns:a16="http://schemas.microsoft.com/office/drawing/2014/main" id="{A015DCCF-D28A-F0DB-3E57-F6C06142CAED}"/>
              </a:ext>
            </a:extLst>
          </p:cNvPr>
          <p:cNvGrpSpPr/>
          <p:nvPr/>
        </p:nvGrpSpPr>
        <p:grpSpPr>
          <a:xfrm>
            <a:off x="4560795" y="301897"/>
            <a:ext cx="476400" cy="463200"/>
            <a:chOff x="2049850" y="204300"/>
            <a:chExt cx="357300" cy="347400"/>
          </a:xfrm>
        </p:grpSpPr>
        <p:sp>
          <p:nvSpPr>
            <p:cNvPr id="493" name="Google Shape;338;p32">
              <a:extLst>
                <a:ext uri="{FF2B5EF4-FFF2-40B4-BE49-F238E27FC236}">
                  <a16:creationId xmlns:a16="http://schemas.microsoft.com/office/drawing/2014/main" id="{5037C55D-1E40-1C5B-003B-415C64A8A427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4" name="Google Shape;339;p32">
              <a:extLst>
                <a:ext uri="{FF2B5EF4-FFF2-40B4-BE49-F238E27FC236}">
                  <a16:creationId xmlns:a16="http://schemas.microsoft.com/office/drawing/2014/main" id="{51EC53A6-1058-C06F-12B1-3F982437106F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5" name="Google Shape;340;p32">
            <a:extLst>
              <a:ext uri="{FF2B5EF4-FFF2-40B4-BE49-F238E27FC236}">
                <a16:creationId xmlns:a16="http://schemas.microsoft.com/office/drawing/2014/main" id="{0F3D5B5D-31EC-9D70-B7CF-46E3CC5900E3}"/>
              </a:ext>
            </a:extLst>
          </p:cNvPr>
          <p:cNvGrpSpPr/>
          <p:nvPr/>
        </p:nvGrpSpPr>
        <p:grpSpPr>
          <a:xfrm>
            <a:off x="5107462" y="301897"/>
            <a:ext cx="476400" cy="463200"/>
            <a:chOff x="2049850" y="204300"/>
            <a:chExt cx="357300" cy="347400"/>
          </a:xfrm>
        </p:grpSpPr>
        <p:sp>
          <p:nvSpPr>
            <p:cNvPr id="496" name="Google Shape;341;p32">
              <a:extLst>
                <a:ext uri="{FF2B5EF4-FFF2-40B4-BE49-F238E27FC236}">
                  <a16:creationId xmlns:a16="http://schemas.microsoft.com/office/drawing/2014/main" id="{C5D22F32-38FB-3F07-1A44-CE44953ADCB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7" name="Google Shape;342;p32">
              <a:extLst>
                <a:ext uri="{FF2B5EF4-FFF2-40B4-BE49-F238E27FC236}">
                  <a16:creationId xmlns:a16="http://schemas.microsoft.com/office/drawing/2014/main" id="{00C234DC-7E6C-19C8-2DD4-7F47D0F0BC6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98" name="Google Shape;343;p32">
            <a:extLst>
              <a:ext uri="{FF2B5EF4-FFF2-40B4-BE49-F238E27FC236}">
                <a16:creationId xmlns:a16="http://schemas.microsoft.com/office/drawing/2014/main" id="{E1B53781-4A64-4F0F-F2B5-13785234D0C7}"/>
              </a:ext>
            </a:extLst>
          </p:cNvPr>
          <p:cNvGrpSpPr/>
          <p:nvPr/>
        </p:nvGrpSpPr>
        <p:grpSpPr>
          <a:xfrm>
            <a:off x="5654129" y="301897"/>
            <a:ext cx="476400" cy="463200"/>
            <a:chOff x="2049850" y="204300"/>
            <a:chExt cx="357300" cy="347400"/>
          </a:xfrm>
        </p:grpSpPr>
        <p:sp>
          <p:nvSpPr>
            <p:cNvPr id="499" name="Google Shape;344;p32">
              <a:extLst>
                <a:ext uri="{FF2B5EF4-FFF2-40B4-BE49-F238E27FC236}">
                  <a16:creationId xmlns:a16="http://schemas.microsoft.com/office/drawing/2014/main" id="{F3C20C05-F79B-E9A4-5C73-43153D0699B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0" name="Google Shape;345;p32">
              <a:extLst>
                <a:ext uri="{FF2B5EF4-FFF2-40B4-BE49-F238E27FC236}">
                  <a16:creationId xmlns:a16="http://schemas.microsoft.com/office/drawing/2014/main" id="{1E1422DF-FF9C-C915-CDA6-99E75BD17011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01" name="Google Shape;346;p32">
            <a:extLst>
              <a:ext uri="{FF2B5EF4-FFF2-40B4-BE49-F238E27FC236}">
                <a16:creationId xmlns:a16="http://schemas.microsoft.com/office/drawing/2014/main" id="{4021D6A1-1766-6A4E-55B1-38F7CB693CB4}"/>
              </a:ext>
            </a:extLst>
          </p:cNvPr>
          <p:cNvGrpSpPr/>
          <p:nvPr/>
        </p:nvGrpSpPr>
        <p:grpSpPr>
          <a:xfrm>
            <a:off x="6200795" y="301897"/>
            <a:ext cx="476400" cy="463200"/>
            <a:chOff x="2049850" y="204300"/>
            <a:chExt cx="357300" cy="347400"/>
          </a:xfrm>
        </p:grpSpPr>
        <p:sp>
          <p:nvSpPr>
            <p:cNvPr id="502" name="Google Shape;347;p32">
              <a:extLst>
                <a:ext uri="{FF2B5EF4-FFF2-40B4-BE49-F238E27FC236}">
                  <a16:creationId xmlns:a16="http://schemas.microsoft.com/office/drawing/2014/main" id="{45460583-3F6B-4CD5-2002-AE6E3AD8C231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3" name="Google Shape;348;p32">
              <a:extLst>
                <a:ext uri="{FF2B5EF4-FFF2-40B4-BE49-F238E27FC236}">
                  <a16:creationId xmlns:a16="http://schemas.microsoft.com/office/drawing/2014/main" id="{78AA3564-D4E7-7F87-8D86-E6CBE5A77EE3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04" name="Google Shape;349;p32">
            <a:extLst>
              <a:ext uri="{FF2B5EF4-FFF2-40B4-BE49-F238E27FC236}">
                <a16:creationId xmlns:a16="http://schemas.microsoft.com/office/drawing/2014/main" id="{599F2AF9-4971-AB95-8F97-9FCC90E6730A}"/>
              </a:ext>
            </a:extLst>
          </p:cNvPr>
          <p:cNvGrpSpPr/>
          <p:nvPr/>
        </p:nvGrpSpPr>
        <p:grpSpPr>
          <a:xfrm>
            <a:off x="6747462" y="301897"/>
            <a:ext cx="476400" cy="463200"/>
            <a:chOff x="2049850" y="204300"/>
            <a:chExt cx="357300" cy="347400"/>
          </a:xfrm>
        </p:grpSpPr>
        <p:sp>
          <p:nvSpPr>
            <p:cNvPr id="505" name="Google Shape;350;p32">
              <a:extLst>
                <a:ext uri="{FF2B5EF4-FFF2-40B4-BE49-F238E27FC236}">
                  <a16:creationId xmlns:a16="http://schemas.microsoft.com/office/drawing/2014/main" id="{0BE04B67-0CEB-A789-7467-72770CB8C8A5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6" name="Google Shape;351;p32">
              <a:extLst>
                <a:ext uri="{FF2B5EF4-FFF2-40B4-BE49-F238E27FC236}">
                  <a16:creationId xmlns:a16="http://schemas.microsoft.com/office/drawing/2014/main" id="{D0084BD0-5162-92D1-D731-5D8686F6391D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07" name="Google Shape;352;p32">
            <a:extLst>
              <a:ext uri="{FF2B5EF4-FFF2-40B4-BE49-F238E27FC236}">
                <a16:creationId xmlns:a16="http://schemas.microsoft.com/office/drawing/2014/main" id="{D7A20C70-2861-6D9B-08A7-843DE4966891}"/>
              </a:ext>
            </a:extLst>
          </p:cNvPr>
          <p:cNvGrpSpPr/>
          <p:nvPr/>
        </p:nvGrpSpPr>
        <p:grpSpPr>
          <a:xfrm>
            <a:off x="7294129" y="301897"/>
            <a:ext cx="476400" cy="463200"/>
            <a:chOff x="2049850" y="204300"/>
            <a:chExt cx="357300" cy="347400"/>
          </a:xfrm>
        </p:grpSpPr>
        <p:sp>
          <p:nvSpPr>
            <p:cNvPr id="508" name="Google Shape;353;p32">
              <a:extLst>
                <a:ext uri="{FF2B5EF4-FFF2-40B4-BE49-F238E27FC236}">
                  <a16:creationId xmlns:a16="http://schemas.microsoft.com/office/drawing/2014/main" id="{708D2B72-993A-51B4-FEE5-2DD11601AE7F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9" name="Google Shape;354;p32">
              <a:extLst>
                <a:ext uri="{FF2B5EF4-FFF2-40B4-BE49-F238E27FC236}">
                  <a16:creationId xmlns:a16="http://schemas.microsoft.com/office/drawing/2014/main" id="{F1D9EC96-02C4-E0AE-5644-4250D1E63DC2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0" name="Google Shape;355;p32">
            <a:extLst>
              <a:ext uri="{FF2B5EF4-FFF2-40B4-BE49-F238E27FC236}">
                <a16:creationId xmlns:a16="http://schemas.microsoft.com/office/drawing/2014/main" id="{CF17E1C8-3EA5-9B1C-4A9E-681CAA56014D}"/>
              </a:ext>
            </a:extLst>
          </p:cNvPr>
          <p:cNvGrpSpPr/>
          <p:nvPr/>
        </p:nvGrpSpPr>
        <p:grpSpPr>
          <a:xfrm>
            <a:off x="2920795" y="301897"/>
            <a:ext cx="476400" cy="463200"/>
            <a:chOff x="2049850" y="204300"/>
            <a:chExt cx="357300" cy="347400"/>
          </a:xfrm>
        </p:grpSpPr>
        <p:sp>
          <p:nvSpPr>
            <p:cNvPr id="511" name="Google Shape;356;p32">
              <a:extLst>
                <a:ext uri="{FF2B5EF4-FFF2-40B4-BE49-F238E27FC236}">
                  <a16:creationId xmlns:a16="http://schemas.microsoft.com/office/drawing/2014/main" id="{C8CA0E02-8416-077E-61E9-22E36C1B4154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2" name="Google Shape;357;p32">
              <a:extLst>
                <a:ext uri="{FF2B5EF4-FFF2-40B4-BE49-F238E27FC236}">
                  <a16:creationId xmlns:a16="http://schemas.microsoft.com/office/drawing/2014/main" id="{DAC6FC96-AEF1-2E63-5774-C383AECB72E1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3" name="Google Shape;358;p32">
            <a:extLst>
              <a:ext uri="{FF2B5EF4-FFF2-40B4-BE49-F238E27FC236}">
                <a16:creationId xmlns:a16="http://schemas.microsoft.com/office/drawing/2014/main" id="{9F24FADB-8C66-2183-823A-B81BC4C67C8C}"/>
              </a:ext>
            </a:extLst>
          </p:cNvPr>
          <p:cNvGrpSpPr/>
          <p:nvPr/>
        </p:nvGrpSpPr>
        <p:grpSpPr>
          <a:xfrm>
            <a:off x="3467462" y="301897"/>
            <a:ext cx="476400" cy="463200"/>
            <a:chOff x="2049850" y="204300"/>
            <a:chExt cx="357300" cy="347400"/>
          </a:xfrm>
        </p:grpSpPr>
        <p:sp>
          <p:nvSpPr>
            <p:cNvPr id="514" name="Google Shape;359;p32">
              <a:extLst>
                <a:ext uri="{FF2B5EF4-FFF2-40B4-BE49-F238E27FC236}">
                  <a16:creationId xmlns:a16="http://schemas.microsoft.com/office/drawing/2014/main" id="{40C03401-8787-4B5A-1FF3-0195555EF086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5" name="Google Shape;360;p32">
              <a:extLst>
                <a:ext uri="{FF2B5EF4-FFF2-40B4-BE49-F238E27FC236}">
                  <a16:creationId xmlns:a16="http://schemas.microsoft.com/office/drawing/2014/main" id="{1527BD9B-7406-E3C8-F275-DA342988432A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 sz="24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516" name="Google Shape;361;p32">
            <a:extLst>
              <a:ext uri="{FF2B5EF4-FFF2-40B4-BE49-F238E27FC236}">
                <a16:creationId xmlns:a16="http://schemas.microsoft.com/office/drawing/2014/main" id="{F6531F81-4460-7AF1-7EB3-7DC8E62B950C}"/>
              </a:ext>
            </a:extLst>
          </p:cNvPr>
          <p:cNvGrpSpPr/>
          <p:nvPr/>
        </p:nvGrpSpPr>
        <p:grpSpPr>
          <a:xfrm>
            <a:off x="4014129" y="301897"/>
            <a:ext cx="476400" cy="463200"/>
            <a:chOff x="2049850" y="204300"/>
            <a:chExt cx="357300" cy="347400"/>
          </a:xfrm>
        </p:grpSpPr>
        <p:sp>
          <p:nvSpPr>
            <p:cNvPr id="517" name="Google Shape;362;p32">
              <a:extLst>
                <a:ext uri="{FF2B5EF4-FFF2-40B4-BE49-F238E27FC236}">
                  <a16:creationId xmlns:a16="http://schemas.microsoft.com/office/drawing/2014/main" id="{588FD27E-0A1B-4531-25B3-B2CB8AB92AAA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8" name="Google Shape;363;p32">
              <a:extLst>
                <a:ext uri="{FF2B5EF4-FFF2-40B4-BE49-F238E27FC236}">
                  <a16:creationId xmlns:a16="http://schemas.microsoft.com/office/drawing/2014/main" id="{0F0EC053-5701-B3DE-1637-DB1B0A63421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b="1" dirty="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519" name="Google Shape;364;p32">
            <a:extLst>
              <a:ext uri="{FF2B5EF4-FFF2-40B4-BE49-F238E27FC236}">
                <a16:creationId xmlns:a16="http://schemas.microsoft.com/office/drawing/2014/main" id="{3D534ED6-3806-01E8-52C3-36550010BF0D}"/>
              </a:ext>
            </a:extLst>
          </p:cNvPr>
          <p:cNvSpPr/>
          <p:nvPr/>
        </p:nvSpPr>
        <p:spPr>
          <a:xfrm rot="-2893861">
            <a:off x="24282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0" name="Google Shape;365;p32">
            <a:extLst>
              <a:ext uri="{FF2B5EF4-FFF2-40B4-BE49-F238E27FC236}">
                <a16:creationId xmlns:a16="http://schemas.microsoft.com/office/drawing/2014/main" id="{2FFDA91A-7A23-7FB2-8761-3B14A492553C}"/>
              </a:ext>
            </a:extLst>
          </p:cNvPr>
          <p:cNvSpPr/>
          <p:nvPr/>
        </p:nvSpPr>
        <p:spPr>
          <a:xfrm rot="-2893861">
            <a:off x="2990319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1" name="Google Shape;366;p32">
            <a:extLst>
              <a:ext uri="{FF2B5EF4-FFF2-40B4-BE49-F238E27FC236}">
                <a16:creationId xmlns:a16="http://schemas.microsoft.com/office/drawing/2014/main" id="{A3933A57-4429-17B4-C326-66F2CD869EEB}"/>
              </a:ext>
            </a:extLst>
          </p:cNvPr>
          <p:cNvSpPr/>
          <p:nvPr/>
        </p:nvSpPr>
        <p:spPr>
          <a:xfrm rot="-2893861">
            <a:off x="3526815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2" name="Google Shape;367;p32">
            <a:extLst>
              <a:ext uri="{FF2B5EF4-FFF2-40B4-BE49-F238E27FC236}">
                <a16:creationId xmlns:a16="http://schemas.microsoft.com/office/drawing/2014/main" id="{4E43DCFC-368E-C686-E43F-CE13064CA3A0}"/>
              </a:ext>
            </a:extLst>
          </p:cNvPr>
          <p:cNvSpPr/>
          <p:nvPr/>
        </p:nvSpPr>
        <p:spPr>
          <a:xfrm rot="-2893861">
            <a:off x="4088921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3" name="Google Shape;368;p32">
            <a:extLst>
              <a:ext uri="{FF2B5EF4-FFF2-40B4-BE49-F238E27FC236}">
                <a16:creationId xmlns:a16="http://schemas.microsoft.com/office/drawing/2014/main" id="{32815D9B-A819-F1D1-0BAF-0693FED40B87}"/>
              </a:ext>
            </a:extLst>
          </p:cNvPr>
          <p:cNvSpPr/>
          <p:nvPr/>
        </p:nvSpPr>
        <p:spPr>
          <a:xfrm rot="-2893861">
            <a:off x="4625417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4" name="Google Shape;369;p32">
            <a:extLst>
              <a:ext uri="{FF2B5EF4-FFF2-40B4-BE49-F238E27FC236}">
                <a16:creationId xmlns:a16="http://schemas.microsoft.com/office/drawing/2014/main" id="{B675A6D1-DB2D-465A-83FE-DBCE8FFA0FAD}"/>
              </a:ext>
            </a:extLst>
          </p:cNvPr>
          <p:cNvSpPr/>
          <p:nvPr/>
        </p:nvSpPr>
        <p:spPr>
          <a:xfrm rot="-2893861">
            <a:off x="5171412" y="911060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5" name="Google Shape;370;p32">
            <a:extLst>
              <a:ext uri="{FF2B5EF4-FFF2-40B4-BE49-F238E27FC236}">
                <a16:creationId xmlns:a16="http://schemas.microsoft.com/office/drawing/2014/main" id="{2A793BF6-AEE6-D154-87E6-55FD121F6FA1}"/>
              </a:ext>
            </a:extLst>
          </p:cNvPr>
          <p:cNvSpPr/>
          <p:nvPr/>
        </p:nvSpPr>
        <p:spPr>
          <a:xfrm rot="-2893861">
            <a:off x="2990319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6" name="Google Shape;371;p32">
            <a:extLst>
              <a:ext uri="{FF2B5EF4-FFF2-40B4-BE49-F238E27FC236}">
                <a16:creationId xmlns:a16="http://schemas.microsoft.com/office/drawing/2014/main" id="{4C61F0CB-59C5-216E-6AD4-C1AFFD345FC9}"/>
              </a:ext>
            </a:extLst>
          </p:cNvPr>
          <p:cNvSpPr/>
          <p:nvPr/>
        </p:nvSpPr>
        <p:spPr>
          <a:xfrm rot="-2893861">
            <a:off x="3526815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7" name="Google Shape;372;p32">
            <a:extLst>
              <a:ext uri="{FF2B5EF4-FFF2-40B4-BE49-F238E27FC236}">
                <a16:creationId xmlns:a16="http://schemas.microsoft.com/office/drawing/2014/main" id="{B8AE649E-6290-CFD2-993A-FBBFC93C20A6}"/>
              </a:ext>
            </a:extLst>
          </p:cNvPr>
          <p:cNvSpPr/>
          <p:nvPr/>
        </p:nvSpPr>
        <p:spPr>
          <a:xfrm rot="-2893861">
            <a:off x="4088921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8" name="Google Shape;373;p32">
            <a:extLst>
              <a:ext uri="{FF2B5EF4-FFF2-40B4-BE49-F238E27FC236}">
                <a16:creationId xmlns:a16="http://schemas.microsoft.com/office/drawing/2014/main" id="{75CDE623-F1B8-6CAE-3C44-2D230A8A517A}"/>
              </a:ext>
            </a:extLst>
          </p:cNvPr>
          <p:cNvSpPr/>
          <p:nvPr/>
        </p:nvSpPr>
        <p:spPr>
          <a:xfrm rot="-2893861">
            <a:off x="4625417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9" name="Google Shape;374;p32">
            <a:extLst>
              <a:ext uri="{FF2B5EF4-FFF2-40B4-BE49-F238E27FC236}">
                <a16:creationId xmlns:a16="http://schemas.microsoft.com/office/drawing/2014/main" id="{C8657775-05AE-2766-B797-A9E14344635E}"/>
              </a:ext>
            </a:extLst>
          </p:cNvPr>
          <p:cNvSpPr/>
          <p:nvPr/>
        </p:nvSpPr>
        <p:spPr>
          <a:xfrm rot="-2893861">
            <a:off x="5171412" y="140006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0" name="Google Shape;375;p32">
            <a:extLst>
              <a:ext uri="{FF2B5EF4-FFF2-40B4-BE49-F238E27FC236}">
                <a16:creationId xmlns:a16="http://schemas.microsoft.com/office/drawing/2014/main" id="{0282715A-AE34-D6A3-2971-4AAF1368B384}"/>
              </a:ext>
            </a:extLst>
          </p:cNvPr>
          <p:cNvSpPr/>
          <p:nvPr/>
        </p:nvSpPr>
        <p:spPr>
          <a:xfrm rot="-2893861">
            <a:off x="2990319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1" name="Google Shape;376;p32">
            <a:extLst>
              <a:ext uri="{FF2B5EF4-FFF2-40B4-BE49-F238E27FC236}">
                <a16:creationId xmlns:a16="http://schemas.microsoft.com/office/drawing/2014/main" id="{6CD30066-8506-B1D0-6CD7-DE32DD9B8E9D}"/>
              </a:ext>
            </a:extLst>
          </p:cNvPr>
          <p:cNvSpPr/>
          <p:nvPr/>
        </p:nvSpPr>
        <p:spPr>
          <a:xfrm rot="-2893861">
            <a:off x="3526815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2" name="Google Shape;377;p32">
            <a:extLst>
              <a:ext uri="{FF2B5EF4-FFF2-40B4-BE49-F238E27FC236}">
                <a16:creationId xmlns:a16="http://schemas.microsoft.com/office/drawing/2014/main" id="{E69FA231-24C9-8152-CE4C-D60F8A530AB5}"/>
              </a:ext>
            </a:extLst>
          </p:cNvPr>
          <p:cNvSpPr/>
          <p:nvPr/>
        </p:nvSpPr>
        <p:spPr>
          <a:xfrm rot="-2893861">
            <a:off x="408892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3" name="Google Shape;378;p32">
            <a:extLst>
              <a:ext uri="{FF2B5EF4-FFF2-40B4-BE49-F238E27FC236}">
                <a16:creationId xmlns:a16="http://schemas.microsoft.com/office/drawing/2014/main" id="{9037985E-468F-A429-252A-B4130860A166}"/>
              </a:ext>
            </a:extLst>
          </p:cNvPr>
          <p:cNvSpPr/>
          <p:nvPr/>
        </p:nvSpPr>
        <p:spPr>
          <a:xfrm rot="-2893861">
            <a:off x="4625417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4" name="Google Shape;379;p32">
            <a:extLst>
              <a:ext uri="{FF2B5EF4-FFF2-40B4-BE49-F238E27FC236}">
                <a16:creationId xmlns:a16="http://schemas.microsoft.com/office/drawing/2014/main" id="{2C8250E0-7E48-F98C-CD89-4B26BA1C65E4}"/>
              </a:ext>
            </a:extLst>
          </p:cNvPr>
          <p:cNvSpPr/>
          <p:nvPr/>
        </p:nvSpPr>
        <p:spPr>
          <a:xfrm rot="-2893861">
            <a:off x="7375231" y="1890695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5" name="Google Shape;380;p32">
            <a:extLst>
              <a:ext uri="{FF2B5EF4-FFF2-40B4-BE49-F238E27FC236}">
                <a16:creationId xmlns:a16="http://schemas.microsoft.com/office/drawing/2014/main" id="{94D95E33-B421-6CDA-F4DE-6F972F2B00B1}"/>
              </a:ext>
            </a:extLst>
          </p:cNvPr>
          <p:cNvSpPr/>
          <p:nvPr/>
        </p:nvSpPr>
        <p:spPr>
          <a:xfrm rot="-2893861">
            <a:off x="737523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6" name="Google Shape;381;p32">
            <a:extLst>
              <a:ext uri="{FF2B5EF4-FFF2-40B4-BE49-F238E27FC236}">
                <a16:creationId xmlns:a16="http://schemas.microsoft.com/office/drawing/2014/main" id="{4462EC39-C8DE-C686-5C91-836D6C649060}"/>
              </a:ext>
            </a:extLst>
          </p:cNvPr>
          <p:cNvSpPr/>
          <p:nvPr/>
        </p:nvSpPr>
        <p:spPr>
          <a:xfrm rot="-2893861">
            <a:off x="5733519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7" name="Google Shape;382;p32">
            <a:extLst>
              <a:ext uri="{FF2B5EF4-FFF2-40B4-BE49-F238E27FC236}">
                <a16:creationId xmlns:a16="http://schemas.microsoft.com/office/drawing/2014/main" id="{5C96164A-C047-2F68-9675-4E55AB84CEEA}"/>
              </a:ext>
            </a:extLst>
          </p:cNvPr>
          <p:cNvSpPr/>
          <p:nvPr/>
        </p:nvSpPr>
        <p:spPr>
          <a:xfrm rot="-2893861">
            <a:off x="6270015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8" name="Google Shape;383;p32">
            <a:extLst>
              <a:ext uri="{FF2B5EF4-FFF2-40B4-BE49-F238E27FC236}">
                <a16:creationId xmlns:a16="http://schemas.microsoft.com/office/drawing/2014/main" id="{FE144DB2-8AAA-AB79-E6BD-3B3672C1C56D}"/>
              </a:ext>
            </a:extLst>
          </p:cNvPr>
          <p:cNvSpPr/>
          <p:nvPr/>
        </p:nvSpPr>
        <p:spPr>
          <a:xfrm rot="-2893861">
            <a:off x="6832121" y="240656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9" name="Google Shape;384;p32">
            <a:extLst>
              <a:ext uri="{FF2B5EF4-FFF2-40B4-BE49-F238E27FC236}">
                <a16:creationId xmlns:a16="http://schemas.microsoft.com/office/drawing/2014/main" id="{BC3CE331-01EA-5405-0B2C-EE96510DE262}"/>
              </a:ext>
            </a:extLst>
          </p:cNvPr>
          <p:cNvSpPr/>
          <p:nvPr/>
        </p:nvSpPr>
        <p:spPr>
          <a:xfrm rot="-2893861">
            <a:off x="29903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0" name="Google Shape;385;p32">
            <a:extLst>
              <a:ext uri="{FF2B5EF4-FFF2-40B4-BE49-F238E27FC236}">
                <a16:creationId xmlns:a16="http://schemas.microsoft.com/office/drawing/2014/main" id="{66D7F489-3177-5028-0E68-3042E595CB88}"/>
              </a:ext>
            </a:extLst>
          </p:cNvPr>
          <p:cNvSpPr/>
          <p:nvPr/>
        </p:nvSpPr>
        <p:spPr>
          <a:xfrm rot="-2893861">
            <a:off x="5733519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1" name="Google Shape;386;p32">
            <a:extLst>
              <a:ext uri="{FF2B5EF4-FFF2-40B4-BE49-F238E27FC236}">
                <a16:creationId xmlns:a16="http://schemas.microsoft.com/office/drawing/2014/main" id="{D81C9274-0FD5-C906-A3E9-841EB7F37525}"/>
              </a:ext>
            </a:extLst>
          </p:cNvPr>
          <p:cNvSpPr/>
          <p:nvPr/>
        </p:nvSpPr>
        <p:spPr>
          <a:xfrm rot="-2893861">
            <a:off x="6270015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2" name="Google Shape;387;p32">
            <a:extLst>
              <a:ext uri="{FF2B5EF4-FFF2-40B4-BE49-F238E27FC236}">
                <a16:creationId xmlns:a16="http://schemas.microsoft.com/office/drawing/2014/main" id="{6702C038-7FCF-E22C-90D5-37754E60EAED}"/>
              </a:ext>
            </a:extLst>
          </p:cNvPr>
          <p:cNvSpPr/>
          <p:nvPr/>
        </p:nvSpPr>
        <p:spPr>
          <a:xfrm rot="-2893861">
            <a:off x="6832121" y="2876569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3" name="Google Shape;388;p32">
            <a:extLst>
              <a:ext uri="{FF2B5EF4-FFF2-40B4-BE49-F238E27FC236}">
                <a16:creationId xmlns:a16="http://schemas.microsoft.com/office/drawing/2014/main" id="{072E862D-5653-CDD2-9CD3-41A56334F54E}"/>
              </a:ext>
            </a:extLst>
          </p:cNvPr>
          <p:cNvSpPr/>
          <p:nvPr/>
        </p:nvSpPr>
        <p:spPr>
          <a:xfrm rot="-2893861">
            <a:off x="737523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4" name="Google Shape;389;p32">
            <a:extLst>
              <a:ext uri="{FF2B5EF4-FFF2-40B4-BE49-F238E27FC236}">
                <a16:creationId xmlns:a16="http://schemas.microsoft.com/office/drawing/2014/main" id="{B94CDFF1-2B4F-19C3-BBA9-3D04B70DC921}"/>
              </a:ext>
            </a:extLst>
          </p:cNvPr>
          <p:cNvSpPr/>
          <p:nvPr/>
        </p:nvSpPr>
        <p:spPr>
          <a:xfrm rot="-2893861">
            <a:off x="6832121" y="3387927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5" name="Google Shape;390;p32">
            <a:extLst>
              <a:ext uri="{FF2B5EF4-FFF2-40B4-BE49-F238E27FC236}">
                <a16:creationId xmlns:a16="http://schemas.microsoft.com/office/drawing/2014/main" id="{DBD0C658-2E3D-DCB3-F6BB-6F212DCF24F1}"/>
              </a:ext>
            </a:extLst>
          </p:cNvPr>
          <p:cNvSpPr/>
          <p:nvPr/>
        </p:nvSpPr>
        <p:spPr>
          <a:xfrm rot="-2893861">
            <a:off x="5171412" y="3387912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47" name="Graphic 546" descr="Badge Tick with solid fill">
            <a:extLst>
              <a:ext uri="{FF2B5EF4-FFF2-40B4-BE49-F238E27FC236}">
                <a16:creationId xmlns:a16="http://schemas.microsoft.com/office/drawing/2014/main" id="{CB3E10C1-82EA-AE07-BF8A-7E18A2DA5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559" y="605038"/>
            <a:ext cx="841216" cy="841216"/>
          </a:xfrm>
          <a:prstGeom prst="rect">
            <a:avLst/>
          </a:prstGeom>
        </p:spPr>
      </p:pic>
      <p:pic>
        <p:nvPicPr>
          <p:cNvPr id="548" name="Graphic 547" descr="Shield Cross with solid fill">
            <a:extLst>
              <a:ext uri="{FF2B5EF4-FFF2-40B4-BE49-F238E27FC236}">
                <a16:creationId xmlns:a16="http://schemas.microsoft.com/office/drawing/2014/main" id="{DC4889CF-2328-A747-7E05-8B1871193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9137" y="1335679"/>
            <a:ext cx="404929" cy="404929"/>
          </a:xfrm>
          <a:prstGeom prst="rect">
            <a:avLst/>
          </a:prstGeom>
        </p:spPr>
      </p:pic>
      <p:pic>
        <p:nvPicPr>
          <p:cNvPr id="549" name="Graphic 548" descr="Badge Tick with solid fill">
            <a:extLst>
              <a:ext uri="{FF2B5EF4-FFF2-40B4-BE49-F238E27FC236}">
                <a16:creationId xmlns:a16="http://schemas.microsoft.com/office/drawing/2014/main" id="{979AC59E-0297-F222-410D-EA7B6A738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9166" y="2100542"/>
            <a:ext cx="841216" cy="841216"/>
          </a:xfrm>
          <a:prstGeom prst="rect">
            <a:avLst/>
          </a:prstGeom>
        </p:spPr>
      </p:pic>
      <p:pic>
        <p:nvPicPr>
          <p:cNvPr id="550" name="Graphic 549" descr="Shield Cross with solid fill">
            <a:extLst>
              <a:ext uri="{FF2B5EF4-FFF2-40B4-BE49-F238E27FC236}">
                <a16:creationId xmlns:a16="http://schemas.microsoft.com/office/drawing/2014/main" id="{420595BD-B021-3114-8BF3-836C80326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8092" y="1802816"/>
            <a:ext cx="404929" cy="404929"/>
          </a:xfrm>
          <a:prstGeom prst="rect">
            <a:avLst/>
          </a:prstGeom>
        </p:spPr>
      </p:pic>
      <p:pic>
        <p:nvPicPr>
          <p:cNvPr id="551" name="Graphic 550" descr="Badge Tick with solid fill">
            <a:extLst>
              <a:ext uri="{FF2B5EF4-FFF2-40B4-BE49-F238E27FC236}">
                <a16:creationId xmlns:a16="http://schemas.microsoft.com/office/drawing/2014/main" id="{57E265D9-39D5-A48B-8719-CBCD08331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1111" y="2649774"/>
            <a:ext cx="841216" cy="841216"/>
          </a:xfrm>
          <a:prstGeom prst="rect">
            <a:avLst/>
          </a:prstGeom>
        </p:spPr>
      </p:pic>
      <p:pic>
        <p:nvPicPr>
          <p:cNvPr id="579" name="Graphic 578" descr="Shield Cross with solid fill">
            <a:extLst>
              <a:ext uri="{FF2B5EF4-FFF2-40B4-BE49-F238E27FC236}">
                <a16:creationId xmlns:a16="http://schemas.microsoft.com/office/drawing/2014/main" id="{5CBE1E17-A086-6C07-A12B-B1C8A8F29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8092" y="3336134"/>
            <a:ext cx="404929" cy="404929"/>
          </a:xfrm>
          <a:prstGeom prst="rect">
            <a:avLst/>
          </a:prstGeom>
        </p:spPr>
      </p:pic>
      <p:sp>
        <p:nvSpPr>
          <p:cNvPr id="580" name="Google Shape;2752;p59">
            <a:extLst>
              <a:ext uri="{FF2B5EF4-FFF2-40B4-BE49-F238E27FC236}">
                <a16:creationId xmlns:a16="http://schemas.microsoft.com/office/drawing/2014/main" id="{4ED12B9C-CBD6-F42B-BDB8-6CAD8F793737}"/>
              </a:ext>
            </a:extLst>
          </p:cNvPr>
          <p:cNvSpPr txBox="1"/>
          <p:nvPr/>
        </p:nvSpPr>
        <p:spPr>
          <a:xfrm>
            <a:off x="2329054" y="269498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1" name="Google Shape;2752;p59">
            <a:extLst>
              <a:ext uri="{FF2B5EF4-FFF2-40B4-BE49-F238E27FC236}">
                <a16:creationId xmlns:a16="http://schemas.microsoft.com/office/drawing/2014/main" id="{4C2C0291-4E13-1E73-FA06-4A6F05A46C1F}"/>
              </a:ext>
            </a:extLst>
          </p:cNvPr>
          <p:cNvSpPr txBox="1"/>
          <p:nvPr/>
        </p:nvSpPr>
        <p:spPr>
          <a:xfrm>
            <a:off x="2883276" y="243817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2" name="Google Shape;2752;p59">
            <a:extLst>
              <a:ext uri="{FF2B5EF4-FFF2-40B4-BE49-F238E27FC236}">
                <a16:creationId xmlns:a16="http://schemas.microsoft.com/office/drawing/2014/main" id="{F6AEE490-41CF-81F3-E08E-D961DFA868A5}"/>
              </a:ext>
            </a:extLst>
          </p:cNvPr>
          <p:cNvSpPr txBox="1"/>
          <p:nvPr/>
        </p:nvSpPr>
        <p:spPr>
          <a:xfrm>
            <a:off x="3446907" y="254331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3" name="Google Shape;2752;p59">
            <a:extLst>
              <a:ext uri="{FF2B5EF4-FFF2-40B4-BE49-F238E27FC236}">
                <a16:creationId xmlns:a16="http://schemas.microsoft.com/office/drawing/2014/main" id="{E967E79A-E907-29D9-B527-D580C980FBFC}"/>
              </a:ext>
            </a:extLst>
          </p:cNvPr>
          <p:cNvSpPr txBox="1"/>
          <p:nvPr/>
        </p:nvSpPr>
        <p:spPr>
          <a:xfrm>
            <a:off x="3996077" y="254331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4" name="Google Shape;2752;p59">
            <a:extLst>
              <a:ext uri="{FF2B5EF4-FFF2-40B4-BE49-F238E27FC236}">
                <a16:creationId xmlns:a16="http://schemas.microsoft.com/office/drawing/2014/main" id="{75B577ED-008E-FF56-F02D-F5754FDE8F2E}"/>
              </a:ext>
            </a:extLst>
          </p:cNvPr>
          <p:cNvSpPr txBox="1"/>
          <p:nvPr/>
        </p:nvSpPr>
        <p:spPr>
          <a:xfrm>
            <a:off x="4544091" y="255532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5" name="Google Shape;2752;p59">
            <a:extLst>
              <a:ext uri="{FF2B5EF4-FFF2-40B4-BE49-F238E27FC236}">
                <a16:creationId xmlns:a16="http://schemas.microsoft.com/office/drawing/2014/main" id="{D829F7C5-5D8D-8A90-12F3-FD9EC303B5BC}"/>
              </a:ext>
            </a:extLst>
          </p:cNvPr>
          <p:cNvSpPr txBox="1"/>
          <p:nvPr/>
        </p:nvSpPr>
        <p:spPr>
          <a:xfrm>
            <a:off x="5098313" y="229851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6" name="Google Shape;2752;p59">
            <a:extLst>
              <a:ext uri="{FF2B5EF4-FFF2-40B4-BE49-F238E27FC236}">
                <a16:creationId xmlns:a16="http://schemas.microsoft.com/office/drawing/2014/main" id="{04D5B38A-5DF1-0304-A15F-1941FBCDC8C9}"/>
              </a:ext>
            </a:extLst>
          </p:cNvPr>
          <p:cNvSpPr txBox="1"/>
          <p:nvPr/>
        </p:nvSpPr>
        <p:spPr>
          <a:xfrm>
            <a:off x="5661944" y="240365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7" name="Google Shape;2752;p59">
            <a:extLst>
              <a:ext uri="{FF2B5EF4-FFF2-40B4-BE49-F238E27FC236}">
                <a16:creationId xmlns:a16="http://schemas.microsoft.com/office/drawing/2014/main" id="{8D5FCE7A-3550-821F-8A74-DE016EDA6838}"/>
              </a:ext>
            </a:extLst>
          </p:cNvPr>
          <p:cNvSpPr txBox="1"/>
          <p:nvPr/>
        </p:nvSpPr>
        <p:spPr>
          <a:xfrm>
            <a:off x="6211114" y="240365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8" name="Google Shape;2752;p59">
            <a:extLst>
              <a:ext uri="{FF2B5EF4-FFF2-40B4-BE49-F238E27FC236}">
                <a16:creationId xmlns:a16="http://schemas.microsoft.com/office/drawing/2014/main" id="{7D5683D8-9418-144F-62FE-A29A33DF6D77}"/>
              </a:ext>
            </a:extLst>
          </p:cNvPr>
          <p:cNvSpPr txBox="1"/>
          <p:nvPr/>
        </p:nvSpPr>
        <p:spPr>
          <a:xfrm>
            <a:off x="672158" y="4574274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9" name="Google Shape;2752;p59">
            <a:extLst>
              <a:ext uri="{FF2B5EF4-FFF2-40B4-BE49-F238E27FC236}">
                <a16:creationId xmlns:a16="http://schemas.microsoft.com/office/drawing/2014/main" id="{4A0E8477-AC82-731C-3A35-A1B2D1331AC3}"/>
              </a:ext>
            </a:extLst>
          </p:cNvPr>
          <p:cNvSpPr txBox="1"/>
          <p:nvPr/>
        </p:nvSpPr>
        <p:spPr>
          <a:xfrm>
            <a:off x="6718025" y="229851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0" name="Google Shape;2752;p59">
            <a:extLst>
              <a:ext uri="{FF2B5EF4-FFF2-40B4-BE49-F238E27FC236}">
                <a16:creationId xmlns:a16="http://schemas.microsoft.com/office/drawing/2014/main" id="{BD5D4848-2353-DC52-AFD7-EA671B70FE29}"/>
              </a:ext>
            </a:extLst>
          </p:cNvPr>
          <p:cNvSpPr txBox="1"/>
          <p:nvPr/>
        </p:nvSpPr>
        <p:spPr>
          <a:xfrm>
            <a:off x="7267195" y="229851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1" name="Google Shape;2676;p59">
            <a:extLst>
              <a:ext uri="{FF2B5EF4-FFF2-40B4-BE49-F238E27FC236}">
                <a16:creationId xmlns:a16="http://schemas.microsoft.com/office/drawing/2014/main" id="{50E2ABF2-F71D-D24E-8F7E-29240B140B52}"/>
              </a:ext>
            </a:extLst>
          </p:cNvPr>
          <p:cNvSpPr txBox="1"/>
          <p:nvPr/>
        </p:nvSpPr>
        <p:spPr>
          <a:xfrm>
            <a:off x="0" y="5235700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sp>
        <p:nvSpPr>
          <p:cNvPr id="592" name="Google Shape;2763;p59">
            <a:extLst>
              <a:ext uri="{FF2B5EF4-FFF2-40B4-BE49-F238E27FC236}">
                <a16:creationId xmlns:a16="http://schemas.microsoft.com/office/drawing/2014/main" id="{7A1B36E2-D244-20FA-F6B0-A5D082FF3BBA}"/>
              </a:ext>
            </a:extLst>
          </p:cNvPr>
          <p:cNvSpPr/>
          <p:nvPr/>
        </p:nvSpPr>
        <p:spPr>
          <a:xfrm>
            <a:off x="1896251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3" name="Google Shape;2764;p59">
            <a:extLst>
              <a:ext uri="{FF2B5EF4-FFF2-40B4-BE49-F238E27FC236}">
                <a16:creationId xmlns:a16="http://schemas.microsoft.com/office/drawing/2014/main" id="{E8137B7E-07A9-7CE1-7497-60118A8EFF26}"/>
              </a:ext>
            </a:extLst>
          </p:cNvPr>
          <p:cNvSpPr/>
          <p:nvPr/>
        </p:nvSpPr>
        <p:spPr>
          <a:xfrm>
            <a:off x="2989584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4" name="Google Shape;2765;p59">
            <a:extLst>
              <a:ext uri="{FF2B5EF4-FFF2-40B4-BE49-F238E27FC236}">
                <a16:creationId xmlns:a16="http://schemas.microsoft.com/office/drawing/2014/main" id="{27A9C9CB-0B86-18D8-87B0-C313CF3AF717}"/>
              </a:ext>
            </a:extLst>
          </p:cNvPr>
          <p:cNvSpPr/>
          <p:nvPr/>
        </p:nvSpPr>
        <p:spPr>
          <a:xfrm>
            <a:off x="3536251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5" name="Google Shape;2766;p59">
            <a:extLst>
              <a:ext uri="{FF2B5EF4-FFF2-40B4-BE49-F238E27FC236}">
                <a16:creationId xmlns:a16="http://schemas.microsoft.com/office/drawing/2014/main" id="{A5A3BB32-5FF1-1C1D-177F-83FDB7E0A32C}"/>
              </a:ext>
            </a:extLst>
          </p:cNvPr>
          <p:cNvSpPr/>
          <p:nvPr/>
        </p:nvSpPr>
        <p:spPr>
          <a:xfrm>
            <a:off x="4082917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6" name="Google Shape;2767;p59">
            <a:extLst>
              <a:ext uri="{FF2B5EF4-FFF2-40B4-BE49-F238E27FC236}">
                <a16:creationId xmlns:a16="http://schemas.microsoft.com/office/drawing/2014/main" id="{39E798EB-D8E4-64CB-C198-16515CDAD7AB}"/>
              </a:ext>
            </a:extLst>
          </p:cNvPr>
          <p:cNvSpPr/>
          <p:nvPr/>
        </p:nvSpPr>
        <p:spPr>
          <a:xfrm>
            <a:off x="4629584" y="5952500"/>
            <a:ext cx="336000" cy="720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7" name="Google Shape;2768;p59">
            <a:extLst>
              <a:ext uri="{FF2B5EF4-FFF2-40B4-BE49-F238E27FC236}">
                <a16:creationId xmlns:a16="http://schemas.microsoft.com/office/drawing/2014/main" id="{FADAF293-BED9-39EC-329C-292FED3A93E6}"/>
              </a:ext>
            </a:extLst>
          </p:cNvPr>
          <p:cNvSpPr/>
          <p:nvPr/>
        </p:nvSpPr>
        <p:spPr>
          <a:xfrm>
            <a:off x="6816251" y="6096500"/>
            <a:ext cx="336000" cy="576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598" name="Google Shape;2769;p59">
            <a:extLst>
              <a:ext uri="{FF2B5EF4-FFF2-40B4-BE49-F238E27FC236}">
                <a16:creationId xmlns:a16="http://schemas.microsoft.com/office/drawing/2014/main" id="{0B5C963B-AE24-475F-4848-8E14D3075190}"/>
              </a:ext>
            </a:extLst>
          </p:cNvPr>
          <p:cNvCxnSpPr/>
          <p:nvPr/>
        </p:nvCxnSpPr>
        <p:spPr>
          <a:xfrm>
            <a:off x="1730051" y="5234100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9" name="Google Shape;2770;p59">
            <a:extLst>
              <a:ext uri="{FF2B5EF4-FFF2-40B4-BE49-F238E27FC236}">
                <a16:creationId xmlns:a16="http://schemas.microsoft.com/office/drawing/2014/main" id="{1A5EE2BD-97AC-DDBB-07F6-17396DD3F0A3}"/>
              </a:ext>
            </a:extLst>
          </p:cNvPr>
          <p:cNvCxnSpPr/>
          <p:nvPr/>
        </p:nvCxnSpPr>
        <p:spPr>
          <a:xfrm rot="10800000">
            <a:off x="1552451" y="523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0" name="Google Shape;2771;p59">
            <a:extLst>
              <a:ext uri="{FF2B5EF4-FFF2-40B4-BE49-F238E27FC236}">
                <a16:creationId xmlns:a16="http://schemas.microsoft.com/office/drawing/2014/main" id="{16E58B7A-C87A-4942-3036-AD2FBF294218}"/>
              </a:ext>
            </a:extLst>
          </p:cNvPr>
          <p:cNvCxnSpPr/>
          <p:nvPr/>
        </p:nvCxnSpPr>
        <p:spPr>
          <a:xfrm rot="10800000">
            <a:off x="1546953" y="5954100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1" name="Google Shape;2772;p59">
            <a:extLst>
              <a:ext uri="{FF2B5EF4-FFF2-40B4-BE49-F238E27FC236}">
                <a16:creationId xmlns:a16="http://schemas.microsoft.com/office/drawing/2014/main" id="{BA3549A0-7752-52F2-5931-F5867CDD2389}"/>
              </a:ext>
            </a:extLst>
          </p:cNvPr>
          <p:cNvCxnSpPr/>
          <p:nvPr/>
        </p:nvCxnSpPr>
        <p:spPr>
          <a:xfrm rot="10800000">
            <a:off x="1610051" y="571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2" name="Google Shape;2773;p59">
            <a:extLst>
              <a:ext uri="{FF2B5EF4-FFF2-40B4-BE49-F238E27FC236}">
                <a16:creationId xmlns:a16="http://schemas.microsoft.com/office/drawing/2014/main" id="{C7352EEF-54DF-E3DB-D879-19E629FF3DFD}"/>
              </a:ext>
            </a:extLst>
          </p:cNvPr>
          <p:cNvCxnSpPr/>
          <p:nvPr/>
        </p:nvCxnSpPr>
        <p:spPr>
          <a:xfrm rot="10800000">
            <a:off x="1610051" y="547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3" name="Google Shape;2774;p59">
            <a:extLst>
              <a:ext uri="{FF2B5EF4-FFF2-40B4-BE49-F238E27FC236}">
                <a16:creationId xmlns:a16="http://schemas.microsoft.com/office/drawing/2014/main" id="{BDE9179A-543B-A686-742B-CC88CD1F5F66}"/>
              </a:ext>
            </a:extLst>
          </p:cNvPr>
          <p:cNvCxnSpPr/>
          <p:nvPr/>
        </p:nvCxnSpPr>
        <p:spPr>
          <a:xfrm rot="10800000">
            <a:off x="1610051" y="619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4" name="Google Shape;2775;p59">
            <a:extLst>
              <a:ext uri="{FF2B5EF4-FFF2-40B4-BE49-F238E27FC236}">
                <a16:creationId xmlns:a16="http://schemas.microsoft.com/office/drawing/2014/main" id="{07CDE0B3-34DB-51FB-ABB0-32E5CE1CEA74}"/>
              </a:ext>
            </a:extLst>
          </p:cNvPr>
          <p:cNvCxnSpPr/>
          <p:nvPr/>
        </p:nvCxnSpPr>
        <p:spPr>
          <a:xfrm rot="10800000">
            <a:off x="1610051" y="6434100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" name="Google Shape;2777;p59">
            <a:extLst>
              <a:ext uri="{FF2B5EF4-FFF2-40B4-BE49-F238E27FC236}">
                <a16:creationId xmlns:a16="http://schemas.microsoft.com/office/drawing/2014/main" id="{22B2749D-B588-0C99-5C31-53B618AD6F60}"/>
              </a:ext>
            </a:extLst>
          </p:cNvPr>
          <p:cNvSpPr txBox="1"/>
          <p:nvPr/>
        </p:nvSpPr>
        <p:spPr>
          <a:xfrm>
            <a:off x="1032051" y="64496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sp>
        <p:nvSpPr>
          <p:cNvPr id="606" name="Google Shape;2778;p59">
            <a:extLst>
              <a:ext uri="{FF2B5EF4-FFF2-40B4-BE49-F238E27FC236}">
                <a16:creationId xmlns:a16="http://schemas.microsoft.com/office/drawing/2014/main" id="{83482512-D1AB-92B0-0331-749AD2F2D7F2}"/>
              </a:ext>
            </a:extLst>
          </p:cNvPr>
          <p:cNvSpPr txBox="1"/>
          <p:nvPr/>
        </p:nvSpPr>
        <p:spPr>
          <a:xfrm>
            <a:off x="1896317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7" name="Google Shape;2779;p59">
            <a:extLst>
              <a:ext uri="{FF2B5EF4-FFF2-40B4-BE49-F238E27FC236}">
                <a16:creationId xmlns:a16="http://schemas.microsoft.com/office/drawing/2014/main" id="{8D4A4410-ED10-12BE-ED7B-44F17D311D5C}"/>
              </a:ext>
            </a:extLst>
          </p:cNvPr>
          <p:cNvSpPr txBox="1"/>
          <p:nvPr/>
        </p:nvSpPr>
        <p:spPr>
          <a:xfrm>
            <a:off x="2442977" y="647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333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8" name="Google Shape;2780;p59">
            <a:extLst>
              <a:ext uri="{FF2B5EF4-FFF2-40B4-BE49-F238E27FC236}">
                <a16:creationId xmlns:a16="http://schemas.microsoft.com/office/drawing/2014/main" id="{2B5C9A38-E99D-C5BA-4833-9CE3C2288ACF}"/>
              </a:ext>
            </a:extLst>
          </p:cNvPr>
          <p:cNvSpPr txBox="1"/>
          <p:nvPr/>
        </p:nvSpPr>
        <p:spPr>
          <a:xfrm>
            <a:off x="2989636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9" name="Google Shape;2781;p59">
            <a:extLst>
              <a:ext uri="{FF2B5EF4-FFF2-40B4-BE49-F238E27FC236}">
                <a16:creationId xmlns:a16="http://schemas.microsoft.com/office/drawing/2014/main" id="{53704762-F676-E6E1-D2BE-E2A61446FC27}"/>
              </a:ext>
            </a:extLst>
          </p:cNvPr>
          <p:cNvSpPr txBox="1"/>
          <p:nvPr/>
        </p:nvSpPr>
        <p:spPr>
          <a:xfrm>
            <a:off x="3536296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0" name="Google Shape;2782;p59">
            <a:extLst>
              <a:ext uri="{FF2B5EF4-FFF2-40B4-BE49-F238E27FC236}">
                <a16:creationId xmlns:a16="http://schemas.microsoft.com/office/drawing/2014/main" id="{20A3FF5D-47BD-8CAD-8E49-1FAEA51FB6C2}"/>
              </a:ext>
            </a:extLst>
          </p:cNvPr>
          <p:cNvSpPr txBox="1"/>
          <p:nvPr/>
        </p:nvSpPr>
        <p:spPr>
          <a:xfrm>
            <a:off x="4082955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1" name="Google Shape;2783;p59">
            <a:extLst>
              <a:ext uri="{FF2B5EF4-FFF2-40B4-BE49-F238E27FC236}">
                <a16:creationId xmlns:a16="http://schemas.microsoft.com/office/drawing/2014/main" id="{E2D8B4A0-0A0B-B738-2638-2B89A87CB67F}"/>
              </a:ext>
            </a:extLst>
          </p:cNvPr>
          <p:cNvSpPr txBox="1"/>
          <p:nvPr/>
        </p:nvSpPr>
        <p:spPr>
          <a:xfrm>
            <a:off x="4629615" y="575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50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2" name="Google Shape;2784;p59">
            <a:extLst>
              <a:ext uri="{FF2B5EF4-FFF2-40B4-BE49-F238E27FC236}">
                <a16:creationId xmlns:a16="http://schemas.microsoft.com/office/drawing/2014/main" id="{EF50C96F-076E-8A0E-B301-3D960D647B6A}"/>
              </a:ext>
            </a:extLst>
          </p:cNvPr>
          <p:cNvSpPr txBox="1"/>
          <p:nvPr/>
        </p:nvSpPr>
        <p:spPr>
          <a:xfrm>
            <a:off x="5176273" y="647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333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3" name="Google Shape;2785;p59">
            <a:extLst>
              <a:ext uri="{FF2B5EF4-FFF2-40B4-BE49-F238E27FC236}">
                <a16:creationId xmlns:a16="http://schemas.microsoft.com/office/drawing/2014/main" id="{1A762A12-2D5B-972D-04FF-2686C5CF9FBB}"/>
              </a:ext>
            </a:extLst>
          </p:cNvPr>
          <p:cNvSpPr txBox="1"/>
          <p:nvPr/>
        </p:nvSpPr>
        <p:spPr>
          <a:xfrm>
            <a:off x="5722932" y="647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333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4" name="Google Shape;2786;p59">
            <a:extLst>
              <a:ext uri="{FF2B5EF4-FFF2-40B4-BE49-F238E27FC236}">
                <a16:creationId xmlns:a16="http://schemas.microsoft.com/office/drawing/2014/main" id="{27F854A4-A373-D3F2-A4E3-73198865C7B5}"/>
              </a:ext>
            </a:extLst>
          </p:cNvPr>
          <p:cNvSpPr txBox="1"/>
          <p:nvPr/>
        </p:nvSpPr>
        <p:spPr>
          <a:xfrm>
            <a:off x="6269592" y="6470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1333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5" name="Google Shape;2787;p59">
            <a:extLst>
              <a:ext uri="{FF2B5EF4-FFF2-40B4-BE49-F238E27FC236}">
                <a16:creationId xmlns:a16="http://schemas.microsoft.com/office/drawing/2014/main" id="{6DA153D1-5A4E-4077-8017-D113D5462429}"/>
              </a:ext>
            </a:extLst>
          </p:cNvPr>
          <p:cNvSpPr txBox="1"/>
          <p:nvPr/>
        </p:nvSpPr>
        <p:spPr>
          <a:xfrm>
            <a:off x="6816251" y="5894900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>
                <a:solidFill>
                  <a:srgbClr val="38761D"/>
                </a:solidFill>
                <a:latin typeface="Lato"/>
                <a:ea typeface="Lato"/>
                <a:cs typeface="Lato"/>
                <a:sym typeface="Lato"/>
              </a:rPr>
              <a:t>40</a:t>
            </a:r>
            <a:endParaRPr sz="1333">
              <a:solidFill>
                <a:srgbClr val="38761D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16" name="Google Shape;2788;p59">
            <a:extLst>
              <a:ext uri="{FF2B5EF4-FFF2-40B4-BE49-F238E27FC236}">
                <a16:creationId xmlns:a16="http://schemas.microsoft.com/office/drawing/2014/main" id="{396EC322-11B7-4E95-449C-CA331DCACCA9}"/>
              </a:ext>
            </a:extLst>
          </p:cNvPr>
          <p:cNvCxnSpPr/>
          <p:nvPr/>
        </p:nvCxnSpPr>
        <p:spPr>
          <a:xfrm rot="10800000">
            <a:off x="1552417" y="6674100"/>
            <a:ext cx="5808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7" name="Google Shape;2658;p58">
            <a:extLst>
              <a:ext uri="{FF2B5EF4-FFF2-40B4-BE49-F238E27FC236}">
                <a16:creationId xmlns:a16="http://schemas.microsoft.com/office/drawing/2014/main" id="{4503ABF1-BAA0-B838-9AC3-AA352B66C03C}"/>
              </a:ext>
            </a:extLst>
          </p:cNvPr>
          <p:cNvSpPr txBox="1"/>
          <p:nvPr/>
        </p:nvSpPr>
        <p:spPr>
          <a:xfrm>
            <a:off x="1016050" y="5029900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100</a:t>
            </a:r>
            <a:endParaRPr sz="2400" dirty="0"/>
          </a:p>
        </p:txBody>
      </p:sp>
      <p:sp>
        <p:nvSpPr>
          <p:cNvPr id="618" name="TextBox 617">
            <a:extLst>
              <a:ext uri="{FF2B5EF4-FFF2-40B4-BE49-F238E27FC236}">
                <a16:creationId xmlns:a16="http://schemas.microsoft.com/office/drawing/2014/main" id="{C9321C5B-4A19-A2FD-977C-DDAA21406AD7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619" name="Rectangle: Rounded Corners 618">
            <a:extLst>
              <a:ext uri="{FF2B5EF4-FFF2-40B4-BE49-F238E27FC236}">
                <a16:creationId xmlns:a16="http://schemas.microsoft.com/office/drawing/2014/main" id="{180EBAAD-A08A-8C72-7DA7-D1EFBA02C59C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0" name="Google Shape;6490;p104">
            <a:extLst>
              <a:ext uri="{FF2B5EF4-FFF2-40B4-BE49-F238E27FC236}">
                <a16:creationId xmlns:a16="http://schemas.microsoft.com/office/drawing/2014/main" id="{574F5597-6810-5FE3-2842-04B4036EE943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1" name="Google Shape;6490;p104">
            <a:extLst>
              <a:ext uri="{FF2B5EF4-FFF2-40B4-BE49-F238E27FC236}">
                <a16:creationId xmlns:a16="http://schemas.microsoft.com/office/drawing/2014/main" id="{C97212D8-C046-E399-4864-57FA6F5E5516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2" name="Google Shape;6490;p104">
            <a:extLst>
              <a:ext uri="{FF2B5EF4-FFF2-40B4-BE49-F238E27FC236}">
                <a16:creationId xmlns:a16="http://schemas.microsoft.com/office/drawing/2014/main" id="{31C123AD-733D-5621-1D2A-25183D11F742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3" name="Google Shape;6490;p104">
            <a:extLst>
              <a:ext uri="{FF2B5EF4-FFF2-40B4-BE49-F238E27FC236}">
                <a16:creationId xmlns:a16="http://schemas.microsoft.com/office/drawing/2014/main" id="{DAF32DA0-28F6-FDA6-50F3-9A8CD7360F99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  <p:sp>
        <p:nvSpPr>
          <p:cNvPr id="625" name="Left Brace 624">
            <a:extLst>
              <a:ext uri="{FF2B5EF4-FFF2-40B4-BE49-F238E27FC236}">
                <a16:creationId xmlns:a16="http://schemas.microsoft.com/office/drawing/2014/main" id="{7EF2D963-2BD0-9423-A0F5-257DC4B1154F}"/>
              </a:ext>
            </a:extLst>
          </p:cNvPr>
          <p:cNvSpPr/>
          <p:nvPr/>
        </p:nvSpPr>
        <p:spPr>
          <a:xfrm rot="16200000">
            <a:off x="8238539" y="3520992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8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>
          <a:extLst>
            <a:ext uri="{FF2B5EF4-FFF2-40B4-BE49-F238E27FC236}">
              <a16:creationId xmlns:a16="http://schemas.microsoft.com/office/drawing/2014/main" id="{257E4E5A-3069-5A9B-5460-75F41F800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301;p45">
            <a:extLst>
              <a:ext uri="{FF2B5EF4-FFF2-40B4-BE49-F238E27FC236}">
                <a16:creationId xmlns:a16="http://schemas.microsoft.com/office/drawing/2014/main" id="{4F511255-A08D-F61B-91E5-08D994A860B2}"/>
              </a:ext>
            </a:extLst>
          </p:cNvPr>
          <p:cNvSpPr txBox="1"/>
          <p:nvPr/>
        </p:nvSpPr>
        <p:spPr>
          <a:xfrm>
            <a:off x="316427" y="5121827"/>
            <a:ext cx="8975201" cy="1473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A vs. B: </a:t>
            </a:r>
            <a:r>
              <a:rPr lang="en-GB" sz="2800" baseline="30000" dirty="0">
                <a:solidFill>
                  <a:srgbClr val="0070C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same cost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, but </a:t>
            </a:r>
            <a:r>
              <a:rPr lang="en-GB" sz="2800" baseline="30000" dirty="0">
                <a:solidFill>
                  <a:srgbClr val="00B05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A has more supporters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→ </a:t>
            </a:r>
            <a:r>
              <a:rPr lang="en-GB" sz="28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select 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A vs. B: </a:t>
            </a:r>
            <a:r>
              <a:rPr lang="en-GB" sz="2800" baseline="30000" dirty="0">
                <a:solidFill>
                  <a:srgbClr val="0070C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same number of supporters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, but </a:t>
            </a:r>
            <a:r>
              <a:rPr lang="en-GB" sz="2800" baseline="30000" dirty="0">
                <a:solidFill>
                  <a:srgbClr val="00B05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A is cheaper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→ </a:t>
            </a:r>
            <a:r>
              <a:rPr lang="en-GB" sz="28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select 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A vs. B: </a:t>
            </a:r>
            <a:r>
              <a:rPr lang="en-GB" sz="2800" baseline="30000" dirty="0">
                <a:solidFill>
                  <a:srgbClr val="0070C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same cost and supporters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, </a:t>
            </a:r>
            <a:b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</a:b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            but </a:t>
            </a:r>
            <a:r>
              <a:rPr lang="en-GB" sz="2800" baseline="30000" dirty="0">
                <a:solidFill>
                  <a:srgbClr val="00B05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A’s supporters are less satisfied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currently → </a:t>
            </a:r>
            <a:r>
              <a:rPr lang="en-GB" sz="28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select A</a:t>
            </a:r>
          </a:p>
        </p:txBody>
      </p:sp>
      <p:sp>
        <p:nvSpPr>
          <p:cNvPr id="13" name="Google Shape;1301;p45">
            <a:extLst>
              <a:ext uri="{FF2B5EF4-FFF2-40B4-BE49-F238E27FC236}">
                <a16:creationId xmlns:a16="http://schemas.microsoft.com/office/drawing/2014/main" id="{CF1D9255-763F-2CD1-6451-BAF7BFD7C9F7}"/>
              </a:ext>
            </a:extLst>
          </p:cNvPr>
          <p:cNvSpPr txBox="1"/>
          <p:nvPr/>
        </p:nvSpPr>
        <p:spPr>
          <a:xfrm>
            <a:off x="1369589" y="1189023"/>
            <a:ext cx="6565043" cy="203595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Simple to understand and explain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Polynomial, can be used in PB no matter the scale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Fair (EJR etc)!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Higher satisfaction for the least satisfied voters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Keeps the voting process the same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263F38-BF97-4B2F-B5C7-E6F87A4CD96C}"/>
              </a:ext>
            </a:extLst>
          </p:cNvPr>
          <p:cNvSpPr txBox="1"/>
          <p:nvPr/>
        </p:nvSpPr>
        <p:spPr>
          <a:xfrm>
            <a:off x="9119360" y="200604"/>
            <a:ext cx="27946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Method of </a:t>
            </a:r>
            <a:b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</a:br>
            <a:r>
              <a:rPr lang="en-US" sz="32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 (MES).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FE6A6C-D5F9-E264-EC57-6FFDEEA62BF5}"/>
              </a:ext>
            </a:extLst>
          </p:cNvPr>
          <p:cNvSpPr/>
          <p:nvPr/>
        </p:nvSpPr>
        <p:spPr>
          <a:xfrm>
            <a:off x="8911974" y="248127"/>
            <a:ext cx="3150410" cy="6506633"/>
          </a:xfrm>
          <a:custGeom>
            <a:avLst/>
            <a:gdLst>
              <a:gd name="connsiteX0" fmla="*/ 0 w 3150410"/>
              <a:gd name="connsiteY0" fmla="*/ 525079 h 6506633"/>
              <a:gd name="connsiteX1" fmla="*/ 525079 w 3150410"/>
              <a:gd name="connsiteY1" fmla="*/ 0 h 6506633"/>
              <a:gd name="connsiteX2" fmla="*/ 1071145 w 3150410"/>
              <a:gd name="connsiteY2" fmla="*/ 0 h 6506633"/>
              <a:gd name="connsiteX3" fmla="*/ 1617210 w 3150410"/>
              <a:gd name="connsiteY3" fmla="*/ 0 h 6506633"/>
              <a:gd name="connsiteX4" fmla="*/ 2121271 w 3150410"/>
              <a:gd name="connsiteY4" fmla="*/ 0 h 6506633"/>
              <a:gd name="connsiteX5" fmla="*/ 2625331 w 3150410"/>
              <a:gd name="connsiteY5" fmla="*/ 0 h 6506633"/>
              <a:gd name="connsiteX6" fmla="*/ 3150410 w 3150410"/>
              <a:gd name="connsiteY6" fmla="*/ 525079 h 6506633"/>
              <a:gd name="connsiteX7" fmla="*/ 3150410 w 3150410"/>
              <a:gd name="connsiteY7" fmla="*/ 1207138 h 6506633"/>
              <a:gd name="connsiteX8" fmla="*/ 3150410 w 3150410"/>
              <a:gd name="connsiteY8" fmla="*/ 1889198 h 6506633"/>
              <a:gd name="connsiteX9" fmla="*/ 3150410 w 3150410"/>
              <a:gd name="connsiteY9" fmla="*/ 2571257 h 6506633"/>
              <a:gd name="connsiteX10" fmla="*/ 3150410 w 3150410"/>
              <a:gd name="connsiteY10" fmla="*/ 3362446 h 6506633"/>
              <a:gd name="connsiteX11" fmla="*/ 3150410 w 3150410"/>
              <a:gd name="connsiteY11" fmla="*/ 3935376 h 6506633"/>
              <a:gd name="connsiteX12" fmla="*/ 3150410 w 3150410"/>
              <a:gd name="connsiteY12" fmla="*/ 4726565 h 6506633"/>
              <a:gd name="connsiteX13" fmla="*/ 3150410 w 3150410"/>
              <a:gd name="connsiteY13" fmla="*/ 5299495 h 6506633"/>
              <a:gd name="connsiteX14" fmla="*/ 3150410 w 3150410"/>
              <a:gd name="connsiteY14" fmla="*/ 5981554 h 6506633"/>
              <a:gd name="connsiteX15" fmla="*/ 2625331 w 3150410"/>
              <a:gd name="connsiteY15" fmla="*/ 6506633 h 6506633"/>
              <a:gd name="connsiteX16" fmla="*/ 2121271 w 3150410"/>
              <a:gd name="connsiteY16" fmla="*/ 6506633 h 6506633"/>
              <a:gd name="connsiteX17" fmla="*/ 1554202 w 3150410"/>
              <a:gd name="connsiteY17" fmla="*/ 6506633 h 6506633"/>
              <a:gd name="connsiteX18" fmla="*/ 1029139 w 3150410"/>
              <a:gd name="connsiteY18" fmla="*/ 6506633 h 6506633"/>
              <a:gd name="connsiteX19" fmla="*/ 525079 w 3150410"/>
              <a:gd name="connsiteY19" fmla="*/ 6506633 h 6506633"/>
              <a:gd name="connsiteX20" fmla="*/ 0 w 3150410"/>
              <a:gd name="connsiteY20" fmla="*/ 5981554 h 6506633"/>
              <a:gd name="connsiteX21" fmla="*/ 0 w 3150410"/>
              <a:gd name="connsiteY21" fmla="*/ 5463189 h 6506633"/>
              <a:gd name="connsiteX22" fmla="*/ 0 w 3150410"/>
              <a:gd name="connsiteY22" fmla="*/ 4726565 h 6506633"/>
              <a:gd name="connsiteX23" fmla="*/ 0 w 3150410"/>
              <a:gd name="connsiteY23" fmla="*/ 3989941 h 6506633"/>
              <a:gd name="connsiteX24" fmla="*/ 0 w 3150410"/>
              <a:gd name="connsiteY24" fmla="*/ 3471576 h 6506633"/>
              <a:gd name="connsiteX25" fmla="*/ 0 w 3150410"/>
              <a:gd name="connsiteY25" fmla="*/ 2898646 h 6506633"/>
              <a:gd name="connsiteX26" fmla="*/ 0 w 3150410"/>
              <a:gd name="connsiteY26" fmla="*/ 2380281 h 6506633"/>
              <a:gd name="connsiteX27" fmla="*/ 0 w 3150410"/>
              <a:gd name="connsiteY27" fmla="*/ 1589092 h 6506633"/>
              <a:gd name="connsiteX28" fmla="*/ 0 w 3150410"/>
              <a:gd name="connsiteY28" fmla="*/ 525079 h 6506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50410" h="6506633" extrusionOk="0">
                <a:moveTo>
                  <a:pt x="0" y="525079"/>
                </a:moveTo>
                <a:cubicBezTo>
                  <a:pt x="-43988" y="223503"/>
                  <a:pt x="230343" y="37442"/>
                  <a:pt x="525079" y="0"/>
                </a:cubicBezTo>
                <a:cubicBezTo>
                  <a:pt x="717798" y="12195"/>
                  <a:pt x="853267" y="-6392"/>
                  <a:pt x="1071145" y="0"/>
                </a:cubicBezTo>
                <a:cubicBezTo>
                  <a:pt x="1289023" y="6392"/>
                  <a:pt x="1378541" y="-27042"/>
                  <a:pt x="1617210" y="0"/>
                </a:cubicBezTo>
                <a:cubicBezTo>
                  <a:pt x="1855880" y="27042"/>
                  <a:pt x="1874175" y="-7877"/>
                  <a:pt x="2121271" y="0"/>
                </a:cubicBezTo>
                <a:cubicBezTo>
                  <a:pt x="2368367" y="7877"/>
                  <a:pt x="2431643" y="7644"/>
                  <a:pt x="2625331" y="0"/>
                </a:cubicBezTo>
                <a:cubicBezTo>
                  <a:pt x="2868039" y="8886"/>
                  <a:pt x="3099009" y="251991"/>
                  <a:pt x="3150410" y="525079"/>
                </a:cubicBezTo>
                <a:cubicBezTo>
                  <a:pt x="3125393" y="845097"/>
                  <a:pt x="3127517" y="941808"/>
                  <a:pt x="3150410" y="1207138"/>
                </a:cubicBezTo>
                <a:cubicBezTo>
                  <a:pt x="3173303" y="1472468"/>
                  <a:pt x="3154392" y="1717841"/>
                  <a:pt x="3150410" y="1889198"/>
                </a:cubicBezTo>
                <a:cubicBezTo>
                  <a:pt x="3146428" y="2060555"/>
                  <a:pt x="3159003" y="2405520"/>
                  <a:pt x="3150410" y="2571257"/>
                </a:cubicBezTo>
                <a:cubicBezTo>
                  <a:pt x="3141817" y="2736994"/>
                  <a:pt x="3135094" y="2988144"/>
                  <a:pt x="3150410" y="3362446"/>
                </a:cubicBezTo>
                <a:cubicBezTo>
                  <a:pt x="3165726" y="3736748"/>
                  <a:pt x="3178566" y="3665971"/>
                  <a:pt x="3150410" y="3935376"/>
                </a:cubicBezTo>
                <a:cubicBezTo>
                  <a:pt x="3122255" y="4204781"/>
                  <a:pt x="3123484" y="4524300"/>
                  <a:pt x="3150410" y="4726565"/>
                </a:cubicBezTo>
                <a:cubicBezTo>
                  <a:pt x="3177336" y="4928830"/>
                  <a:pt x="3141392" y="5040341"/>
                  <a:pt x="3150410" y="5299495"/>
                </a:cubicBezTo>
                <a:cubicBezTo>
                  <a:pt x="3159429" y="5558649"/>
                  <a:pt x="3173395" y="5712046"/>
                  <a:pt x="3150410" y="5981554"/>
                </a:cubicBezTo>
                <a:cubicBezTo>
                  <a:pt x="3216060" y="6301417"/>
                  <a:pt x="2909485" y="6492491"/>
                  <a:pt x="2625331" y="6506633"/>
                </a:cubicBezTo>
                <a:cubicBezTo>
                  <a:pt x="2403192" y="6524372"/>
                  <a:pt x="2342943" y="6490204"/>
                  <a:pt x="2121271" y="6506633"/>
                </a:cubicBezTo>
                <a:cubicBezTo>
                  <a:pt x="1899599" y="6523062"/>
                  <a:pt x="1709212" y="6519383"/>
                  <a:pt x="1554202" y="6506633"/>
                </a:cubicBezTo>
                <a:cubicBezTo>
                  <a:pt x="1399192" y="6493883"/>
                  <a:pt x="1202563" y="6494208"/>
                  <a:pt x="1029139" y="6506633"/>
                </a:cubicBezTo>
                <a:cubicBezTo>
                  <a:pt x="855715" y="6519058"/>
                  <a:pt x="739467" y="6510688"/>
                  <a:pt x="525079" y="6506633"/>
                </a:cubicBezTo>
                <a:cubicBezTo>
                  <a:pt x="232731" y="6493892"/>
                  <a:pt x="-3174" y="6277438"/>
                  <a:pt x="0" y="5981554"/>
                </a:cubicBezTo>
                <a:cubicBezTo>
                  <a:pt x="12965" y="5849841"/>
                  <a:pt x="-21394" y="5574357"/>
                  <a:pt x="0" y="5463189"/>
                </a:cubicBezTo>
                <a:cubicBezTo>
                  <a:pt x="21394" y="5352021"/>
                  <a:pt x="10826" y="5056319"/>
                  <a:pt x="0" y="4726565"/>
                </a:cubicBezTo>
                <a:cubicBezTo>
                  <a:pt x="-10826" y="4396811"/>
                  <a:pt x="-29672" y="4286552"/>
                  <a:pt x="0" y="3989941"/>
                </a:cubicBezTo>
                <a:cubicBezTo>
                  <a:pt x="29672" y="3693330"/>
                  <a:pt x="11183" y="3660251"/>
                  <a:pt x="0" y="3471576"/>
                </a:cubicBezTo>
                <a:cubicBezTo>
                  <a:pt x="-11183" y="3282902"/>
                  <a:pt x="25680" y="3034864"/>
                  <a:pt x="0" y="2898646"/>
                </a:cubicBezTo>
                <a:cubicBezTo>
                  <a:pt x="-25680" y="2762428"/>
                  <a:pt x="3243" y="2512816"/>
                  <a:pt x="0" y="2380281"/>
                </a:cubicBezTo>
                <a:cubicBezTo>
                  <a:pt x="-3243" y="2247747"/>
                  <a:pt x="-32137" y="1802527"/>
                  <a:pt x="0" y="1589092"/>
                </a:cubicBezTo>
                <a:cubicBezTo>
                  <a:pt x="32137" y="1375657"/>
                  <a:pt x="4086" y="1040363"/>
                  <a:pt x="0" y="525079"/>
                </a:cubicBezTo>
                <a:close/>
              </a:path>
            </a:pathLst>
          </a:custGeom>
          <a:noFill/>
          <a:ln w="28575">
            <a:solidFill>
              <a:schemeClr val="tx2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41678904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6490;p104">
            <a:extLst>
              <a:ext uri="{FF2B5EF4-FFF2-40B4-BE49-F238E27FC236}">
                <a16:creationId xmlns:a16="http://schemas.microsoft.com/office/drawing/2014/main" id="{78B18333-21CA-A3C2-31D6-7DFF149BC008}"/>
              </a:ext>
            </a:extLst>
          </p:cNvPr>
          <p:cNvSpPr/>
          <p:nvPr/>
        </p:nvSpPr>
        <p:spPr>
          <a:xfrm>
            <a:off x="9020126" y="1345010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budget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among voters.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6490;p104">
            <a:extLst>
              <a:ext uri="{FF2B5EF4-FFF2-40B4-BE49-F238E27FC236}">
                <a16:creationId xmlns:a16="http://schemas.microsoft.com/office/drawing/2014/main" id="{1B083241-AA11-6B15-218B-431815B0313C}"/>
              </a:ext>
            </a:extLst>
          </p:cNvPr>
          <p:cNvSpPr/>
          <p:nvPr/>
        </p:nvSpPr>
        <p:spPr>
          <a:xfrm>
            <a:off x="9016326" y="2215638"/>
            <a:ext cx="3000697" cy="74926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Look for a project its supporters can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afford</a:t>
            </a:r>
            <a:r>
              <a:rPr lang="en-GB" sz="2000" dirty="0">
                <a:latin typeface="Comic Sans MS" panose="030F0702030302020204" pitchFamily="66" charset="0"/>
              </a:rPr>
              <a:t>.</a:t>
            </a:r>
            <a:endParaRPr sz="20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6490;p104">
            <a:extLst>
              <a:ext uri="{FF2B5EF4-FFF2-40B4-BE49-F238E27FC236}">
                <a16:creationId xmlns:a16="http://schemas.microsoft.com/office/drawing/2014/main" id="{707DA745-0C0C-675F-C6C5-415734541431}"/>
              </a:ext>
            </a:extLst>
          </p:cNvPr>
          <p:cNvSpPr/>
          <p:nvPr/>
        </p:nvSpPr>
        <p:spPr>
          <a:xfrm>
            <a:off x="9016325" y="3078707"/>
            <a:ext cx="3000697" cy="1739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If there are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several</a:t>
            </a:r>
            <a:r>
              <a:rPr lang="en-GB" sz="2000" dirty="0">
                <a:latin typeface="Comic Sans MS" panose="030F0702030302020204" pitchFamily="66" charset="0"/>
              </a:rPr>
              <a:t>, choose the one whose cost can be split most thinly</a:t>
            </a:r>
            <a:r>
              <a:rPr lang="en-US" sz="2000" dirty="0">
                <a:latin typeface="Comic Sans MS" panose="030F0702030302020204" pitchFamily="66" charset="0"/>
              </a:rPr>
              <a:t>:</a:t>
            </a:r>
            <a:r>
              <a:rPr lang="en-US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each pays cost/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ρ</a:t>
            </a: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 or less</a:t>
            </a:r>
            <a:r>
              <a:rPr lang="el-GR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, </a:t>
            </a:r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maximize </a:t>
            </a:r>
            <a:r>
              <a:rPr lang="el-GR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ρ.</a:t>
            </a:r>
            <a:endParaRPr sz="2000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Google Shape;6490;p104">
            <a:extLst>
              <a:ext uri="{FF2B5EF4-FFF2-40B4-BE49-F238E27FC236}">
                <a16:creationId xmlns:a16="http://schemas.microsoft.com/office/drawing/2014/main" id="{7F28C5A8-BFBB-B1AD-AAFE-DE7A50214BE5}"/>
              </a:ext>
            </a:extLst>
          </p:cNvPr>
          <p:cNvSpPr/>
          <p:nvPr/>
        </p:nvSpPr>
        <p:spPr>
          <a:xfrm>
            <a:off x="9016325" y="4912744"/>
            <a:ext cx="3000697" cy="1635286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Fund</a:t>
            </a:r>
            <a:r>
              <a:rPr lang="en-GB" sz="2000" dirty="0">
                <a:latin typeface="Comic Sans MS" panose="030F0702030302020204" pitchFamily="66" charset="0"/>
              </a:rPr>
              <a:t> the project,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solidFill>
                  <a:srgbClr val="00B0F0"/>
                </a:solidFill>
                <a:latin typeface="Comic Sans MS" panose="030F0702030302020204" pitchFamily="66" charset="0"/>
              </a:rPr>
              <a:t>split the cost</a:t>
            </a:r>
            <a:r>
              <a:rPr lang="en-GB" sz="2000" dirty="0">
                <a:latin typeface="Comic Sans MS" panose="030F0702030302020204" pitchFamily="66" charset="0"/>
              </a:rPr>
              <a:t> as </a:t>
            </a:r>
            <a:r>
              <a:rPr lang="en-GB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equally</a:t>
            </a:r>
            <a:r>
              <a:rPr lang="en-GB" sz="2000" dirty="0">
                <a:latin typeface="Comic Sans MS" panose="030F0702030302020204" pitchFamily="66" charset="0"/>
              </a:rPr>
              <a:t> as possible among its supporters, </a:t>
            </a:r>
            <a:r>
              <a:rPr lang="en-GB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find next</a:t>
            </a:r>
            <a:r>
              <a:rPr lang="en-GB" sz="2000" dirty="0">
                <a:latin typeface="Comic Sans MS" panose="030F0702030302020204" pitchFamily="66" charset="0"/>
              </a:rPr>
              <a:t> affordable project.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288CD2B-A6D0-5BFB-2E7A-6BBDA94919A5}"/>
              </a:ext>
            </a:extLst>
          </p:cNvPr>
          <p:cNvCxnSpPr>
            <a:cxnSpLocks/>
          </p:cNvCxnSpPr>
          <p:nvPr/>
        </p:nvCxnSpPr>
        <p:spPr>
          <a:xfrm flipH="1">
            <a:off x="5594555" y="4807975"/>
            <a:ext cx="492211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E0E08D7-E4AD-0AD3-2FA5-F2C4EA5485FD}"/>
              </a:ext>
            </a:extLst>
          </p:cNvPr>
          <p:cNvSpPr txBox="1"/>
          <p:nvPr/>
        </p:nvSpPr>
        <p:spPr>
          <a:xfrm>
            <a:off x="2392777" y="4380786"/>
            <a:ext cx="3284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solidFill>
                  <a:srgbClr val="0070C0"/>
                </a:solidFill>
                <a:latin typeface="Agency FB" panose="020B0503020202020204" pitchFamily="34" charset="0"/>
              </a:rPr>
              <a:t>normative properties</a:t>
            </a:r>
          </a:p>
        </p:txBody>
      </p:sp>
    </p:spTree>
    <p:extLst>
      <p:ext uri="{BB962C8B-B14F-4D97-AF65-F5344CB8AC3E}">
        <p14:creationId xmlns:p14="http://schemas.microsoft.com/office/powerpoint/2010/main" val="25218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>
          <a:extLst>
            <a:ext uri="{FF2B5EF4-FFF2-40B4-BE49-F238E27FC236}">
              <a16:creationId xmlns:a16="http://schemas.microsoft.com/office/drawing/2014/main" id="{16B20C49-7DDE-C141-89F9-5B1D2E931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5116129-A320-E530-6FD8-8682B6625D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4047"/>
          <a:stretch/>
        </p:blipFill>
        <p:spPr>
          <a:xfrm>
            <a:off x="5198729" y="45582"/>
            <a:ext cx="4495877" cy="2909530"/>
          </a:xfrm>
          <a:prstGeom prst="rect">
            <a:avLst/>
          </a:prstGeom>
        </p:spPr>
      </p:pic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39B7D118-5CAC-88D8-F1EE-78073F22DD30}"/>
              </a:ext>
            </a:extLst>
          </p:cNvPr>
          <p:cNvSpPr/>
          <p:nvPr/>
        </p:nvSpPr>
        <p:spPr>
          <a:xfrm>
            <a:off x="3362633" y="55415"/>
            <a:ext cx="8672591" cy="3814248"/>
          </a:xfrm>
          <a:custGeom>
            <a:avLst/>
            <a:gdLst>
              <a:gd name="connsiteX0" fmla="*/ 0 w 8672591"/>
              <a:gd name="connsiteY0" fmla="*/ 635708 h 3814248"/>
              <a:gd name="connsiteX1" fmla="*/ 635708 w 8672591"/>
              <a:gd name="connsiteY1" fmla="*/ 0 h 3814248"/>
              <a:gd name="connsiteX2" fmla="*/ 1131017 w 8672591"/>
              <a:gd name="connsiteY2" fmla="*/ 0 h 3814248"/>
              <a:gd name="connsiteX3" fmla="*/ 1626327 w 8672591"/>
              <a:gd name="connsiteY3" fmla="*/ 0 h 3814248"/>
              <a:gd name="connsiteX4" fmla="*/ 2047624 w 8672591"/>
              <a:gd name="connsiteY4" fmla="*/ 0 h 3814248"/>
              <a:gd name="connsiteX5" fmla="*/ 2690957 w 8672591"/>
              <a:gd name="connsiteY5" fmla="*/ 0 h 3814248"/>
              <a:gd name="connsiteX6" fmla="*/ 3260279 w 8672591"/>
              <a:gd name="connsiteY6" fmla="*/ 0 h 3814248"/>
              <a:gd name="connsiteX7" fmla="*/ 3755588 w 8672591"/>
              <a:gd name="connsiteY7" fmla="*/ 0 h 3814248"/>
              <a:gd name="connsiteX8" fmla="*/ 4324909 w 8672591"/>
              <a:gd name="connsiteY8" fmla="*/ 0 h 3814248"/>
              <a:gd name="connsiteX9" fmla="*/ 4820218 w 8672591"/>
              <a:gd name="connsiteY9" fmla="*/ 0 h 3814248"/>
              <a:gd name="connsiteX10" fmla="*/ 5315528 w 8672591"/>
              <a:gd name="connsiteY10" fmla="*/ 0 h 3814248"/>
              <a:gd name="connsiteX11" fmla="*/ 6032873 w 8672591"/>
              <a:gd name="connsiteY11" fmla="*/ 0 h 3814248"/>
              <a:gd name="connsiteX12" fmla="*/ 6602194 w 8672591"/>
              <a:gd name="connsiteY12" fmla="*/ 0 h 3814248"/>
              <a:gd name="connsiteX13" fmla="*/ 7097503 w 8672591"/>
              <a:gd name="connsiteY13" fmla="*/ 0 h 3814248"/>
              <a:gd name="connsiteX14" fmla="*/ 8036883 w 8672591"/>
              <a:gd name="connsiteY14" fmla="*/ 0 h 3814248"/>
              <a:gd name="connsiteX15" fmla="*/ 8672591 w 8672591"/>
              <a:gd name="connsiteY15" fmla="*/ 635708 h 3814248"/>
              <a:gd name="connsiteX16" fmla="*/ 8672591 w 8672591"/>
              <a:gd name="connsiteY16" fmla="*/ 1067989 h 3814248"/>
              <a:gd name="connsiteX17" fmla="*/ 8672591 w 8672591"/>
              <a:gd name="connsiteY17" fmla="*/ 1500271 h 3814248"/>
              <a:gd name="connsiteX18" fmla="*/ 8672591 w 8672591"/>
              <a:gd name="connsiteY18" fmla="*/ 2059694 h 3814248"/>
              <a:gd name="connsiteX19" fmla="*/ 8672591 w 8672591"/>
              <a:gd name="connsiteY19" fmla="*/ 2619117 h 3814248"/>
              <a:gd name="connsiteX20" fmla="*/ 8672591 w 8672591"/>
              <a:gd name="connsiteY20" fmla="*/ 3178540 h 3814248"/>
              <a:gd name="connsiteX21" fmla="*/ 8036883 w 8672591"/>
              <a:gd name="connsiteY21" fmla="*/ 3814248 h 3814248"/>
              <a:gd name="connsiteX22" fmla="*/ 7541574 w 8672591"/>
              <a:gd name="connsiteY22" fmla="*/ 3814248 h 3814248"/>
              <a:gd name="connsiteX23" fmla="*/ 7120276 w 8672591"/>
              <a:gd name="connsiteY23" fmla="*/ 3814248 h 3814248"/>
              <a:gd name="connsiteX24" fmla="*/ 6476943 w 8672591"/>
              <a:gd name="connsiteY24" fmla="*/ 3814248 h 3814248"/>
              <a:gd name="connsiteX25" fmla="*/ 5759598 w 8672591"/>
              <a:gd name="connsiteY25" fmla="*/ 3814248 h 3814248"/>
              <a:gd name="connsiteX26" fmla="*/ 5190277 w 8672591"/>
              <a:gd name="connsiteY26" fmla="*/ 3814248 h 3814248"/>
              <a:gd name="connsiteX27" fmla="*/ 4842991 w 8672591"/>
              <a:gd name="connsiteY27" fmla="*/ 3814248 h 3814248"/>
              <a:gd name="connsiteX28" fmla="*/ 4273670 w 8672591"/>
              <a:gd name="connsiteY28" fmla="*/ 3814248 h 3814248"/>
              <a:gd name="connsiteX29" fmla="*/ 3704349 w 8672591"/>
              <a:gd name="connsiteY29" fmla="*/ 3814248 h 3814248"/>
              <a:gd name="connsiteX30" fmla="*/ 3209040 w 8672591"/>
              <a:gd name="connsiteY30" fmla="*/ 3814248 h 3814248"/>
              <a:gd name="connsiteX31" fmla="*/ 2565707 w 8672591"/>
              <a:gd name="connsiteY31" fmla="*/ 3814248 h 3814248"/>
              <a:gd name="connsiteX32" fmla="*/ 1922374 w 8672591"/>
              <a:gd name="connsiteY32" fmla="*/ 3814248 h 3814248"/>
              <a:gd name="connsiteX33" fmla="*/ 1575088 w 8672591"/>
              <a:gd name="connsiteY33" fmla="*/ 3814248 h 3814248"/>
              <a:gd name="connsiteX34" fmla="*/ 635708 w 8672591"/>
              <a:gd name="connsiteY34" fmla="*/ 3814248 h 3814248"/>
              <a:gd name="connsiteX35" fmla="*/ 0 w 8672591"/>
              <a:gd name="connsiteY35" fmla="*/ 3178540 h 3814248"/>
              <a:gd name="connsiteX36" fmla="*/ 0 w 8672591"/>
              <a:gd name="connsiteY36" fmla="*/ 2720830 h 3814248"/>
              <a:gd name="connsiteX37" fmla="*/ 0 w 8672591"/>
              <a:gd name="connsiteY37" fmla="*/ 2186836 h 3814248"/>
              <a:gd name="connsiteX38" fmla="*/ 0 w 8672591"/>
              <a:gd name="connsiteY38" fmla="*/ 1627412 h 3814248"/>
              <a:gd name="connsiteX39" fmla="*/ 0 w 8672591"/>
              <a:gd name="connsiteY39" fmla="*/ 1195131 h 3814248"/>
              <a:gd name="connsiteX40" fmla="*/ 0 w 8672591"/>
              <a:gd name="connsiteY40" fmla="*/ 635708 h 38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672591" h="3814248" extrusionOk="0">
                <a:moveTo>
                  <a:pt x="0" y="635708"/>
                </a:moveTo>
                <a:cubicBezTo>
                  <a:pt x="36843" y="205091"/>
                  <a:pt x="256283" y="-94330"/>
                  <a:pt x="635708" y="0"/>
                </a:cubicBezTo>
                <a:cubicBezTo>
                  <a:pt x="804616" y="-10346"/>
                  <a:pt x="898174" y="49055"/>
                  <a:pt x="1131017" y="0"/>
                </a:cubicBezTo>
                <a:cubicBezTo>
                  <a:pt x="1363860" y="-49055"/>
                  <a:pt x="1389905" y="19405"/>
                  <a:pt x="1626327" y="0"/>
                </a:cubicBezTo>
                <a:cubicBezTo>
                  <a:pt x="1862749" y="-19405"/>
                  <a:pt x="1961738" y="26481"/>
                  <a:pt x="2047624" y="0"/>
                </a:cubicBezTo>
                <a:cubicBezTo>
                  <a:pt x="2133510" y="-26481"/>
                  <a:pt x="2469873" y="29117"/>
                  <a:pt x="2690957" y="0"/>
                </a:cubicBezTo>
                <a:cubicBezTo>
                  <a:pt x="2912041" y="-29117"/>
                  <a:pt x="2990551" y="52977"/>
                  <a:pt x="3260279" y="0"/>
                </a:cubicBezTo>
                <a:cubicBezTo>
                  <a:pt x="3530007" y="-52977"/>
                  <a:pt x="3517200" y="4836"/>
                  <a:pt x="3755588" y="0"/>
                </a:cubicBezTo>
                <a:cubicBezTo>
                  <a:pt x="3993976" y="-4836"/>
                  <a:pt x="4163044" y="38821"/>
                  <a:pt x="4324909" y="0"/>
                </a:cubicBezTo>
                <a:cubicBezTo>
                  <a:pt x="4486774" y="-38821"/>
                  <a:pt x="4585081" y="32947"/>
                  <a:pt x="4820218" y="0"/>
                </a:cubicBezTo>
                <a:cubicBezTo>
                  <a:pt x="5055355" y="-32947"/>
                  <a:pt x="5106063" y="13602"/>
                  <a:pt x="5315528" y="0"/>
                </a:cubicBezTo>
                <a:cubicBezTo>
                  <a:pt x="5524993" y="-13602"/>
                  <a:pt x="5689068" y="24277"/>
                  <a:pt x="6032873" y="0"/>
                </a:cubicBezTo>
                <a:cubicBezTo>
                  <a:pt x="6376678" y="-24277"/>
                  <a:pt x="6370529" y="50776"/>
                  <a:pt x="6602194" y="0"/>
                </a:cubicBezTo>
                <a:cubicBezTo>
                  <a:pt x="6833859" y="-50776"/>
                  <a:pt x="6932046" y="1545"/>
                  <a:pt x="7097503" y="0"/>
                </a:cubicBezTo>
                <a:cubicBezTo>
                  <a:pt x="7262960" y="-1545"/>
                  <a:pt x="7821250" y="98014"/>
                  <a:pt x="8036883" y="0"/>
                </a:cubicBezTo>
                <a:cubicBezTo>
                  <a:pt x="8396805" y="71771"/>
                  <a:pt x="8749366" y="268958"/>
                  <a:pt x="8672591" y="635708"/>
                </a:cubicBezTo>
                <a:cubicBezTo>
                  <a:pt x="8712965" y="790114"/>
                  <a:pt x="8661216" y="910799"/>
                  <a:pt x="8672591" y="1067989"/>
                </a:cubicBezTo>
                <a:cubicBezTo>
                  <a:pt x="8683966" y="1225179"/>
                  <a:pt x="8668871" y="1325307"/>
                  <a:pt x="8672591" y="1500271"/>
                </a:cubicBezTo>
                <a:cubicBezTo>
                  <a:pt x="8676311" y="1675235"/>
                  <a:pt x="8638228" y="1889159"/>
                  <a:pt x="8672591" y="2059694"/>
                </a:cubicBezTo>
                <a:cubicBezTo>
                  <a:pt x="8706954" y="2230229"/>
                  <a:pt x="8638718" y="2423545"/>
                  <a:pt x="8672591" y="2619117"/>
                </a:cubicBezTo>
                <a:cubicBezTo>
                  <a:pt x="8706464" y="2814689"/>
                  <a:pt x="8670755" y="2951608"/>
                  <a:pt x="8672591" y="3178540"/>
                </a:cubicBezTo>
                <a:cubicBezTo>
                  <a:pt x="8660079" y="3511893"/>
                  <a:pt x="8362792" y="3829129"/>
                  <a:pt x="8036883" y="3814248"/>
                </a:cubicBezTo>
                <a:cubicBezTo>
                  <a:pt x="7918728" y="3862193"/>
                  <a:pt x="7710292" y="3812081"/>
                  <a:pt x="7541574" y="3814248"/>
                </a:cubicBezTo>
                <a:cubicBezTo>
                  <a:pt x="7372856" y="3816415"/>
                  <a:pt x="7255043" y="3764331"/>
                  <a:pt x="7120276" y="3814248"/>
                </a:cubicBezTo>
                <a:cubicBezTo>
                  <a:pt x="6985509" y="3864165"/>
                  <a:pt x="6627394" y="3750342"/>
                  <a:pt x="6476943" y="3814248"/>
                </a:cubicBezTo>
                <a:cubicBezTo>
                  <a:pt x="6326492" y="3878154"/>
                  <a:pt x="6046784" y="3787071"/>
                  <a:pt x="5759598" y="3814248"/>
                </a:cubicBezTo>
                <a:cubicBezTo>
                  <a:pt x="5472413" y="3841425"/>
                  <a:pt x="5332584" y="3802430"/>
                  <a:pt x="5190277" y="3814248"/>
                </a:cubicBezTo>
                <a:cubicBezTo>
                  <a:pt x="5047970" y="3826066"/>
                  <a:pt x="4917502" y="3798360"/>
                  <a:pt x="4842991" y="3814248"/>
                </a:cubicBezTo>
                <a:cubicBezTo>
                  <a:pt x="4768480" y="3830136"/>
                  <a:pt x="4500232" y="3812113"/>
                  <a:pt x="4273670" y="3814248"/>
                </a:cubicBezTo>
                <a:cubicBezTo>
                  <a:pt x="4047108" y="3816383"/>
                  <a:pt x="3937779" y="3794137"/>
                  <a:pt x="3704349" y="3814248"/>
                </a:cubicBezTo>
                <a:cubicBezTo>
                  <a:pt x="3470919" y="3834359"/>
                  <a:pt x="3409166" y="3785732"/>
                  <a:pt x="3209040" y="3814248"/>
                </a:cubicBezTo>
                <a:cubicBezTo>
                  <a:pt x="3008914" y="3842764"/>
                  <a:pt x="2790176" y="3802245"/>
                  <a:pt x="2565707" y="3814248"/>
                </a:cubicBezTo>
                <a:cubicBezTo>
                  <a:pt x="2341238" y="3826251"/>
                  <a:pt x="2242350" y="3738325"/>
                  <a:pt x="1922374" y="3814248"/>
                </a:cubicBezTo>
                <a:cubicBezTo>
                  <a:pt x="1602398" y="3890171"/>
                  <a:pt x="1651219" y="3786820"/>
                  <a:pt x="1575088" y="3814248"/>
                </a:cubicBezTo>
                <a:cubicBezTo>
                  <a:pt x="1498957" y="3841676"/>
                  <a:pt x="1025584" y="3742930"/>
                  <a:pt x="635708" y="3814248"/>
                </a:cubicBezTo>
                <a:cubicBezTo>
                  <a:pt x="225577" y="3865393"/>
                  <a:pt x="-85229" y="3509940"/>
                  <a:pt x="0" y="3178540"/>
                </a:cubicBezTo>
                <a:cubicBezTo>
                  <a:pt x="-32045" y="3026344"/>
                  <a:pt x="43041" y="2912672"/>
                  <a:pt x="0" y="2720830"/>
                </a:cubicBezTo>
                <a:cubicBezTo>
                  <a:pt x="-43041" y="2528988"/>
                  <a:pt x="5669" y="2298808"/>
                  <a:pt x="0" y="2186836"/>
                </a:cubicBezTo>
                <a:cubicBezTo>
                  <a:pt x="-5669" y="2074864"/>
                  <a:pt x="30866" y="1867252"/>
                  <a:pt x="0" y="1627412"/>
                </a:cubicBezTo>
                <a:cubicBezTo>
                  <a:pt x="-30866" y="1387572"/>
                  <a:pt x="42571" y="1322462"/>
                  <a:pt x="0" y="1195131"/>
                </a:cubicBezTo>
                <a:cubicBezTo>
                  <a:pt x="-42571" y="1067800"/>
                  <a:pt x="31775" y="845729"/>
                  <a:pt x="0" y="635708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2116631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75D2A1-F170-93BA-3258-F77BD9E6C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041"/>
            <a:ext cx="12192000" cy="265404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6797E18-8800-CD4D-4CBB-A8CCD49BA2C9}"/>
              </a:ext>
            </a:extLst>
          </p:cNvPr>
          <p:cNvCxnSpPr>
            <a:cxnSpLocks/>
          </p:cNvCxnSpPr>
          <p:nvPr/>
        </p:nvCxnSpPr>
        <p:spPr>
          <a:xfrm flipH="1" flipV="1">
            <a:off x="7364361" y="3222782"/>
            <a:ext cx="846113" cy="96261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Google Shape;1301;p45">
            <a:extLst>
              <a:ext uri="{FF2B5EF4-FFF2-40B4-BE49-F238E27FC236}">
                <a16:creationId xmlns:a16="http://schemas.microsoft.com/office/drawing/2014/main" id="{658DFFF8-5674-6B05-D94D-B157AD42A05E}"/>
              </a:ext>
            </a:extLst>
          </p:cNvPr>
          <p:cNvSpPr txBox="1"/>
          <p:nvPr/>
        </p:nvSpPr>
        <p:spPr>
          <a:xfrm>
            <a:off x="3368088" y="2385371"/>
            <a:ext cx="3819293" cy="135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50.000euro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1800 voters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Vote on at least 3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Elected 17 out of 33 projects </a:t>
            </a:r>
          </a:p>
        </p:txBody>
      </p:sp>
    </p:spTree>
    <p:extLst>
      <p:ext uri="{BB962C8B-B14F-4D97-AF65-F5344CB8AC3E}">
        <p14:creationId xmlns:p14="http://schemas.microsoft.com/office/powerpoint/2010/main" val="42859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>
          <a:extLst>
            <a:ext uri="{FF2B5EF4-FFF2-40B4-BE49-F238E27FC236}">
              <a16:creationId xmlns:a16="http://schemas.microsoft.com/office/drawing/2014/main" id="{8A3C5435-7543-60A9-150B-A27843410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D77A08-5976-9F45-B6B8-22F7FDDE6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729" y="45582"/>
            <a:ext cx="6816831" cy="2909530"/>
          </a:xfrm>
          <a:prstGeom prst="rect">
            <a:avLst/>
          </a:prstGeom>
        </p:spPr>
      </p:pic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E51D332C-13CE-7578-4F0B-3320646AE9B0}"/>
              </a:ext>
            </a:extLst>
          </p:cNvPr>
          <p:cNvSpPr/>
          <p:nvPr/>
        </p:nvSpPr>
        <p:spPr>
          <a:xfrm>
            <a:off x="3362633" y="55415"/>
            <a:ext cx="8672591" cy="3814248"/>
          </a:xfrm>
          <a:custGeom>
            <a:avLst/>
            <a:gdLst>
              <a:gd name="connsiteX0" fmla="*/ 0 w 8672591"/>
              <a:gd name="connsiteY0" fmla="*/ 635708 h 3814248"/>
              <a:gd name="connsiteX1" fmla="*/ 635708 w 8672591"/>
              <a:gd name="connsiteY1" fmla="*/ 0 h 3814248"/>
              <a:gd name="connsiteX2" fmla="*/ 1131017 w 8672591"/>
              <a:gd name="connsiteY2" fmla="*/ 0 h 3814248"/>
              <a:gd name="connsiteX3" fmla="*/ 1626327 w 8672591"/>
              <a:gd name="connsiteY3" fmla="*/ 0 h 3814248"/>
              <a:gd name="connsiteX4" fmla="*/ 2047624 w 8672591"/>
              <a:gd name="connsiteY4" fmla="*/ 0 h 3814248"/>
              <a:gd name="connsiteX5" fmla="*/ 2690957 w 8672591"/>
              <a:gd name="connsiteY5" fmla="*/ 0 h 3814248"/>
              <a:gd name="connsiteX6" fmla="*/ 3260279 w 8672591"/>
              <a:gd name="connsiteY6" fmla="*/ 0 h 3814248"/>
              <a:gd name="connsiteX7" fmla="*/ 3755588 w 8672591"/>
              <a:gd name="connsiteY7" fmla="*/ 0 h 3814248"/>
              <a:gd name="connsiteX8" fmla="*/ 4324909 w 8672591"/>
              <a:gd name="connsiteY8" fmla="*/ 0 h 3814248"/>
              <a:gd name="connsiteX9" fmla="*/ 4820218 w 8672591"/>
              <a:gd name="connsiteY9" fmla="*/ 0 h 3814248"/>
              <a:gd name="connsiteX10" fmla="*/ 5315528 w 8672591"/>
              <a:gd name="connsiteY10" fmla="*/ 0 h 3814248"/>
              <a:gd name="connsiteX11" fmla="*/ 6032873 w 8672591"/>
              <a:gd name="connsiteY11" fmla="*/ 0 h 3814248"/>
              <a:gd name="connsiteX12" fmla="*/ 6602194 w 8672591"/>
              <a:gd name="connsiteY12" fmla="*/ 0 h 3814248"/>
              <a:gd name="connsiteX13" fmla="*/ 7097503 w 8672591"/>
              <a:gd name="connsiteY13" fmla="*/ 0 h 3814248"/>
              <a:gd name="connsiteX14" fmla="*/ 8036883 w 8672591"/>
              <a:gd name="connsiteY14" fmla="*/ 0 h 3814248"/>
              <a:gd name="connsiteX15" fmla="*/ 8672591 w 8672591"/>
              <a:gd name="connsiteY15" fmla="*/ 635708 h 3814248"/>
              <a:gd name="connsiteX16" fmla="*/ 8672591 w 8672591"/>
              <a:gd name="connsiteY16" fmla="*/ 1067989 h 3814248"/>
              <a:gd name="connsiteX17" fmla="*/ 8672591 w 8672591"/>
              <a:gd name="connsiteY17" fmla="*/ 1500271 h 3814248"/>
              <a:gd name="connsiteX18" fmla="*/ 8672591 w 8672591"/>
              <a:gd name="connsiteY18" fmla="*/ 2059694 h 3814248"/>
              <a:gd name="connsiteX19" fmla="*/ 8672591 w 8672591"/>
              <a:gd name="connsiteY19" fmla="*/ 2619117 h 3814248"/>
              <a:gd name="connsiteX20" fmla="*/ 8672591 w 8672591"/>
              <a:gd name="connsiteY20" fmla="*/ 3178540 h 3814248"/>
              <a:gd name="connsiteX21" fmla="*/ 8036883 w 8672591"/>
              <a:gd name="connsiteY21" fmla="*/ 3814248 h 3814248"/>
              <a:gd name="connsiteX22" fmla="*/ 7541574 w 8672591"/>
              <a:gd name="connsiteY22" fmla="*/ 3814248 h 3814248"/>
              <a:gd name="connsiteX23" fmla="*/ 7120276 w 8672591"/>
              <a:gd name="connsiteY23" fmla="*/ 3814248 h 3814248"/>
              <a:gd name="connsiteX24" fmla="*/ 6476943 w 8672591"/>
              <a:gd name="connsiteY24" fmla="*/ 3814248 h 3814248"/>
              <a:gd name="connsiteX25" fmla="*/ 5759598 w 8672591"/>
              <a:gd name="connsiteY25" fmla="*/ 3814248 h 3814248"/>
              <a:gd name="connsiteX26" fmla="*/ 5190277 w 8672591"/>
              <a:gd name="connsiteY26" fmla="*/ 3814248 h 3814248"/>
              <a:gd name="connsiteX27" fmla="*/ 4842991 w 8672591"/>
              <a:gd name="connsiteY27" fmla="*/ 3814248 h 3814248"/>
              <a:gd name="connsiteX28" fmla="*/ 4273670 w 8672591"/>
              <a:gd name="connsiteY28" fmla="*/ 3814248 h 3814248"/>
              <a:gd name="connsiteX29" fmla="*/ 3704349 w 8672591"/>
              <a:gd name="connsiteY29" fmla="*/ 3814248 h 3814248"/>
              <a:gd name="connsiteX30" fmla="*/ 3209040 w 8672591"/>
              <a:gd name="connsiteY30" fmla="*/ 3814248 h 3814248"/>
              <a:gd name="connsiteX31" fmla="*/ 2565707 w 8672591"/>
              <a:gd name="connsiteY31" fmla="*/ 3814248 h 3814248"/>
              <a:gd name="connsiteX32" fmla="*/ 1922374 w 8672591"/>
              <a:gd name="connsiteY32" fmla="*/ 3814248 h 3814248"/>
              <a:gd name="connsiteX33" fmla="*/ 1575088 w 8672591"/>
              <a:gd name="connsiteY33" fmla="*/ 3814248 h 3814248"/>
              <a:gd name="connsiteX34" fmla="*/ 635708 w 8672591"/>
              <a:gd name="connsiteY34" fmla="*/ 3814248 h 3814248"/>
              <a:gd name="connsiteX35" fmla="*/ 0 w 8672591"/>
              <a:gd name="connsiteY35" fmla="*/ 3178540 h 3814248"/>
              <a:gd name="connsiteX36" fmla="*/ 0 w 8672591"/>
              <a:gd name="connsiteY36" fmla="*/ 2720830 h 3814248"/>
              <a:gd name="connsiteX37" fmla="*/ 0 w 8672591"/>
              <a:gd name="connsiteY37" fmla="*/ 2186836 h 3814248"/>
              <a:gd name="connsiteX38" fmla="*/ 0 w 8672591"/>
              <a:gd name="connsiteY38" fmla="*/ 1627412 h 3814248"/>
              <a:gd name="connsiteX39" fmla="*/ 0 w 8672591"/>
              <a:gd name="connsiteY39" fmla="*/ 1195131 h 3814248"/>
              <a:gd name="connsiteX40" fmla="*/ 0 w 8672591"/>
              <a:gd name="connsiteY40" fmla="*/ 635708 h 38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672591" h="3814248" extrusionOk="0">
                <a:moveTo>
                  <a:pt x="0" y="635708"/>
                </a:moveTo>
                <a:cubicBezTo>
                  <a:pt x="36843" y="205091"/>
                  <a:pt x="256283" y="-94330"/>
                  <a:pt x="635708" y="0"/>
                </a:cubicBezTo>
                <a:cubicBezTo>
                  <a:pt x="804616" y="-10346"/>
                  <a:pt x="898174" y="49055"/>
                  <a:pt x="1131017" y="0"/>
                </a:cubicBezTo>
                <a:cubicBezTo>
                  <a:pt x="1363860" y="-49055"/>
                  <a:pt x="1389905" y="19405"/>
                  <a:pt x="1626327" y="0"/>
                </a:cubicBezTo>
                <a:cubicBezTo>
                  <a:pt x="1862749" y="-19405"/>
                  <a:pt x="1961738" y="26481"/>
                  <a:pt x="2047624" y="0"/>
                </a:cubicBezTo>
                <a:cubicBezTo>
                  <a:pt x="2133510" y="-26481"/>
                  <a:pt x="2469873" y="29117"/>
                  <a:pt x="2690957" y="0"/>
                </a:cubicBezTo>
                <a:cubicBezTo>
                  <a:pt x="2912041" y="-29117"/>
                  <a:pt x="2990551" y="52977"/>
                  <a:pt x="3260279" y="0"/>
                </a:cubicBezTo>
                <a:cubicBezTo>
                  <a:pt x="3530007" y="-52977"/>
                  <a:pt x="3517200" y="4836"/>
                  <a:pt x="3755588" y="0"/>
                </a:cubicBezTo>
                <a:cubicBezTo>
                  <a:pt x="3993976" y="-4836"/>
                  <a:pt x="4163044" y="38821"/>
                  <a:pt x="4324909" y="0"/>
                </a:cubicBezTo>
                <a:cubicBezTo>
                  <a:pt x="4486774" y="-38821"/>
                  <a:pt x="4585081" y="32947"/>
                  <a:pt x="4820218" y="0"/>
                </a:cubicBezTo>
                <a:cubicBezTo>
                  <a:pt x="5055355" y="-32947"/>
                  <a:pt x="5106063" y="13602"/>
                  <a:pt x="5315528" y="0"/>
                </a:cubicBezTo>
                <a:cubicBezTo>
                  <a:pt x="5524993" y="-13602"/>
                  <a:pt x="5689068" y="24277"/>
                  <a:pt x="6032873" y="0"/>
                </a:cubicBezTo>
                <a:cubicBezTo>
                  <a:pt x="6376678" y="-24277"/>
                  <a:pt x="6370529" y="50776"/>
                  <a:pt x="6602194" y="0"/>
                </a:cubicBezTo>
                <a:cubicBezTo>
                  <a:pt x="6833859" y="-50776"/>
                  <a:pt x="6932046" y="1545"/>
                  <a:pt x="7097503" y="0"/>
                </a:cubicBezTo>
                <a:cubicBezTo>
                  <a:pt x="7262960" y="-1545"/>
                  <a:pt x="7821250" y="98014"/>
                  <a:pt x="8036883" y="0"/>
                </a:cubicBezTo>
                <a:cubicBezTo>
                  <a:pt x="8396805" y="71771"/>
                  <a:pt x="8749366" y="268958"/>
                  <a:pt x="8672591" y="635708"/>
                </a:cubicBezTo>
                <a:cubicBezTo>
                  <a:pt x="8712965" y="790114"/>
                  <a:pt x="8661216" y="910799"/>
                  <a:pt x="8672591" y="1067989"/>
                </a:cubicBezTo>
                <a:cubicBezTo>
                  <a:pt x="8683966" y="1225179"/>
                  <a:pt x="8668871" y="1325307"/>
                  <a:pt x="8672591" y="1500271"/>
                </a:cubicBezTo>
                <a:cubicBezTo>
                  <a:pt x="8676311" y="1675235"/>
                  <a:pt x="8638228" y="1889159"/>
                  <a:pt x="8672591" y="2059694"/>
                </a:cubicBezTo>
                <a:cubicBezTo>
                  <a:pt x="8706954" y="2230229"/>
                  <a:pt x="8638718" y="2423545"/>
                  <a:pt x="8672591" y="2619117"/>
                </a:cubicBezTo>
                <a:cubicBezTo>
                  <a:pt x="8706464" y="2814689"/>
                  <a:pt x="8670755" y="2951608"/>
                  <a:pt x="8672591" y="3178540"/>
                </a:cubicBezTo>
                <a:cubicBezTo>
                  <a:pt x="8660079" y="3511893"/>
                  <a:pt x="8362792" y="3829129"/>
                  <a:pt x="8036883" y="3814248"/>
                </a:cubicBezTo>
                <a:cubicBezTo>
                  <a:pt x="7918728" y="3862193"/>
                  <a:pt x="7710292" y="3812081"/>
                  <a:pt x="7541574" y="3814248"/>
                </a:cubicBezTo>
                <a:cubicBezTo>
                  <a:pt x="7372856" y="3816415"/>
                  <a:pt x="7255043" y="3764331"/>
                  <a:pt x="7120276" y="3814248"/>
                </a:cubicBezTo>
                <a:cubicBezTo>
                  <a:pt x="6985509" y="3864165"/>
                  <a:pt x="6627394" y="3750342"/>
                  <a:pt x="6476943" y="3814248"/>
                </a:cubicBezTo>
                <a:cubicBezTo>
                  <a:pt x="6326492" y="3878154"/>
                  <a:pt x="6046784" y="3787071"/>
                  <a:pt x="5759598" y="3814248"/>
                </a:cubicBezTo>
                <a:cubicBezTo>
                  <a:pt x="5472413" y="3841425"/>
                  <a:pt x="5332584" y="3802430"/>
                  <a:pt x="5190277" y="3814248"/>
                </a:cubicBezTo>
                <a:cubicBezTo>
                  <a:pt x="5047970" y="3826066"/>
                  <a:pt x="4917502" y="3798360"/>
                  <a:pt x="4842991" y="3814248"/>
                </a:cubicBezTo>
                <a:cubicBezTo>
                  <a:pt x="4768480" y="3830136"/>
                  <a:pt x="4500232" y="3812113"/>
                  <a:pt x="4273670" y="3814248"/>
                </a:cubicBezTo>
                <a:cubicBezTo>
                  <a:pt x="4047108" y="3816383"/>
                  <a:pt x="3937779" y="3794137"/>
                  <a:pt x="3704349" y="3814248"/>
                </a:cubicBezTo>
                <a:cubicBezTo>
                  <a:pt x="3470919" y="3834359"/>
                  <a:pt x="3409166" y="3785732"/>
                  <a:pt x="3209040" y="3814248"/>
                </a:cubicBezTo>
                <a:cubicBezTo>
                  <a:pt x="3008914" y="3842764"/>
                  <a:pt x="2790176" y="3802245"/>
                  <a:pt x="2565707" y="3814248"/>
                </a:cubicBezTo>
                <a:cubicBezTo>
                  <a:pt x="2341238" y="3826251"/>
                  <a:pt x="2242350" y="3738325"/>
                  <a:pt x="1922374" y="3814248"/>
                </a:cubicBezTo>
                <a:cubicBezTo>
                  <a:pt x="1602398" y="3890171"/>
                  <a:pt x="1651219" y="3786820"/>
                  <a:pt x="1575088" y="3814248"/>
                </a:cubicBezTo>
                <a:cubicBezTo>
                  <a:pt x="1498957" y="3841676"/>
                  <a:pt x="1025584" y="3742930"/>
                  <a:pt x="635708" y="3814248"/>
                </a:cubicBezTo>
                <a:cubicBezTo>
                  <a:pt x="225577" y="3865393"/>
                  <a:pt x="-85229" y="3509940"/>
                  <a:pt x="0" y="3178540"/>
                </a:cubicBezTo>
                <a:cubicBezTo>
                  <a:pt x="-32045" y="3026344"/>
                  <a:pt x="43041" y="2912672"/>
                  <a:pt x="0" y="2720830"/>
                </a:cubicBezTo>
                <a:cubicBezTo>
                  <a:pt x="-43041" y="2528988"/>
                  <a:pt x="5669" y="2298808"/>
                  <a:pt x="0" y="2186836"/>
                </a:cubicBezTo>
                <a:cubicBezTo>
                  <a:pt x="-5669" y="2074864"/>
                  <a:pt x="30866" y="1867252"/>
                  <a:pt x="0" y="1627412"/>
                </a:cubicBezTo>
                <a:cubicBezTo>
                  <a:pt x="-30866" y="1387572"/>
                  <a:pt x="42571" y="1322462"/>
                  <a:pt x="0" y="1195131"/>
                </a:cubicBezTo>
                <a:cubicBezTo>
                  <a:pt x="-42571" y="1067800"/>
                  <a:pt x="31775" y="845729"/>
                  <a:pt x="0" y="635708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2116631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45BAD-EBFC-00E6-9B98-AAC2B92BD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041"/>
            <a:ext cx="12192000" cy="265404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29CAB80-FEF8-D7E8-C068-5777552BAD80}"/>
              </a:ext>
            </a:extLst>
          </p:cNvPr>
          <p:cNvCxnSpPr>
            <a:cxnSpLocks/>
          </p:cNvCxnSpPr>
          <p:nvPr/>
        </p:nvCxnSpPr>
        <p:spPr>
          <a:xfrm flipH="1" flipV="1">
            <a:off x="7364361" y="3222782"/>
            <a:ext cx="846113" cy="96261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Google Shape;1301;p45">
            <a:extLst>
              <a:ext uri="{FF2B5EF4-FFF2-40B4-BE49-F238E27FC236}">
                <a16:creationId xmlns:a16="http://schemas.microsoft.com/office/drawing/2014/main" id="{172ADC66-CEAC-1B8B-FD30-712B5C4829CA}"/>
              </a:ext>
            </a:extLst>
          </p:cNvPr>
          <p:cNvSpPr txBox="1"/>
          <p:nvPr/>
        </p:nvSpPr>
        <p:spPr>
          <a:xfrm>
            <a:off x="3368088" y="2385371"/>
            <a:ext cx="3819293" cy="135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50.000euro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1800 voters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Vote on at least 3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Elected 17 out of 33 projects </a:t>
            </a:r>
          </a:p>
        </p:txBody>
      </p:sp>
    </p:spTree>
    <p:extLst>
      <p:ext uri="{BB962C8B-B14F-4D97-AF65-F5344CB8AC3E}">
        <p14:creationId xmlns:p14="http://schemas.microsoft.com/office/powerpoint/2010/main" val="398415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>
          <a:extLst>
            <a:ext uri="{FF2B5EF4-FFF2-40B4-BE49-F238E27FC236}">
              <a16:creationId xmlns:a16="http://schemas.microsoft.com/office/drawing/2014/main" id="{9F893A40-8E2E-2935-BDBA-849B9A768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5E49E-4D45-C568-BF4D-21A059371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8041"/>
            <a:ext cx="12192000" cy="26540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778EF4-52FF-A507-7E07-801F87798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687" y="58993"/>
            <a:ext cx="6096000" cy="356060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07A41C-7905-2E5F-4BEA-30557E20168F}"/>
              </a:ext>
            </a:extLst>
          </p:cNvPr>
          <p:cNvCxnSpPr>
            <a:cxnSpLocks/>
          </p:cNvCxnSpPr>
          <p:nvPr/>
        </p:nvCxnSpPr>
        <p:spPr>
          <a:xfrm flipH="1" flipV="1">
            <a:off x="8986687" y="3429000"/>
            <a:ext cx="1799839" cy="74904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9A910CAA-05D2-6F85-0E4A-B6DA0AECA51B}"/>
              </a:ext>
            </a:extLst>
          </p:cNvPr>
          <p:cNvSpPr/>
          <p:nvPr/>
        </p:nvSpPr>
        <p:spPr>
          <a:xfrm>
            <a:off x="9822426" y="1887794"/>
            <a:ext cx="707922" cy="1258529"/>
          </a:xfrm>
          <a:prstGeom prst="ellipse">
            <a:avLst/>
          </a:prstGeom>
          <a:noFill/>
          <a:ln w="571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FCA5241-597E-504A-68F4-DABF33F8E636}"/>
              </a:ext>
            </a:extLst>
          </p:cNvPr>
          <p:cNvSpPr/>
          <p:nvPr/>
        </p:nvSpPr>
        <p:spPr>
          <a:xfrm rot="2475007">
            <a:off x="9997709" y="322889"/>
            <a:ext cx="754801" cy="1442069"/>
          </a:xfrm>
          <a:prstGeom prst="ellipse">
            <a:avLst/>
          </a:prstGeom>
          <a:noFill/>
          <a:ln w="571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1301;p45">
            <a:extLst>
              <a:ext uri="{FF2B5EF4-FFF2-40B4-BE49-F238E27FC236}">
                <a16:creationId xmlns:a16="http://schemas.microsoft.com/office/drawing/2014/main" id="{7DD07020-B15F-C584-66D0-60F88E111D00}"/>
              </a:ext>
            </a:extLst>
          </p:cNvPr>
          <p:cNvSpPr txBox="1"/>
          <p:nvPr/>
        </p:nvSpPr>
        <p:spPr>
          <a:xfrm>
            <a:off x="2321369" y="301811"/>
            <a:ext cx="4557790" cy="1725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250.000euro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6500 voters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Vote on at least 3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Elected 30 out of 64 projects</a:t>
            </a:r>
            <a:b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</a:b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all on </a:t>
            </a:r>
            <a:r>
              <a:rPr lang="en-GB" sz="2400" baseline="3000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ecology and environment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D88A522A-5C27-0B32-EDCA-9BBA09B1A50F}"/>
              </a:ext>
            </a:extLst>
          </p:cNvPr>
          <p:cNvSpPr/>
          <p:nvPr/>
        </p:nvSpPr>
        <p:spPr>
          <a:xfrm>
            <a:off x="2222091" y="0"/>
            <a:ext cx="9969910" cy="3814248"/>
          </a:xfrm>
          <a:custGeom>
            <a:avLst/>
            <a:gdLst>
              <a:gd name="connsiteX0" fmla="*/ 0 w 9969910"/>
              <a:gd name="connsiteY0" fmla="*/ 635708 h 3814248"/>
              <a:gd name="connsiteX1" fmla="*/ 635708 w 9969910"/>
              <a:gd name="connsiteY1" fmla="*/ 0 h 3814248"/>
              <a:gd name="connsiteX2" fmla="*/ 1128623 w 9969910"/>
              <a:gd name="connsiteY2" fmla="*/ 0 h 3814248"/>
              <a:gd name="connsiteX3" fmla="*/ 1621537 w 9969910"/>
              <a:gd name="connsiteY3" fmla="*/ 0 h 3814248"/>
              <a:gd name="connsiteX4" fmla="*/ 2027467 w 9969910"/>
              <a:gd name="connsiteY4" fmla="*/ 0 h 3814248"/>
              <a:gd name="connsiteX5" fmla="*/ 2694352 w 9969910"/>
              <a:gd name="connsiteY5" fmla="*/ 0 h 3814248"/>
              <a:gd name="connsiteX6" fmla="*/ 3274251 w 9969910"/>
              <a:gd name="connsiteY6" fmla="*/ 0 h 3814248"/>
              <a:gd name="connsiteX7" fmla="*/ 3767166 w 9969910"/>
              <a:gd name="connsiteY7" fmla="*/ 0 h 3814248"/>
              <a:gd name="connsiteX8" fmla="*/ 4347065 w 9969910"/>
              <a:gd name="connsiteY8" fmla="*/ 0 h 3814248"/>
              <a:gd name="connsiteX9" fmla="*/ 4839980 w 9969910"/>
              <a:gd name="connsiteY9" fmla="*/ 0 h 3814248"/>
              <a:gd name="connsiteX10" fmla="*/ 5332895 w 9969910"/>
              <a:gd name="connsiteY10" fmla="*/ 0 h 3814248"/>
              <a:gd name="connsiteX11" fmla="*/ 6086764 w 9969910"/>
              <a:gd name="connsiteY11" fmla="*/ 0 h 3814248"/>
              <a:gd name="connsiteX12" fmla="*/ 6666664 w 9969910"/>
              <a:gd name="connsiteY12" fmla="*/ 0 h 3814248"/>
              <a:gd name="connsiteX13" fmla="*/ 7159578 w 9969910"/>
              <a:gd name="connsiteY13" fmla="*/ 0 h 3814248"/>
              <a:gd name="connsiteX14" fmla="*/ 7739478 w 9969910"/>
              <a:gd name="connsiteY14" fmla="*/ 0 h 3814248"/>
              <a:gd name="connsiteX15" fmla="*/ 8319378 w 9969910"/>
              <a:gd name="connsiteY15" fmla="*/ 0 h 3814248"/>
              <a:gd name="connsiteX16" fmla="*/ 9334202 w 9969910"/>
              <a:gd name="connsiteY16" fmla="*/ 0 h 3814248"/>
              <a:gd name="connsiteX17" fmla="*/ 9969910 w 9969910"/>
              <a:gd name="connsiteY17" fmla="*/ 635708 h 3814248"/>
              <a:gd name="connsiteX18" fmla="*/ 9969910 w 9969910"/>
              <a:gd name="connsiteY18" fmla="*/ 1067989 h 3814248"/>
              <a:gd name="connsiteX19" fmla="*/ 9969910 w 9969910"/>
              <a:gd name="connsiteY19" fmla="*/ 1627412 h 3814248"/>
              <a:gd name="connsiteX20" fmla="*/ 9969910 w 9969910"/>
              <a:gd name="connsiteY20" fmla="*/ 2186836 h 3814248"/>
              <a:gd name="connsiteX21" fmla="*/ 9969910 w 9969910"/>
              <a:gd name="connsiteY21" fmla="*/ 2695402 h 3814248"/>
              <a:gd name="connsiteX22" fmla="*/ 9969910 w 9969910"/>
              <a:gd name="connsiteY22" fmla="*/ 3178540 h 3814248"/>
              <a:gd name="connsiteX23" fmla="*/ 9334202 w 9969910"/>
              <a:gd name="connsiteY23" fmla="*/ 3814248 h 3814248"/>
              <a:gd name="connsiteX24" fmla="*/ 9015257 w 9969910"/>
              <a:gd name="connsiteY24" fmla="*/ 3814248 h 3814248"/>
              <a:gd name="connsiteX25" fmla="*/ 8261388 w 9969910"/>
              <a:gd name="connsiteY25" fmla="*/ 3814248 h 3814248"/>
              <a:gd name="connsiteX26" fmla="*/ 7681488 w 9969910"/>
              <a:gd name="connsiteY26" fmla="*/ 3814248 h 3814248"/>
              <a:gd name="connsiteX27" fmla="*/ 7362543 w 9969910"/>
              <a:gd name="connsiteY27" fmla="*/ 3814248 h 3814248"/>
              <a:gd name="connsiteX28" fmla="*/ 6782644 w 9969910"/>
              <a:gd name="connsiteY28" fmla="*/ 3814248 h 3814248"/>
              <a:gd name="connsiteX29" fmla="*/ 6202744 w 9969910"/>
              <a:gd name="connsiteY29" fmla="*/ 3814248 h 3814248"/>
              <a:gd name="connsiteX30" fmla="*/ 5709830 w 9969910"/>
              <a:gd name="connsiteY30" fmla="*/ 3814248 h 3814248"/>
              <a:gd name="connsiteX31" fmla="*/ 5042945 w 9969910"/>
              <a:gd name="connsiteY31" fmla="*/ 3814248 h 3814248"/>
              <a:gd name="connsiteX32" fmla="*/ 4376060 w 9969910"/>
              <a:gd name="connsiteY32" fmla="*/ 3814248 h 3814248"/>
              <a:gd name="connsiteX33" fmla="*/ 4057116 w 9969910"/>
              <a:gd name="connsiteY33" fmla="*/ 3814248 h 3814248"/>
              <a:gd name="connsiteX34" fmla="*/ 3303246 w 9969910"/>
              <a:gd name="connsiteY34" fmla="*/ 3814248 h 3814248"/>
              <a:gd name="connsiteX35" fmla="*/ 2549377 w 9969910"/>
              <a:gd name="connsiteY35" fmla="*/ 3814248 h 3814248"/>
              <a:gd name="connsiteX36" fmla="*/ 1969477 w 9969910"/>
              <a:gd name="connsiteY36" fmla="*/ 3814248 h 3814248"/>
              <a:gd name="connsiteX37" fmla="*/ 1215608 w 9969910"/>
              <a:gd name="connsiteY37" fmla="*/ 3814248 h 3814248"/>
              <a:gd name="connsiteX38" fmla="*/ 635708 w 9969910"/>
              <a:gd name="connsiteY38" fmla="*/ 3814248 h 3814248"/>
              <a:gd name="connsiteX39" fmla="*/ 0 w 9969910"/>
              <a:gd name="connsiteY39" fmla="*/ 3178540 h 3814248"/>
              <a:gd name="connsiteX40" fmla="*/ 0 w 9969910"/>
              <a:gd name="connsiteY40" fmla="*/ 2695402 h 3814248"/>
              <a:gd name="connsiteX41" fmla="*/ 0 w 9969910"/>
              <a:gd name="connsiteY41" fmla="*/ 2237692 h 3814248"/>
              <a:gd name="connsiteX42" fmla="*/ 0 w 9969910"/>
              <a:gd name="connsiteY42" fmla="*/ 1729126 h 3814248"/>
              <a:gd name="connsiteX43" fmla="*/ 0 w 9969910"/>
              <a:gd name="connsiteY43" fmla="*/ 1195131 h 3814248"/>
              <a:gd name="connsiteX44" fmla="*/ 0 w 9969910"/>
              <a:gd name="connsiteY44" fmla="*/ 635708 h 3814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969910" h="3814248" extrusionOk="0">
                <a:moveTo>
                  <a:pt x="0" y="635708"/>
                </a:moveTo>
                <a:cubicBezTo>
                  <a:pt x="36843" y="205091"/>
                  <a:pt x="256283" y="-94330"/>
                  <a:pt x="635708" y="0"/>
                </a:cubicBezTo>
                <a:cubicBezTo>
                  <a:pt x="806775" y="-16569"/>
                  <a:pt x="988156" y="35340"/>
                  <a:pt x="1128623" y="0"/>
                </a:cubicBezTo>
                <a:cubicBezTo>
                  <a:pt x="1269091" y="-35340"/>
                  <a:pt x="1426546" y="19592"/>
                  <a:pt x="1621537" y="0"/>
                </a:cubicBezTo>
                <a:cubicBezTo>
                  <a:pt x="1816528" y="-19592"/>
                  <a:pt x="1832629" y="11501"/>
                  <a:pt x="2027467" y="0"/>
                </a:cubicBezTo>
                <a:cubicBezTo>
                  <a:pt x="2222305" y="-11501"/>
                  <a:pt x="2365121" y="53328"/>
                  <a:pt x="2694352" y="0"/>
                </a:cubicBezTo>
                <a:cubicBezTo>
                  <a:pt x="3023583" y="-53328"/>
                  <a:pt x="3126250" y="61566"/>
                  <a:pt x="3274251" y="0"/>
                </a:cubicBezTo>
                <a:cubicBezTo>
                  <a:pt x="3422252" y="-61566"/>
                  <a:pt x="3608759" y="5132"/>
                  <a:pt x="3767166" y="0"/>
                </a:cubicBezTo>
                <a:cubicBezTo>
                  <a:pt x="3925573" y="-5132"/>
                  <a:pt x="4188031" y="31298"/>
                  <a:pt x="4347065" y="0"/>
                </a:cubicBezTo>
                <a:cubicBezTo>
                  <a:pt x="4506099" y="-31298"/>
                  <a:pt x="4688838" y="12068"/>
                  <a:pt x="4839980" y="0"/>
                </a:cubicBezTo>
                <a:cubicBezTo>
                  <a:pt x="4991122" y="-12068"/>
                  <a:pt x="5222750" y="3235"/>
                  <a:pt x="5332895" y="0"/>
                </a:cubicBezTo>
                <a:cubicBezTo>
                  <a:pt x="5443040" y="-3235"/>
                  <a:pt x="5871155" y="21016"/>
                  <a:pt x="6086764" y="0"/>
                </a:cubicBezTo>
                <a:cubicBezTo>
                  <a:pt x="6302373" y="-21016"/>
                  <a:pt x="6434353" y="37810"/>
                  <a:pt x="6666664" y="0"/>
                </a:cubicBezTo>
                <a:cubicBezTo>
                  <a:pt x="6898975" y="-37810"/>
                  <a:pt x="6968746" y="44428"/>
                  <a:pt x="7159578" y="0"/>
                </a:cubicBezTo>
                <a:cubicBezTo>
                  <a:pt x="7350410" y="-44428"/>
                  <a:pt x="7475317" y="48488"/>
                  <a:pt x="7739478" y="0"/>
                </a:cubicBezTo>
                <a:cubicBezTo>
                  <a:pt x="8003639" y="-48488"/>
                  <a:pt x="8129790" y="35288"/>
                  <a:pt x="8319378" y="0"/>
                </a:cubicBezTo>
                <a:cubicBezTo>
                  <a:pt x="8508966" y="-35288"/>
                  <a:pt x="9047939" y="34489"/>
                  <a:pt x="9334202" y="0"/>
                </a:cubicBezTo>
                <a:cubicBezTo>
                  <a:pt x="9736341" y="13670"/>
                  <a:pt x="9894622" y="275365"/>
                  <a:pt x="9969910" y="635708"/>
                </a:cubicBezTo>
                <a:cubicBezTo>
                  <a:pt x="10020034" y="851053"/>
                  <a:pt x="9939067" y="930241"/>
                  <a:pt x="9969910" y="1067989"/>
                </a:cubicBezTo>
                <a:cubicBezTo>
                  <a:pt x="10000753" y="1205737"/>
                  <a:pt x="9936037" y="1431840"/>
                  <a:pt x="9969910" y="1627412"/>
                </a:cubicBezTo>
                <a:cubicBezTo>
                  <a:pt x="10003783" y="1822984"/>
                  <a:pt x="9907088" y="1955820"/>
                  <a:pt x="9969910" y="2186836"/>
                </a:cubicBezTo>
                <a:cubicBezTo>
                  <a:pt x="10032732" y="2417852"/>
                  <a:pt x="9959838" y="2452527"/>
                  <a:pt x="9969910" y="2695402"/>
                </a:cubicBezTo>
                <a:cubicBezTo>
                  <a:pt x="9979982" y="2938277"/>
                  <a:pt x="9968420" y="2945256"/>
                  <a:pt x="9969910" y="3178540"/>
                </a:cubicBezTo>
                <a:cubicBezTo>
                  <a:pt x="9933947" y="3496534"/>
                  <a:pt x="9662515" y="3817330"/>
                  <a:pt x="9334202" y="3814248"/>
                </a:cubicBezTo>
                <a:cubicBezTo>
                  <a:pt x="9183876" y="3849775"/>
                  <a:pt x="9173347" y="3813175"/>
                  <a:pt x="9015257" y="3814248"/>
                </a:cubicBezTo>
                <a:cubicBezTo>
                  <a:pt x="8857168" y="3815321"/>
                  <a:pt x="8527126" y="3736054"/>
                  <a:pt x="8261388" y="3814248"/>
                </a:cubicBezTo>
                <a:cubicBezTo>
                  <a:pt x="7995650" y="3892442"/>
                  <a:pt x="7949664" y="3746726"/>
                  <a:pt x="7681488" y="3814248"/>
                </a:cubicBezTo>
                <a:cubicBezTo>
                  <a:pt x="7413312" y="3881770"/>
                  <a:pt x="7516962" y="3796332"/>
                  <a:pt x="7362543" y="3814248"/>
                </a:cubicBezTo>
                <a:cubicBezTo>
                  <a:pt x="7208125" y="3832164"/>
                  <a:pt x="6904132" y="3810509"/>
                  <a:pt x="6782644" y="3814248"/>
                </a:cubicBezTo>
                <a:cubicBezTo>
                  <a:pt x="6661156" y="3817987"/>
                  <a:pt x="6393495" y="3797376"/>
                  <a:pt x="6202744" y="3814248"/>
                </a:cubicBezTo>
                <a:cubicBezTo>
                  <a:pt x="6011993" y="3831120"/>
                  <a:pt x="5944874" y="3784122"/>
                  <a:pt x="5709830" y="3814248"/>
                </a:cubicBezTo>
                <a:cubicBezTo>
                  <a:pt x="5474786" y="3844374"/>
                  <a:pt x="5178942" y="3743385"/>
                  <a:pt x="5042945" y="3814248"/>
                </a:cubicBezTo>
                <a:cubicBezTo>
                  <a:pt x="4906949" y="3885111"/>
                  <a:pt x="4571800" y="3774448"/>
                  <a:pt x="4376060" y="3814248"/>
                </a:cubicBezTo>
                <a:cubicBezTo>
                  <a:pt x="4180320" y="3854048"/>
                  <a:pt x="4160187" y="3781648"/>
                  <a:pt x="4057116" y="3814248"/>
                </a:cubicBezTo>
                <a:cubicBezTo>
                  <a:pt x="3954045" y="3846848"/>
                  <a:pt x="3493322" y="3761213"/>
                  <a:pt x="3303246" y="3814248"/>
                </a:cubicBezTo>
                <a:cubicBezTo>
                  <a:pt x="3113170" y="3867283"/>
                  <a:pt x="2796348" y="3727225"/>
                  <a:pt x="2549377" y="3814248"/>
                </a:cubicBezTo>
                <a:cubicBezTo>
                  <a:pt x="2302406" y="3901271"/>
                  <a:pt x="2131832" y="3812776"/>
                  <a:pt x="1969477" y="3814248"/>
                </a:cubicBezTo>
                <a:cubicBezTo>
                  <a:pt x="1807122" y="3815720"/>
                  <a:pt x="1582478" y="3801489"/>
                  <a:pt x="1215608" y="3814248"/>
                </a:cubicBezTo>
                <a:cubicBezTo>
                  <a:pt x="848738" y="3827007"/>
                  <a:pt x="794815" y="3755141"/>
                  <a:pt x="635708" y="3814248"/>
                </a:cubicBezTo>
                <a:cubicBezTo>
                  <a:pt x="264335" y="3820548"/>
                  <a:pt x="30596" y="3436048"/>
                  <a:pt x="0" y="3178540"/>
                </a:cubicBezTo>
                <a:cubicBezTo>
                  <a:pt x="-22474" y="3049573"/>
                  <a:pt x="44366" y="2830235"/>
                  <a:pt x="0" y="2695402"/>
                </a:cubicBezTo>
                <a:cubicBezTo>
                  <a:pt x="-44366" y="2560569"/>
                  <a:pt x="44265" y="2439247"/>
                  <a:pt x="0" y="2237692"/>
                </a:cubicBezTo>
                <a:cubicBezTo>
                  <a:pt x="-44265" y="2036137"/>
                  <a:pt x="32542" y="1846735"/>
                  <a:pt x="0" y="1729126"/>
                </a:cubicBezTo>
                <a:cubicBezTo>
                  <a:pt x="-32542" y="1611517"/>
                  <a:pt x="61384" y="1331113"/>
                  <a:pt x="0" y="1195131"/>
                </a:cubicBezTo>
                <a:cubicBezTo>
                  <a:pt x="-61384" y="1059149"/>
                  <a:pt x="33156" y="807534"/>
                  <a:pt x="0" y="635708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2116631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FB4AE-2FFD-B75C-7802-2662A0E98C3A}"/>
              </a:ext>
            </a:extLst>
          </p:cNvPr>
          <p:cNvSpPr txBox="1"/>
          <p:nvPr/>
        </p:nvSpPr>
        <p:spPr>
          <a:xfrm>
            <a:off x="2467897" y="2839760"/>
            <a:ext cx="3470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aseline="30000" dirty="0">
                <a:latin typeface="Comic Sans MS" panose="030F0702030302020204" pitchFamily="66" charset="0"/>
                <a:ea typeface="Lato"/>
                <a:cs typeface="Lato"/>
                <a:sym typeface="Lato"/>
              </a:rPr>
              <a:t> </a:t>
            </a:r>
            <a:r>
              <a:rPr lang="en-GB" sz="2400" baseline="30000" dirty="0">
                <a:solidFill>
                  <a:srgbClr val="00B05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82.2%</a:t>
            </a: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with </a:t>
            </a:r>
            <a:r>
              <a:rPr lang="en-GB" sz="2400" baseline="30000" dirty="0">
                <a:solidFill>
                  <a:srgbClr val="0070C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at least one approved</a:t>
            </a: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</a:t>
            </a:r>
            <a:b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</a:b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project, </a:t>
            </a:r>
            <a:r>
              <a:rPr lang="en-GB" sz="2400" baseline="30000" dirty="0">
                <a:solidFill>
                  <a:srgbClr val="FF000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72.4% under greedy</a:t>
            </a:r>
            <a:r>
              <a:rPr lang="en-GB" sz="24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7076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  <p:bldP spid="15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29B3E-35BA-8C5A-3CE2-5E5B1226D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71D5D9-4D54-04BA-92C1-E93285A49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3978" y="1156960"/>
            <a:ext cx="11382218" cy="4346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F11883-1B8D-6D41-3074-06341D76C319}"/>
              </a:ext>
            </a:extLst>
          </p:cNvPr>
          <p:cNvSpPr txBox="1"/>
          <p:nvPr/>
        </p:nvSpPr>
        <p:spPr>
          <a:xfrm>
            <a:off x="383792" y="418296"/>
            <a:ext cx="58945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gency FB" panose="020B0503020202020204" pitchFamily="34" charset="0"/>
              </a:rPr>
              <a:t>Some PB processes (</a:t>
            </a:r>
            <a:r>
              <a:rPr lang="en-GB" sz="2800" dirty="0">
                <a:latin typeface="Agency FB" panose="020B0503020202020204" pitchFamily="34" charset="0"/>
              </a:rPr>
              <a:t>€ </a:t>
            </a:r>
            <a:r>
              <a:rPr lang="en-US" sz="4400" dirty="0">
                <a:latin typeface="Agency FB" panose="020B0503020202020204" pitchFamily="34" charset="0"/>
              </a:rPr>
              <a:t>1m-100m)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7241C5D0-0959-B249-47C0-033B4F0FE572}"/>
              </a:ext>
            </a:extLst>
          </p:cNvPr>
          <p:cNvSpPr/>
          <p:nvPr/>
        </p:nvSpPr>
        <p:spPr>
          <a:xfrm>
            <a:off x="5202882" y="5812362"/>
            <a:ext cx="3991897" cy="945674"/>
          </a:xfrm>
          <a:prstGeom prst="wedgeRectCallout">
            <a:avLst>
              <a:gd name="adj1" fmla="val 77589"/>
              <a:gd name="adj2" fmla="val -6925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A0FE8E-B2AD-8974-3CE2-0D5477B694BD}"/>
              </a:ext>
            </a:extLst>
          </p:cNvPr>
          <p:cNvSpPr txBox="1"/>
          <p:nvPr/>
        </p:nvSpPr>
        <p:spPr>
          <a:xfrm>
            <a:off x="5202882" y="5812362"/>
            <a:ext cx="39918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No way there's no PB in </a:t>
            </a:r>
            <a:r>
              <a:rPr lang="en-GB" sz="2000" dirty="0">
                <a:solidFill>
                  <a:srgbClr val="0070C0"/>
                </a:solidFill>
              </a:rPr>
              <a:t>Greece</a:t>
            </a:r>
            <a:r>
              <a:rPr lang="en-GB" sz="2000" dirty="0"/>
              <a:t> — it's </a:t>
            </a:r>
            <a:r>
              <a:rPr lang="en-GB" sz="2000" dirty="0">
                <a:solidFill>
                  <a:srgbClr val="0070C0"/>
                </a:solidFill>
              </a:rPr>
              <a:t>the birthplace of democracy</a:t>
            </a:r>
            <a:r>
              <a:rPr lang="en-GB" sz="2000" dirty="0"/>
              <a:t>! </a:t>
            </a:r>
          </a:p>
          <a:p>
            <a:r>
              <a:rPr lang="en-GB" sz="2000" dirty="0"/>
              <a:t>Why did you forget to include it?</a:t>
            </a:r>
            <a:endParaRPr lang="en-US" sz="20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72A12BA-7133-F466-835D-25AB05C89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779" y="3258570"/>
            <a:ext cx="3318012" cy="35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>
          <a:extLst>
            <a:ext uri="{FF2B5EF4-FFF2-40B4-BE49-F238E27FC236}">
              <a16:creationId xmlns:a16="http://schemas.microsoft.com/office/drawing/2014/main" id="{FA95713D-61AD-22E5-D3BC-CDBBCB7BD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D34F0-B9C5-1829-AA02-E68331B39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183"/>
          <a:stretch/>
        </p:blipFill>
        <p:spPr>
          <a:xfrm>
            <a:off x="1065234" y="794127"/>
            <a:ext cx="10061532" cy="6091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8F529C-F0ED-EF1F-D9B7-895D3FEBC534}"/>
              </a:ext>
            </a:extLst>
          </p:cNvPr>
          <p:cNvSpPr txBox="1"/>
          <p:nvPr/>
        </p:nvSpPr>
        <p:spPr>
          <a:xfrm>
            <a:off x="162560" y="24686"/>
            <a:ext cx="6401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gency FB" panose="020B0503020202020204" pitchFamily="34" charset="0"/>
              </a:rPr>
              <a:t>Fairness </a:t>
            </a:r>
            <a:r>
              <a:rPr lang="en-US" sz="4400" dirty="0" err="1">
                <a:latin typeface="Agency FB" panose="020B0503020202020204" pitchFamily="34" charset="0"/>
              </a:rPr>
              <a:t>w.r.t.</a:t>
            </a:r>
            <a:r>
              <a:rPr lang="en-US" sz="4400" dirty="0">
                <a:latin typeface="Agency FB" panose="020B0503020202020204" pitchFamily="34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Agency FB" panose="020B0503020202020204" pitchFamily="34" charset="0"/>
              </a:rPr>
              <a:t>projects’ categories</a:t>
            </a:r>
          </a:p>
        </p:txBody>
      </p:sp>
    </p:spTree>
    <p:extLst>
      <p:ext uri="{BB962C8B-B14F-4D97-AF65-F5344CB8AC3E}">
        <p14:creationId xmlns:p14="http://schemas.microsoft.com/office/powerpoint/2010/main" val="72979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>
          <a:extLst>
            <a:ext uri="{FF2B5EF4-FFF2-40B4-BE49-F238E27FC236}">
              <a16:creationId xmlns:a16="http://schemas.microsoft.com/office/drawing/2014/main" id="{9ED258AF-9B14-F3B9-BFB2-3108A61C4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D7C6C8-C54D-DC1D-2BCB-29889579CC07}"/>
              </a:ext>
            </a:extLst>
          </p:cNvPr>
          <p:cNvSpPr txBox="1"/>
          <p:nvPr/>
        </p:nvSpPr>
        <p:spPr>
          <a:xfrm>
            <a:off x="162560" y="24686"/>
            <a:ext cx="64011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gency FB" panose="020B0503020202020204" pitchFamily="34" charset="0"/>
              </a:rPr>
              <a:t>Fairness </a:t>
            </a:r>
            <a:r>
              <a:rPr lang="en-US" sz="4400" dirty="0" err="1">
                <a:latin typeface="Agency FB" panose="020B0503020202020204" pitchFamily="34" charset="0"/>
              </a:rPr>
              <a:t>w.r.t.</a:t>
            </a:r>
            <a:r>
              <a:rPr lang="en-US" sz="4400" dirty="0">
                <a:latin typeface="Agency FB" panose="020B0503020202020204" pitchFamily="34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Agency FB" panose="020B0503020202020204" pitchFamily="34" charset="0"/>
              </a:rPr>
              <a:t>projects’ categories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8C7D70-C67F-4979-5300-F7CA0D4B80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73" r="5114"/>
          <a:stretch/>
        </p:blipFill>
        <p:spPr>
          <a:xfrm>
            <a:off x="1251702" y="882617"/>
            <a:ext cx="9373962" cy="600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6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19">
          <a:extLst>
            <a:ext uri="{FF2B5EF4-FFF2-40B4-BE49-F238E27FC236}">
              <a16:creationId xmlns:a16="http://schemas.microsoft.com/office/drawing/2014/main" id="{C742EE2A-776A-56E1-F5BC-5C18C6B0A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D06D12-91B1-2C98-64AA-104A76B03156}"/>
              </a:ext>
            </a:extLst>
          </p:cNvPr>
          <p:cNvGrpSpPr/>
          <p:nvPr/>
        </p:nvGrpSpPr>
        <p:grpSpPr>
          <a:xfrm>
            <a:off x="331566" y="557189"/>
            <a:ext cx="11541495" cy="5743618"/>
            <a:chOff x="311902" y="557189"/>
            <a:chExt cx="11541495" cy="5743618"/>
          </a:xfrm>
        </p:grpSpPr>
        <p:pic>
          <p:nvPicPr>
            <p:cNvPr id="5" name="Picture 4" descr="Cartoon characters protesting with signs&#10;&#10;AI-generated content may be incorrect.">
              <a:extLst>
                <a:ext uri="{FF2B5EF4-FFF2-40B4-BE49-F238E27FC236}">
                  <a16:creationId xmlns:a16="http://schemas.microsoft.com/office/drawing/2014/main" id="{A3821C5E-0DA2-9459-FC76-3230206CE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"/>
            <a:stretch>
              <a:fillRect/>
            </a:stretch>
          </p:blipFill>
          <p:spPr>
            <a:xfrm>
              <a:off x="6079128" y="557189"/>
              <a:ext cx="5774269" cy="5743618"/>
            </a:xfrm>
            <a:prstGeom prst="rect">
              <a:avLst/>
            </a:prstGeom>
          </p:spPr>
        </p:pic>
        <p:pic>
          <p:nvPicPr>
            <p:cNvPr id="3" name="Picture 2" descr="Cartoon characters protesting in a street&#10;&#10;AI-generated content may be incorrect.">
              <a:extLst>
                <a:ext uri="{FF2B5EF4-FFF2-40B4-BE49-F238E27FC236}">
                  <a16:creationId xmlns:a16="http://schemas.microsoft.com/office/drawing/2014/main" id="{539781A8-15C5-5D8C-D81B-88FA23E1A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r="21561" b="1"/>
            <a:stretch>
              <a:fillRect/>
            </a:stretch>
          </p:blipFill>
          <p:spPr>
            <a:xfrm>
              <a:off x="311902" y="557189"/>
              <a:ext cx="5774269" cy="5743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370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919">
          <a:extLst>
            <a:ext uri="{FF2B5EF4-FFF2-40B4-BE49-F238E27FC236}">
              <a16:creationId xmlns:a16="http://schemas.microsoft.com/office/drawing/2014/main" id="{17FCAA23-F05C-5749-805F-F2BCFE2D5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14CD95-134D-4D03-77D7-9980EAB64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D1114B-B761-5856-30D4-39D11CFB9099}"/>
              </a:ext>
            </a:extLst>
          </p:cNvPr>
          <p:cNvGrpSpPr/>
          <p:nvPr/>
        </p:nvGrpSpPr>
        <p:grpSpPr>
          <a:xfrm>
            <a:off x="410222" y="557189"/>
            <a:ext cx="4800875" cy="2431817"/>
            <a:chOff x="410222" y="557189"/>
            <a:chExt cx="11561159" cy="5743618"/>
          </a:xfrm>
        </p:grpSpPr>
        <p:pic>
          <p:nvPicPr>
            <p:cNvPr id="5" name="Picture 4" descr="Cartoon characters protesting with signs&#10;&#10;AI-generated content may be incorrect.">
              <a:extLst>
                <a:ext uri="{FF2B5EF4-FFF2-40B4-BE49-F238E27FC236}">
                  <a16:creationId xmlns:a16="http://schemas.microsoft.com/office/drawing/2014/main" id="{7300DC22-9A2A-7CF1-789D-C29D51C63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"/>
            <a:stretch>
              <a:fillRect/>
            </a:stretch>
          </p:blipFill>
          <p:spPr>
            <a:xfrm>
              <a:off x="6197112" y="557189"/>
              <a:ext cx="5774269" cy="5743618"/>
            </a:xfrm>
            <a:prstGeom prst="rect">
              <a:avLst/>
            </a:prstGeom>
          </p:spPr>
        </p:pic>
        <p:pic>
          <p:nvPicPr>
            <p:cNvPr id="3" name="Picture 2" descr="Cartoon characters protesting in a street&#10;&#10;AI-generated content may be incorrect.">
              <a:extLst>
                <a:ext uri="{FF2B5EF4-FFF2-40B4-BE49-F238E27FC236}">
                  <a16:creationId xmlns:a16="http://schemas.microsoft.com/office/drawing/2014/main" id="{7C5D9BF9-4A0C-625C-E7D4-D5348EF6E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9" r="21561" b="1"/>
            <a:stretch>
              <a:fillRect/>
            </a:stretch>
          </p:blipFill>
          <p:spPr>
            <a:xfrm>
              <a:off x="410222" y="557189"/>
              <a:ext cx="5774269" cy="5743618"/>
            </a:xfrm>
            <a:prstGeom prst="rect">
              <a:avLst/>
            </a:prstGeom>
          </p:spPr>
        </p:pic>
      </p:grpSp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C0CF9AF3-DBAB-6C7C-6527-7651A578E1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82"/>
          <a:stretch/>
        </p:blipFill>
        <p:spPr bwMode="auto">
          <a:xfrm>
            <a:off x="3682891" y="1941597"/>
            <a:ext cx="8346166" cy="47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439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TextBox 3061">
            <a:extLst>
              <a:ext uri="{FF2B5EF4-FFF2-40B4-BE49-F238E27FC236}">
                <a16:creationId xmlns:a16="http://schemas.microsoft.com/office/drawing/2014/main" id="{98FE83DE-DE85-7A2B-F31F-25102BC63200}"/>
              </a:ext>
            </a:extLst>
          </p:cNvPr>
          <p:cNvSpPr txBox="1"/>
          <p:nvPr/>
        </p:nvSpPr>
        <p:spPr>
          <a:xfrm>
            <a:off x="162560" y="24686"/>
            <a:ext cx="47516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gency FB" panose="020B0503020202020204" pitchFamily="34" charset="0"/>
              </a:rPr>
              <a:t>Problems</a:t>
            </a:r>
            <a:r>
              <a:rPr lang="en-US" sz="4400" dirty="0">
                <a:latin typeface="Agency FB" panose="020B0503020202020204" pitchFamily="34" charset="0"/>
              </a:rPr>
              <a:t> of </a:t>
            </a:r>
            <a:r>
              <a:rPr lang="en-US" sz="44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7">
          <a:extLst>
            <a:ext uri="{FF2B5EF4-FFF2-40B4-BE49-F238E27FC236}">
              <a16:creationId xmlns:a16="http://schemas.microsoft.com/office/drawing/2014/main" id="{2E454059-A35A-006B-0423-AF53ACD5D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Google Shape;3050;p62">
            <a:extLst>
              <a:ext uri="{FF2B5EF4-FFF2-40B4-BE49-F238E27FC236}">
                <a16:creationId xmlns:a16="http://schemas.microsoft.com/office/drawing/2014/main" id="{9D41CEE3-7DF3-FDC1-37F0-016EC17CDC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898167"/>
            <a:ext cx="11360800" cy="110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509681">
              <a:spcBef>
                <a:spcPts val="0"/>
              </a:spcBef>
              <a:spcAft>
                <a:spcPts val="1333"/>
              </a:spcAft>
              <a:buSzPts val="2420"/>
              <a:buAutoNum type="arabicPeriod"/>
            </a:pPr>
            <a:r>
              <a:rPr lang="en-GB" sz="3227" dirty="0"/>
              <a:t>Underspending</a:t>
            </a:r>
            <a:endParaRPr sz="3227" dirty="0"/>
          </a:p>
        </p:txBody>
      </p:sp>
      <p:pic>
        <p:nvPicPr>
          <p:cNvPr id="3059" name="Picture 3058">
            <a:extLst>
              <a:ext uri="{FF2B5EF4-FFF2-40B4-BE49-F238E27FC236}">
                <a16:creationId xmlns:a16="http://schemas.microsoft.com/office/drawing/2014/main" id="{C2C914E0-881A-FD98-023F-4A3EDCE4B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00" y="1677704"/>
            <a:ext cx="6108049" cy="4341122"/>
          </a:xfrm>
          <a:prstGeom prst="rect">
            <a:avLst/>
          </a:prstGeom>
        </p:spPr>
      </p:pic>
      <p:sp>
        <p:nvSpPr>
          <p:cNvPr id="3060" name="Google Shape;1301;p45">
            <a:extLst>
              <a:ext uri="{FF2B5EF4-FFF2-40B4-BE49-F238E27FC236}">
                <a16:creationId xmlns:a16="http://schemas.microsoft.com/office/drawing/2014/main" id="{4C4B81D5-0D7C-EC99-A47F-885233B4C5CD}"/>
              </a:ext>
            </a:extLst>
          </p:cNvPr>
          <p:cNvSpPr txBox="1"/>
          <p:nvPr/>
        </p:nvSpPr>
        <p:spPr>
          <a:xfrm>
            <a:off x="6778614" y="1779639"/>
            <a:ext cx="5270089" cy="3147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cost of elected projects=</a:t>
            </a:r>
            <a:r>
              <a:rPr lang="en-GB" sz="2800" baseline="30000" dirty="0">
                <a:solidFill>
                  <a:srgbClr val="0070C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710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, budget =</a:t>
            </a:r>
            <a:r>
              <a:rPr lang="en-GB" sz="2800" baseline="30000" dirty="0">
                <a:solidFill>
                  <a:srgbClr val="00B05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1k</a:t>
            </a:r>
            <a:b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</a:b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but the supporters of </a:t>
            </a:r>
            <a:r>
              <a:rPr lang="en-GB" sz="2800" b="1" baseline="30000" dirty="0">
                <a:solidFill>
                  <a:srgbClr val="FF000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F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do not have funds to cover its cost</a:t>
            </a:r>
            <a:b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</a:br>
            <a:endParaRPr lang="en-GB" sz="2800" baseline="30000" dirty="0">
              <a:solidFill>
                <a:schemeClr val="dk1"/>
              </a:solidFill>
              <a:latin typeface="Comic Sans MS" panose="030F0702030302020204" pitchFamily="66" charset="0"/>
              <a:ea typeface="Lato"/>
              <a:cs typeface="Lato"/>
              <a:sym typeface="La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On average, on</a:t>
            </a:r>
            <a:r>
              <a:rPr lang="en-GB" sz="2800" baseline="30000" dirty="0">
                <a:solidFill>
                  <a:srgbClr val="0070C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real instances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, MES uses only </a:t>
            </a:r>
            <a:r>
              <a:rPr lang="en-GB" sz="2800" baseline="30000" dirty="0">
                <a:solidFill>
                  <a:srgbClr val="FF000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45%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of the budget</a:t>
            </a:r>
            <a:b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</a:br>
            <a:b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</a:br>
            <a:b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</a:br>
            <a:endParaRPr lang="en-GB" sz="2800" baseline="30000" dirty="0">
              <a:latin typeface="Comic Sans MS" panose="030F0702030302020204" pitchFamily="66" charset="0"/>
              <a:ea typeface="Lato"/>
              <a:cs typeface="Lato"/>
              <a:sym typeface="La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aseline="30000" dirty="0">
                <a:solidFill>
                  <a:srgbClr val="00B05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</a:t>
            </a:r>
            <a:r>
              <a:rPr lang="en-GB" sz="2800" dirty="0">
                <a:solidFill>
                  <a:srgbClr val="00B05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 </a:t>
            </a:r>
            <a:r>
              <a:rPr lang="en-GB" sz="2800" baseline="30000" dirty="0">
                <a:solidFill>
                  <a:srgbClr val="00B05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Completion methods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: heuristics with    </a:t>
            </a:r>
            <a:b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</a:b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   strong impact, high computational time</a:t>
            </a:r>
          </a:p>
        </p:txBody>
      </p:sp>
      <p:sp>
        <p:nvSpPr>
          <p:cNvPr id="3062" name="TextBox 3061">
            <a:extLst>
              <a:ext uri="{FF2B5EF4-FFF2-40B4-BE49-F238E27FC236}">
                <a16:creationId xmlns:a16="http://schemas.microsoft.com/office/drawing/2014/main" id="{B7314633-A8CB-70EE-688D-A2D2995D4D7D}"/>
              </a:ext>
            </a:extLst>
          </p:cNvPr>
          <p:cNvSpPr txBox="1"/>
          <p:nvPr/>
        </p:nvSpPr>
        <p:spPr>
          <a:xfrm>
            <a:off x="162560" y="24686"/>
            <a:ext cx="47516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gency FB" panose="020B0503020202020204" pitchFamily="34" charset="0"/>
              </a:rPr>
              <a:t>Problems</a:t>
            </a:r>
            <a:r>
              <a:rPr lang="en-US" sz="4400" dirty="0">
                <a:latin typeface="Agency FB" panose="020B0503020202020204" pitchFamily="34" charset="0"/>
              </a:rPr>
              <a:t> of </a:t>
            </a:r>
            <a:r>
              <a:rPr lang="en-US" sz="44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</a:t>
            </a:r>
          </a:p>
        </p:txBody>
      </p:sp>
      <p:sp>
        <p:nvSpPr>
          <p:cNvPr id="3063" name="Flowchart: Alternate Process 3062">
            <a:extLst>
              <a:ext uri="{FF2B5EF4-FFF2-40B4-BE49-F238E27FC236}">
                <a16:creationId xmlns:a16="http://schemas.microsoft.com/office/drawing/2014/main" id="{9FA97752-2189-F6C3-B481-FD90E39018D8}"/>
              </a:ext>
            </a:extLst>
          </p:cNvPr>
          <p:cNvSpPr/>
          <p:nvPr/>
        </p:nvSpPr>
        <p:spPr>
          <a:xfrm>
            <a:off x="5663381" y="4208206"/>
            <a:ext cx="1397368" cy="617419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 descr="Lights On with solid fill">
            <a:extLst>
              <a:ext uri="{FF2B5EF4-FFF2-40B4-BE49-F238E27FC236}">
                <a16:creationId xmlns:a16="http://schemas.microsoft.com/office/drawing/2014/main" id="{BB28E384-DB3D-0674-9D75-87DA0DB9A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1830" y="3941877"/>
            <a:ext cx="985683" cy="9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1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1">
          <a:extLst>
            <a:ext uri="{FF2B5EF4-FFF2-40B4-BE49-F238E27FC236}">
              <a16:creationId xmlns:a16="http://schemas.microsoft.com/office/drawing/2014/main" id="{D7F2E3CE-3CA1-7E07-AAF6-C26049896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p64">
            <a:extLst>
              <a:ext uri="{FF2B5EF4-FFF2-40B4-BE49-F238E27FC236}">
                <a16:creationId xmlns:a16="http://schemas.microsoft.com/office/drawing/2014/main" id="{A4E7E080-D36C-07C3-7F66-CA3F947D09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898167"/>
            <a:ext cx="11360800" cy="110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509681">
              <a:spcBef>
                <a:spcPts val="0"/>
              </a:spcBef>
              <a:buSzPts val="2420"/>
              <a:buAutoNum type="arabicPeriod"/>
            </a:pPr>
            <a:r>
              <a:rPr lang="en-GB" sz="3227" dirty="0"/>
              <a:t>Underspending</a:t>
            </a:r>
            <a:endParaRPr sz="3227" dirty="0"/>
          </a:p>
          <a:p>
            <a:pPr marL="609585" indent="-509681">
              <a:spcBef>
                <a:spcPts val="1333"/>
              </a:spcBef>
              <a:spcAft>
                <a:spcPts val="1333"/>
              </a:spcAft>
              <a:buSzPts val="2420"/>
              <a:buFontTx/>
              <a:buAutoNum type="arabicPeriod"/>
            </a:pPr>
            <a:r>
              <a:rPr lang="en-GB" sz="3227" dirty="0"/>
              <a:t>Helenka Paradox </a:t>
            </a:r>
            <a:r>
              <a:rPr lang="en-GB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500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2020, Helenka, Zabrze, Poland)</a:t>
            </a:r>
            <a:endParaRPr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BAB352-DE78-8121-6002-8322AADCABAF}"/>
              </a:ext>
            </a:extLst>
          </p:cNvPr>
          <p:cNvSpPr txBox="1"/>
          <p:nvPr/>
        </p:nvSpPr>
        <p:spPr>
          <a:xfrm>
            <a:off x="162560" y="24686"/>
            <a:ext cx="47516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gency FB" panose="020B0503020202020204" pitchFamily="34" charset="0"/>
              </a:rPr>
              <a:t>Problems</a:t>
            </a:r>
            <a:r>
              <a:rPr lang="en-US" sz="4400" dirty="0">
                <a:latin typeface="Agency FB" panose="020B0503020202020204" pitchFamily="34" charset="0"/>
              </a:rPr>
              <a:t> of </a:t>
            </a:r>
            <a:r>
              <a:rPr lang="en-US" sz="44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</a:t>
            </a:r>
          </a:p>
        </p:txBody>
      </p:sp>
      <p:graphicFrame>
        <p:nvGraphicFramePr>
          <p:cNvPr id="60" name="Google Shape;3065;p64">
            <a:extLst>
              <a:ext uri="{FF2B5EF4-FFF2-40B4-BE49-F238E27FC236}">
                <a16:creationId xmlns:a16="http://schemas.microsoft.com/office/drawing/2014/main" id="{2B5A76D6-90E0-8D06-AED3-4EA636E831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760598"/>
              </p:ext>
            </p:extLst>
          </p:nvPr>
        </p:nvGraphicFramePr>
        <p:xfrm>
          <a:off x="464904" y="3048000"/>
          <a:ext cx="9322866" cy="16740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3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837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…</a:t>
                      </a: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…</a:t>
                      </a: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selected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0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sport facilities   </a:t>
                      </a:r>
                      <a:r>
                        <a:rPr lang="en-GB" sz="29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👟</a:t>
                      </a:r>
                      <a:endParaRPr sz="24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310k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latin typeface="Lato"/>
                          <a:ea typeface="Lato"/>
                          <a:cs typeface="Lato"/>
                          <a:sym typeface="Lato"/>
                        </a:rPr>
                        <a:t>…</a:t>
                      </a: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…</a:t>
                      </a: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plant sculpture </a:t>
                      </a:r>
                      <a:r>
                        <a:rPr lang="en-GB" sz="29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🪴</a:t>
                      </a:r>
                      <a:endParaRPr sz="2900"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6k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…</a:t>
                      </a: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…</a:t>
                      </a: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1" name="Google Shape;3066;p64">
            <a:extLst>
              <a:ext uri="{FF2B5EF4-FFF2-40B4-BE49-F238E27FC236}">
                <a16:creationId xmlns:a16="http://schemas.microsoft.com/office/drawing/2014/main" id="{E33AA8F6-435A-90FC-E10D-8A44895AB37A}"/>
              </a:ext>
            </a:extLst>
          </p:cNvPr>
          <p:cNvGrpSpPr/>
          <p:nvPr/>
        </p:nvGrpSpPr>
        <p:grpSpPr>
          <a:xfrm>
            <a:off x="3933811" y="3117200"/>
            <a:ext cx="476400" cy="463200"/>
            <a:chOff x="2049850" y="204300"/>
            <a:chExt cx="357300" cy="347400"/>
          </a:xfrm>
        </p:grpSpPr>
        <p:sp>
          <p:nvSpPr>
            <p:cNvPr id="62" name="Google Shape;3067;p64">
              <a:extLst>
                <a:ext uri="{FF2B5EF4-FFF2-40B4-BE49-F238E27FC236}">
                  <a16:creationId xmlns:a16="http://schemas.microsoft.com/office/drawing/2014/main" id="{9A9F9225-737B-3606-601F-F46D1C19041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63" name="Google Shape;3068;p64">
              <a:extLst>
                <a:ext uri="{FF2B5EF4-FFF2-40B4-BE49-F238E27FC236}">
                  <a16:creationId xmlns:a16="http://schemas.microsoft.com/office/drawing/2014/main" id="{CDEE146A-E7AB-4573-4E5A-B3A78C6B1671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4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008" name="Google Shape;3069;p64">
            <a:extLst>
              <a:ext uri="{FF2B5EF4-FFF2-40B4-BE49-F238E27FC236}">
                <a16:creationId xmlns:a16="http://schemas.microsoft.com/office/drawing/2014/main" id="{067089CD-16D8-803F-A244-FCFCE0BA46A3}"/>
              </a:ext>
            </a:extLst>
          </p:cNvPr>
          <p:cNvGrpSpPr/>
          <p:nvPr/>
        </p:nvGrpSpPr>
        <p:grpSpPr>
          <a:xfrm>
            <a:off x="5623172" y="3117200"/>
            <a:ext cx="476400" cy="463200"/>
            <a:chOff x="2049850" y="204300"/>
            <a:chExt cx="357300" cy="347400"/>
          </a:xfrm>
        </p:grpSpPr>
        <p:sp>
          <p:nvSpPr>
            <p:cNvPr id="3009" name="Google Shape;3070;p64">
              <a:extLst>
                <a:ext uri="{FF2B5EF4-FFF2-40B4-BE49-F238E27FC236}">
                  <a16:creationId xmlns:a16="http://schemas.microsoft.com/office/drawing/2014/main" id="{72789056-EA97-F6C4-9261-456C47902305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10" name="Google Shape;3071;p64">
              <a:extLst>
                <a:ext uri="{FF2B5EF4-FFF2-40B4-BE49-F238E27FC236}">
                  <a16:creationId xmlns:a16="http://schemas.microsoft.com/office/drawing/2014/main" id="{7C58C062-E911-D8C4-60F3-76701A4B48FC}"/>
                </a:ext>
              </a:extLst>
            </p:cNvPr>
            <p:cNvSpPr/>
            <p:nvPr/>
          </p:nvSpPr>
          <p:spPr>
            <a:xfrm>
              <a:off x="2049850" y="204300"/>
              <a:ext cx="3573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011" name="Google Shape;3072;p64">
            <a:extLst>
              <a:ext uri="{FF2B5EF4-FFF2-40B4-BE49-F238E27FC236}">
                <a16:creationId xmlns:a16="http://schemas.microsoft.com/office/drawing/2014/main" id="{F6521EE2-D851-6CC4-9B55-3057B3D2106E}"/>
              </a:ext>
            </a:extLst>
          </p:cNvPr>
          <p:cNvGrpSpPr/>
          <p:nvPr/>
        </p:nvGrpSpPr>
        <p:grpSpPr>
          <a:xfrm>
            <a:off x="6191228" y="3117200"/>
            <a:ext cx="476400" cy="463200"/>
            <a:chOff x="2049850" y="204300"/>
            <a:chExt cx="357300" cy="347400"/>
          </a:xfrm>
        </p:grpSpPr>
        <p:sp>
          <p:nvSpPr>
            <p:cNvPr id="3012" name="Google Shape;3073;p64">
              <a:extLst>
                <a:ext uri="{FF2B5EF4-FFF2-40B4-BE49-F238E27FC236}">
                  <a16:creationId xmlns:a16="http://schemas.microsoft.com/office/drawing/2014/main" id="{0649306C-EA32-8C29-81F7-E3D9D67D0568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13" name="Google Shape;3074;p64">
              <a:extLst>
                <a:ext uri="{FF2B5EF4-FFF2-40B4-BE49-F238E27FC236}">
                  <a16:creationId xmlns:a16="http://schemas.microsoft.com/office/drawing/2014/main" id="{C6A733BB-51BD-2D00-723D-BEC176EFF3E6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4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</a:t>
              </a:r>
              <a:endParaRPr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014" name="Google Shape;3075;p64">
            <a:extLst>
              <a:ext uri="{FF2B5EF4-FFF2-40B4-BE49-F238E27FC236}">
                <a16:creationId xmlns:a16="http://schemas.microsoft.com/office/drawing/2014/main" id="{CF6889F8-BEF0-A7D3-2843-DFE69294DCC8}"/>
              </a:ext>
            </a:extLst>
          </p:cNvPr>
          <p:cNvGrpSpPr/>
          <p:nvPr/>
        </p:nvGrpSpPr>
        <p:grpSpPr>
          <a:xfrm>
            <a:off x="6765867" y="3117200"/>
            <a:ext cx="476400" cy="463200"/>
            <a:chOff x="2049850" y="204300"/>
            <a:chExt cx="357300" cy="347400"/>
          </a:xfrm>
        </p:grpSpPr>
        <p:sp>
          <p:nvSpPr>
            <p:cNvPr id="3015" name="Google Shape;3076;p64">
              <a:extLst>
                <a:ext uri="{FF2B5EF4-FFF2-40B4-BE49-F238E27FC236}">
                  <a16:creationId xmlns:a16="http://schemas.microsoft.com/office/drawing/2014/main" id="{B4DFAE14-1671-92E3-E57B-ADB276173FD6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16" name="Google Shape;3077;p64">
              <a:extLst>
                <a:ext uri="{FF2B5EF4-FFF2-40B4-BE49-F238E27FC236}">
                  <a16:creationId xmlns:a16="http://schemas.microsoft.com/office/drawing/2014/main" id="{3450CD5E-793C-3E6F-F3BD-0E0B360C94CC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4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ii</a:t>
              </a:r>
              <a:endParaRPr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017" name="Google Shape;3078;p64">
            <a:extLst>
              <a:ext uri="{FF2B5EF4-FFF2-40B4-BE49-F238E27FC236}">
                <a16:creationId xmlns:a16="http://schemas.microsoft.com/office/drawing/2014/main" id="{100FEDFE-6F89-A09D-B015-8ABF13D8C24F}"/>
              </a:ext>
            </a:extLst>
          </p:cNvPr>
          <p:cNvGrpSpPr/>
          <p:nvPr/>
        </p:nvGrpSpPr>
        <p:grpSpPr>
          <a:xfrm>
            <a:off x="7859200" y="3117200"/>
            <a:ext cx="476400" cy="463200"/>
            <a:chOff x="2049850" y="204300"/>
            <a:chExt cx="357300" cy="347400"/>
          </a:xfrm>
        </p:grpSpPr>
        <p:sp>
          <p:nvSpPr>
            <p:cNvPr id="3018" name="Google Shape;3079;p64">
              <a:extLst>
                <a:ext uri="{FF2B5EF4-FFF2-40B4-BE49-F238E27FC236}">
                  <a16:creationId xmlns:a16="http://schemas.microsoft.com/office/drawing/2014/main" id="{8B04A789-BC22-B50B-F6D3-D547D80151CC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19" name="Google Shape;3080;p64">
              <a:extLst>
                <a:ext uri="{FF2B5EF4-FFF2-40B4-BE49-F238E27FC236}">
                  <a16:creationId xmlns:a16="http://schemas.microsoft.com/office/drawing/2014/main" id="{04AE3399-48CF-22AB-2432-4AABCE20806E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4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xi</a:t>
              </a:r>
              <a:endParaRPr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020" name="Google Shape;3081;p64">
            <a:extLst>
              <a:ext uri="{FF2B5EF4-FFF2-40B4-BE49-F238E27FC236}">
                <a16:creationId xmlns:a16="http://schemas.microsoft.com/office/drawing/2014/main" id="{6033BCB0-DF59-5C1D-D003-FC9939C9A9CC}"/>
              </a:ext>
            </a:extLst>
          </p:cNvPr>
          <p:cNvGrpSpPr/>
          <p:nvPr/>
        </p:nvGrpSpPr>
        <p:grpSpPr>
          <a:xfrm>
            <a:off x="4501867" y="3117200"/>
            <a:ext cx="476400" cy="463200"/>
            <a:chOff x="2049850" y="204300"/>
            <a:chExt cx="357300" cy="347400"/>
          </a:xfrm>
        </p:grpSpPr>
        <p:sp>
          <p:nvSpPr>
            <p:cNvPr id="3021" name="Google Shape;3082;p64">
              <a:extLst>
                <a:ext uri="{FF2B5EF4-FFF2-40B4-BE49-F238E27FC236}">
                  <a16:creationId xmlns:a16="http://schemas.microsoft.com/office/drawing/2014/main" id="{A55B3277-43E0-81EB-A1AF-52B7EBA2E464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22" name="Google Shape;3083;p64">
              <a:extLst>
                <a:ext uri="{FF2B5EF4-FFF2-40B4-BE49-F238E27FC236}">
                  <a16:creationId xmlns:a16="http://schemas.microsoft.com/office/drawing/2014/main" id="{F7D30318-0E35-D1F6-8905-C652485FD57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4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023" name="Google Shape;3084;p64">
            <a:extLst>
              <a:ext uri="{FF2B5EF4-FFF2-40B4-BE49-F238E27FC236}">
                <a16:creationId xmlns:a16="http://schemas.microsoft.com/office/drawing/2014/main" id="{A1EF6B20-212C-BB45-11D7-334918B77576}"/>
              </a:ext>
            </a:extLst>
          </p:cNvPr>
          <p:cNvSpPr/>
          <p:nvPr/>
        </p:nvSpPr>
        <p:spPr>
          <a:xfrm rot="18706139">
            <a:off x="4017771" y="373327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24" name="Google Shape;3085;p64">
            <a:extLst>
              <a:ext uri="{FF2B5EF4-FFF2-40B4-BE49-F238E27FC236}">
                <a16:creationId xmlns:a16="http://schemas.microsoft.com/office/drawing/2014/main" id="{5B03BC34-F2C3-5B29-53A6-E2FEA1322559}"/>
              </a:ext>
            </a:extLst>
          </p:cNvPr>
          <p:cNvSpPr/>
          <p:nvPr/>
        </p:nvSpPr>
        <p:spPr>
          <a:xfrm rot="18706139">
            <a:off x="4564413" y="373327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25" name="Google Shape;3086;p64">
            <a:extLst>
              <a:ext uri="{FF2B5EF4-FFF2-40B4-BE49-F238E27FC236}">
                <a16:creationId xmlns:a16="http://schemas.microsoft.com/office/drawing/2014/main" id="{A2CBE515-34C1-76DA-AA68-459F6FFE2243}"/>
              </a:ext>
            </a:extLst>
          </p:cNvPr>
          <p:cNvSpPr/>
          <p:nvPr/>
        </p:nvSpPr>
        <p:spPr>
          <a:xfrm rot="18706139">
            <a:off x="5692278" y="373327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26" name="Google Shape;3087;p64">
            <a:extLst>
              <a:ext uri="{FF2B5EF4-FFF2-40B4-BE49-F238E27FC236}">
                <a16:creationId xmlns:a16="http://schemas.microsoft.com/office/drawing/2014/main" id="{D609091A-E8BD-51E1-FA3B-B92383F05287}"/>
              </a:ext>
            </a:extLst>
          </p:cNvPr>
          <p:cNvSpPr/>
          <p:nvPr/>
        </p:nvSpPr>
        <p:spPr>
          <a:xfrm rot="18706139">
            <a:off x="6810286" y="420814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27" name="Google Shape;3088;p64">
            <a:extLst>
              <a:ext uri="{FF2B5EF4-FFF2-40B4-BE49-F238E27FC236}">
                <a16:creationId xmlns:a16="http://schemas.microsoft.com/office/drawing/2014/main" id="{8BF21E0C-40D7-CEDB-7B02-70576626ACAE}"/>
              </a:ext>
            </a:extLst>
          </p:cNvPr>
          <p:cNvSpPr/>
          <p:nvPr/>
        </p:nvSpPr>
        <p:spPr>
          <a:xfrm rot="18706139">
            <a:off x="6284761" y="422227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28" name="Google Shape;3089;p64">
            <a:extLst>
              <a:ext uri="{FF2B5EF4-FFF2-40B4-BE49-F238E27FC236}">
                <a16:creationId xmlns:a16="http://schemas.microsoft.com/office/drawing/2014/main" id="{677CA192-48B8-D6FF-75ED-BE44A806D554}"/>
              </a:ext>
            </a:extLst>
          </p:cNvPr>
          <p:cNvSpPr/>
          <p:nvPr/>
        </p:nvSpPr>
        <p:spPr>
          <a:xfrm rot="18706139">
            <a:off x="7921771" y="422227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29" name="Google Shape;3090;p64">
            <a:extLst>
              <a:ext uri="{FF2B5EF4-FFF2-40B4-BE49-F238E27FC236}">
                <a16:creationId xmlns:a16="http://schemas.microsoft.com/office/drawing/2014/main" id="{04824A53-FDFA-ECCF-316D-21C465775AE7}"/>
              </a:ext>
            </a:extLst>
          </p:cNvPr>
          <p:cNvSpPr txBox="1"/>
          <p:nvPr/>
        </p:nvSpPr>
        <p:spPr>
          <a:xfrm>
            <a:off x="5546793" y="3187972"/>
            <a:ext cx="6192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403</a:t>
            </a:r>
            <a:endParaRPr sz="2400"/>
          </a:p>
        </p:txBody>
      </p:sp>
      <p:sp>
        <p:nvSpPr>
          <p:cNvPr id="3030" name="Google Shape;3091;p64">
            <a:extLst>
              <a:ext uri="{FF2B5EF4-FFF2-40B4-BE49-F238E27FC236}">
                <a16:creationId xmlns:a16="http://schemas.microsoft.com/office/drawing/2014/main" id="{24FAD17C-8E66-9029-D331-CD62711995F3}"/>
              </a:ext>
            </a:extLst>
          </p:cNvPr>
          <p:cNvSpPr/>
          <p:nvPr/>
        </p:nvSpPr>
        <p:spPr>
          <a:xfrm rot="5400000">
            <a:off x="4881100" y="1843800"/>
            <a:ext cx="223600" cy="2184800"/>
          </a:xfrm>
          <a:prstGeom prst="leftBrace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31" name="Google Shape;3093;p64">
            <a:extLst>
              <a:ext uri="{FF2B5EF4-FFF2-40B4-BE49-F238E27FC236}">
                <a16:creationId xmlns:a16="http://schemas.microsoft.com/office/drawing/2014/main" id="{14DE8CD9-F436-F0DC-E218-950FE13224B9}"/>
              </a:ext>
            </a:extLst>
          </p:cNvPr>
          <p:cNvSpPr txBox="1"/>
          <p:nvPr/>
        </p:nvSpPr>
        <p:spPr>
          <a:xfrm>
            <a:off x="3446989" y="2285705"/>
            <a:ext cx="2557200" cy="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403 voters (</a:t>
            </a:r>
            <a:r>
              <a:rPr lang="en-GB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97%</a:t>
            </a:r>
            <a:r>
              <a:rPr lang="en-GB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2400"/>
          </a:p>
        </p:txBody>
      </p:sp>
      <p:sp>
        <p:nvSpPr>
          <p:cNvPr id="3032" name="Google Shape;3094;p64">
            <a:extLst>
              <a:ext uri="{FF2B5EF4-FFF2-40B4-BE49-F238E27FC236}">
                <a16:creationId xmlns:a16="http://schemas.microsoft.com/office/drawing/2014/main" id="{CAD5C144-72C6-7430-37DF-5FAC4E9B2D87}"/>
              </a:ext>
            </a:extLst>
          </p:cNvPr>
          <p:cNvSpPr/>
          <p:nvPr/>
        </p:nvSpPr>
        <p:spPr>
          <a:xfrm rot="5400000">
            <a:off x="7155200" y="1850600"/>
            <a:ext cx="223600" cy="2171200"/>
          </a:xfrm>
          <a:prstGeom prst="leftBrace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33" name="Google Shape;3095;p64">
            <a:extLst>
              <a:ext uri="{FF2B5EF4-FFF2-40B4-BE49-F238E27FC236}">
                <a16:creationId xmlns:a16="http://schemas.microsoft.com/office/drawing/2014/main" id="{C0C0E5D5-1543-6275-D02B-C5C94AB2E0A7}"/>
              </a:ext>
            </a:extLst>
          </p:cNvPr>
          <p:cNvSpPr txBox="1"/>
          <p:nvPr/>
        </p:nvSpPr>
        <p:spPr>
          <a:xfrm>
            <a:off x="6200884" y="2307095"/>
            <a:ext cx="2557200" cy="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11 voters (</a:t>
            </a:r>
            <a:r>
              <a:rPr lang="en-GB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3%</a:t>
            </a:r>
            <a:r>
              <a:rPr lang="en-GB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2400"/>
          </a:p>
        </p:txBody>
      </p:sp>
      <p:pic>
        <p:nvPicPr>
          <p:cNvPr id="3034" name="Picture 3033" descr="Piggy bank - Free business and finance icons">
            <a:extLst>
              <a:ext uri="{FF2B5EF4-FFF2-40B4-BE49-F238E27FC236}">
                <a16:creationId xmlns:a16="http://schemas.microsoft.com/office/drawing/2014/main" id="{BF8E217C-615B-F1ED-0258-6A4A5EFE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0555" y="4722012"/>
            <a:ext cx="1111045" cy="1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5" name="TextBox 3034">
            <a:extLst>
              <a:ext uri="{FF2B5EF4-FFF2-40B4-BE49-F238E27FC236}">
                <a16:creationId xmlns:a16="http://schemas.microsoft.com/office/drawing/2014/main" id="{967E64B4-D7EE-5E1B-0985-C7241C54BE33}"/>
              </a:ext>
            </a:extLst>
          </p:cNvPr>
          <p:cNvSpPr txBox="1"/>
          <p:nvPr/>
        </p:nvSpPr>
        <p:spPr>
          <a:xfrm>
            <a:off x="3693792" y="5147073"/>
            <a:ext cx="88737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310k</a:t>
            </a:r>
          </a:p>
        </p:txBody>
      </p:sp>
      <p:sp>
        <p:nvSpPr>
          <p:cNvPr id="3036" name="TextBox 3035">
            <a:extLst>
              <a:ext uri="{FF2B5EF4-FFF2-40B4-BE49-F238E27FC236}">
                <a16:creationId xmlns:a16="http://schemas.microsoft.com/office/drawing/2014/main" id="{ACE7EAE9-2208-F0D1-387D-DEDA128CD1F0}"/>
              </a:ext>
            </a:extLst>
          </p:cNvPr>
          <p:cNvSpPr txBox="1"/>
          <p:nvPr/>
        </p:nvSpPr>
        <p:spPr>
          <a:xfrm>
            <a:off x="6004189" y="5107402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414</a:t>
            </a:r>
          </a:p>
        </p:txBody>
      </p:sp>
      <p:pic>
        <p:nvPicPr>
          <p:cNvPr id="3037" name="Picture 3036">
            <a:extLst>
              <a:ext uri="{FF2B5EF4-FFF2-40B4-BE49-F238E27FC236}">
                <a16:creationId xmlns:a16="http://schemas.microsoft.com/office/drawing/2014/main" id="{3439B57B-1D66-DA6F-00F9-2A20630D4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814" y="4861984"/>
            <a:ext cx="1466850" cy="952500"/>
          </a:xfrm>
          <a:prstGeom prst="rect">
            <a:avLst/>
          </a:prstGeom>
        </p:spPr>
      </p:pic>
      <p:pic>
        <p:nvPicPr>
          <p:cNvPr id="3038" name="Graphic 3037" descr="Badge Tick with solid fill">
            <a:extLst>
              <a:ext uri="{FF2B5EF4-FFF2-40B4-BE49-F238E27FC236}">
                <a16:creationId xmlns:a16="http://schemas.microsoft.com/office/drawing/2014/main" id="{AEE9F200-BC97-9CBC-0B36-7AD1204FC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2735" y="4063438"/>
            <a:ext cx="728560" cy="728560"/>
          </a:xfrm>
          <a:prstGeom prst="rect">
            <a:avLst/>
          </a:prstGeom>
        </p:spPr>
      </p:pic>
      <p:pic>
        <p:nvPicPr>
          <p:cNvPr id="3039" name="Graphic 3038" descr="Shield Cross with solid fill">
            <a:extLst>
              <a:ext uri="{FF2B5EF4-FFF2-40B4-BE49-F238E27FC236}">
                <a16:creationId xmlns:a16="http://schemas.microsoft.com/office/drawing/2014/main" id="{A6CAE159-7BF8-7085-B456-82CDE8420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0212" y="3541701"/>
            <a:ext cx="545990" cy="54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3" grpId="0" animBg="1"/>
      <p:bldP spid="3024" grpId="0" animBg="1"/>
      <p:bldP spid="3025" grpId="0" animBg="1"/>
      <p:bldP spid="3026" grpId="0" animBg="1"/>
      <p:bldP spid="3027" grpId="0" animBg="1"/>
      <p:bldP spid="3028" grpId="0" animBg="1"/>
      <p:bldP spid="3029" grpId="0"/>
      <p:bldP spid="3030" grpId="0" animBg="1"/>
      <p:bldP spid="3031" grpId="0"/>
      <p:bldP spid="3032" grpId="0" animBg="1"/>
      <p:bldP spid="3033" grpId="0"/>
      <p:bldP spid="3035" grpId="0" animBg="1"/>
      <p:bldP spid="303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1">
          <a:extLst>
            <a:ext uri="{FF2B5EF4-FFF2-40B4-BE49-F238E27FC236}">
              <a16:creationId xmlns:a16="http://schemas.microsoft.com/office/drawing/2014/main" id="{62C27CA3-4C30-D53F-77C1-757B35326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p64">
            <a:extLst>
              <a:ext uri="{FF2B5EF4-FFF2-40B4-BE49-F238E27FC236}">
                <a16:creationId xmlns:a16="http://schemas.microsoft.com/office/drawing/2014/main" id="{34EDC206-D046-18CE-E684-A38065DACF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898167"/>
            <a:ext cx="11360800" cy="110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509681">
              <a:spcBef>
                <a:spcPts val="0"/>
              </a:spcBef>
              <a:buSzPts val="2420"/>
              <a:buAutoNum type="arabicPeriod"/>
            </a:pPr>
            <a:r>
              <a:rPr lang="en-GB" sz="3227" dirty="0"/>
              <a:t>Underspending</a:t>
            </a:r>
            <a:endParaRPr sz="3227" dirty="0"/>
          </a:p>
          <a:p>
            <a:pPr marL="609585" indent="-509681">
              <a:spcBef>
                <a:spcPts val="1333"/>
              </a:spcBef>
              <a:spcAft>
                <a:spcPts val="1333"/>
              </a:spcAft>
              <a:buSzPts val="2420"/>
              <a:buFontTx/>
              <a:buAutoNum type="arabicPeriod"/>
            </a:pPr>
            <a:r>
              <a:rPr lang="en-GB" sz="3227" dirty="0"/>
              <a:t>Helenka Paradox </a:t>
            </a:r>
            <a:r>
              <a:rPr lang="en-GB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500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2020, Helenka, Zabrze, Poland)</a:t>
            </a:r>
            <a:endParaRPr sz="1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065" name="Google Shape;3065;p64">
            <a:extLst>
              <a:ext uri="{FF2B5EF4-FFF2-40B4-BE49-F238E27FC236}">
                <a16:creationId xmlns:a16="http://schemas.microsoft.com/office/drawing/2014/main" id="{8EE3F145-E58A-AE80-264A-984149A74221}"/>
              </a:ext>
            </a:extLst>
          </p:cNvPr>
          <p:cNvGraphicFramePr/>
          <p:nvPr/>
        </p:nvGraphicFramePr>
        <p:xfrm>
          <a:off x="464904" y="3048000"/>
          <a:ext cx="9322866" cy="16740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32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0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8373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273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project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cost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…</a:t>
                      </a: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…</a:t>
                      </a: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selected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04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latin typeface="Lato"/>
                          <a:ea typeface="Lato"/>
                          <a:cs typeface="Lato"/>
                          <a:sym typeface="Lato"/>
                        </a:rPr>
                        <a:t>sport facilities   </a:t>
                      </a:r>
                      <a:r>
                        <a:rPr lang="en-GB" sz="29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👟</a:t>
                      </a:r>
                      <a:endParaRPr sz="24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310k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latin typeface="Lato"/>
                          <a:ea typeface="Lato"/>
                          <a:cs typeface="Lato"/>
                          <a:sym typeface="Lato"/>
                        </a:rPr>
                        <a:t>…</a:t>
                      </a: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…</a:t>
                      </a: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plant sculpture </a:t>
                      </a:r>
                      <a:r>
                        <a:rPr lang="en-GB" sz="2900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🪴</a:t>
                      </a:r>
                      <a:endParaRPr sz="2900" b="1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72000" marR="24000" marT="24000" marB="24000"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100">
                          <a:latin typeface="Lato"/>
                          <a:ea typeface="Lato"/>
                          <a:cs typeface="Lato"/>
                          <a:sym typeface="Lato"/>
                        </a:rPr>
                        <a:t>6k</a:t>
                      </a:r>
                      <a:endParaRPr sz="21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…</a:t>
                      </a: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…</a:t>
                      </a: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24000" marR="24000" marT="24000" marB="24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066" name="Google Shape;3066;p64">
            <a:extLst>
              <a:ext uri="{FF2B5EF4-FFF2-40B4-BE49-F238E27FC236}">
                <a16:creationId xmlns:a16="http://schemas.microsoft.com/office/drawing/2014/main" id="{E1A33975-8697-B437-2C0C-0292BCA7E0A7}"/>
              </a:ext>
            </a:extLst>
          </p:cNvPr>
          <p:cNvGrpSpPr/>
          <p:nvPr/>
        </p:nvGrpSpPr>
        <p:grpSpPr>
          <a:xfrm>
            <a:off x="3933811" y="3117200"/>
            <a:ext cx="476400" cy="463200"/>
            <a:chOff x="2049850" y="204300"/>
            <a:chExt cx="357300" cy="347400"/>
          </a:xfrm>
        </p:grpSpPr>
        <p:sp>
          <p:nvSpPr>
            <p:cNvPr id="3067" name="Google Shape;3067;p64">
              <a:extLst>
                <a:ext uri="{FF2B5EF4-FFF2-40B4-BE49-F238E27FC236}">
                  <a16:creationId xmlns:a16="http://schemas.microsoft.com/office/drawing/2014/main" id="{819196E6-BE0E-9092-55F0-60FC098053E4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68" name="Google Shape;3068;p64">
              <a:extLst>
                <a:ext uri="{FF2B5EF4-FFF2-40B4-BE49-F238E27FC236}">
                  <a16:creationId xmlns:a16="http://schemas.microsoft.com/office/drawing/2014/main" id="{339CB43C-5F87-DCB1-456E-E179BDF1A1E5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4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069" name="Google Shape;3069;p64">
            <a:extLst>
              <a:ext uri="{FF2B5EF4-FFF2-40B4-BE49-F238E27FC236}">
                <a16:creationId xmlns:a16="http://schemas.microsoft.com/office/drawing/2014/main" id="{0718BCB2-6DF3-7103-E4C8-CF110AF01189}"/>
              </a:ext>
            </a:extLst>
          </p:cNvPr>
          <p:cNvGrpSpPr/>
          <p:nvPr/>
        </p:nvGrpSpPr>
        <p:grpSpPr>
          <a:xfrm>
            <a:off x="5623172" y="3117200"/>
            <a:ext cx="476400" cy="463200"/>
            <a:chOff x="2049850" y="204300"/>
            <a:chExt cx="357300" cy="347400"/>
          </a:xfrm>
        </p:grpSpPr>
        <p:sp>
          <p:nvSpPr>
            <p:cNvPr id="3070" name="Google Shape;3070;p64">
              <a:extLst>
                <a:ext uri="{FF2B5EF4-FFF2-40B4-BE49-F238E27FC236}">
                  <a16:creationId xmlns:a16="http://schemas.microsoft.com/office/drawing/2014/main" id="{989B8873-1560-1AA2-F240-7F2EB6D3A8DD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71" name="Google Shape;3071;p64">
              <a:extLst>
                <a:ext uri="{FF2B5EF4-FFF2-40B4-BE49-F238E27FC236}">
                  <a16:creationId xmlns:a16="http://schemas.microsoft.com/office/drawing/2014/main" id="{196581B8-404C-849C-91E7-CA22E0201806}"/>
                </a:ext>
              </a:extLst>
            </p:cNvPr>
            <p:cNvSpPr/>
            <p:nvPr/>
          </p:nvSpPr>
          <p:spPr>
            <a:xfrm>
              <a:off x="2049850" y="204300"/>
              <a:ext cx="3573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endParaRPr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072" name="Google Shape;3072;p64">
            <a:extLst>
              <a:ext uri="{FF2B5EF4-FFF2-40B4-BE49-F238E27FC236}">
                <a16:creationId xmlns:a16="http://schemas.microsoft.com/office/drawing/2014/main" id="{14E1997B-E518-6253-D64A-30F2DEAAE1DF}"/>
              </a:ext>
            </a:extLst>
          </p:cNvPr>
          <p:cNvGrpSpPr/>
          <p:nvPr/>
        </p:nvGrpSpPr>
        <p:grpSpPr>
          <a:xfrm>
            <a:off x="6191228" y="3117200"/>
            <a:ext cx="476400" cy="463200"/>
            <a:chOff x="2049850" y="204300"/>
            <a:chExt cx="357300" cy="347400"/>
          </a:xfrm>
        </p:grpSpPr>
        <p:sp>
          <p:nvSpPr>
            <p:cNvPr id="3073" name="Google Shape;3073;p64">
              <a:extLst>
                <a:ext uri="{FF2B5EF4-FFF2-40B4-BE49-F238E27FC236}">
                  <a16:creationId xmlns:a16="http://schemas.microsoft.com/office/drawing/2014/main" id="{F0AECAF6-EA2C-572F-F8E6-6502E3CC8E3A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74" name="Google Shape;3074;p64">
              <a:extLst>
                <a:ext uri="{FF2B5EF4-FFF2-40B4-BE49-F238E27FC236}">
                  <a16:creationId xmlns:a16="http://schemas.microsoft.com/office/drawing/2014/main" id="{7FE0EACD-F114-73DE-9097-945571F1B43F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4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</a:t>
              </a:r>
              <a:endParaRPr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075" name="Google Shape;3075;p64">
            <a:extLst>
              <a:ext uri="{FF2B5EF4-FFF2-40B4-BE49-F238E27FC236}">
                <a16:creationId xmlns:a16="http://schemas.microsoft.com/office/drawing/2014/main" id="{268FFD06-D0DD-8BE8-8759-95CA8D3692D5}"/>
              </a:ext>
            </a:extLst>
          </p:cNvPr>
          <p:cNvGrpSpPr/>
          <p:nvPr/>
        </p:nvGrpSpPr>
        <p:grpSpPr>
          <a:xfrm>
            <a:off x="6765867" y="3117200"/>
            <a:ext cx="476400" cy="463200"/>
            <a:chOff x="2049850" y="204300"/>
            <a:chExt cx="357300" cy="347400"/>
          </a:xfrm>
        </p:grpSpPr>
        <p:sp>
          <p:nvSpPr>
            <p:cNvPr id="3076" name="Google Shape;3076;p64">
              <a:extLst>
                <a:ext uri="{FF2B5EF4-FFF2-40B4-BE49-F238E27FC236}">
                  <a16:creationId xmlns:a16="http://schemas.microsoft.com/office/drawing/2014/main" id="{AD84A0C7-B454-0282-6782-3C7F28D20091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77" name="Google Shape;3077;p64">
              <a:extLst>
                <a:ext uri="{FF2B5EF4-FFF2-40B4-BE49-F238E27FC236}">
                  <a16:creationId xmlns:a16="http://schemas.microsoft.com/office/drawing/2014/main" id="{4BFDE729-171C-FDE7-BF69-A6B57B978FEC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4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ii</a:t>
              </a:r>
              <a:endParaRPr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078" name="Google Shape;3078;p64">
            <a:extLst>
              <a:ext uri="{FF2B5EF4-FFF2-40B4-BE49-F238E27FC236}">
                <a16:creationId xmlns:a16="http://schemas.microsoft.com/office/drawing/2014/main" id="{C9B3A278-F252-01C8-4373-76AB5DC7C358}"/>
              </a:ext>
            </a:extLst>
          </p:cNvPr>
          <p:cNvGrpSpPr/>
          <p:nvPr/>
        </p:nvGrpSpPr>
        <p:grpSpPr>
          <a:xfrm>
            <a:off x="7859200" y="3117200"/>
            <a:ext cx="476400" cy="463200"/>
            <a:chOff x="2049850" y="204300"/>
            <a:chExt cx="357300" cy="347400"/>
          </a:xfrm>
        </p:grpSpPr>
        <p:sp>
          <p:nvSpPr>
            <p:cNvPr id="3079" name="Google Shape;3079;p64">
              <a:extLst>
                <a:ext uri="{FF2B5EF4-FFF2-40B4-BE49-F238E27FC236}">
                  <a16:creationId xmlns:a16="http://schemas.microsoft.com/office/drawing/2014/main" id="{28E89947-6528-281C-1F9D-807EBCDDD865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80" name="Google Shape;3080;p64">
              <a:extLst>
                <a:ext uri="{FF2B5EF4-FFF2-40B4-BE49-F238E27FC236}">
                  <a16:creationId xmlns:a16="http://schemas.microsoft.com/office/drawing/2014/main" id="{74C2E2B4-3C3D-A4EA-FE3A-A85797F1E100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4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xi</a:t>
              </a:r>
              <a:endParaRPr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081" name="Google Shape;3081;p64">
            <a:extLst>
              <a:ext uri="{FF2B5EF4-FFF2-40B4-BE49-F238E27FC236}">
                <a16:creationId xmlns:a16="http://schemas.microsoft.com/office/drawing/2014/main" id="{115467DE-6262-7786-18F7-D4AA637A00E7}"/>
              </a:ext>
            </a:extLst>
          </p:cNvPr>
          <p:cNvGrpSpPr/>
          <p:nvPr/>
        </p:nvGrpSpPr>
        <p:grpSpPr>
          <a:xfrm>
            <a:off x="4501867" y="3117200"/>
            <a:ext cx="476400" cy="463200"/>
            <a:chOff x="2049850" y="204300"/>
            <a:chExt cx="357300" cy="347400"/>
          </a:xfrm>
        </p:grpSpPr>
        <p:sp>
          <p:nvSpPr>
            <p:cNvPr id="3082" name="Google Shape;3082;p64">
              <a:extLst>
                <a:ext uri="{FF2B5EF4-FFF2-40B4-BE49-F238E27FC236}">
                  <a16:creationId xmlns:a16="http://schemas.microsoft.com/office/drawing/2014/main" id="{5672FE01-C7E8-42DB-B62D-D424F9AAA374}"/>
                </a:ext>
              </a:extLst>
            </p:cNvPr>
            <p:cNvSpPr/>
            <p:nvPr/>
          </p:nvSpPr>
          <p:spPr>
            <a:xfrm>
              <a:off x="2049850" y="508450"/>
              <a:ext cx="357300" cy="43200"/>
            </a:xfrm>
            <a:prstGeom prst="trapezoid">
              <a:avLst>
                <a:gd name="adj" fmla="val 1803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83" name="Google Shape;3083;p64">
              <a:extLst>
                <a:ext uri="{FF2B5EF4-FFF2-40B4-BE49-F238E27FC236}">
                  <a16:creationId xmlns:a16="http://schemas.microsoft.com/office/drawing/2014/main" id="{2A404459-88D9-AAE9-3722-AEB9254ECA64}"/>
                </a:ext>
              </a:extLst>
            </p:cNvPr>
            <p:cNvSpPr/>
            <p:nvPr/>
          </p:nvSpPr>
          <p:spPr>
            <a:xfrm>
              <a:off x="2081200" y="204300"/>
              <a:ext cx="294600" cy="347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/>
              <a:r>
                <a:rPr lang="en-GB" sz="2400" b="1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084" name="Google Shape;3084;p64">
            <a:extLst>
              <a:ext uri="{FF2B5EF4-FFF2-40B4-BE49-F238E27FC236}">
                <a16:creationId xmlns:a16="http://schemas.microsoft.com/office/drawing/2014/main" id="{4234DE32-BCDE-741B-44B6-A4160D4FCC6B}"/>
              </a:ext>
            </a:extLst>
          </p:cNvPr>
          <p:cNvSpPr/>
          <p:nvPr/>
        </p:nvSpPr>
        <p:spPr>
          <a:xfrm rot="-2893861">
            <a:off x="4017771" y="373327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85" name="Google Shape;3085;p64">
            <a:extLst>
              <a:ext uri="{FF2B5EF4-FFF2-40B4-BE49-F238E27FC236}">
                <a16:creationId xmlns:a16="http://schemas.microsoft.com/office/drawing/2014/main" id="{98A0FBDF-2DC6-73FC-C894-09C8793E1323}"/>
              </a:ext>
            </a:extLst>
          </p:cNvPr>
          <p:cNvSpPr/>
          <p:nvPr/>
        </p:nvSpPr>
        <p:spPr>
          <a:xfrm rot="-2893861">
            <a:off x="4564413" y="373327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86" name="Google Shape;3086;p64">
            <a:extLst>
              <a:ext uri="{FF2B5EF4-FFF2-40B4-BE49-F238E27FC236}">
                <a16:creationId xmlns:a16="http://schemas.microsoft.com/office/drawing/2014/main" id="{851900AA-4C24-E37A-02A1-4CBA88B10671}"/>
              </a:ext>
            </a:extLst>
          </p:cNvPr>
          <p:cNvSpPr/>
          <p:nvPr/>
        </p:nvSpPr>
        <p:spPr>
          <a:xfrm rot="-2893861">
            <a:off x="5692278" y="3733274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87" name="Google Shape;3087;p64">
            <a:extLst>
              <a:ext uri="{FF2B5EF4-FFF2-40B4-BE49-F238E27FC236}">
                <a16:creationId xmlns:a16="http://schemas.microsoft.com/office/drawing/2014/main" id="{684362C8-8620-8435-EBAA-95A1C998E13E}"/>
              </a:ext>
            </a:extLst>
          </p:cNvPr>
          <p:cNvSpPr/>
          <p:nvPr/>
        </p:nvSpPr>
        <p:spPr>
          <a:xfrm rot="-2893861">
            <a:off x="6810286" y="4208143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88" name="Google Shape;3088;p64">
            <a:extLst>
              <a:ext uri="{FF2B5EF4-FFF2-40B4-BE49-F238E27FC236}">
                <a16:creationId xmlns:a16="http://schemas.microsoft.com/office/drawing/2014/main" id="{9B7C1DD5-46E0-5547-7253-1E3E7FA227AB}"/>
              </a:ext>
            </a:extLst>
          </p:cNvPr>
          <p:cNvSpPr/>
          <p:nvPr/>
        </p:nvSpPr>
        <p:spPr>
          <a:xfrm rot="-2893861">
            <a:off x="6284761" y="422227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89" name="Google Shape;3089;p64">
            <a:extLst>
              <a:ext uri="{FF2B5EF4-FFF2-40B4-BE49-F238E27FC236}">
                <a16:creationId xmlns:a16="http://schemas.microsoft.com/office/drawing/2014/main" id="{4349568D-0197-D60B-3EFC-2EB398AA3919}"/>
              </a:ext>
            </a:extLst>
          </p:cNvPr>
          <p:cNvSpPr/>
          <p:nvPr/>
        </p:nvSpPr>
        <p:spPr>
          <a:xfrm rot="-2893861">
            <a:off x="7921771" y="4222276"/>
            <a:ext cx="351284" cy="229173"/>
          </a:xfrm>
          <a:prstGeom prst="corner">
            <a:avLst>
              <a:gd name="adj1" fmla="val 36444"/>
              <a:gd name="adj2" fmla="val 3339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90" name="Google Shape;3090;p64">
            <a:extLst>
              <a:ext uri="{FF2B5EF4-FFF2-40B4-BE49-F238E27FC236}">
                <a16:creationId xmlns:a16="http://schemas.microsoft.com/office/drawing/2014/main" id="{F15C7CF3-E4E2-029D-DDD7-0DFF598A282A}"/>
              </a:ext>
            </a:extLst>
          </p:cNvPr>
          <p:cNvSpPr txBox="1"/>
          <p:nvPr/>
        </p:nvSpPr>
        <p:spPr>
          <a:xfrm>
            <a:off x="5546793" y="3187972"/>
            <a:ext cx="6192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-GB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403</a:t>
            </a:r>
            <a:endParaRPr sz="2400"/>
          </a:p>
        </p:txBody>
      </p:sp>
      <p:sp>
        <p:nvSpPr>
          <p:cNvPr id="3091" name="Google Shape;3091;p64">
            <a:extLst>
              <a:ext uri="{FF2B5EF4-FFF2-40B4-BE49-F238E27FC236}">
                <a16:creationId xmlns:a16="http://schemas.microsoft.com/office/drawing/2014/main" id="{3D850E5F-C8E1-C8C3-73C6-9F11D4E14D53}"/>
              </a:ext>
            </a:extLst>
          </p:cNvPr>
          <p:cNvSpPr/>
          <p:nvPr/>
        </p:nvSpPr>
        <p:spPr>
          <a:xfrm rot="5400000">
            <a:off x="4881100" y="1843800"/>
            <a:ext cx="223600" cy="2184800"/>
          </a:xfrm>
          <a:prstGeom prst="leftBrace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93" name="Google Shape;3093;p64">
            <a:extLst>
              <a:ext uri="{FF2B5EF4-FFF2-40B4-BE49-F238E27FC236}">
                <a16:creationId xmlns:a16="http://schemas.microsoft.com/office/drawing/2014/main" id="{64AF3B62-96DF-8FD3-D18B-2FBBB7530230}"/>
              </a:ext>
            </a:extLst>
          </p:cNvPr>
          <p:cNvSpPr txBox="1"/>
          <p:nvPr/>
        </p:nvSpPr>
        <p:spPr>
          <a:xfrm>
            <a:off x="3446989" y="2285705"/>
            <a:ext cx="2557200" cy="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403 voters (</a:t>
            </a:r>
            <a:r>
              <a:rPr lang="en-GB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97%</a:t>
            </a:r>
            <a:r>
              <a:rPr lang="en-GB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2400"/>
          </a:p>
        </p:txBody>
      </p:sp>
      <p:sp>
        <p:nvSpPr>
          <p:cNvPr id="3094" name="Google Shape;3094;p64">
            <a:extLst>
              <a:ext uri="{FF2B5EF4-FFF2-40B4-BE49-F238E27FC236}">
                <a16:creationId xmlns:a16="http://schemas.microsoft.com/office/drawing/2014/main" id="{3DE7870F-E4FB-D2E3-D530-EB0FE2E23286}"/>
              </a:ext>
            </a:extLst>
          </p:cNvPr>
          <p:cNvSpPr/>
          <p:nvPr/>
        </p:nvSpPr>
        <p:spPr>
          <a:xfrm rot="5400000">
            <a:off x="7155200" y="1850600"/>
            <a:ext cx="223600" cy="2171200"/>
          </a:xfrm>
          <a:prstGeom prst="leftBrace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95" name="Google Shape;3095;p64">
            <a:extLst>
              <a:ext uri="{FF2B5EF4-FFF2-40B4-BE49-F238E27FC236}">
                <a16:creationId xmlns:a16="http://schemas.microsoft.com/office/drawing/2014/main" id="{DCDAEBF7-9503-1BB7-3E42-72DE74E2129E}"/>
              </a:ext>
            </a:extLst>
          </p:cNvPr>
          <p:cNvSpPr txBox="1"/>
          <p:nvPr/>
        </p:nvSpPr>
        <p:spPr>
          <a:xfrm>
            <a:off x="6200884" y="2307095"/>
            <a:ext cx="2557200" cy="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11 voters (</a:t>
            </a:r>
            <a:r>
              <a:rPr lang="en-GB" sz="24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3%</a:t>
            </a:r>
            <a:r>
              <a:rPr lang="en-GB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2400"/>
          </a:p>
        </p:txBody>
      </p:sp>
      <p:pic>
        <p:nvPicPr>
          <p:cNvPr id="4" name="Picture 3" descr="Piggy bank - Free business and finance icons">
            <a:extLst>
              <a:ext uri="{FF2B5EF4-FFF2-40B4-BE49-F238E27FC236}">
                <a16:creationId xmlns:a16="http://schemas.microsoft.com/office/drawing/2014/main" id="{008B4803-F622-33BC-403D-DF0EF719C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0555" y="4722012"/>
            <a:ext cx="1111045" cy="1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C43ECA-4387-D38C-5E61-6AD1A3CD11B9}"/>
              </a:ext>
            </a:extLst>
          </p:cNvPr>
          <p:cNvSpPr txBox="1"/>
          <p:nvPr/>
        </p:nvSpPr>
        <p:spPr>
          <a:xfrm>
            <a:off x="3693792" y="5147073"/>
            <a:ext cx="88737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310k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7C9B8-8418-4F0A-AADF-7CA96B197979}"/>
              </a:ext>
            </a:extLst>
          </p:cNvPr>
          <p:cNvSpPr txBox="1"/>
          <p:nvPr/>
        </p:nvSpPr>
        <p:spPr>
          <a:xfrm>
            <a:off x="6004189" y="5107402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D1D450-2D2C-100F-6A3D-D62155CFA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814" y="4861984"/>
            <a:ext cx="1466850" cy="952500"/>
          </a:xfrm>
          <a:prstGeom prst="rect">
            <a:avLst/>
          </a:prstGeom>
        </p:spPr>
      </p:pic>
      <p:pic>
        <p:nvPicPr>
          <p:cNvPr id="10" name="Graphic 9" descr="Badge Tick with solid fill">
            <a:extLst>
              <a:ext uri="{FF2B5EF4-FFF2-40B4-BE49-F238E27FC236}">
                <a16:creationId xmlns:a16="http://schemas.microsoft.com/office/drawing/2014/main" id="{6FAA8D61-B5B4-82FD-1F1A-AC330C6A8E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42735" y="4063438"/>
            <a:ext cx="728560" cy="728560"/>
          </a:xfrm>
          <a:prstGeom prst="rect">
            <a:avLst/>
          </a:prstGeom>
        </p:spPr>
      </p:pic>
      <p:pic>
        <p:nvPicPr>
          <p:cNvPr id="11" name="Graphic 10" descr="Shield Cross with solid fill">
            <a:extLst>
              <a:ext uri="{FF2B5EF4-FFF2-40B4-BE49-F238E27FC236}">
                <a16:creationId xmlns:a16="http://schemas.microsoft.com/office/drawing/2014/main" id="{F163BCA3-338D-EA4C-4373-F53D5B224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30212" y="3541701"/>
            <a:ext cx="545990" cy="545990"/>
          </a:xfrm>
          <a:prstGeom prst="rect">
            <a:avLst/>
          </a:prstGeom>
        </p:spPr>
      </p:pic>
      <p:sp>
        <p:nvSpPr>
          <p:cNvPr id="2" name="Google Shape;3425;p70">
            <a:extLst>
              <a:ext uri="{FF2B5EF4-FFF2-40B4-BE49-F238E27FC236}">
                <a16:creationId xmlns:a16="http://schemas.microsoft.com/office/drawing/2014/main" id="{58C5592C-9A03-905E-AD7D-58BB5E2903FD}"/>
              </a:ext>
            </a:extLst>
          </p:cNvPr>
          <p:cNvSpPr txBox="1"/>
          <p:nvPr/>
        </p:nvSpPr>
        <p:spPr>
          <a:xfrm>
            <a:off x="7820744" y="3076351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3426;p70">
            <a:extLst>
              <a:ext uri="{FF2B5EF4-FFF2-40B4-BE49-F238E27FC236}">
                <a16:creationId xmlns:a16="http://schemas.microsoft.com/office/drawing/2014/main" id="{E4F79A96-9319-A818-FF05-59D0DC979C0A}"/>
              </a:ext>
            </a:extLst>
          </p:cNvPr>
          <p:cNvSpPr txBox="1"/>
          <p:nvPr/>
        </p:nvSpPr>
        <p:spPr>
          <a:xfrm>
            <a:off x="5586800" y="3072720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😭</a:t>
            </a:r>
            <a:endParaRPr sz="37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3427;p70">
            <a:extLst>
              <a:ext uri="{FF2B5EF4-FFF2-40B4-BE49-F238E27FC236}">
                <a16:creationId xmlns:a16="http://schemas.microsoft.com/office/drawing/2014/main" id="{126908B1-68B5-9905-5D6F-576028389868}"/>
              </a:ext>
            </a:extLst>
          </p:cNvPr>
          <p:cNvSpPr txBox="1"/>
          <p:nvPr/>
        </p:nvSpPr>
        <p:spPr>
          <a:xfrm>
            <a:off x="6729272" y="3076351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Google Shape;3428;p70">
            <a:extLst>
              <a:ext uri="{FF2B5EF4-FFF2-40B4-BE49-F238E27FC236}">
                <a16:creationId xmlns:a16="http://schemas.microsoft.com/office/drawing/2014/main" id="{BB5B9151-0BEB-A0D3-F05F-5332A5FA39EC}"/>
              </a:ext>
            </a:extLst>
          </p:cNvPr>
          <p:cNvSpPr txBox="1"/>
          <p:nvPr/>
        </p:nvSpPr>
        <p:spPr>
          <a:xfrm>
            <a:off x="6151756" y="3076351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🙂</a:t>
            </a:r>
            <a:endParaRPr sz="37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3429;p70">
            <a:extLst>
              <a:ext uri="{FF2B5EF4-FFF2-40B4-BE49-F238E27FC236}">
                <a16:creationId xmlns:a16="http://schemas.microsoft.com/office/drawing/2014/main" id="{5DDE1860-6A52-DB35-7D14-63E7F058EFBB}"/>
              </a:ext>
            </a:extLst>
          </p:cNvPr>
          <p:cNvSpPr txBox="1"/>
          <p:nvPr/>
        </p:nvSpPr>
        <p:spPr>
          <a:xfrm>
            <a:off x="4469200" y="3072720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😭</a:t>
            </a:r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3430;p70">
            <a:extLst>
              <a:ext uri="{FF2B5EF4-FFF2-40B4-BE49-F238E27FC236}">
                <a16:creationId xmlns:a16="http://schemas.microsoft.com/office/drawing/2014/main" id="{AE62B2A0-5771-2DF1-CE35-1F927DC9CEA2}"/>
              </a:ext>
            </a:extLst>
          </p:cNvPr>
          <p:cNvSpPr txBox="1"/>
          <p:nvPr/>
        </p:nvSpPr>
        <p:spPr>
          <a:xfrm>
            <a:off x="3891684" y="3072720"/>
            <a:ext cx="5496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37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😭</a:t>
            </a:r>
            <a:endParaRPr sz="3733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E48E6F-1D75-DB01-308C-D14A7A6DD565}"/>
              </a:ext>
            </a:extLst>
          </p:cNvPr>
          <p:cNvSpPr txBox="1"/>
          <p:nvPr/>
        </p:nvSpPr>
        <p:spPr>
          <a:xfrm>
            <a:off x="162560" y="24686"/>
            <a:ext cx="47516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gency FB" panose="020B0503020202020204" pitchFamily="34" charset="0"/>
              </a:rPr>
              <a:t>Problems</a:t>
            </a:r>
            <a:r>
              <a:rPr lang="en-US" sz="4400" dirty="0">
                <a:latin typeface="Agency FB" panose="020B0503020202020204" pitchFamily="34" charset="0"/>
              </a:rPr>
              <a:t> of </a:t>
            </a:r>
            <a:r>
              <a:rPr lang="en-US" sz="4400" dirty="0">
                <a:solidFill>
                  <a:srgbClr val="0070C0"/>
                </a:solidFill>
                <a:latin typeface="Agency FB" panose="020B0503020202020204" pitchFamily="34" charset="0"/>
              </a:rPr>
              <a:t>Equal Shares</a:t>
            </a:r>
          </a:p>
        </p:txBody>
      </p:sp>
      <p:sp>
        <p:nvSpPr>
          <p:cNvPr id="17" name="Google Shape;1301;p45">
            <a:extLst>
              <a:ext uri="{FF2B5EF4-FFF2-40B4-BE49-F238E27FC236}">
                <a16:creationId xmlns:a16="http://schemas.microsoft.com/office/drawing/2014/main" id="{52EAFB89-74D5-D09D-95D5-6C86C10336CF}"/>
              </a:ext>
            </a:extLst>
          </p:cNvPr>
          <p:cNvSpPr txBox="1"/>
          <p:nvPr/>
        </p:nvSpPr>
        <p:spPr>
          <a:xfrm>
            <a:off x="-114417" y="4960246"/>
            <a:ext cx="11105208" cy="214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aseline="30000" dirty="0">
                <a:latin typeface="Comic Sans MS" panose="030F0702030302020204" pitchFamily="66" charset="0"/>
                <a:ea typeface="Lato"/>
                <a:cs typeface="Lato"/>
                <a:sym typeface="Lato"/>
              </a:rPr>
              <a:t> </a:t>
            </a:r>
            <a:r>
              <a:rPr lang="en-GB" sz="2800" baseline="30000" dirty="0">
                <a:solidFill>
                  <a:srgbClr val="0070C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Not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an </a:t>
            </a:r>
            <a:r>
              <a:rPr lang="en-GB" sz="2800" baseline="30000" dirty="0">
                <a:solidFill>
                  <a:srgbClr val="0070C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isolated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instance</a:t>
            </a:r>
            <a:b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</a:br>
            <a:endParaRPr lang="en-GB" sz="2800" baseline="30000" dirty="0">
              <a:solidFill>
                <a:schemeClr val="dk1"/>
              </a:solidFill>
              <a:latin typeface="Comic Sans MS" panose="030F0702030302020204" pitchFamily="66" charset="0"/>
              <a:ea typeface="Lato"/>
              <a:cs typeface="Lato"/>
              <a:sym typeface="La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Result of </a:t>
            </a:r>
            <a:r>
              <a:rPr lang="en-GB" sz="2800" baseline="30000" dirty="0">
                <a:solidFill>
                  <a:srgbClr val="00B05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JR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—</a:t>
            </a:r>
            <a:r>
              <a:rPr lang="en-GB" sz="2800" baseline="30000" dirty="0">
                <a:solidFill>
                  <a:srgbClr val="00B050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critique to proportionality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!</a:t>
            </a:r>
            <a:b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</a:br>
            <a:endParaRPr lang="en-GB" sz="2800" baseline="30000" dirty="0">
              <a:solidFill>
                <a:schemeClr val="dk1"/>
              </a:solidFill>
              <a:latin typeface="Comic Sans MS" panose="030F0702030302020204" pitchFamily="66" charset="0"/>
              <a:ea typeface="Lato"/>
              <a:cs typeface="Lato"/>
              <a:sym typeface="Lato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1" baseline="30000" dirty="0">
              <a:solidFill>
                <a:schemeClr val="dk1"/>
              </a:solidFill>
              <a:latin typeface="Comic Sans MS" panose="030F0702030302020204" pitchFamily="66" charset="0"/>
              <a:ea typeface="Lato"/>
              <a:cs typeface="Lato"/>
              <a:sym typeface="Lato"/>
            </a:endParaRPr>
          </a:p>
        </p:txBody>
      </p:sp>
      <p:pic>
        <p:nvPicPr>
          <p:cNvPr id="12" name="Graphic 11" descr="Lights On with solid fill">
            <a:extLst>
              <a:ext uri="{FF2B5EF4-FFF2-40B4-BE49-F238E27FC236}">
                <a16:creationId xmlns:a16="http://schemas.microsoft.com/office/drawing/2014/main" id="{8582DC35-A5EF-87B0-EA4D-50513D7F11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62260" y="5959833"/>
            <a:ext cx="985683" cy="9856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115A3A-7DCF-6787-B250-4EDE66CFB265}"/>
              </a:ext>
            </a:extLst>
          </p:cNvPr>
          <p:cNvSpPr txBox="1"/>
          <p:nvPr/>
        </p:nvSpPr>
        <p:spPr>
          <a:xfrm>
            <a:off x="427037" y="6071291"/>
            <a:ext cx="852486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</a:b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     </a:t>
            </a:r>
            <a:r>
              <a:rPr lang="en-GB" sz="28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Comparison to greedy, pick best</a:t>
            </a:r>
            <a:r>
              <a:rPr lang="en-GB" sz="2800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;   </a:t>
            </a:r>
            <a:r>
              <a:rPr lang="en-GB" sz="28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upper bound on projects’ costs</a:t>
            </a:r>
          </a:p>
        </p:txBody>
      </p:sp>
    </p:spTree>
    <p:extLst>
      <p:ext uri="{BB962C8B-B14F-4D97-AF65-F5344CB8AC3E}">
        <p14:creationId xmlns:p14="http://schemas.microsoft.com/office/powerpoint/2010/main" val="385723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p73"/>
          <p:cNvSpPr txBox="1">
            <a:spLocks noGrp="1"/>
          </p:cNvSpPr>
          <p:nvPr>
            <p:ph type="title"/>
          </p:nvPr>
        </p:nvSpPr>
        <p:spPr>
          <a:xfrm>
            <a:off x="415600" y="898167"/>
            <a:ext cx="11360800" cy="191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509681">
              <a:spcBef>
                <a:spcPts val="0"/>
              </a:spcBef>
              <a:buSzPts val="2420"/>
              <a:buAutoNum type="arabicPeriod"/>
            </a:pPr>
            <a:r>
              <a:rPr lang="en-GB" sz="3227"/>
              <a:t>Underspending</a:t>
            </a:r>
            <a:endParaRPr sz="3227"/>
          </a:p>
          <a:p>
            <a:pPr marL="609585" indent="-509681">
              <a:spcBef>
                <a:spcPts val="1333"/>
              </a:spcBef>
              <a:buSzPts val="2420"/>
              <a:buAutoNum type="arabicPeriod"/>
            </a:pPr>
            <a:r>
              <a:rPr lang="en-GB" sz="3227"/>
              <a:t>Helenka Paradox</a:t>
            </a:r>
            <a:endParaRPr sz="3227"/>
          </a:p>
          <a:p>
            <a:pPr marL="609585" indent="-509681">
              <a:spcBef>
                <a:spcPts val="1333"/>
              </a:spcBef>
              <a:spcAft>
                <a:spcPts val="1333"/>
              </a:spcAft>
              <a:buSzPts val="2420"/>
              <a:buAutoNum type="arabicPeriod"/>
            </a:pPr>
            <a:r>
              <a:rPr lang="en-GB" sz="3227"/>
              <a:t>Tail Utilities</a:t>
            </a:r>
            <a:endParaRPr sz="3227"/>
          </a:p>
        </p:txBody>
      </p:sp>
      <p:sp>
        <p:nvSpPr>
          <p:cNvPr id="4" name="Google Shape;1301;p45">
            <a:extLst>
              <a:ext uri="{FF2B5EF4-FFF2-40B4-BE49-F238E27FC236}">
                <a16:creationId xmlns:a16="http://schemas.microsoft.com/office/drawing/2014/main" id="{C3A21BCC-75DF-857B-AC15-4F93A7658F47}"/>
              </a:ext>
            </a:extLst>
          </p:cNvPr>
          <p:cNvSpPr txBox="1"/>
          <p:nvPr/>
        </p:nvSpPr>
        <p:spPr>
          <a:xfrm>
            <a:off x="3839333" y="2035277"/>
            <a:ext cx="3978565" cy="96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Related to non-approval ballots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Because of MES mechanics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B51E8A-4D17-1D42-6897-89532118999E}"/>
              </a:ext>
            </a:extLst>
          </p:cNvPr>
          <p:cNvSpPr txBox="1"/>
          <p:nvPr/>
        </p:nvSpPr>
        <p:spPr>
          <a:xfrm>
            <a:off x="162560" y="24686"/>
            <a:ext cx="47516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gency FB" panose="020B0503020202020204" pitchFamily="34" charset="0"/>
              </a:rPr>
              <a:t>Problems</a:t>
            </a:r>
            <a:r>
              <a:rPr lang="en-US" sz="4400" dirty="0">
                <a:latin typeface="Agency FB" panose="020B0503020202020204" pitchFamily="34" charset="0"/>
              </a:rPr>
              <a:t> of </a:t>
            </a:r>
            <a:r>
              <a:rPr lang="en-US" sz="44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3">
          <a:extLst>
            <a:ext uri="{FF2B5EF4-FFF2-40B4-BE49-F238E27FC236}">
              <a16:creationId xmlns:a16="http://schemas.microsoft.com/office/drawing/2014/main" id="{BE576E9E-C2D9-428D-E01A-F163421E2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p73">
            <a:extLst>
              <a:ext uri="{FF2B5EF4-FFF2-40B4-BE49-F238E27FC236}">
                <a16:creationId xmlns:a16="http://schemas.microsoft.com/office/drawing/2014/main" id="{FBCDE0FB-D41F-156C-B758-6A024B93E7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898167"/>
            <a:ext cx="11360800" cy="191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609585" indent="-509681">
              <a:spcBef>
                <a:spcPts val="0"/>
              </a:spcBef>
              <a:buSzPts val="2420"/>
              <a:buAutoNum type="arabicPeriod"/>
            </a:pPr>
            <a:r>
              <a:rPr lang="en-GB" sz="3227"/>
              <a:t>Underspending</a:t>
            </a:r>
            <a:endParaRPr sz="3227"/>
          </a:p>
          <a:p>
            <a:pPr marL="609585" indent="-509681">
              <a:spcBef>
                <a:spcPts val="1333"/>
              </a:spcBef>
              <a:buSzPts val="2420"/>
              <a:buAutoNum type="arabicPeriod"/>
            </a:pPr>
            <a:r>
              <a:rPr lang="en-GB" sz="3227"/>
              <a:t>Helenka Paradox</a:t>
            </a:r>
            <a:endParaRPr sz="3227"/>
          </a:p>
          <a:p>
            <a:pPr marL="609585" indent="-509681">
              <a:spcBef>
                <a:spcPts val="1333"/>
              </a:spcBef>
              <a:spcAft>
                <a:spcPts val="1333"/>
              </a:spcAft>
              <a:buSzPts val="2420"/>
              <a:buAutoNum type="arabicPeriod"/>
            </a:pPr>
            <a:r>
              <a:rPr lang="en-GB" sz="3227"/>
              <a:t>Tail Utilities</a:t>
            </a:r>
            <a:endParaRPr sz="3227"/>
          </a:p>
        </p:txBody>
      </p:sp>
      <p:sp>
        <p:nvSpPr>
          <p:cNvPr id="4" name="Google Shape;1301;p45">
            <a:extLst>
              <a:ext uri="{FF2B5EF4-FFF2-40B4-BE49-F238E27FC236}">
                <a16:creationId xmlns:a16="http://schemas.microsoft.com/office/drawing/2014/main" id="{01C69F63-298C-1904-797C-128B1424757B}"/>
              </a:ext>
            </a:extLst>
          </p:cNvPr>
          <p:cNvSpPr txBox="1"/>
          <p:nvPr/>
        </p:nvSpPr>
        <p:spPr>
          <a:xfrm>
            <a:off x="3839333" y="2035277"/>
            <a:ext cx="3978565" cy="961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Related to non-approval ballots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1" baseline="30000" dirty="0">
                <a:solidFill>
                  <a:schemeClr val="dk1"/>
                </a:solidFill>
                <a:latin typeface="Comic Sans MS" panose="030F0702030302020204" pitchFamily="66" charset="0"/>
                <a:ea typeface="Lato"/>
                <a:cs typeface="Lato"/>
                <a:sym typeface="Lato"/>
              </a:rPr>
              <a:t>Because of MES mechanics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AEF20F-5E2A-9B67-6038-8A79CD5F748C}"/>
              </a:ext>
            </a:extLst>
          </p:cNvPr>
          <p:cNvSpPr txBox="1"/>
          <p:nvPr/>
        </p:nvSpPr>
        <p:spPr>
          <a:xfrm>
            <a:off x="162560" y="24686"/>
            <a:ext cx="47516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gency FB" panose="020B0503020202020204" pitchFamily="34" charset="0"/>
              </a:rPr>
              <a:t>Problems</a:t>
            </a:r>
            <a:r>
              <a:rPr lang="en-US" sz="4400" dirty="0">
                <a:latin typeface="Agency FB" panose="020B0503020202020204" pitchFamily="34" charset="0"/>
              </a:rPr>
              <a:t> of </a:t>
            </a:r>
            <a:r>
              <a:rPr lang="en-US" sz="4400" dirty="0">
                <a:solidFill>
                  <a:srgbClr val="7030A0"/>
                </a:solidFill>
                <a:latin typeface="Agency FB" panose="020B0503020202020204" pitchFamily="34" charset="0"/>
              </a:rPr>
              <a:t>Equal Shares</a:t>
            </a:r>
          </a:p>
        </p:txBody>
      </p:sp>
      <p:pic>
        <p:nvPicPr>
          <p:cNvPr id="2" name="Picture 2" descr="Maggie Simpson transparent PNG - StickPNG">
            <a:extLst>
              <a:ext uri="{FF2B5EF4-FFF2-40B4-BE49-F238E27FC236}">
                <a16:creationId xmlns:a16="http://schemas.microsoft.com/office/drawing/2014/main" id="{F8ABCF72-4B4E-4F80-03D3-5C28C96A5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303" y="5052797"/>
            <a:ext cx="1814072" cy="181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2595D2E7-BCEC-20F8-C647-0611C235662E}"/>
              </a:ext>
            </a:extLst>
          </p:cNvPr>
          <p:cNvSpPr/>
          <p:nvPr/>
        </p:nvSpPr>
        <p:spPr>
          <a:xfrm>
            <a:off x="29496" y="4159183"/>
            <a:ext cx="2684206" cy="806521"/>
          </a:xfrm>
          <a:prstGeom prst="wedgeRectCallout">
            <a:avLst>
              <a:gd name="adj1" fmla="val 35577"/>
              <a:gd name="adj2" fmla="val 67376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Does BOS solve them all?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E3FE00-2D78-919F-76AB-D4D574621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76" y="3265568"/>
            <a:ext cx="1455246" cy="80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1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9B735-0B86-4111-DDD3-3873ACFEF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60769B-0E69-B564-CDB5-4A44DB0C17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BC1ADA-2B63-A5A2-DC24-77BA7103E8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8FC5FD-6440-7759-09F2-41FC3C9CD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033462"/>
            <a:ext cx="10382250" cy="4791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00F296-3E91-CFB1-A6AC-E09F8C26B8A8}"/>
              </a:ext>
            </a:extLst>
          </p:cNvPr>
          <p:cNvSpPr txBox="1"/>
          <p:nvPr/>
        </p:nvSpPr>
        <p:spPr>
          <a:xfrm>
            <a:off x="167482" y="82004"/>
            <a:ext cx="29418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gency FB" panose="020B0503020202020204" pitchFamily="34" charset="0"/>
              </a:rPr>
              <a:t>The </a:t>
            </a:r>
            <a:r>
              <a:rPr lang="en-US" sz="4400" dirty="0" err="1">
                <a:solidFill>
                  <a:srgbClr val="FF0000"/>
                </a:solidFill>
                <a:latin typeface="Agency FB" panose="020B0503020202020204" pitchFamily="34" charset="0"/>
              </a:rPr>
              <a:t>mathy</a:t>
            </a:r>
            <a:r>
              <a:rPr lang="en-US" sz="4400" dirty="0">
                <a:latin typeface="Agency FB" panose="020B0503020202020204" pitchFamily="34" charset="0"/>
              </a:rPr>
              <a:t> slide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015C4B-9E80-DDE7-76D9-EE412EA5FB54}"/>
              </a:ext>
            </a:extLst>
          </p:cNvPr>
          <p:cNvSpPr/>
          <p:nvPr/>
        </p:nvSpPr>
        <p:spPr>
          <a:xfrm>
            <a:off x="3864079" y="4857137"/>
            <a:ext cx="2015611" cy="59976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Badge Question Mark with solid fill">
            <a:extLst>
              <a:ext uri="{FF2B5EF4-FFF2-40B4-BE49-F238E27FC236}">
                <a16:creationId xmlns:a16="http://schemas.microsoft.com/office/drawing/2014/main" id="{9DE64D73-825D-BF0F-EE24-1ABD8814E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8426" y="54133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8" name="Google Shape;6478;p104"/>
          <p:cNvSpPr txBox="1"/>
          <p:nvPr/>
        </p:nvSpPr>
        <p:spPr>
          <a:xfrm>
            <a:off x="8780000" y="240000"/>
            <a:ext cx="3210800" cy="1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3067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Bounded Overspending Eq. Shares (BOS)</a:t>
            </a:r>
            <a:endParaRPr sz="3067" b="1" baseline="30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90" name="Google Shape;6490;p104"/>
          <p:cNvSpPr/>
          <p:nvPr/>
        </p:nvSpPr>
        <p:spPr>
          <a:xfrm>
            <a:off x="8835600" y="1888695"/>
            <a:ext cx="3210800" cy="2751639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400" dirty="0"/>
              <a:t>Works like MES but lets voters </a:t>
            </a:r>
            <a:r>
              <a:rPr lang="en-GB" sz="2400" b="1" dirty="0"/>
              <a:t>overspend once</a:t>
            </a:r>
            <a:r>
              <a:rPr lang="en-GB" sz="2400" dirty="0"/>
              <a:t> if the affordable fraction of a project already provides high enough utility.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1">
          <a:extLst>
            <a:ext uri="{FF2B5EF4-FFF2-40B4-BE49-F238E27FC236}">
              <a16:creationId xmlns:a16="http://schemas.microsoft.com/office/drawing/2014/main" id="{EC63E34B-8646-B244-5D29-B01F734B1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8" name="Google Shape;6478;p104">
            <a:extLst>
              <a:ext uri="{FF2B5EF4-FFF2-40B4-BE49-F238E27FC236}">
                <a16:creationId xmlns:a16="http://schemas.microsoft.com/office/drawing/2014/main" id="{96542BFB-39A5-3E86-9539-3106E29995E0}"/>
              </a:ext>
            </a:extLst>
          </p:cNvPr>
          <p:cNvSpPr txBox="1"/>
          <p:nvPr/>
        </p:nvSpPr>
        <p:spPr>
          <a:xfrm>
            <a:off x="8780000" y="240000"/>
            <a:ext cx="3210800" cy="1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3067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Bounded Overspending Eq. Shares (BOS)</a:t>
            </a:r>
            <a:endParaRPr sz="3067" b="1" baseline="30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90" name="Google Shape;6490;p104">
            <a:extLst>
              <a:ext uri="{FF2B5EF4-FFF2-40B4-BE49-F238E27FC236}">
                <a16:creationId xmlns:a16="http://schemas.microsoft.com/office/drawing/2014/main" id="{169C57BD-2D47-1E47-5D6F-7403EBD7529A}"/>
              </a:ext>
            </a:extLst>
          </p:cNvPr>
          <p:cNvSpPr/>
          <p:nvPr/>
        </p:nvSpPr>
        <p:spPr>
          <a:xfrm>
            <a:off x="8835600" y="1888695"/>
            <a:ext cx="3210800" cy="2751639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400" dirty="0"/>
              <a:t>Works like MES but lets voters </a:t>
            </a:r>
            <a:r>
              <a:rPr lang="en-GB" sz="2400" b="1" dirty="0"/>
              <a:t>overspend once</a:t>
            </a:r>
            <a:r>
              <a:rPr lang="en-GB" sz="2400" dirty="0"/>
              <a:t> if the affordable fraction of a project already provides high enough utility.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2BF7A0F-2AA9-2AB4-F0FD-84EB79BEC4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783"/>
          <a:stretch/>
        </p:blipFill>
        <p:spPr>
          <a:xfrm>
            <a:off x="404347" y="204316"/>
            <a:ext cx="6819886" cy="2076768"/>
          </a:xfrm>
          <a:prstGeom prst="rect">
            <a:avLst/>
          </a:prstGeom>
        </p:spPr>
      </p:pic>
      <p:pic>
        <p:nvPicPr>
          <p:cNvPr id="47" name="Picture 46" descr="Piggy bank - Free business and finance icons">
            <a:extLst>
              <a:ext uri="{FF2B5EF4-FFF2-40B4-BE49-F238E27FC236}">
                <a16:creationId xmlns:a16="http://schemas.microsoft.com/office/drawing/2014/main" id="{404D2145-C885-2E67-AF03-CA5A4CE16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2497" y="2379379"/>
            <a:ext cx="1111045" cy="1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C1D76D4-8FF1-F404-E21B-E63F4E2896CA}"/>
              </a:ext>
            </a:extLst>
          </p:cNvPr>
          <p:cNvSpPr txBox="1"/>
          <p:nvPr/>
        </p:nvSpPr>
        <p:spPr>
          <a:xfrm>
            <a:off x="595734" y="2804440"/>
            <a:ext cx="88737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310k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E8DF14-910A-9808-67E9-53FE5F857549}"/>
              </a:ext>
            </a:extLst>
          </p:cNvPr>
          <p:cNvSpPr txBox="1"/>
          <p:nvPr/>
        </p:nvSpPr>
        <p:spPr>
          <a:xfrm>
            <a:off x="595734" y="3634990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414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A5A1407-C985-A7F1-0A7C-63A625FFD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126" y="3446209"/>
            <a:ext cx="1466850" cy="952500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96B3728-E759-1346-1651-0F6399063FBC}"/>
              </a:ext>
            </a:extLst>
          </p:cNvPr>
          <p:cNvSpPr/>
          <p:nvPr/>
        </p:nvSpPr>
        <p:spPr>
          <a:xfrm>
            <a:off x="3205315" y="865239"/>
            <a:ext cx="1828800" cy="1327355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>
            <a:extLst>
              <a:ext uri="{FF2B5EF4-FFF2-40B4-BE49-F238E27FC236}">
                <a16:creationId xmlns:a16="http://schemas.microsoft.com/office/drawing/2014/main" id="{32B0BFD7-9F29-5077-1349-72BDE9D3C1FC}"/>
              </a:ext>
            </a:extLst>
          </p:cNvPr>
          <p:cNvSpPr/>
          <p:nvPr/>
        </p:nvSpPr>
        <p:spPr>
          <a:xfrm rot="16200000">
            <a:off x="1447332" y="3450516"/>
            <a:ext cx="354037" cy="2252801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6" name="Google Shape;6423;p104">
            <a:extLst>
              <a:ext uri="{FF2B5EF4-FFF2-40B4-BE49-F238E27FC236}">
                <a16:creationId xmlns:a16="http://schemas.microsoft.com/office/drawing/2014/main" id="{23611042-D7FF-5B87-06EC-E26AFBF29D41}"/>
              </a:ext>
            </a:extLst>
          </p:cNvPr>
          <p:cNvSpPr txBox="1"/>
          <p:nvPr/>
        </p:nvSpPr>
        <p:spPr>
          <a:xfrm>
            <a:off x="-64801" y="4995148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cxnSp>
        <p:nvCxnSpPr>
          <p:cNvPr id="6407" name="Google Shape;6479;p104">
            <a:extLst>
              <a:ext uri="{FF2B5EF4-FFF2-40B4-BE49-F238E27FC236}">
                <a16:creationId xmlns:a16="http://schemas.microsoft.com/office/drawing/2014/main" id="{393301B3-1A12-F013-E3B4-3FDCD20FE58B}"/>
              </a:ext>
            </a:extLst>
          </p:cNvPr>
          <p:cNvCxnSpPr/>
          <p:nvPr/>
        </p:nvCxnSpPr>
        <p:spPr>
          <a:xfrm>
            <a:off x="1665250" y="4993548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08" name="Google Shape;6480;p104">
            <a:extLst>
              <a:ext uri="{FF2B5EF4-FFF2-40B4-BE49-F238E27FC236}">
                <a16:creationId xmlns:a16="http://schemas.microsoft.com/office/drawing/2014/main" id="{CA75B626-4E5E-81CB-C268-0014FECD855A}"/>
              </a:ext>
            </a:extLst>
          </p:cNvPr>
          <p:cNvCxnSpPr/>
          <p:nvPr/>
        </p:nvCxnSpPr>
        <p:spPr>
          <a:xfrm rot="10800000">
            <a:off x="1487650" y="4993548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09" name="Google Shape;6481;p104">
            <a:extLst>
              <a:ext uri="{FF2B5EF4-FFF2-40B4-BE49-F238E27FC236}">
                <a16:creationId xmlns:a16="http://schemas.microsoft.com/office/drawing/2014/main" id="{FAD3DB82-415B-EC71-5487-7D91028EA551}"/>
              </a:ext>
            </a:extLst>
          </p:cNvPr>
          <p:cNvCxnSpPr/>
          <p:nvPr/>
        </p:nvCxnSpPr>
        <p:spPr>
          <a:xfrm rot="10800000">
            <a:off x="1482152" y="5713548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10" name="Google Shape;6482;p104">
            <a:extLst>
              <a:ext uri="{FF2B5EF4-FFF2-40B4-BE49-F238E27FC236}">
                <a16:creationId xmlns:a16="http://schemas.microsoft.com/office/drawing/2014/main" id="{74104EDE-2762-B832-570B-397E23D5734D}"/>
              </a:ext>
            </a:extLst>
          </p:cNvPr>
          <p:cNvCxnSpPr/>
          <p:nvPr/>
        </p:nvCxnSpPr>
        <p:spPr>
          <a:xfrm rot="10800000">
            <a:off x="1545250" y="547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11" name="Google Shape;6483;p104">
            <a:extLst>
              <a:ext uri="{FF2B5EF4-FFF2-40B4-BE49-F238E27FC236}">
                <a16:creationId xmlns:a16="http://schemas.microsoft.com/office/drawing/2014/main" id="{1D3EF966-12C9-7217-006F-DC87FD44C9AC}"/>
              </a:ext>
            </a:extLst>
          </p:cNvPr>
          <p:cNvCxnSpPr/>
          <p:nvPr/>
        </p:nvCxnSpPr>
        <p:spPr>
          <a:xfrm rot="10800000">
            <a:off x="1545250" y="523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36" name="Google Shape;6484;p104">
            <a:extLst>
              <a:ext uri="{FF2B5EF4-FFF2-40B4-BE49-F238E27FC236}">
                <a16:creationId xmlns:a16="http://schemas.microsoft.com/office/drawing/2014/main" id="{47E058A1-8CD3-8ABD-FC1F-EC6004B6AD74}"/>
              </a:ext>
            </a:extLst>
          </p:cNvPr>
          <p:cNvCxnSpPr/>
          <p:nvPr/>
        </p:nvCxnSpPr>
        <p:spPr>
          <a:xfrm rot="10800000">
            <a:off x="1545250" y="595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37" name="Google Shape;6485;p104">
            <a:extLst>
              <a:ext uri="{FF2B5EF4-FFF2-40B4-BE49-F238E27FC236}">
                <a16:creationId xmlns:a16="http://schemas.microsoft.com/office/drawing/2014/main" id="{83CA5EA3-38E0-B560-8199-2DD276FEC6A1}"/>
              </a:ext>
            </a:extLst>
          </p:cNvPr>
          <p:cNvCxnSpPr/>
          <p:nvPr/>
        </p:nvCxnSpPr>
        <p:spPr>
          <a:xfrm rot="10800000">
            <a:off x="1545250" y="619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38" name="Google Shape;6486;p104">
            <a:extLst>
              <a:ext uri="{FF2B5EF4-FFF2-40B4-BE49-F238E27FC236}">
                <a16:creationId xmlns:a16="http://schemas.microsoft.com/office/drawing/2014/main" id="{337CBC86-C7C4-1B85-94F6-05191FFC1397}"/>
              </a:ext>
            </a:extLst>
          </p:cNvPr>
          <p:cNvSpPr txBox="1"/>
          <p:nvPr/>
        </p:nvSpPr>
        <p:spPr>
          <a:xfrm>
            <a:off x="967250" y="4791128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750</a:t>
            </a:r>
            <a:endParaRPr sz="2400" dirty="0"/>
          </a:p>
        </p:txBody>
      </p:sp>
      <p:sp>
        <p:nvSpPr>
          <p:cNvPr id="6539" name="Google Shape;6487;p104">
            <a:extLst>
              <a:ext uri="{FF2B5EF4-FFF2-40B4-BE49-F238E27FC236}">
                <a16:creationId xmlns:a16="http://schemas.microsoft.com/office/drawing/2014/main" id="{C644F505-CBF7-A567-40D1-D5A67F9DA3E2}"/>
              </a:ext>
            </a:extLst>
          </p:cNvPr>
          <p:cNvSpPr txBox="1"/>
          <p:nvPr/>
        </p:nvSpPr>
        <p:spPr>
          <a:xfrm>
            <a:off x="967250" y="6209048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cxnSp>
        <p:nvCxnSpPr>
          <p:cNvPr id="6551" name="Google Shape;6504;p104">
            <a:extLst>
              <a:ext uri="{FF2B5EF4-FFF2-40B4-BE49-F238E27FC236}">
                <a16:creationId xmlns:a16="http://schemas.microsoft.com/office/drawing/2014/main" id="{2378C17B-18F6-20D2-13AC-543870EE70FB}"/>
              </a:ext>
            </a:extLst>
          </p:cNvPr>
          <p:cNvCxnSpPr>
            <a:cxnSpLocks/>
          </p:cNvCxnSpPr>
          <p:nvPr/>
        </p:nvCxnSpPr>
        <p:spPr>
          <a:xfrm flipH="1">
            <a:off x="1487616" y="6422116"/>
            <a:ext cx="1717699" cy="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53" name="Google Shape;6493;p104">
            <a:extLst>
              <a:ext uri="{FF2B5EF4-FFF2-40B4-BE49-F238E27FC236}">
                <a16:creationId xmlns:a16="http://schemas.microsoft.com/office/drawing/2014/main" id="{37F80317-0614-54B4-074D-94EFC80A8C1D}"/>
              </a:ext>
            </a:extLst>
          </p:cNvPr>
          <p:cNvSpPr/>
          <p:nvPr/>
        </p:nvSpPr>
        <p:spPr>
          <a:xfrm>
            <a:off x="1931283" y="4993548"/>
            <a:ext cx="336000" cy="1419597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55" name="Google Shape;6493;p104">
            <a:extLst>
              <a:ext uri="{FF2B5EF4-FFF2-40B4-BE49-F238E27FC236}">
                <a16:creationId xmlns:a16="http://schemas.microsoft.com/office/drawing/2014/main" id="{3CB5F514-1DD5-A82C-4CC7-17F5C1C3DF76}"/>
              </a:ext>
            </a:extLst>
          </p:cNvPr>
          <p:cNvSpPr/>
          <p:nvPr/>
        </p:nvSpPr>
        <p:spPr>
          <a:xfrm>
            <a:off x="2547527" y="4994787"/>
            <a:ext cx="336000" cy="1419597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42668-0E63-BD8D-9919-B8101DF44834}"/>
              </a:ext>
            </a:extLst>
          </p:cNvPr>
          <p:cNvSpPr txBox="1"/>
          <p:nvPr/>
        </p:nvSpPr>
        <p:spPr>
          <a:xfrm>
            <a:off x="265943" y="2187816"/>
            <a:ext cx="34093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sz="1400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ato"/>
              </a:rPr>
              <a:t>2020, Helenka, Zabrze, Poland)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08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1">
          <a:extLst>
            <a:ext uri="{FF2B5EF4-FFF2-40B4-BE49-F238E27FC236}">
              <a16:creationId xmlns:a16="http://schemas.microsoft.com/office/drawing/2014/main" id="{F4700402-907F-6250-8BED-FD8FEEC7B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F8B1748-D16B-C0BB-7B8F-E792A0AEA0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783"/>
          <a:stretch/>
        </p:blipFill>
        <p:spPr>
          <a:xfrm>
            <a:off x="404347" y="204316"/>
            <a:ext cx="6819886" cy="2076768"/>
          </a:xfrm>
          <a:prstGeom prst="rect">
            <a:avLst/>
          </a:prstGeom>
        </p:spPr>
      </p:pic>
      <p:pic>
        <p:nvPicPr>
          <p:cNvPr id="47" name="Picture 46" descr="Piggy bank - Free business and finance icons">
            <a:extLst>
              <a:ext uri="{FF2B5EF4-FFF2-40B4-BE49-F238E27FC236}">
                <a16:creationId xmlns:a16="http://schemas.microsoft.com/office/drawing/2014/main" id="{3469A187-373E-1909-CC2A-D6D0F8E80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2497" y="2379379"/>
            <a:ext cx="1111045" cy="1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076029A-1BC4-1400-46CB-6D0310F226BA}"/>
              </a:ext>
            </a:extLst>
          </p:cNvPr>
          <p:cNvSpPr txBox="1"/>
          <p:nvPr/>
        </p:nvSpPr>
        <p:spPr>
          <a:xfrm>
            <a:off x="595734" y="2804440"/>
            <a:ext cx="88737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310k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1DD934-6D5E-4908-FAA7-A2935BE8781F}"/>
              </a:ext>
            </a:extLst>
          </p:cNvPr>
          <p:cNvSpPr txBox="1"/>
          <p:nvPr/>
        </p:nvSpPr>
        <p:spPr>
          <a:xfrm>
            <a:off x="595734" y="3634990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414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320010F-DB5B-D942-F391-B286FF6F5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126" y="3446209"/>
            <a:ext cx="1466850" cy="952500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5E2291B-9FD1-7A64-7DA4-8DCB55CB0299}"/>
              </a:ext>
            </a:extLst>
          </p:cNvPr>
          <p:cNvSpPr/>
          <p:nvPr/>
        </p:nvSpPr>
        <p:spPr>
          <a:xfrm>
            <a:off x="3205315" y="865239"/>
            <a:ext cx="1828800" cy="1327355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>
            <a:extLst>
              <a:ext uri="{FF2B5EF4-FFF2-40B4-BE49-F238E27FC236}">
                <a16:creationId xmlns:a16="http://schemas.microsoft.com/office/drawing/2014/main" id="{8A59CBEC-B1C9-11BA-A758-108BFB10A2BD}"/>
              </a:ext>
            </a:extLst>
          </p:cNvPr>
          <p:cNvSpPr/>
          <p:nvPr/>
        </p:nvSpPr>
        <p:spPr>
          <a:xfrm rot="16200000">
            <a:off x="1447332" y="3450516"/>
            <a:ext cx="354037" cy="2252801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6" name="Google Shape;6423;p104">
            <a:extLst>
              <a:ext uri="{FF2B5EF4-FFF2-40B4-BE49-F238E27FC236}">
                <a16:creationId xmlns:a16="http://schemas.microsoft.com/office/drawing/2014/main" id="{94A5DA62-1580-14EB-BAF8-3CA91F42D3CD}"/>
              </a:ext>
            </a:extLst>
          </p:cNvPr>
          <p:cNvSpPr txBox="1"/>
          <p:nvPr/>
        </p:nvSpPr>
        <p:spPr>
          <a:xfrm>
            <a:off x="-64801" y="4995148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cxnSp>
        <p:nvCxnSpPr>
          <p:cNvPr id="6407" name="Google Shape;6479;p104">
            <a:extLst>
              <a:ext uri="{FF2B5EF4-FFF2-40B4-BE49-F238E27FC236}">
                <a16:creationId xmlns:a16="http://schemas.microsoft.com/office/drawing/2014/main" id="{0FA48532-8293-7740-AEA2-734616A4FE63}"/>
              </a:ext>
            </a:extLst>
          </p:cNvPr>
          <p:cNvCxnSpPr/>
          <p:nvPr/>
        </p:nvCxnSpPr>
        <p:spPr>
          <a:xfrm>
            <a:off x="1665250" y="4993548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08" name="Google Shape;6480;p104">
            <a:extLst>
              <a:ext uri="{FF2B5EF4-FFF2-40B4-BE49-F238E27FC236}">
                <a16:creationId xmlns:a16="http://schemas.microsoft.com/office/drawing/2014/main" id="{0C97C3AA-8C0F-AE22-7715-C0FD09EE1B29}"/>
              </a:ext>
            </a:extLst>
          </p:cNvPr>
          <p:cNvCxnSpPr/>
          <p:nvPr/>
        </p:nvCxnSpPr>
        <p:spPr>
          <a:xfrm rot="10800000">
            <a:off x="1487650" y="4993548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09" name="Google Shape;6481;p104">
            <a:extLst>
              <a:ext uri="{FF2B5EF4-FFF2-40B4-BE49-F238E27FC236}">
                <a16:creationId xmlns:a16="http://schemas.microsoft.com/office/drawing/2014/main" id="{4A2D129D-F0EE-0080-4C9D-552E8C63C7BE}"/>
              </a:ext>
            </a:extLst>
          </p:cNvPr>
          <p:cNvCxnSpPr/>
          <p:nvPr/>
        </p:nvCxnSpPr>
        <p:spPr>
          <a:xfrm rot="10800000">
            <a:off x="1482152" y="5713548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10" name="Google Shape;6482;p104">
            <a:extLst>
              <a:ext uri="{FF2B5EF4-FFF2-40B4-BE49-F238E27FC236}">
                <a16:creationId xmlns:a16="http://schemas.microsoft.com/office/drawing/2014/main" id="{9C14F7CC-59E9-CA82-05D4-61845FEFFBA0}"/>
              </a:ext>
            </a:extLst>
          </p:cNvPr>
          <p:cNvCxnSpPr/>
          <p:nvPr/>
        </p:nvCxnSpPr>
        <p:spPr>
          <a:xfrm rot="10800000">
            <a:off x="1545250" y="547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11" name="Google Shape;6483;p104">
            <a:extLst>
              <a:ext uri="{FF2B5EF4-FFF2-40B4-BE49-F238E27FC236}">
                <a16:creationId xmlns:a16="http://schemas.microsoft.com/office/drawing/2014/main" id="{F7A564FB-5D97-E130-C677-0EDD26CEB7DA}"/>
              </a:ext>
            </a:extLst>
          </p:cNvPr>
          <p:cNvCxnSpPr/>
          <p:nvPr/>
        </p:nvCxnSpPr>
        <p:spPr>
          <a:xfrm rot="10800000">
            <a:off x="1545250" y="523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36" name="Google Shape;6484;p104">
            <a:extLst>
              <a:ext uri="{FF2B5EF4-FFF2-40B4-BE49-F238E27FC236}">
                <a16:creationId xmlns:a16="http://schemas.microsoft.com/office/drawing/2014/main" id="{BA4B8321-E36A-227F-ACA1-B5DB3ACD4C5F}"/>
              </a:ext>
            </a:extLst>
          </p:cNvPr>
          <p:cNvCxnSpPr/>
          <p:nvPr/>
        </p:nvCxnSpPr>
        <p:spPr>
          <a:xfrm rot="10800000">
            <a:off x="1545250" y="595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37" name="Google Shape;6485;p104">
            <a:extLst>
              <a:ext uri="{FF2B5EF4-FFF2-40B4-BE49-F238E27FC236}">
                <a16:creationId xmlns:a16="http://schemas.microsoft.com/office/drawing/2014/main" id="{2F33B461-92FC-129B-6606-E02F0E55795C}"/>
              </a:ext>
            </a:extLst>
          </p:cNvPr>
          <p:cNvCxnSpPr/>
          <p:nvPr/>
        </p:nvCxnSpPr>
        <p:spPr>
          <a:xfrm rot="10800000">
            <a:off x="1545250" y="619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38" name="Google Shape;6486;p104">
            <a:extLst>
              <a:ext uri="{FF2B5EF4-FFF2-40B4-BE49-F238E27FC236}">
                <a16:creationId xmlns:a16="http://schemas.microsoft.com/office/drawing/2014/main" id="{276DF4B8-9BE6-2FBC-1537-014D0378D15B}"/>
              </a:ext>
            </a:extLst>
          </p:cNvPr>
          <p:cNvSpPr txBox="1"/>
          <p:nvPr/>
        </p:nvSpPr>
        <p:spPr>
          <a:xfrm>
            <a:off x="967250" y="4791128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750</a:t>
            </a:r>
            <a:endParaRPr sz="2400" dirty="0"/>
          </a:p>
        </p:txBody>
      </p:sp>
      <p:sp>
        <p:nvSpPr>
          <p:cNvPr id="6539" name="Google Shape;6487;p104">
            <a:extLst>
              <a:ext uri="{FF2B5EF4-FFF2-40B4-BE49-F238E27FC236}">
                <a16:creationId xmlns:a16="http://schemas.microsoft.com/office/drawing/2014/main" id="{1BEC46E4-BD0C-2004-A899-A9698780F76A}"/>
              </a:ext>
            </a:extLst>
          </p:cNvPr>
          <p:cNvSpPr txBox="1"/>
          <p:nvPr/>
        </p:nvSpPr>
        <p:spPr>
          <a:xfrm>
            <a:off x="967250" y="6209048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cxnSp>
        <p:nvCxnSpPr>
          <p:cNvPr id="6551" name="Google Shape;6504;p104">
            <a:extLst>
              <a:ext uri="{FF2B5EF4-FFF2-40B4-BE49-F238E27FC236}">
                <a16:creationId xmlns:a16="http://schemas.microsoft.com/office/drawing/2014/main" id="{1539B275-1FBE-F574-6EC8-08501CCB2CA1}"/>
              </a:ext>
            </a:extLst>
          </p:cNvPr>
          <p:cNvCxnSpPr>
            <a:cxnSpLocks/>
          </p:cNvCxnSpPr>
          <p:nvPr/>
        </p:nvCxnSpPr>
        <p:spPr>
          <a:xfrm flipH="1">
            <a:off x="1487616" y="6422116"/>
            <a:ext cx="1717699" cy="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55" name="Google Shape;6493;p104">
            <a:extLst>
              <a:ext uri="{FF2B5EF4-FFF2-40B4-BE49-F238E27FC236}">
                <a16:creationId xmlns:a16="http://schemas.microsoft.com/office/drawing/2014/main" id="{223116FA-F1CE-7D32-6D4C-2683DE313892}"/>
              </a:ext>
            </a:extLst>
          </p:cNvPr>
          <p:cNvSpPr/>
          <p:nvPr/>
        </p:nvSpPr>
        <p:spPr>
          <a:xfrm>
            <a:off x="2547527" y="4994787"/>
            <a:ext cx="336000" cy="1419597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6478;p104">
            <a:extLst>
              <a:ext uri="{FF2B5EF4-FFF2-40B4-BE49-F238E27FC236}">
                <a16:creationId xmlns:a16="http://schemas.microsoft.com/office/drawing/2014/main" id="{AC1CA751-0B27-4D6D-903F-5FECAE1B0F91}"/>
              </a:ext>
            </a:extLst>
          </p:cNvPr>
          <p:cNvSpPr txBox="1"/>
          <p:nvPr/>
        </p:nvSpPr>
        <p:spPr>
          <a:xfrm>
            <a:off x="8780000" y="240000"/>
            <a:ext cx="3210800" cy="1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3067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Bounded Overspending Eq. Shares (BOS)</a:t>
            </a:r>
            <a:endParaRPr sz="3067" b="1" baseline="30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6490;p104">
            <a:extLst>
              <a:ext uri="{FF2B5EF4-FFF2-40B4-BE49-F238E27FC236}">
                <a16:creationId xmlns:a16="http://schemas.microsoft.com/office/drawing/2014/main" id="{28E88EA5-7AE0-3F48-B21B-5CA35D741727}"/>
              </a:ext>
            </a:extLst>
          </p:cNvPr>
          <p:cNvSpPr/>
          <p:nvPr/>
        </p:nvSpPr>
        <p:spPr>
          <a:xfrm>
            <a:off x="8835600" y="1888695"/>
            <a:ext cx="3210800" cy="2751639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400" dirty="0"/>
              <a:t>Works like MES but lets voters </a:t>
            </a:r>
            <a:r>
              <a:rPr lang="en-GB" sz="2400" b="1" dirty="0"/>
              <a:t>overspend once</a:t>
            </a:r>
            <a:r>
              <a:rPr lang="en-GB" sz="2400" dirty="0"/>
              <a:t> if the affordable fraction of a project already provides high enough utility.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7A1ECE73-F181-B11D-ABA8-4DB1224D48B0}"/>
              </a:ext>
            </a:extLst>
          </p:cNvPr>
          <p:cNvSpPr/>
          <p:nvPr/>
        </p:nvSpPr>
        <p:spPr>
          <a:xfrm>
            <a:off x="6931742" y="2505495"/>
            <a:ext cx="1848258" cy="1880597"/>
          </a:xfrm>
          <a:prstGeom prst="wedgeRectCallout">
            <a:avLst>
              <a:gd name="adj1" fmla="val -48127"/>
              <a:gd name="adj2" fmla="val -6143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 need to </a:t>
            </a:r>
            <a:r>
              <a:rPr lang="en-GB" dirty="0">
                <a:solidFill>
                  <a:srgbClr val="7030A0"/>
                </a:solidFill>
              </a:rPr>
              <a:t>split the cost equally</a:t>
            </a:r>
            <a:r>
              <a:rPr lang="en-GB" dirty="0">
                <a:solidFill>
                  <a:schemeClr val="tx1"/>
                </a:solidFill>
              </a:rPr>
              <a:t>, so each </a:t>
            </a:r>
            <a:r>
              <a:rPr lang="en-GB" dirty="0">
                <a:solidFill>
                  <a:srgbClr val="00B050"/>
                </a:solidFill>
              </a:rPr>
              <a:t>contributes 1/11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(for a utility of 1).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12E2CA0C-C278-E7E4-E970-D9FDD8827FAF}"/>
              </a:ext>
            </a:extLst>
          </p:cNvPr>
          <p:cNvSpPr/>
          <p:nvPr/>
        </p:nvSpPr>
        <p:spPr>
          <a:xfrm>
            <a:off x="3232729" y="2505497"/>
            <a:ext cx="3649853" cy="2968052"/>
          </a:xfrm>
          <a:prstGeom prst="wedgeRectCallout">
            <a:avLst>
              <a:gd name="adj1" fmla="val -38664"/>
              <a:gd name="adj2" fmla="val -57256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We </a:t>
            </a:r>
            <a:r>
              <a:rPr lang="en-GB" dirty="0">
                <a:solidFill>
                  <a:srgbClr val="0070C0"/>
                </a:solidFill>
              </a:rPr>
              <a:t>can’t</a:t>
            </a:r>
            <a:r>
              <a:rPr lang="en-GB" dirty="0">
                <a:solidFill>
                  <a:schemeClr val="tx1"/>
                </a:solidFill>
              </a:rPr>
              <a:t> buy the </a:t>
            </a:r>
            <a:r>
              <a:rPr lang="en-GB" dirty="0">
                <a:solidFill>
                  <a:srgbClr val="0070C0"/>
                </a:solidFill>
              </a:rPr>
              <a:t>entire</a:t>
            </a:r>
            <a:r>
              <a:rPr lang="en-GB" dirty="0">
                <a:solidFill>
                  <a:schemeClr val="tx1"/>
                </a:solidFill>
              </a:rPr>
              <a:t>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We can afford only a </a:t>
            </a:r>
            <a:r>
              <a:rPr lang="en-GB" dirty="0">
                <a:solidFill>
                  <a:srgbClr val="00B050"/>
                </a:solidFill>
              </a:rPr>
              <a:t>403/414 fraction</a:t>
            </a:r>
            <a:r>
              <a:rPr lang="en-GB" dirty="0">
                <a:solidFill>
                  <a:schemeClr val="tx1"/>
                </a:solidFill>
              </a:rPr>
              <a:t>, which gives each voter a </a:t>
            </a:r>
            <a:r>
              <a:rPr lang="en-GB" dirty="0">
                <a:solidFill>
                  <a:srgbClr val="00B050"/>
                </a:solidFill>
              </a:rPr>
              <a:t>utility of 403/414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We </a:t>
            </a:r>
            <a:r>
              <a:rPr lang="en-GB" dirty="0">
                <a:solidFill>
                  <a:srgbClr val="7030A0"/>
                </a:solidFill>
              </a:rPr>
              <a:t>split the cost equally</a:t>
            </a:r>
            <a:r>
              <a:rPr lang="en-GB" dirty="0">
                <a:solidFill>
                  <a:schemeClr val="tx1"/>
                </a:solidFill>
              </a:rPr>
              <a:t>, so </a:t>
            </a:r>
            <a:r>
              <a:rPr lang="en-GB" dirty="0">
                <a:solidFill>
                  <a:srgbClr val="00B050"/>
                </a:solidFill>
              </a:rPr>
              <a:t>each contributes 1/403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Calculate: </a:t>
            </a:r>
            <a:r>
              <a:rPr lang="en-US" dirty="0">
                <a:solidFill>
                  <a:srgbClr val="FF0000"/>
                </a:solidFill>
              </a:rPr>
              <a:t>contribution </a:t>
            </a:r>
            <a:r>
              <a:rPr lang="el-GR" dirty="0">
                <a:solidFill>
                  <a:srgbClr val="FF0000"/>
                </a:solidFill>
              </a:rPr>
              <a:t>/</a:t>
            </a:r>
            <a:r>
              <a:rPr lang="en-US" dirty="0">
                <a:solidFill>
                  <a:srgbClr val="FF0000"/>
                </a:solidFill>
              </a:rPr>
              <a:t> utility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                     </a:t>
            </a:r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instead of contribution</a:t>
            </a:r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  <a:b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Google Shape;6493;p104">
            <a:extLst>
              <a:ext uri="{FF2B5EF4-FFF2-40B4-BE49-F238E27FC236}">
                <a16:creationId xmlns:a16="http://schemas.microsoft.com/office/drawing/2014/main" id="{0641E1D8-6FFD-5B32-0906-7FC578FCAB48}"/>
              </a:ext>
            </a:extLst>
          </p:cNvPr>
          <p:cNvSpPr/>
          <p:nvPr/>
        </p:nvSpPr>
        <p:spPr>
          <a:xfrm>
            <a:off x="1931283" y="4993548"/>
            <a:ext cx="336000" cy="1419597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73B59F-E4A9-3282-D4DE-FD9A62046D84}"/>
                  </a:ext>
                </a:extLst>
              </p:cNvPr>
              <p:cNvSpPr txBox="1"/>
              <p:nvPr/>
            </p:nvSpPr>
            <p:spPr>
              <a:xfrm>
                <a:off x="2012502" y="4617480"/>
                <a:ext cx="6140244" cy="856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403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403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414</m:t>
                              </m:r>
                            </m:den>
                          </m:f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73B59F-E4A9-3282-D4DE-FD9A62046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02" y="4617480"/>
                <a:ext cx="6140244" cy="8560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23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1">
          <a:extLst>
            <a:ext uri="{FF2B5EF4-FFF2-40B4-BE49-F238E27FC236}">
              <a16:creationId xmlns:a16="http://schemas.microsoft.com/office/drawing/2014/main" id="{8B3B8959-1506-D29D-F9E0-03702E5B7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6C96E230-4196-8BDE-05D2-53EB9DEF76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783"/>
          <a:stretch/>
        </p:blipFill>
        <p:spPr>
          <a:xfrm>
            <a:off x="404347" y="204316"/>
            <a:ext cx="6819886" cy="2076768"/>
          </a:xfrm>
          <a:prstGeom prst="rect">
            <a:avLst/>
          </a:prstGeom>
        </p:spPr>
      </p:pic>
      <p:pic>
        <p:nvPicPr>
          <p:cNvPr id="47" name="Picture 46" descr="Piggy bank - Free business and finance icons">
            <a:extLst>
              <a:ext uri="{FF2B5EF4-FFF2-40B4-BE49-F238E27FC236}">
                <a16:creationId xmlns:a16="http://schemas.microsoft.com/office/drawing/2014/main" id="{4246C467-A4DF-60D9-10AE-639C2A8B6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2497" y="2379379"/>
            <a:ext cx="1111045" cy="1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A53463D0-6330-6111-A1BC-A8712888C577}"/>
              </a:ext>
            </a:extLst>
          </p:cNvPr>
          <p:cNvSpPr txBox="1"/>
          <p:nvPr/>
        </p:nvSpPr>
        <p:spPr>
          <a:xfrm>
            <a:off x="595734" y="2804440"/>
            <a:ext cx="88737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310k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A288DF-3EF6-A3BC-0A56-03F0948627C1}"/>
              </a:ext>
            </a:extLst>
          </p:cNvPr>
          <p:cNvSpPr txBox="1"/>
          <p:nvPr/>
        </p:nvSpPr>
        <p:spPr>
          <a:xfrm>
            <a:off x="595734" y="3634990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414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200194B-AD6F-BDE0-EDF7-17EBA5E96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126" y="3446209"/>
            <a:ext cx="1466850" cy="952500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58D9242-9076-8B2D-4F28-686DBD9B656D}"/>
              </a:ext>
            </a:extLst>
          </p:cNvPr>
          <p:cNvSpPr/>
          <p:nvPr/>
        </p:nvSpPr>
        <p:spPr>
          <a:xfrm>
            <a:off x="3205315" y="865239"/>
            <a:ext cx="1828800" cy="1327355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>
            <a:extLst>
              <a:ext uri="{FF2B5EF4-FFF2-40B4-BE49-F238E27FC236}">
                <a16:creationId xmlns:a16="http://schemas.microsoft.com/office/drawing/2014/main" id="{974658EA-7A07-D1D1-92A3-78A64FF26E7D}"/>
              </a:ext>
            </a:extLst>
          </p:cNvPr>
          <p:cNvSpPr/>
          <p:nvPr/>
        </p:nvSpPr>
        <p:spPr>
          <a:xfrm rot="16200000">
            <a:off x="1447332" y="3450516"/>
            <a:ext cx="354037" cy="2252801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3C014DB-E274-A087-00EE-017F9E8FC989}"/>
              </a:ext>
            </a:extLst>
          </p:cNvPr>
          <p:cNvSpPr txBox="1"/>
          <p:nvPr/>
        </p:nvSpPr>
        <p:spPr>
          <a:xfrm>
            <a:off x="6102223" y="5793925"/>
            <a:ext cx="1580379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denominator?</a:t>
            </a: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424B2A76-2DA3-3203-55A0-FCB88CCF99E6}"/>
              </a:ext>
            </a:extLst>
          </p:cNvPr>
          <p:cNvSpPr/>
          <p:nvPr/>
        </p:nvSpPr>
        <p:spPr>
          <a:xfrm rot="16200000">
            <a:off x="6836872" y="5310540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6" name="Google Shape;6423;p104">
            <a:extLst>
              <a:ext uri="{FF2B5EF4-FFF2-40B4-BE49-F238E27FC236}">
                <a16:creationId xmlns:a16="http://schemas.microsoft.com/office/drawing/2014/main" id="{07C50A7D-A466-48D1-FCD3-B63D70CD5076}"/>
              </a:ext>
            </a:extLst>
          </p:cNvPr>
          <p:cNvSpPr txBox="1"/>
          <p:nvPr/>
        </p:nvSpPr>
        <p:spPr>
          <a:xfrm>
            <a:off x="-64801" y="4995148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cxnSp>
        <p:nvCxnSpPr>
          <p:cNvPr id="6407" name="Google Shape;6479;p104">
            <a:extLst>
              <a:ext uri="{FF2B5EF4-FFF2-40B4-BE49-F238E27FC236}">
                <a16:creationId xmlns:a16="http://schemas.microsoft.com/office/drawing/2014/main" id="{78A96F33-AF27-0A3D-39C9-F89DDF55673D}"/>
              </a:ext>
            </a:extLst>
          </p:cNvPr>
          <p:cNvCxnSpPr/>
          <p:nvPr/>
        </p:nvCxnSpPr>
        <p:spPr>
          <a:xfrm>
            <a:off x="1665250" y="4993548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08" name="Google Shape;6480;p104">
            <a:extLst>
              <a:ext uri="{FF2B5EF4-FFF2-40B4-BE49-F238E27FC236}">
                <a16:creationId xmlns:a16="http://schemas.microsoft.com/office/drawing/2014/main" id="{02484AEF-8C9D-24BD-C3B0-3ABC4D9F987B}"/>
              </a:ext>
            </a:extLst>
          </p:cNvPr>
          <p:cNvCxnSpPr/>
          <p:nvPr/>
        </p:nvCxnSpPr>
        <p:spPr>
          <a:xfrm rot="10800000">
            <a:off x="1487650" y="4993548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09" name="Google Shape;6481;p104">
            <a:extLst>
              <a:ext uri="{FF2B5EF4-FFF2-40B4-BE49-F238E27FC236}">
                <a16:creationId xmlns:a16="http://schemas.microsoft.com/office/drawing/2014/main" id="{83B558E6-EEE9-FE6D-1833-CA45CC47E059}"/>
              </a:ext>
            </a:extLst>
          </p:cNvPr>
          <p:cNvCxnSpPr/>
          <p:nvPr/>
        </p:nvCxnSpPr>
        <p:spPr>
          <a:xfrm rot="10800000">
            <a:off x="1482152" y="5713548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10" name="Google Shape;6482;p104">
            <a:extLst>
              <a:ext uri="{FF2B5EF4-FFF2-40B4-BE49-F238E27FC236}">
                <a16:creationId xmlns:a16="http://schemas.microsoft.com/office/drawing/2014/main" id="{816DAD40-CFF5-436B-6DA7-4E4D51C58BEA}"/>
              </a:ext>
            </a:extLst>
          </p:cNvPr>
          <p:cNvCxnSpPr/>
          <p:nvPr/>
        </p:nvCxnSpPr>
        <p:spPr>
          <a:xfrm rot="10800000">
            <a:off x="1545250" y="547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11" name="Google Shape;6483;p104">
            <a:extLst>
              <a:ext uri="{FF2B5EF4-FFF2-40B4-BE49-F238E27FC236}">
                <a16:creationId xmlns:a16="http://schemas.microsoft.com/office/drawing/2014/main" id="{82B5102A-1163-4E8E-5D1B-9524E2CD378E}"/>
              </a:ext>
            </a:extLst>
          </p:cNvPr>
          <p:cNvCxnSpPr/>
          <p:nvPr/>
        </p:nvCxnSpPr>
        <p:spPr>
          <a:xfrm rot="10800000">
            <a:off x="1545250" y="523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36" name="Google Shape;6484;p104">
            <a:extLst>
              <a:ext uri="{FF2B5EF4-FFF2-40B4-BE49-F238E27FC236}">
                <a16:creationId xmlns:a16="http://schemas.microsoft.com/office/drawing/2014/main" id="{A74DBE9B-BA5C-191A-7342-53B67FB8E67E}"/>
              </a:ext>
            </a:extLst>
          </p:cNvPr>
          <p:cNvCxnSpPr/>
          <p:nvPr/>
        </p:nvCxnSpPr>
        <p:spPr>
          <a:xfrm rot="10800000">
            <a:off x="1545250" y="595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37" name="Google Shape;6485;p104">
            <a:extLst>
              <a:ext uri="{FF2B5EF4-FFF2-40B4-BE49-F238E27FC236}">
                <a16:creationId xmlns:a16="http://schemas.microsoft.com/office/drawing/2014/main" id="{32B334C4-C614-BBF7-3517-69719B6F2A4C}"/>
              </a:ext>
            </a:extLst>
          </p:cNvPr>
          <p:cNvCxnSpPr/>
          <p:nvPr/>
        </p:nvCxnSpPr>
        <p:spPr>
          <a:xfrm rot="10800000">
            <a:off x="1545250" y="619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38" name="Google Shape;6486;p104">
            <a:extLst>
              <a:ext uri="{FF2B5EF4-FFF2-40B4-BE49-F238E27FC236}">
                <a16:creationId xmlns:a16="http://schemas.microsoft.com/office/drawing/2014/main" id="{8423112F-536E-E984-2AC5-EE096A789037}"/>
              </a:ext>
            </a:extLst>
          </p:cNvPr>
          <p:cNvSpPr txBox="1"/>
          <p:nvPr/>
        </p:nvSpPr>
        <p:spPr>
          <a:xfrm>
            <a:off x="967250" y="4791128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750</a:t>
            </a:r>
            <a:endParaRPr sz="2400" dirty="0"/>
          </a:p>
        </p:txBody>
      </p:sp>
      <p:sp>
        <p:nvSpPr>
          <p:cNvPr id="6539" name="Google Shape;6487;p104">
            <a:extLst>
              <a:ext uri="{FF2B5EF4-FFF2-40B4-BE49-F238E27FC236}">
                <a16:creationId xmlns:a16="http://schemas.microsoft.com/office/drawing/2014/main" id="{53FC57EC-7E6C-CE8B-7C12-97D3034B9077}"/>
              </a:ext>
            </a:extLst>
          </p:cNvPr>
          <p:cNvSpPr txBox="1"/>
          <p:nvPr/>
        </p:nvSpPr>
        <p:spPr>
          <a:xfrm>
            <a:off x="967250" y="6209048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cxnSp>
        <p:nvCxnSpPr>
          <p:cNvPr id="6551" name="Google Shape;6504;p104">
            <a:extLst>
              <a:ext uri="{FF2B5EF4-FFF2-40B4-BE49-F238E27FC236}">
                <a16:creationId xmlns:a16="http://schemas.microsoft.com/office/drawing/2014/main" id="{744A49A0-4F16-D198-E758-4FE63E024D47}"/>
              </a:ext>
            </a:extLst>
          </p:cNvPr>
          <p:cNvCxnSpPr>
            <a:cxnSpLocks/>
          </p:cNvCxnSpPr>
          <p:nvPr/>
        </p:nvCxnSpPr>
        <p:spPr>
          <a:xfrm flipH="1">
            <a:off x="1487616" y="6422116"/>
            <a:ext cx="1717699" cy="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55" name="Google Shape;6493;p104">
            <a:extLst>
              <a:ext uri="{FF2B5EF4-FFF2-40B4-BE49-F238E27FC236}">
                <a16:creationId xmlns:a16="http://schemas.microsoft.com/office/drawing/2014/main" id="{EAC20417-11D1-47F6-AA91-E3878436FC57}"/>
              </a:ext>
            </a:extLst>
          </p:cNvPr>
          <p:cNvSpPr/>
          <p:nvPr/>
        </p:nvSpPr>
        <p:spPr>
          <a:xfrm>
            <a:off x="2547527" y="4994787"/>
            <a:ext cx="336000" cy="1419597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6478;p104">
            <a:extLst>
              <a:ext uri="{FF2B5EF4-FFF2-40B4-BE49-F238E27FC236}">
                <a16:creationId xmlns:a16="http://schemas.microsoft.com/office/drawing/2014/main" id="{27A13316-6ECF-0243-7CD8-DE192D36F6D1}"/>
              </a:ext>
            </a:extLst>
          </p:cNvPr>
          <p:cNvSpPr txBox="1"/>
          <p:nvPr/>
        </p:nvSpPr>
        <p:spPr>
          <a:xfrm>
            <a:off x="8780000" y="240000"/>
            <a:ext cx="3210800" cy="1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3067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Bounded Overspending Eq. Shares (BOS)</a:t>
            </a:r>
            <a:endParaRPr sz="3067" b="1" baseline="30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6490;p104">
            <a:extLst>
              <a:ext uri="{FF2B5EF4-FFF2-40B4-BE49-F238E27FC236}">
                <a16:creationId xmlns:a16="http://schemas.microsoft.com/office/drawing/2014/main" id="{F92C9422-566A-A482-967D-7A84811F5233}"/>
              </a:ext>
            </a:extLst>
          </p:cNvPr>
          <p:cNvSpPr/>
          <p:nvPr/>
        </p:nvSpPr>
        <p:spPr>
          <a:xfrm>
            <a:off x="8835600" y="1888695"/>
            <a:ext cx="3210800" cy="2751639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400" dirty="0"/>
              <a:t>Works like MES but lets voters </a:t>
            </a:r>
            <a:r>
              <a:rPr lang="en-GB" sz="2400" b="1" dirty="0"/>
              <a:t>overspend once</a:t>
            </a:r>
            <a:r>
              <a:rPr lang="en-GB" sz="2400" dirty="0"/>
              <a:t> if the affordable fraction of a project already provides high enough utility.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010DEEC3-F649-3CF8-A448-E81F6B00B34E}"/>
              </a:ext>
            </a:extLst>
          </p:cNvPr>
          <p:cNvSpPr/>
          <p:nvPr/>
        </p:nvSpPr>
        <p:spPr>
          <a:xfrm>
            <a:off x="6931742" y="2505495"/>
            <a:ext cx="1848258" cy="1880597"/>
          </a:xfrm>
          <a:prstGeom prst="wedgeRectCallout">
            <a:avLst>
              <a:gd name="adj1" fmla="val -48127"/>
              <a:gd name="adj2" fmla="val -6143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 need to </a:t>
            </a:r>
            <a:r>
              <a:rPr lang="en-GB" dirty="0">
                <a:solidFill>
                  <a:srgbClr val="7030A0"/>
                </a:solidFill>
              </a:rPr>
              <a:t>split the cost equally</a:t>
            </a:r>
            <a:r>
              <a:rPr lang="en-GB" dirty="0">
                <a:solidFill>
                  <a:schemeClr val="tx1"/>
                </a:solidFill>
              </a:rPr>
              <a:t>, so each </a:t>
            </a:r>
            <a:r>
              <a:rPr lang="en-GB" dirty="0">
                <a:solidFill>
                  <a:srgbClr val="00B050"/>
                </a:solidFill>
              </a:rPr>
              <a:t>contributes 1/11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(for a utility of 1).</a:t>
            </a:r>
          </a:p>
        </p:txBody>
      </p:sp>
      <p:pic>
        <p:nvPicPr>
          <p:cNvPr id="25" name="Graphic 24" descr="Badge Tick with solid fill">
            <a:extLst>
              <a:ext uri="{FF2B5EF4-FFF2-40B4-BE49-F238E27FC236}">
                <a16:creationId xmlns:a16="http://schemas.microsoft.com/office/drawing/2014/main" id="{25BBACE2-D115-B900-BB1F-074C3DD5E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9186" y="5218589"/>
            <a:ext cx="938166" cy="938166"/>
          </a:xfrm>
          <a:prstGeom prst="rect">
            <a:avLst/>
          </a:prstGeom>
        </p:spPr>
      </p:pic>
      <p:pic>
        <p:nvPicPr>
          <p:cNvPr id="26" name="Graphic 25" descr="Shield Cross with solid fill">
            <a:extLst>
              <a:ext uri="{FF2B5EF4-FFF2-40B4-BE49-F238E27FC236}">
                <a16:creationId xmlns:a16="http://schemas.microsoft.com/office/drawing/2014/main" id="{B6D1E944-054A-DBBA-EF53-21CEF9F969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1666" y="4246319"/>
            <a:ext cx="728367" cy="728367"/>
          </a:xfrm>
          <a:prstGeom prst="rect">
            <a:avLst/>
          </a:prstGeom>
        </p:spPr>
      </p:pic>
      <p:sp>
        <p:nvSpPr>
          <p:cNvPr id="3" name="Google Shape;6493;p104">
            <a:extLst>
              <a:ext uri="{FF2B5EF4-FFF2-40B4-BE49-F238E27FC236}">
                <a16:creationId xmlns:a16="http://schemas.microsoft.com/office/drawing/2014/main" id="{4D333107-596D-887D-DC65-E9AC2A9E9168}"/>
              </a:ext>
            </a:extLst>
          </p:cNvPr>
          <p:cNvSpPr/>
          <p:nvPr/>
        </p:nvSpPr>
        <p:spPr>
          <a:xfrm>
            <a:off x="1931283" y="4993548"/>
            <a:ext cx="336000" cy="1419597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CA8AFAD9-F84A-A93F-0177-66317680C562}"/>
              </a:ext>
            </a:extLst>
          </p:cNvPr>
          <p:cNvSpPr/>
          <p:nvPr/>
        </p:nvSpPr>
        <p:spPr>
          <a:xfrm>
            <a:off x="3232729" y="2505497"/>
            <a:ext cx="3649853" cy="2968052"/>
          </a:xfrm>
          <a:prstGeom prst="wedgeRectCallout">
            <a:avLst>
              <a:gd name="adj1" fmla="val -38664"/>
              <a:gd name="adj2" fmla="val -57256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We </a:t>
            </a:r>
            <a:r>
              <a:rPr lang="en-GB" dirty="0">
                <a:solidFill>
                  <a:srgbClr val="0070C0"/>
                </a:solidFill>
              </a:rPr>
              <a:t>can’t</a:t>
            </a:r>
            <a:r>
              <a:rPr lang="en-GB" dirty="0">
                <a:solidFill>
                  <a:schemeClr val="tx1"/>
                </a:solidFill>
              </a:rPr>
              <a:t> buy the </a:t>
            </a:r>
            <a:r>
              <a:rPr lang="en-GB" dirty="0">
                <a:solidFill>
                  <a:srgbClr val="0070C0"/>
                </a:solidFill>
              </a:rPr>
              <a:t>entire</a:t>
            </a:r>
            <a:r>
              <a:rPr lang="en-GB" dirty="0">
                <a:solidFill>
                  <a:schemeClr val="tx1"/>
                </a:solidFill>
              </a:rPr>
              <a:t>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We can afford only a </a:t>
            </a:r>
            <a:r>
              <a:rPr lang="en-GB" dirty="0">
                <a:solidFill>
                  <a:srgbClr val="00B050"/>
                </a:solidFill>
              </a:rPr>
              <a:t>403/414 fraction</a:t>
            </a:r>
            <a:r>
              <a:rPr lang="en-GB" dirty="0">
                <a:solidFill>
                  <a:schemeClr val="tx1"/>
                </a:solidFill>
              </a:rPr>
              <a:t>, which gives each voter a </a:t>
            </a:r>
            <a:r>
              <a:rPr lang="en-GB" dirty="0">
                <a:solidFill>
                  <a:srgbClr val="00B050"/>
                </a:solidFill>
              </a:rPr>
              <a:t>utility of 403/414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We </a:t>
            </a:r>
            <a:r>
              <a:rPr lang="en-GB" dirty="0">
                <a:solidFill>
                  <a:srgbClr val="7030A0"/>
                </a:solidFill>
              </a:rPr>
              <a:t>split the cost equally</a:t>
            </a:r>
            <a:r>
              <a:rPr lang="en-GB" dirty="0">
                <a:solidFill>
                  <a:schemeClr val="tx1"/>
                </a:solidFill>
              </a:rPr>
              <a:t>, so </a:t>
            </a:r>
            <a:r>
              <a:rPr lang="en-GB" dirty="0">
                <a:solidFill>
                  <a:srgbClr val="00B050"/>
                </a:solidFill>
              </a:rPr>
              <a:t>each contributes 1/403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Calculate: </a:t>
            </a:r>
            <a:r>
              <a:rPr lang="en-US" dirty="0">
                <a:solidFill>
                  <a:srgbClr val="FF0000"/>
                </a:solidFill>
              </a:rPr>
              <a:t>contribution </a:t>
            </a:r>
            <a:r>
              <a:rPr lang="el-GR" dirty="0">
                <a:solidFill>
                  <a:srgbClr val="FF0000"/>
                </a:solidFill>
              </a:rPr>
              <a:t>/</a:t>
            </a:r>
            <a:r>
              <a:rPr lang="en-US" dirty="0">
                <a:solidFill>
                  <a:srgbClr val="FF0000"/>
                </a:solidFill>
              </a:rPr>
              <a:t> utility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                     </a:t>
            </a:r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instead of contribution</a:t>
            </a:r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  <a:b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858036-0F04-607A-9AA1-2AFD32ABC8B4}"/>
                  </a:ext>
                </a:extLst>
              </p:cNvPr>
              <p:cNvSpPr txBox="1"/>
              <p:nvPr/>
            </p:nvSpPr>
            <p:spPr>
              <a:xfrm>
                <a:off x="2012502" y="4617480"/>
                <a:ext cx="6140244" cy="856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403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403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414</m:t>
                              </m:r>
                            </m:den>
                          </m:f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858036-0F04-607A-9AA1-2AFD32ABC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02" y="4617480"/>
                <a:ext cx="6140244" cy="856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38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1">
          <a:extLst>
            <a:ext uri="{FF2B5EF4-FFF2-40B4-BE49-F238E27FC236}">
              <a16:creationId xmlns:a16="http://schemas.microsoft.com/office/drawing/2014/main" id="{BBCAFA19-7ED9-F93D-61A3-18178872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767533C-C54B-3809-ECAA-0659176975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9783"/>
          <a:stretch/>
        </p:blipFill>
        <p:spPr>
          <a:xfrm>
            <a:off x="404347" y="204316"/>
            <a:ext cx="6819886" cy="2076768"/>
          </a:xfrm>
          <a:prstGeom prst="rect">
            <a:avLst/>
          </a:prstGeom>
        </p:spPr>
      </p:pic>
      <p:pic>
        <p:nvPicPr>
          <p:cNvPr id="47" name="Picture 46" descr="Piggy bank - Free business and finance icons">
            <a:extLst>
              <a:ext uri="{FF2B5EF4-FFF2-40B4-BE49-F238E27FC236}">
                <a16:creationId xmlns:a16="http://schemas.microsoft.com/office/drawing/2014/main" id="{E3226987-0DBA-E4D8-B8AD-AC249A688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2497" y="2379379"/>
            <a:ext cx="1111045" cy="1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EEF4435-51E8-7A0F-36F8-E8E7B721A34F}"/>
              </a:ext>
            </a:extLst>
          </p:cNvPr>
          <p:cNvSpPr txBox="1"/>
          <p:nvPr/>
        </p:nvSpPr>
        <p:spPr>
          <a:xfrm>
            <a:off x="595734" y="2804440"/>
            <a:ext cx="88737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310k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78622A-8014-814B-5315-1388F1DE6173}"/>
              </a:ext>
            </a:extLst>
          </p:cNvPr>
          <p:cNvSpPr txBox="1"/>
          <p:nvPr/>
        </p:nvSpPr>
        <p:spPr>
          <a:xfrm>
            <a:off x="595734" y="3634990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414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932C69C-5172-A721-68D7-C6B2309C6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126" y="3446209"/>
            <a:ext cx="1466850" cy="952500"/>
          </a:xfrm>
          <a:prstGeom prst="rect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5C6823D-2D0D-8791-1615-2561169BFA0E}"/>
              </a:ext>
            </a:extLst>
          </p:cNvPr>
          <p:cNvSpPr/>
          <p:nvPr/>
        </p:nvSpPr>
        <p:spPr>
          <a:xfrm>
            <a:off x="3205315" y="865239"/>
            <a:ext cx="1828800" cy="1327355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>
            <a:extLst>
              <a:ext uri="{FF2B5EF4-FFF2-40B4-BE49-F238E27FC236}">
                <a16:creationId xmlns:a16="http://schemas.microsoft.com/office/drawing/2014/main" id="{5A1B585E-B69A-C982-FBC8-4C674682FEB9}"/>
              </a:ext>
            </a:extLst>
          </p:cNvPr>
          <p:cNvSpPr/>
          <p:nvPr/>
        </p:nvSpPr>
        <p:spPr>
          <a:xfrm rot="16200000">
            <a:off x="1447332" y="3450516"/>
            <a:ext cx="354037" cy="2252801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81D8AC1-7686-C39B-950B-0C2A3068AE9E}"/>
              </a:ext>
            </a:extLst>
          </p:cNvPr>
          <p:cNvSpPr txBox="1"/>
          <p:nvPr/>
        </p:nvSpPr>
        <p:spPr>
          <a:xfrm>
            <a:off x="6102223" y="5793925"/>
            <a:ext cx="1580379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Max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denominator?</a:t>
            </a: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B18F1577-1F2D-748E-FD3C-43C9515B6231}"/>
              </a:ext>
            </a:extLst>
          </p:cNvPr>
          <p:cNvSpPr/>
          <p:nvPr/>
        </p:nvSpPr>
        <p:spPr>
          <a:xfrm rot="16200000">
            <a:off x="6836872" y="5310540"/>
            <a:ext cx="189741" cy="754262"/>
          </a:xfrm>
          <a:prstGeom prst="leftBrace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06" name="Google Shape;6423;p104">
            <a:extLst>
              <a:ext uri="{FF2B5EF4-FFF2-40B4-BE49-F238E27FC236}">
                <a16:creationId xmlns:a16="http://schemas.microsoft.com/office/drawing/2014/main" id="{57FEEB5B-28F4-05B5-2446-ABC6222FDB94}"/>
              </a:ext>
            </a:extLst>
          </p:cNvPr>
          <p:cNvSpPr txBox="1"/>
          <p:nvPr/>
        </p:nvSpPr>
        <p:spPr>
          <a:xfrm>
            <a:off x="-64801" y="4995148"/>
            <a:ext cx="12772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budgets</a:t>
            </a:r>
            <a:endParaRPr sz="2400"/>
          </a:p>
        </p:txBody>
      </p:sp>
      <p:cxnSp>
        <p:nvCxnSpPr>
          <p:cNvPr id="6407" name="Google Shape;6479;p104">
            <a:extLst>
              <a:ext uri="{FF2B5EF4-FFF2-40B4-BE49-F238E27FC236}">
                <a16:creationId xmlns:a16="http://schemas.microsoft.com/office/drawing/2014/main" id="{481E4E8A-7F94-A1C3-CCA6-D433DB1CB805}"/>
              </a:ext>
            </a:extLst>
          </p:cNvPr>
          <p:cNvCxnSpPr/>
          <p:nvPr/>
        </p:nvCxnSpPr>
        <p:spPr>
          <a:xfrm>
            <a:off x="1665250" y="4993548"/>
            <a:ext cx="0" cy="14400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08" name="Google Shape;6480;p104">
            <a:extLst>
              <a:ext uri="{FF2B5EF4-FFF2-40B4-BE49-F238E27FC236}">
                <a16:creationId xmlns:a16="http://schemas.microsoft.com/office/drawing/2014/main" id="{90FEFCEF-1C8B-FFAF-08BC-254DCC872252}"/>
              </a:ext>
            </a:extLst>
          </p:cNvPr>
          <p:cNvCxnSpPr/>
          <p:nvPr/>
        </p:nvCxnSpPr>
        <p:spPr>
          <a:xfrm rot="10800000">
            <a:off x="1487650" y="4993548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09" name="Google Shape;6481;p104">
            <a:extLst>
              <a:ext uri="{FF2B5EF4-FFF2-40B4-BE49-F238E27FC236}">
                <a16:creationId xmlns:a16="http://schemas.microsoft.com/office/drawing/2014/main" id="{D26F8EFA-A012-069F-459F-2DB4A7CBEEF1}"/>
              </a:ext>
            </a:extLst>
          </p:cNvPr>
          <p:cNvCxnSpPr/>
          <p:nvPr/>
        </p:nvCxnSpPr>
        <p:spPr>
          <a:xfrm rot="10800000">
            <a:off x="1482152" y="5713548"/>
            <a:ext cx="192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10" name="Google Shape;6482;p104">
            <a:extLst>
              <a:ext uri="{FF2B5EF4-FFF2-40B4-BE49-F238E27FC236}">
                <a16:creationId xmlns:a16="http://schemas.microsoft.com/office/drawing/2014/main" id="{BA3A252A-F48F-F7EA-52CB-04F1B813F106}"/>
              </a:ext>
            </a:extLst>
          </p:cNvPr>
          <p:cNvCxnSpPr/>
          <p:nvPr/>
        </p:nvCxnSpPr>
        <p:spPr>
          <a:xfrm rot="10800000">
            <a:off x="1545250" y="547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11" name="Google Shape;6483;p104">
            <a:extLst>
              <a:ext uri="{FF2B5EF4-FFF2-40B4-BE49-F238E27FC236}">
                <a16:creationId xmlns:a16="http://schemas.microsoft.com/office/drawing/2014/main" id="{8703C578-8BF3-02C8-543A-15677CEB62D4}"/>
              </a:ext>
            </a:extLst>
          </p:cNvPr>
          <p:cNvCxnSpPr/>
          <p:nvPr/>
        </p:nvCxnSpPr>
        <p:spPr>
          <a:xfrm rot="10800000">
            <a:off x="1545250" y="523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36" name="Google Shape;6484;p104">
            <a:extLst>
              <a:ext uri="{FF2B5EF4-FFF2-40B4-BE49-F238E27FC236}">
                <a16:creationId xmlns:a16="http://schemas.microsoft.com/office/drawing/2014/main" id="{E9734E78-AA3B-482A-F795-E0691E205E94}"/>
              </a:ext>
            </a:extLst>
          </p:cNvPr>
          <p:cNvCxnSpPr/>
          <p:nvPr/>
        </p:nvCxnSpPr>
        <p:spPr>
          <a:xfrm rot="10800000">
            <a:off x="1545250" y="595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37" name="Google Shape;6485;p104">
            <a:extLst>
              <a:ext uri="{FF2B5EF4-FFF2-40B4-BE49-F238E27FC236}">
                <a16:creationId xmlns:a16="http://schemas.microsoft.com/office/drawing/2014/main" id="{02C79844-221C-1C3C-BA82-63C4D38DC565}"/>
              </a:ext>
            </a:extLst>
          </p:cNvPr>
          <p:cNvCxnSpPr/>
          <p:nvPr/>
        </p:nvCxnSpPr>
        <p:spPr>
          <a:xfrm rot="10800000">
            <a:off x="1545250" y="6193548"/>
            <a:ext cx="120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38" name="Google Shape;6486;p104">
            <a:extLst>
              <a:ext uri="{FF2B5EF4-FFF2-40B4-BE49-F238E27FC236}">
                <a16:creationId xmlns:a16="http://schemas.microsoft.com/office/drawing/2014/main" id="{9E050FE4-399E-D39C-CB55-56BFCBA74226}"/>
              </a:ext>
            </a:extLst>
          </p:cNvPr>
          <p:cNvSpPr txBox="1"/>
          <p:nvPr/>
        </p:nvSpPr>
        <p:spPr>
          <a:xfrm>
            <a:off x="967250" y="4791128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750</a:t>
            </a:r>
            <a:endParaRPr sz="2400" dirty="0"/>
          </a:p>
        </p:txBody>
      </p:sp>
      <p:sp>
        <p:nvSpPr>
          <p:cNvPr id="6539" name="Google Shape;6487;p104">
            <a:extLst>
              <a:ext uri="{FF2B5EF4-FFF2-40B4-BE49-F238E27FC236}">
                <a16:creationId xmlns:a16="http://schemas.microsoft.com/office/drawing/2014/main" id="{49BCF82D-9CCF-93D0-1DB0-9E44FC573AC4}"/>
              </a:ext>
            </a:extLst>
          </p:cNvPr>
          <p:cNvSpPr txBox="1"/>
          <p:nvPr/>
        </p:nvSpPr>
        <p:spPr>
          <a:xfrm>
            <a:off x="967250" y="6209048"/>
            <a:ext cx="476400" cy="4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r>
              <a:rPr lang="en-GB" sz="213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400"/>
          </a:p>
        </p:txBody>
      </p:sp>
      <p:cxnSp>
        <p:nvCxnSpPr>
          <p:cNvPr id="6551" name="Google Shape;6504;p104">
            <a:extLst>
              <a:ext uri="{FF2B5EF4-FFF2-40B4-BE49-F238E27FC236}">
                <a16:creationId xmlns:a16="http://schemas.microsoft.com/office/drawing/2014/main" id="{7E63F102-4F5E-DAE5-0E41-8347399AA687}"/>
              </a:ext>
            </a:extLst>
          </p:cNvPr>
          <p:cNvCxnSpPr>
            <a:cxnSpLocks/>
          </p:cNvCxnSpPr>
          <p:nvPr/>
        </p:nvCxnSpPr>
        <p:spPr>
          <a:xfrm flipH="1">
            <a:off x="1487616" y="6422116"/>
            <a:ext cx="1717699" cy="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55" name="Google Shape;6493;p104">
            <a:extLst>
              <a:ext uri="{FF2B5EF4-FFF2-40B4-BE49-F238E27FC236}">
                <a16:creationId xmlns:a16="http://schemas.microsoft.com/office/drawing/2014/main" id="{751C9408-CBA8-A5B5-880B-129369B86C7E}"/>
              </a:ext>
            </a:extLst>
          </p:cNvPr>
          <p:cNvSpPr/>
          <p:nvPr/>
        </p:nvSpPr>
        <p:spPr>
          <a:xfrm>
            <a:off x="2547527" y="4994787"/>
            <a:ext cx="336000" cy="1419597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" name="Google Shape;6478;p104">
            <a:extLst>
              <a:ext uri="{FF2B5EF4-FFF2-40B4-BE49-F238E27FC236}">
                <a16:creationId xmlns:a16="http://schemas.microsoft.com/office/drawing/2014/main" id="{FD5CB487-51F3-0F2F-93F7-C7905912F228}"/>
              </a:ext>
            </a:extLst>
          </p:cNvPr>
          <p:cNvSpPr txBox="1"/>
          <p:nvPr/>
        </p:nvSpPr>
        <p:spPr>
          <a:xfrm>
            <a:off x="8780000" y="240000"/>
            <a:ext cx="3210800" cy="1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3067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Bounded Overspending Eq. Shares (BOS)</a:t>
            </a:r>
            <a:endParaRPr sz="3067" b="1" baseline="30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6490;p104">
            <a:extLst>
              <a:ext uri="{FF2B5EF4-FFF2-40B4-BE49-F238E27FC236}">
                <a16:creationId xmlns:a16="http://schemas.microsoft.com/office/drawing/2014/main" id="{A93FCC43-9475-3866-DF5E-B78AA2B7B60D}"/>
              </a:ext>
            </a:extLst>
          </p:cNvPr>
          <p:cNvSpPr/>
          <p:nvPr/>
        </p:nvSpPr>
        <p:spPr>
          <a:xfrm>
            <a:off x="8835600" y="1888695"/>
            <a:ext cx="3210800" cy="2751639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400" dirty="0"/>
              <a:t>Works like MES but lets voters </a:t>
            </a:r>
            <a:r>
              <a:rPr lang="en-GB" sz="2400" b="1" dirty="0"/>
              <a:t>overspend once</a:t>
            </a:r>
            <a:r>
              <a:rPr lang="en-GB" sz="2400" dirty="0"/>
              <a:t> if the affordable fraction of a project already provides high enough utility.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CECF0D55-F637-5A50-3DAC-3922808F2B23}"/>
              </a:ext>
            </a:extLst>
          </p:cNvPr>
          <p:cNvSpPr/>
          <p:nvPr/>
        </p:nvSpPr>
        <p:spPr>
          <a:xfrm>
            <a:off x="6931742" y="2505495"/>
            <a:ext cx="1848258" cy="1880597"/>
          </a:xfrm>
          <a:prstGeom prst="wedgeRectCallout">
            <a:avLst>
              <a:gd name="adj1" fmla="val -48127"/>
              <a:gd name="adj2" fmla="val -6143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 need to </a:t>
            </a:r>
            <a:r>
              <a:rPr lang="en-GB" dirty="0">
                <a:solidFill>
                  <a:srgbClr val="7030A0"/>
                </a:solidFill>
              </a:rPr>
              <a:t>split the cost equally</a:t>
            </a:r>
            <a:r>
              <a:rPr lang="en-GB" dirty="0">
                <a:solidFill>
                  <a:schemeClr val="tx1"/>
                </a:solidFill>
              </a:rPr>
              <a:t>, so each </a:t>
            </a:r>
            <a:r>
              <a:rPr lang="en-GB" dirty="0">
                <a:solidFill>
                  <a:srgbClr val="00B050"/>
                </a:solidFill>
              </a:rPr>
              <a:t>contributes 1/11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(for a utility of 1).</a:t>
            </a:r>
          </a:p>
        </p:txBody>
      </p:sp>
      <p:pic>
        <p:nvPicPr>
          <p:cNvPr id="25" name="Graphic 24" descr="Badge Tick with solid fill">
            <a:extLst>
              <a:ext uri="{FF2B5EF4-FFF2-40B4-BE49-F238E27FC236}">
                <a16:creationId xmlns:a16="http://schemas.microsoft.com/office/drawing/2014/main" id="{B6645F60-5F23-1031-EE73-7AC9A46E93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9186" y="5218589"/>
            <a:ext cx="938166" cy="938166"/>
          </a:xfrm>
          <a:prstGeom prst="rect">
            <a:avLst/>
          </a:prstGeom>
        </p:spPr>
      </p:pic>
      <p:pic>
        <p:nvPicPr>
          <p:cNvPr id="26" name="Graphic 25" descr="Shield Cross with solid fill">
            <a:extLst>
              <a:ext uri="{FF2B5EF4-FFF2-40B4-BE49-F238E27FC236}">
                <a16:creationId xmlns:a16="http://schemas.microsoft.com/office/drawing/2014/main" id="{09C18A3B-A5EC-820F-62D6-F94FB77836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71666" y="4246319"/>
            <a:ext cx="728367" cy="728367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1F513D38-024A-8EEC-7F7A-D3353CD4C000}"/>
              </a:ext>
            </a:extLst>
          </p:cNvPr>
          <p:cNvSpPr/>
          <p:nvPr/>
        </p:nvSpPr>
        <p:spPr>
          <a:xfrm>
            <a:off x="3232729" y="2505497"/>
            <a:ext cx="3649853" cy="2968052"/>
          </a:xfrm>
          <a:prstGeom prst="wedgeRectCallout">
            <a:avLst>
              <a:gd name="adj1" fmla="val -38664"/>
              <a:gd name="adj2" fmla="val -57256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We </a:t>
            </a:r>
            <a:r>
              <a:rPr lang="en-GB" dirty="0">
                <a:solidFill>
                  <a:srgbClr val="0070C0"/>
                </a:solidFill>
              </a:rPr>
              <a:t>can’t</a:t>
            </a:r>
            <a:r>
              <a:rPr lang="en-GB" dirty="0">
                <a:solidFill>
                  <a:schemeClr val="tx1"/>
                </a:solidFill>
              </a:rPr>
              <a:t> buy the </a:t>
            </a:r>
            <a:r>
              <a:rPr lang="en-GB" dirty="0">
                <a:solidFill>
                  <a:srgbClr val="0070C0"/>
                </a:solidFill>
              </a:rPr>
              <a:t>entire</a:t>
            </a:r>
            <a:r>
              <a:rPr lang="en-GB" dirty="0">
                <a:solidFill>
                  <a:schemeClr val="tx1"/>
                </a:solidFill>
              </a:rPr>
              <a:t>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We can afford only a </a:t>
            </a:r>
            <a:r>
              <a:rPr lang="en-GB" dirty="0">
                <a:solidFill>
                  <a:srgbClr val="00B050"/>
                </a:solidFill>
              </a:rPr>
              <a:t>403/414 fraction</a:t>
            </a:r>
            <a:r>
              <a:rPr lang="en-GB" dirty="0">
                <a:solidFill>
                  <a:schemeClr val="tx1"/>
                </a:solidFill>
              </a:rPr>
              <a:t>, which gives each voter a </a:t>
            </a:r>
            <a:r>
              <a:rPr lang="en-GB" dirty="0">
                <a:solidFill>
                  <a:srgbClr val="00B050"/>
                </a:solidFill>
              </a:rPr>
              <a:t>utility of 403/414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We </a:t>
            </a:r>
            <a:r>
              <a:rPr lang="en-GB" dirty="0">
                <a:solidFill>
                  <a:srgbClr val="7030A0"/>
                </a:solidFill>
              </a:rPr>
              <a:t>split the cost equally</a:t>
            </a:r>
            <a:r>
              <a:rPr lang="en-GB" dirty="0">
                <a:solidFill>
                  <a:schemeClr val="tx1"/>
                </a:solidFill>
              </a:rPr>
              <a:t>, so </a:t>
            </a:r>
            <a:r>
              <a:rPr lang="en-GB" dirty="0">
                <a:solidFill>
                  <a:srgbClr val="00B050"/>
                </a:solidFill>
              </a:rPr>
              <a:t>each contributes 1/403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Calculate: </a:t>
            </a:r>
            <a:r>
              <a:rPr lang="en-US" dirty="0">
                <a:solidFill>
                  <a:srgbClr val="FF0000"/>
                </a:solidFill>
              </a:rPr>
              <a:t>contribution </a:t>
            </a:r>
            <a:r>
              <a:rPr lang="el-GR" dirty="0">
                <a:solidFill>
                  <a:srgbClr val="FF0000"/>
                </a:solidFill>
              </a:rPr>
              <a:t>/</a:t>
            </a:r>
            <a:r>
              <a:rPr lang="en-US" dirty="0">
                <a:solidFill>
                  <a:srgbClr val="FF0000"/>
                </a:solidFill>
              </a:rPr>
              <a:t> utility</a:t>
            </a:r>
            <a:r>
              <a:rPr lang="en-US" dirty="0">
                <a:solidFill>
                  <a:schemeClr val="tx1"/>
                </a:solidFill>
              </a:rPr>
              <a:t>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                       </a:t>
            </a:r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instead of contribution</a:t>
            </a:r>
            <a: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  <a:br>
              <a:rPr lang="el-GR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1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81E8D0-AA53-8770-BFA3-C42546A6F7D0}"/>
                  </a:ext>
                </a:extLst>
              </p:cNvPr>
              <p:cNvSpPr txBox="1"/>
              <p:nvPr/>
            </p:nvSpPr>
            <p:spPr>
              <a:xfrm>
                <a:off x="2012502" y="4617480"/>
                <a:ext cx="6140244" cy="856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skw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403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skw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403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414</m:t>
                              </m:r>
                            </m:den>
                          </m:f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400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81E8D0-AA53-8770-BFA3-C42546A6F7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02" y="4617480"/>
                <a:ext cx="6140244" cy="856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6491;p104">
            <a:extLst>
              <a:ext uri="{FF2B5EF4-FFF2-40B4-BE49-F238E27FC236}">
                <a16:creationId xmlns:a16="http://schemas.microsoft.com/office/drawing/2014/main" id="{404B04A5-D7A5-BBF4-FADF-67CC22380D78}"/>
              </a:ext>
            </a:extLst>
          </p:cNvPr>
          <p:cNvSpPr txBox="1"/>
          <p:nvPr/>
        </p:nvSpPr>
        <p:spPr>
          <a:xfrm>
            <a:off x="1926675" y="6204103"/>
            <a:ext cx="336000" cy="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1333" dirty="0">
                <a:solidFill>
                  <a:srgbClr val="990000"/>
                </a:solidFill>
                <a:latin typeface="Lato"/>
                <a:ea typeface="Lato"/>
                <a:cs typeface="Lato"/>
                <a:sym typeface="Lato"/>
              </a:rPr>
              <a:t>-20</a:t>
            </a:r>
            <a:endParaRPr sz="1333" dirty="0">
              <a:solidFill>
                <a:srgbClr val="99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6499;p104">
            <a:extLst>
              <a:ext uri="{FF2B5EF4-FFF2-40B4-BE49-F238E27FC236}">
                <a16:creationId xmlns:a16="http://schemas.microsoft.com/office/drawing/2014/main" id="{54933006-B207-633B-EE03-CF3227135FFB}"/>
              </a:ext>
            </a:extLst>
          </p:cNvPr>
          <p:cNvSpPr/>
          <p:nvPr/>
        </p:nvSpPr>
        <p:spPr>
          <a:xfrm>
            <a:off x="1941496" y="6425059"/>
            <a:ext cx="336000" cy="1456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18975-535A-2A68-8AF3-B5F849629D3A}"/>
              </a:ext>
            </a:extLst>
          </p:cNvPr>
          <p:cNvSpPr txBox="1"/>
          <p:nvPr/>
        </p:nvSpPr>
        <p:spPr>
          <a:xfrm>
            <a:off x="3202980" y="6110382"/>
            <a:ext cx="165535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Bounded Overspending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1">
          <a:extLst>
            <a:ext uri="{FF2B5EF4-FFF2-40B4-BE49-F238E27FC236}">
              <a16:creationId xmlns:a16="http://schemas.microsoft.com/office/drawing/2014/main" id="{ED73D829-B872-D592-CAB5-34C2D08DD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78;p104">
            <a:extLst>
              <a:ext uri="{FF2B5EF4-FFF2-40B4-BE49-F238E27FC236}">
                <a16:creationId xmlns:a16="http://schemas.microsoft.com/office/drawing/2014/main" id="{4ECC51E3-D065-ED4A-7183-40D7C4A552DB}"/>
              </a:ext>
            </a:extLst>
          </p:cNvPr>
          <p:cNvSpPr txBox="1"/>
          <p:nvPr/>
        </p:nvSpPr>
        <p:spPr>
          <a:xfrm>
            <a:off x="8780000" y="240000"/>
            <a:ext cx="3210800" cy="1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3067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Bounded Overspending Eq. Shares (BOS)</a:t>
            </a:r>
            <a:endParaRPr sz="3067" b="1" baseline="30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6490;p104">
            <a:extLst>
              <a:ext uri="{FF2B5EF4-FFF2-40B4-BE49-F238E27FC236}">
                <a16:creationId xmlns:a16="http://schemas.microsoft.com/office/drawing/2014/main" id="{8863C107-4E16-100C-326A-12BA230971C2}"/>
              </a:ext>
            </a:extLst>
          </p:cNvPr>
          <p:cNvSpPr/>
          <p:nvPr/>
        </p:nvSpPr>
        <p:spPr>
          <a:xfrm>
            <a:off x="8835600" y="1888695"/>
            <a:ext cx="3210800" cy="2751639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6000" tIns="121900" rIns="48000" bIns="121900" anchor="ctr" anchorCtr="0">
            <a:noAutofit/>
          </a:bodyPr>
          <a:lstStyle/>
          <a:p>
            <a:r>
              <a:rPr lang="en-GB" sz="2400" dirty="0"/>
              <a:t>Works like MES but lets voters </a:t>
            </a:r>
            <a:r>
              <a:rPr lang="en-GB" sz="2400" b="1" dirty="0"/>
              <a:t>overspend once</a:t>
            </a:r>
            <a:r>
              <a:rPr lang="en-GB" sz="2400" dirty="0"/>
              <a:t> if the affordable fraction of a project already provides high enough utility.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E479F-5C35-38BA-692C-CC1E993B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79" b="97679" l="2340" r="91277">
                        <a14:foregroundMark x1="7447" y1="43929" x2="10638" y2="43929"/>
                        <a14:foregroundMark x1="44468" y1="31786" x2="62766" y2="30357"/>
                        <a14:foregroundMark x1="62766" y1="30357" x2="62766" y2="30357"/>
                        <a14:foregroundMark x1="34681" y1="8750" x2="50426" y2="8750"/>
                        <a14:foregroundMark x1="50426" y1="8750" x2="63830" y2="8036"/>
                        <a14:foregroundMark x1="63830" y1="8036" x2="64255" y2="7500"/>
                        <a14:foregroundMark x1="49149" y1="5179" x2="49149" y2="5179"/>
                        <a14:foregroundMark x1="49149" y1="5179" x2="49149" y2="5179"/>
                        <a14:foregroundMark x1="41277" y1="29107" x2="42766" y2="34821"/>
                        <a14:foregroundMark x1="60638" y1="94821" x2="60638" y2="94821"/>
                        <a14:foregroundMark x1="60638" y1="94821" x2="60638" y2="94821"/>
                        <a14:foregroundMark x1="90638" y1="58393" x2="91702" y2="53036"/>
                        <a14:foregroundMark x1="30426" y1="94464" x2="27660" y2="95893"/>
                        <a14:foregroundMark x1="3617" y1="44286" x2="2553" y2="43929"/>
                        <a14:foregroundMark x1="44043" y1="51071" x2="54043" y2="25000"/>
                        <a14:foregroundMark x1="67447" y1="95000" x2="65319" y2="976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521" y="4466380"/>
            <a:ext cx="2007252" cy="239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465B65D5-2D91-D428-A17A-4507999EC67E}"/>
              </a:ext>
            </a:extLst>
          </p:cNvPr>
          <p:cNvSpPr/>
          <p:nvPr/>
        </p:nvSpPr>
        <p:spPr>
          <a:xfrm>
            <a:off x="1947782" y="3638083"/>
            <a:ext cx="2817238" cy="718609"/>
          </a:xfrm>
          <a:prstGeom prst="wedgeRectCallout">
            <a:avLst>
              <a:gd name="adj1" fmla="val 44651"/>
              <a:gd name="adj2" fmla="val 7284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doesn’t satisfy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EJR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(and this is good)!</a:t>
            </a: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493485AA-7A10-69A8-448B-575F0922BC7D}"/>
              </a:ext>
            </a:extLst>
          </p:cNvPr>
          <p:cNvSpPr/>
          <p:nvPr/>
        </p:nvSpPr>
        <p:spPr>
          <a:xfrm>
            <a:off x="5367652" y="3638082"/>
            <a:ext cx="2865316" cy="718609"/>
          </a:xfrm>
          <a:prstGeom prst="wedgeRectCallout">
            <a:avLst>
              <a:gd name="adj1" fmla="val -45626"/>
              <a:gd name="adj2" fmla="val 8105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approximates </a:t>
            </a:r>
            <a:r>
              <a:rPr lang="en-US" sz="2000" dirty="0">
                <a:solidFill>
                  <a:srgbClr val="00B050"/>
                </a:solidFill>
                <a:latin typeface="Comic Sans MS" panose="030F0702030302020204" pitchFamily="66" charset="0"/>
              </a:rPr>
              <a:t>EJR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(and this is good as well)!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57D31B5-EC42-A292-CD16-ED55F3F8F07E}"/>
              </a:ext>
            </a:extLst>
          </p:cNvPr>
          <p:cNvCxnSpPr>
            <a:cxnSpLocks/>
          </p:cNvCxnSpPr>
          <p:nvPr/>
        </p:nvCxnSpPr>
        <p:spPr>
          <a:xfrm>
            <a:off x="7684983" y="5982563"/>
            <a:ext cx="73143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92AC9CD-E665-6642-3AA2-F22D1E11EA25}"/>
              </a:ext>
            </a:extLst>
          </p:cNvPr>
          <p:cNvSpPr txBox="1"/>
          <p:nvPr/>
        </p:nvSpPr>
        <p:spPr>
          <a:xfrm>
            <a:off x="8416413" y="5815414"/>
            <a:ext cx="3629987" cy="9233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>
                <a:latin typeface="Lato"/>
                <a:ea typeface="Lato"/>
                <a:cs typeface="Lato"/>
                <a:sym typeface="Lato"/>
              </a:rPr>
              <a:t>We also defined a variant of </a:t>
            </a:r>
            <a:r>
              <a:rPr lang="en-GB" sz="1800" b="1" dirty="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MES</a:t>
            </a:r>
            <a:r>
              <a:rPr lang="en-GB" sz="1800" b="1" dirty="0">
                <a:latin typeface="Lato"/>
                <a:ea typeface="Lato"/>
                <a:cs typeface="Lato"/>
                <a:sym typeface="Lato"/>
              </a:rPr>
              <a:t> for the </a:t>
            </a:r>
            <a:r>
              <a:rPr lang="en-GB" sz="18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fractional setting </a:t>
            </a:r>
            <a:r>
              <a:rPr lang="en-GB" sz="1800" b="1" dirty="0">
                <a:latin typeface="Lato"/>
                <a:ea typeface="Lato"/>
                <a:cs typeface="Lato"/>
                <a:sym typeface="Lato"/>
              </a:rPr>
              <a:t>which satisfies </a:t>
            </a:r>
            <a:r>
              <a:rPr lang="en-GB" sz="1400" b="1" dirty="0">
                <a:latin typeface="Lato"/>
                <a:ea typeface="Lato"/>
                <a:cs typeface="Lato"/>
                <a:sym typeface="Lato"/>
              </a:rPr>
              <a:t>(the fractional </a:t>
            </a:r>
            <a:r>
              <a:rPr lang="en-GB" sz="1400" b="1" dirty="0" err="1">
                <a:latin typeface="Lato"/>
                <a:ea typeface="Lato"/>
                <a:cs typeface="Lato"/>
                <a:sym typeface="Lato"/>
              </a:rPr>
              <a:t>analog</a:t>
            </a:r>
            <a:r>
              <a:rPr lang="en-GB" sz="1400" b="1" dirty="0">
                <a:latin typeface="Lato"/>
                <a:ea typeface="Lato"/>
                <a:cs typeface="Lato"/>
                <a:sym typeface="Lato"/>
              </a:rPr>
              <a:t> of)</a:t>
            </a:r>
            <a:r>
              <a:rPr lang="en-GB" sz="1800" b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 sz="1800" b="1" dirty="0">
                <a:solidFill>
                  <a:srgbClr val="7030A0"/>
                </a:solidFill>
                <a:latin typeface="Lato"/>
                <a:ea typeface="Lato"/>
                <a:cs typeface="Lato"/>
                <a:sym typeface="Lato"/>
              </a:rPr>
              <a:t>EJR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7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/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/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/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A45D0D72-F406-9F88-294D-B229E57EF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B48B1792-78F8-7123-B6BF-02F8A440F4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CDEFBCB2-747C-E5D0-574D-008788D4D64E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F808124D-1B26-481A-CC0F-0F77A32F2CB6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6749;p114">
            <a:extLst>
              <a:ext uri="{FF2B5EF4-FFF2-40B4-BE49-F238E27FC236}">
                <a16:creationId xmlns:a16="http://schemas.microsoft.com/office/drawing/2014/main" id="{DAD8A406-CA2D-2CAA-4999-8D7BB8139FDF}"/>
              </a:ext>
            </a:extLst>
          </p:cNvPr>
          <p:cNvSpPr/>
          <p:nvPr/>
        </p:nvSpPr>
        <p:spPr>
          <a:xfrm>
            <a:off x="1609445" y="2603200"/>
            <a:ext cx="3493499" cy="288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6755;p114">
            <a:extLst>
              <a:ext uri="{FF2B5EF4-FFF2-40B4-BE49-F238E27FC236}">
                <a16:creationId xmlns:a16="http://schemas.microsoft.com/office/drawing/2014/main" id="{3928C0F9-F796-777E-36E3-27A04F0F5630}"/>
              </a:ext>
            </a:extLst>
          </p:cNvPr>
          <p:cNvSpPr txBox="1"/>
          <p:nvPr/>
        </p:nvSpPr>
        <p:spPr>
          <a:xfrm>
            <a:off x="756104" y="231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6756;p114">
            <a:extLst>
              <a:ext uri="{FF2B5EF4-FFF2-40B4-BE49-F238E27FC236}">
                <a16:creationId xmlns:a16="http://schemas.microsoft.com/office/drawing/2014/main" id="{10425B3F-ED14-915E-7CE5-9B0E170992DF}"/>
              </a:ext>
            </a:extLst>
          </p:cNvPr>
          <p:cNvSpPr txBox="1"/>
          <p:nvPr/>
        </p:nvSpPr>
        <p:spPr>
          <a:xfrm>
            <a:off x="756104" y="303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6757;p114">
            <a:extLst>
              <a:ext uri="{FF2B5EF4-FFF2-40B4-BE49-F238E27FC236}">
                <a16:creationId xmlns:a16="http://schemas.microsoft.com/office/drawing/2014/main" id="{7DCE86A1-C338-4324-ABE2-BACFD465E5BF}"/>
              </a:ext>
            </a:extLst>
          </p:cNvPr>
          <p:cNvSpPr txBox="1"/>
          <p:nvPr/>
        </p:nvSpPr>
        <p:spPr>
          <a:xfrm>
            <a:off x="756104" y="375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6758;p114">
            <a:extLst>
              <a:ext uri="{FF2B5EF4-FFF2-40B4-BE49-F238E27FC236}">
                <a16:creationId xmlns:a16="http://schemas.microsoft.com/office/drawing/2014/main" id="{D9981D6F-72A1-CA59-4953-736E6DC10055}"/>
              </a:ext>
            </a:extLst>
          </p:cNvPr>
          <p:cNvSpPr txBox="1"/>
          <p:nvPr/>
        </p:nvSpPr>
        <p:spPr>
          <a:xfrm>
            <a:off x="756104" y="447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6759;p114">
            <a:extLst>
              <a:ext uri="{FF2B5EF4-FFF2-40B4-BE49-F238E27FC236}">
                <a16:creationId xmlns:a16="http://schemas.microsoft.com/office/drawing/2014/main" id="{B4AA1B82-33E8-EFB2-1DB0-B5F4ECE03D8A}"/>
              </a:ext>
            </a:extLst>
          </p:cNvPr>
          <p:cNvSpPr txBox="1"/>
          <p:nvPr/>
        </p:nvSpPr>
        <p:spPr>
          <a:xfrm>
            <a:off x="756104" y="519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" name="Google Shape;6760;p114">
            <a:extLst>
              <a:ext uri="{FF2B5EF4-FFF2-40B4-BE49-F238E27FC236}">
                <a16:creationId xmlns:a16="http://schemas.microsoft.com/office/drawing/2014/main" id="{89342737-7CE8-81A4-E7BE-DA8A3CBB623D}"/>
              </a:ext>
            </a:extLst>
          </p:cNvPr>
          <p:cNvCxnSpPr/>
          <p:nvPr/>
        </p:nvCxnSpPr>
        <p:spPr>
          <a:xfrm>
            <a:off x="1606621" y="332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6761;p114">
            <a:extLst>
              <a:ext uri="{FF2B5EF4-FFF2-40B4-BE49-F238E27FC236}">
                <a16:creationId xmlns:a16="http://schemas.microsoft.com/office/drawing/2014/main" id="{67BD8E25-00F6-F923-776B-58B8AF573D9B}"/>
              </a:ext>
            </a:extLst>
          </p:cNvPr>
          <p:cNvCxnSpPr/>
          <p:nvPr/>
        </p:nvCxnSpPr>
        <p:spPr>
          <a:xfrm>
            <a:off x="1606621" y="404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762;p114">
            <a:extLst>
              <a:ext uri="{FF2B5EF4-FFF2-40B4-BE49-F238E27FC236}">
                <a16:creationId xmlns:a16="http://schemas.microsoft.com/office/drawing/2014/main" id="{AA948AEF-8F91-7814-DBD9-8B9F0A98DAEF}"/>
              </a:ext>
            </a:extLst>
          </p:cNvPr>
          <p:cNvCxnSpPr/>
          <p:nvPr/>
        </p:nvCxnSpPr>
        <p:spPr>
          <a:xfrm>
            <a:off x="1606621" y="476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6771;p114">
            <a:extLst>
              <a:ext uri="{FF2B5EF4-FFF2-40B4-BE49-F238E27FC236}">
                <a16:creationId xmlns:a16="http://schemas.microsoft.com/office/drawing/2014/main" id="{0333B812-191F-9888-6D22-9392A78DADA8}"/>
              </a:ext>
            </a:extLst>
          </p:cNvPr>
          <p:cNvSpPr txBox="1"/>
          <p:nvPr/>
        </p:nvSpPr>
        <p:spPr>
          <a:xfrm>
            <a:off x="4108424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6700;p112">
            <a:extLst>
              <a:ext uri="{FF2B5EF4-FFF2-40B4-BE49-F238E27FC236}">
                <a16:creationId xmlns:a16="http://schemas.microsoft.com/office/drawing/2014/main" id="{BAF66D48-909C-8EDA-B312-5AD4A31D7E38}"/>
              </a:ext>
            </a:extLst>
          </p:cNvPr>
          <p:cNvSpPr txBox="1"/>
          <p:nvPr/>
        </p:nvSpPr>
        <p:spPr>
          <a:xfrm>
            <a:off x="1512833" y="1841293"/>
            <a:ext cx="388177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Fraction of budget spent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302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24F0BD2F-E83B-4948-3BDE-6981BE107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9A80240A-8CEA-1614-E8C7-3C8D07BD7D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EC1C5847-BD6B-D52B-3E50-406E9E12EA76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BA34BF4D-44C1-BF58-F256-CAC26F2414BB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6749;p114">
            <a:extLst>
              <a:ext uri="{FF2B5EF4-FFF2-40B4-BE49-F238E27FC236}">
                <a16:creationId xmlns:a16="http://schemas.microsoft.com/office/drawing/2014/main" id="{74665E6A-AC51-7896-5641-00E1DC7CD42A}"/>
              </a:ext>
            </a:extLst>
          </p:cNvPr>
          <p:cNvSpPr/>
          <p:nvPr/>
        </p:nvSpPr>
        <p:spPr>
          <a:xfrm>
            <a:off x="1609445" y="2603200"/>
            <a:ext cx="3493499" cy="288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6755;p114">
            <a:extLst>
              <a:ext uri="{FF2B5EF4-FFF2-40B4-BE49-F238E27FC236}">
                <a16:creationId xmlns:a16="http://schemas.microsoft.com/office/drawing/2014/main" id="{0462337A-B078-0D66-FE1B-52B3B7270D8C}"/>
              </a:ext>
            </a:extLst>
          </p:cNvPr>
          <p:cNvSpPr txBox="1"/>
          <p:nvPr/>
        </p:nvSpPr>
        <p:spPr>
          <a:xfrm>
            <a:off x="756104" y="231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6756;p114">
            <a:extLst>
              <a:ext uri="{FF2B5EF4-FFF2-40B4-BE49-F238E27FC236}">
                <a16:creationId xmlns:a16="http://schemas.microsoft.com/office/drawing/2014/main" id="{B605E0E8-C986-E76F-6C8F-ABAC122C7208}"/>
              </a:ext>
            </a:extLst>
          </p:cNvPr>
          <p:cNvSpPr txBox="1"/>
          <p:nvPr/>
        </p:nvSpPr>
        <p:spPr>
          <a:xfrm>
            <a:off x="756104" y="303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6757;p114">
            <a:extLst>
              <a:ext uri="{FF2B5EF4-FFF2-40B4-BE49-F238E27FC236}">
                <a16:creationId xmlns:a16="http://schemas.microsoft.com/office/drawing/2014/main" id="{85E8612C-F18A-4D7E-903B-8B0C124E4732}"/>
              </a:ext>
            </a:extLst>
          </p:cNvPr>
          <p:cNvSpPr txBox="1"/>
          <p:nvPr/>
        </p:nvSpPr>
        <p:spPr>
          <a:xfrm>
            <a:off x="756104" y="375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6758;p114">
            <a:extLst>
              <a:ext uri="{FF2B5EF4-FFF2-40B4-BE49-F238E27FC236}">
                <a16:creationId xmlns:a16="http://schemas.microsoft.com/office/drawing/2014/main" id="{A4740700-CBED-2B58-139D-3875B1AB9DD0}"/>
              </a:ext>
            </a:extLst>
          </p:cNvPr>
          <p:cNvSpPr txBox="1"/>
          <p:nvPr/>
        </p:nvSpPr>
        <p:spPr>
          <a:xfrm>
            <a:off x="756104" y="447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6759;p114">
            <a:extLst>
              <a:ext uri="{FF2B5EF4-FFF2-40B4-BE49-F238E27FC236}">
                <a16:creationId xmlns:a16="http://schemas.microsoft.com/office/drawing/2014/main" id="{971E3714-7E47-00CC-6A9B-C901D157F37F}"/>
              </a:ext>
            </a:extLst>
          </p:cNvPr>
          <p:cNvSpPr txBox="1"/>
          <p:nvPr/>
        </p:nvSpPr>
        <p:spPr>
          <a:xfrm>
            <a:off x="756104" y="519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" name="Google Shape;6760;p114">
            <a:extLst>
              <a:ext uri="{FF2B5EF4-FFF2-40B4-BE49-F238E27FC236}">
                <a16:creationId xmlns:a16="http://schemas.microsoft.com/office/drawing/2014/main" id="{85377DB3-80DF-22BC-422E-E27D021A5F76}"/>
              </a:ext>
            </a:extLst>
          </p:cNvPr>
          <p:cNvCxnSpPr/>
          <p:nvPr/>
        </p:nvCxnSpPr>
        <p:spPr>
          <a:xfrm>
            <a:off x="1606621" y="332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6761;p114">
            <a:extLst>
              <a:ext uri="{FF2B5EF4-FFF2-40B4-BE49-F238E27FC236}">
                <a16:creationId xmlns:a16="http://schemas.microsoft.com/office/drawing/2014/main" id="{31979214-E091-9A76-0C15-CAAD382E85C0}"/>
              </a:ext>
            </a:extLst>
          </p:cNvPr>
          <p:cNvCxnSpPr/>
          <p:nvPr/>
        </p:nvCxnSpPr>
        <p:spPr>
          <a:xfrm>
            <a:off x="1606621" y="404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762;p114">
            <a:extLst>
              <a:ext uri="{FF2B5EF4-FFF2-40B4-BE49-F238E27FC236}">
                <a16:creationId xmlns:a16="http://schemas.microsoft.com/office/drawing/2014/main" id="{385F9D37-0EE3-9782-D6C5-A4E97896F4EF}"/>
              </a:ext>
            </a:extLst>
          </p:cNvPr>
          <p:cNvCxnSpPr/>
          <p:nvPr/>
        </p:nvCxnSpPr>
        <p:spPr>
          <a:xfrm>
            <a:off x="1606621" y="476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6763;p114">
            <a:extLst>
              <a:ext uri="{FF2B5EF4-FFF2-40B4-BE49-F238E27FC236}">
                <a16:creationId xmlns:a16="http://schemas.microsoft.com/office/drawing/2014/main" id="{13061DB8-F6CE-569E-E01D-E0F5E53844F4}"/>
              </a:ext>
            </a:extLst>
          </p:cNvPr>
          <p:cNvSpPr txBox="1"/>
          <p:nvPr/>
        </p:nvSpPr>
        <p:spPr>
          <a:xfrm rot="1476">
            <a:off x="1780129" y="5507400"/>
            <a:ext cx="9316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6764;p114">
            <a:extLst>
              <a:ext uri="{FF2B5EF4-FFF2-40B4-BE49-F238E27FC236}">
                <a16:creationId xmlns:a16="http://schemas.microsoft.com/office/drawing/2014/main" id="{3F7294E8-1511-0385-3CFD-5612BBC5609F}"/>
              </a:ext>
            </a:extLst>
          </p:cNvPr>
          <p:cNvSpPr/>
          <p:nvPr/>
        </p:nvSpPr>
        <p:spPr>
          <a:xfrm>
            <a:off x="1940979" y="2689600"/>
            <a:ext cx="609600" cy="2793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6765;p114">
            <a:extLst>
              <a:ext uri="{FF2B5EF4-FFF2-40B4-BE49-F238E27FC236}">
                <a16:creationId xmlns:a16="http://schemas.microsoft.com/office/drawing/2014/main" id="{E3807764-F89F-BBC8-8658-615450681971}"/>
              </a:ext>
            </a:extLst>
          </p:cNvPr>
          <p:cNvSpPr txBox="1"/>
          <p:nvPr/>
        </p:nvSpPr>
        <p:spPr>
          <a:xfrm>
            <a:off x="1941145" y="26742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0.97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6771;p114">
            <a:extLst>
              <a:ext uri="{FF2B5EF4-FFF2-40B4-BE49-F238E27FC236}">
                <a16:creationId xmlns:a16="http://schemas.microsoft.com/office/drawing/2014/main" id="{9521EDF8-F62D-05A0-4FA7-D932D32B3059}"/>
              </a:ext>
            </a:extLst>
          </p:cNvPr>
          <p:cNvSpPr txBox="1"/>
          <p:nvPr/>
        </p:nvSpPr>
        <p:spPr>
          <a:xfrm>
            <a:off x="4108424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6700;p112">
            <a:extLst>
              <a:ext uri="{FF2B5EF4-FFF2-40B4-BE49-F238E27FC236}">
                <a16:creationId xmlns:a16="http://schemas.microsoft.com/office/drawing/2014/main" id="{5887421B-4726-CA19-CFD6-B4C64D523148}"/>
              </a:ext>
            </a:extLst>
          </p:cNvPr>
          <p:cNvSpPr txBox="1"/>
          <p:nvPr/>
        </p:nvSpPr>
        <p:spPr>
          <a:xfrm>
            <a:off x="1512833" y="1841293"/>
            <a:ext cx="388177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Fraction of budget spent</a:t>
            </a:r>
            <a:endParaRPr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D4F6D2-A570-FB75-7C64-D6C51D935660}"/>
              </a:ext>
            </a:extLst>
          </p:cNvPr>
          <p:cNvSpPr txBox="1"/>
          <p:nvPr/>
        </p:nvSpPr>
        <p:spPr>
          <a:xfrm rot="19817752">
            <a:off x="1921450" y="4351914"/>
            <a:ext cx="6179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gency FB" panose="020B0503020202020204" pitchFamily="34" charset="0"/>
              </a:rPr>
              <a:t>unfair</a:t>
            </a:r>
            <a:endParaRPr lang="en-US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CE38ADF4-0C3A-D20C-3D76-7268F8D07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D2D2C03B-D8E1-3C9F-045F-1BA3CAF744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0740AE12-159E-4FED-092C-CCC3744505E0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EEE0F988-F81F-DB43-BABF-40DC9ED35D69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6749;p114">
            <a:extLst>
              <a:ext uri="{FF2B5EF4-FFF2-40B4-BE49-F238E27FC236}">
                <a16:creationId xmlns:a16="http://schemas.microsoft.com/office/drawing/2014/main" id="{451403FC-1267-6E30-51EE-706D1D40F14D}"/>
              </a:ext>
            </a:extLst>
          </p:cNvPr>
          <p:cNvSpPr/>
          <p:nvPr/>
        </p:nvSpPr>
        <p:spPr>
          <a:xfrm>
            <a:off x="1609445" y="2603200"/>
            <a:ext cx="3493499" cy="288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6755;p114">
            <a:extLst>
              <a:ext uri="{FF2B5EF4-FFF2-40B4-BE49-F238E27FC236}">
                <a16:creationId xmlns:a16="http://schemas.microsoft.com/office/drawing/2014/main" id="{7AE4EB40-2A06-8354-D468-481732CB0026}"/>
              </a:ext>
            </a:extLst>
          </p:cNvPr>
          <p:cNvSpPr txBox="1"/>
          <p:nvPr/>
        </p:nvSpPr>
        <p:spPr>
          <a:xfrm>
            <a:off x="756104" y="231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6756;p114">
            <a:extLst>
              <a:ext uri="{FF2B5EF4-FFF2-40B4-BE49-F238E27FC236}">
                <a16:creationId xmlns:a16="http://schemas.microsoft.com/office/drawing/2014/main" id="{796A993C-AC9C-1561-5363-B4ADB9E52383}"/>
              </a:ext>
            </a:extLst>
          </p:cNvPr>
          <p:cNvSpPr txBox="1"/>
          <p:nvPr/>
        </p:nvSpPr>
        <p:spPr>
          <a:xfrm>
            <a:off x="756104" y="303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6757;p114">
            <a:extLst>
              <a:ext uri="{FF2B5EF4-FFF2-40B4-BE49-F238E27FC236}">
                <a16:creationId xmlns:a16="http://schemas.microsoft.com/office/drawing/2014/main" id="{A0454135-97B4-7294-AFF9-2CE1B7050388}"/>
              </a:ext>
            </a:extLst>
          </p:cNvPr>
          <p:cNvSpPr txBox="1"/>
          <p:nvPr/>
        </p:nvSpPr>
        <p:spPr>
          <a:xfrm>
            <a:off x="756104" y="375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6758;p114">
            <a:extLst>
              <a:ext uri="{FF2B5EF4-FFF2-40B4-BE49-F238E27FC236}">
                <a16:creationId xmlns:a16="http://schemas.microsoft.com/office/drawing/2014/main" id="{A6EA428C-6978-0E9D-8878-3E6B36D822D8}"/>
              </a:ext>
            </a:extLst>
          </p:cNvPr>
          <p:cNvSpPr txBox="1"/>
          <p:nvPr/>
        </p:nvSpPr>
        <p:spPr>
          <a:xfrm>
            <a:off x="756104" y="447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6759;p114">
            <a:extLst>
              <a:ext uri="{FF2B5EF4-FFF2-40B4-BE49-F238E27FC236}">
                <a16:creationId xmlns:a16="http://schemas.microsoft.com/office/drawing/2014/main" id="{38F82BE3-36FF-B046-BA27-9D98562EB239}"/>
              </a:ext>
            </a:extLst>
          </p:cNvPr>
          <p:cNvSpPr txBox="1"/>
          <p:nvPr/>
        </p:nvSpPr>
        <p:spPr>
          <a:xfrm>
            <a:off x="756104" y="519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" name="Google Shape;6760;p114">
            <a:extLst>
              <a:ext uri="{FF2B5EF4-FFF2-40B4-BE49-F238E27FC236}">
                <a16:creationId xmlns:a16="http://schemas.microsoft.com/office/drawing/2014/main" id="{641A17F8-8661-2B0A-5D1E-0A84FB5D8329}"/>
              </a:ext>
            </a:extLst>
          </p:cNvPr>
          <p:cNvCxnSpPr/>
          <p:nvPr/>
        </p:nvCxnSpPr>
        <p:spPr>
          <a:xfrm>
            <a:off x="1606621" y="332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6761;p114">
            <a:extLst>
              <a:ext uri="{FF2B5EF4-FFF2-40B4-BE49-F238E27FC236}">
                <a16:creationId xmlns:a16="http://schemas.microsoft.com/office/drawing/2014/main" id="{94462233-ED29-9E39-AF00-6F7DC63009E7}"/>
              </a:ext>
            </a:extLst>
          </p:cNvPr>
          <p:cNvCxnSpPr/>
          <p:nvPr/>
        </p:nvCxnSpPr>
        <p:spPr>
          <a:xfrm>
            <a:off x="1606621" y="404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762;p114">
            <a:extLst>
              <a:ext uri="{FF2B5EF4-FFF2-40B4-BE49-F238E27FC236}">
                <a16:creationId xmlns:a16="http://schemas.microsoft.com/office/drawing/2014/main" id="{E04DB1CE-137A-7DEC-D244-31BA01F3AA8D}"/>
              </a:ext>
            </a:extLst>
          </p:cNvPr>
          <p:cNvCxnSpPr/>
          <p:nvPr/>
        </p:nvCxnSpPr>
        <p:spPr>
          <a:xfrm>
            <a:off x="1606621" y="476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6763;p114">
            <a:extLst>
              <a:ext uri="{FF2B5EF4-FFF2-40B4-BE49-F238E27FC236}">
                <a16:creationId xmlns:a16="http://schemas.microsoft.com/office/drawing/2014/main" id="{FEB96369-1AB0-98EF-B4CB-9A427880EC53}"/>
              </a:ext>
            </a:extLst>
          </p:cNvPr>
          <p:cNvSpPr txBox="1"/>
          <p:nvPr/>
        </p:nvSpPr>
        <p:spPr>
          <a:xfrm rot="1476">
            <a:off x="1780129" y="5507400"/>
            <a:ext cx="9316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6764;p114">
            <a:extLst>
              <a:ext uri="{FF2B5EF4-FFF2-40B4-BE49-F238E27FC236}">
                <a16:creationId xmlns:a16="http://schemas.microsoft.com/office/drawing/2014/main" id="{3F98B7D3-F6EF-0C1A-53C2-5F3A23878FD5}"/>
              </a:ext>
            </a:extLst>
          </p:cNvPr>
          <p:cNvSpPr/>
          <p:nvPr/>
        </p:nvSpPr>
        <p:spPr>
          <a:xfrm>
            <a:off x="1940979" y="2689600"/>
            <a:ext cx="609600" cy="2793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6765;p114">
            <a:extLst>
              <a:ext uri="{FF2B5EF4-FFF2-40B4-BE49-F238E27FC236}">
                <a16:creationId xmlns:a16="http://schemas.microsoft.com/office/drawing/2014/main" id="{90423131-1DE6-1815-BEB8-5F2EC2BACD0F}"/>
              </a:ext>
            </a:extLst>
          </p:cNvPr>
          <p:cNvSpPr txBox="1"/>
          <p:nvPr/>
        </p:nvSpPr>
        <p:spPr>
          <a:xfrm>
            <a:off x="1941145" y="26742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0.97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6766;p114">
            <a:extLst>
              <a:ext uri="{FF2B5EF4-FFF2-40B4-BE49-F238E27FC236}">
                <a16:creationId xmlns:a16="http://schemas.microsoft.com/office/drawing/2014/main" id="{F1F4FC78-7B91-8710-FC1F-231824F25369}"/>
              </a:ext>
            </a:extLst>
          </p:cNvPr>
          <p:cNvSpPr txBox="1"/>
          <p:nvPr/>
        </p:nvSpPr>
        <p:spPr>
          <a:xfrm rot="1909">
            <a:off x="2672279" y="5507764"/>
            <a:ext cx="1440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Eq. Sh.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6768;p114">
            <a:extLst>
              <a:ext uri="{FF2B5EF4-FFF2-40B4-BE49-F238E27FC236}">
                <a16:creationId xmlns:a16="http://schemas.microsoft.com/office/drawing/2014/main" id="{98061983-8A65-8C96-3C34-364CBC78C766}"/>
              </a:ext>
            </a:extLst>
          </p:cNvPr>
          <p:cNvSpPr/>
          <p:nvPr/>
        </p:nvSpPr>
        <p:spPr>
          <a:xfrm>
            <a:off x="3026831" y="4187200"/>
            <a:ext cx="609600" cy="1296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6769;p114">
            <a:extLst>
              <a:ext uri="{FF2B5EF4-FFF2-40B4-BE49-F238E27FC236}">
                <a16:creationId xmlns:a16="http://schemas.microsoft.com/office/drawing/2014/main" id="{E1214251-7134-0AC8-105B-A952D0A47D97}"/>
              </a:ext>
            </a:extLst>
          </p:cNvPr>
          <p:cNvSpPr txBox="1"/>
          <p:nvPr/>
        </p:nvSpPr>
        <p:spPr>
          <a:xfrm>
            <a:off x="3037443" y="37930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latin typeface="Lato"/>
                <a:ea typeface="Lato"/>
                <a:cs typeface="Lato"/>
                <a:sym typeface="Lato"/>
              </a:rPr>
              <a:t>0.45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6700;p112">
            <a:extLst>
              <a:ext uri="{FF2B5EF4-FFF2-40B4-BE49-F238E27FC236}">
                <a16:creationId xmlns:a16="http://schemas.microsoft.com/office/drawing/2014/main" id="{87B60A34-DB59-FAD7-1610-5912DB8F52E1}"/>
              </a:ext>
            </a:extLst>
          </p:cNvPr>
          <p:cNvSpPr txBox="1"/>
          <p:nvPr/>
        </p:nvSpPr>
        <p:spPr>
          <a:xfrm>
            <a:off x="1512833" y="1841293"/>
            <a:ext cx="388177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Fraction of budget spent</a:t>
            </a:r>
            <a:endParaRPr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CC21F-F1A6-C99F-C358-47E232DCEFEA}"/>
              </a:ext>
            </a:extLst>
          </p:cNvPr>
          <p:cNvSpPr txBox="1"/>
          <p:nvPr/>
        </p:nvSpPr>
        <p:spPr>
          <a:xfrm rot="19817752">
            <a:off x="1921450" y="4351914"/>
            <a:ext cx="6179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gency FB" panose="020B0503020202020204" pitchFamily="34" charset="0"/>
              </a:rPr>
              <a:t>unfair</a:t>
            </a:r>
            <a:endParaRPr lang="en-US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09992E-F6A5-0B96-DCB1-DE1C2F959FC7}"/>
              </a:ext>
            </a:extLst>
          </p:cNvPr>
          <p:cNvSpPr txBox="1"/>
          <p:nvPr/>
        </p:nvSpPr>
        <p:spPr>
          <a:xfrm>
            <a:off x="3119377" y="4763294"/>
            <a:ext cx="4539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EJR</a:t>
            </a:r>
            <a:endParaRPr lang="en-US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7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BB0F7-5417-E1A1-1D47-226BB9214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74D613-F0FA-2BF5-91C1-F96C822D29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21" t="19129"/>
          <a:stretch/>
        </p:blipFill>
        <p:spPr>
          <a:xfrm>
            <a:off x="4906297" y="1422655"/>
            <a:ext cx="7285703" cy="4275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4DEC1-038F-8A23-ABC6-7742DFFC86E2}"/>
              </a:ext>
            </a:extLst>
          </p:cNvPr>
          <p:cNvSpPr txBox="1"/>
          <p:nvPr/>
        </p:nvSpPr>
        <p:spPr>
          <a:xfrm>
            <a:off x="223422" y="791922"/>
            <a:ext cx="85988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latin typeface="Comic Sans MS" panose="030F0702030302020204" pitchFamily="66" charset="0"/>
              </a:rPr>
              <a:t>Preferences are mostly expressed by </a:t>
            </a:r>
            <a:r>
              <a:rPr lang="en-US" sz="2600" dirty="0">
                <a:solidFill>
                  <a:srgbClr val="00B050"/>
                </a:solidFill>
                <a:latin typeface="Comic Sans MS" panose="030F0702030302020204" pitchFamily="66" charset="0"/>
              </a:rPr>
              <a:t>approval</a:t>
            </a:r>
            <a:r>
              <a:rPr lang="en-US" sz="2600" dirty="0">
                <a:latin typeface="Comic Sans MS" panose="030F0702030302020204" pitchFamily="66" charset="0"/>
              </a:rPr>
              <a:t> ballots.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12E38D-E1F0-068C-CF93-73E82717A875}"/>
              </a:ext>
            </a:extLst>
          </p:cNvPr>
          <p:cNvSpPr txBox="1">
            <a:spLocks/>
          </p:cNvSpPr>
          <p:nvPr/>
        </p:nvSpPr>
        <p:spPr>
          <a:xfrm>
            <a:off x="1166568" y="4476402"/>
            <a:ext cx="4404517" cy="75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i="1" dirty="0">
                <a:latin typeface="Comic Sans MS" panose="030F0702030302020204" pitchFamily="66" charset="0"/>
              </a:rPr>
              <a:t>The voting methods will be discussed </a:t>
            </a:r>
            <a:br>
              <a:rPr lang="en-US" sz="1600" i="1" dirty="0">
                <a:latin typeface="Comic Sans MS" panose="030F0702030302020204" pitchFamily="66" charset="0"/>
              </a:rPr>
            </a:br>
            <a:r>
              <a:rPr lang="en-US" sz="1600" i="1" dirty="0">
                <a:latin typeface="Comic Sans MS" panose="030F0702030302020204" pitchFamily="66" charset="0"/>
              </a:rPr>
              <a:t>work for </a:t>
            </a:r>
            <a:r>
              <a:rPr lang="en-US" sz="1600" i="1" dirty="0">
                <a:solidFill>
                  <a:srgbClr val="00B050"/>
                </a:solidFill>
                <a:latin typeface="Comic Sans MS" panose="030F0702030302020204" pitchFamily="66" charset="0"/>
              </a:rPr>
              <a:t>other voting formats</a:t>
            </a:r>
            <a:r>
              <a:rPr lang="en-US" sz="1600" i="1" dirty="0">
                <a:latin typeface="Comic Sans MS" panose="030F0702030302020204" pitchFamily="66" charset="0"/>
              </a:rPr>
              <a:t> </a:t>
            </a:r>
            <a:br>
              <a:rPr lang="en-US" sz="1600" i="1" dirty="0">
                <a:latin typeface="Comic Sans MS" panose="030F0702030302020204" pitchFamily="66" charset="0"/>
              </a:rPr>
            </a:br>
            <a:r>
              <a:rPr lang="en-US" sz="1600" i="1" dirty="0">
                <a:latin typeface="Comic Sans MS" panose="030F0702030302020204" pitchFamily="66" charset="0"/>
              </a:rPr>
              <a:t>as well (e.g. </a:t>
            </a:r>
            <a:r>
              <a:rPr lang="en-US" sz="1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scores</a:t>
            </a:r>
            <a:r>
              <a:rPr lang="en-US" sz="1600" i="1" dirty="0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42B199EF-CB55-ADDC-9A1D-C9F83FAEC7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r="2175"/>
          <a:stretch/>
        </p:blipFill>
        <p:spPr>
          <a:xfrm>
            <a:off x="137440" y="5208953"/>
            <a:ext cx="1215769" cy="1677871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79C7C55-D7D0-214F-1F3E-3C5CDB021277}"/>
              </a:ext>
            </a:extLst>
          </p:cNvPr>
          <p:cNvSpPr/>
          <p:nvPr/>
        </p:nvSpPr>
        <p:spPr>
          <a:xfrm>
            <a:off x="766917" y="4263279"/>
            <a:ext cx="4277032" cy="1172066"/>
          </a:xfrm>
          <a:prstGeom prst="cloudCallout">
            <a:avLst>
              <a:gd name="adj1" fmla="val -37698"/>
              <a:gd name="adj2" fmla="val 64854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311D0927-D30C-7D1A-5512-AD911EA3A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4FE04455-69D9-99B2-3B40-B71A0C1DB9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AC191625-C3D3-6933-2C3A-A20914DAE73E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D0A85EC1-E167-9125-2F9C-37D77CB336CF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6749;p114">
            <a:extLst>
              <a:ext uri="{FF2B5EF4-FFF2-40B4-BE49-F238E27FC236}">
                <a16:creationId xmlns:a16="http://schemas.microsoft.com/office/drawing/2014/main" id="{3EA0E315-B884-597A-9BEC-474EF664356E}"/>
              </a:ext>
            </a:extLst>
          </p:cNvPr>
          <p:cNvSpPr/>
          <p:nvPr/>
        </p:nvSpPr>
        <p:spPr>
          <a:xfrm>
            <a:off x="1609445" y="2603200"/>
            <a:ext cx="3493499" cy="288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6755;p114">
            <a:extLst>
              <a:ext uri="{FF2B5EF4-FFF2-40B4-BE49-F238E27FC236}">
                <a16:creationId xmlns:a16="http://schemas.microsoft.com/office/drawing/2014/main" id="{167EE6CC-028C-C77E-7A92-5B10679EB4F8}"/>
              </a:ext>
            </a:extLst>
          </p:cNvPr>
          <p:cNvSpPr txBox="1"/>
          <p:nvPr/>
        </p:nvSpPr>
        <p:spPr>
          <a:xfrm>
            <a:off x="756104" y="231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6756;p114">
            <a:extLst>
              <a:ext uri="{FF2B5EF4-FFF2-40B4-BE49-F238E27FC236}">
                <a16:creationId xmlns:a16="http://schemas.microsoft.com/office/drawing/2014/main" id="{695498D6-6C50-7537-5309-02D810B71494}"/>
              </a:ext>
            </a:extLst>
          </p:cNvPr>
          <p:cNvSpPr txBox="1"/>
          <p:nvPr/>
        </p:nvSpPr>
        <p:spPr>
          <a:xfrm>
            <a:off x="756104" y="303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6757;p114">
            <a:extLst>
              <a:ext uri="{FF2B5EF4-FFF2-40B4-BE49-F238E27FC236}">
                <a16:creationId xmlns:a16="http://schemas.microsoft.com/office/drawing/2014/main" id="{75D179E6-1987-9423-7699-CB55D8563BE7}"/>
              </a:ext>
            </a:extLst>
          </p:cNvPr>
          <p:cNvSpPr txBox="1"/>
          <p:nvPr/>
        </p:nvSpPr>
        <p:spPr>
          <a:xfrm>
            <a:off x="756104" y="375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6758;p114">
            <a:extLst>
              <a:ext uri="{FF2B5EF4-FFF2-40B4-BE49-F238E27FC236}">
                <a16:creationId xmlns:a16="http://schemas.microsoft.com/office/drawing/2014/main" id="{5F34D1E9-0180-97B7-A6E0-A719BCCBFBAB}"/>
              </a:ext>
            </a:extLst>
          </p:cNvPr>
          <p:cNvSpPr txBox="1"/>
          <p:nvPr/>
        </p:nvSpPr>
        <p:spPr>
          <a:xfrm>
            <a:off x="756104" y="447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6759;p114">
            <a:extLst>
              <a:ext uri="{FF2B5EF4-FFF2-40B4-BE49-F238E27FC236}">
                <a16:creationId xmlns:a16="http://schemas.microsoft.com/office/drawing/2014/main" id="{A8B6E674-6FA9-4EEE-70F4-83EB10E8935D}"/>
              </a:ext>
            </a:extLst>
          </p:cNvPr>
          <p:cNvSpPr txBox="1"/>
          <p:nvPr/>
        </p:nvSpPr>
        <p:spPr>
          <a:xfrm>
            <a:off x="756104" y="519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" name="Google Shape;6760;p114">
            <a:extLst>
              <a:ext uri="{FF2B5EF4-FFF2-40B4-BE49-F238E27FC236}">
                <a16:creationId xmlns:a16="http://schemas.microsoft.com/office/drawing/2014/main" id="{506D4D7C-3988-D14F-DE7F-92234BA5B1B1}"/>
              </a:ext>
            </a:extLst>
          </p:cNvPr>
          <p:cNvCxnSpPr/>
          <p:nvPr/>
        </p:nvCxnSpPr>
        <p:spPr>
          <a:xfrm>
            <a:off x="1606621" y="332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6761;p114">
            <a:extLst>
              <a:ext uri="{FF2B5EF4-FFF2-40B4-BE49-F238E27FC236}">
                <a16:creationId xmlns:a16="http://schemas.microsoft.com/office/drawing/2014/main" id="{1C32768E-EE33-3CCB-A58F-FE0359BC12FA}"/>
              </a:ext>
            </a:extLst>
          </p:cNvPr>
          <p:cNvCxnSpPr/>
          <p:nvPr/>
        </p:nvCxnSpPr>
        <p:spPr>
          <a:xfrm>
            <a:off x="1606621" y="404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762;p114">
            <a:extLst>
              <a:ext uri="{FF2B5EF4-FFF2-40B4-BE49-F238E27FC236}">
                <a16:creationId xmlns:a16="http://schemas.microsoft.com/office/drawing/2014/main" id="{82DEEDB8-8671-16B6-7475-3855BE0E77EA}"/>
              </a:ext>
            </a:extLst>
          </p:cNvPr>
          <p:cNvCxnSpPr/>
          <p:nvPr/>
        </p:nvCxnSpPr>
        <p:spPr>
          <a:xfrm>
            <a:off x="1606621" y="476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6763;p114">
            <a:extLst>
              <a:ext uri="{FF2B5EF4-FFF2-40B4-BE49-F238E27FC236}">
                <a16:creationId xmlns:a16="http://schemas.microsoft.com/office/drawing/2014/main" id="{A94B9BC9-3CDC-B2E2-D5E6-D29C661CD295}"/>
              </a:ext>
            </a:extLst>
          </p:cNvPr>
          <p:cNvSpPr txBox="1"/>
          <p:nvPr/>
        </p:nvSpPr>
        <p:spPr>
          <a:xfrm rot="1476">
            <a:off x="1780129" y="5507400"/>
            <a:ext cx="9316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6764;p114">
            <a:extLst>
              <a:ext uri="{FF2B5EF4-FFF2-40B4-BE49-F238E27FC236}">
                <a16:creationId xmlns:a16="http://schemas.microsoft.com/office/drawing/2014/main" id="{D66D944F-8EE0-E99E-92B1-CA31519C0903}"/>
              </a:ext>
            </a:extLst>
          </p:cNvPr>
          <p:cNvSpPr/>
          <p:nvPr/>
        </p:nvSpPr>
        <p:spPr>
          <a:xfrm>
            <a:off x="1940979" y="2689600"/>
            <a:ext cx="609600" cy="2793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6765;p114">
            <a:extLst>
              <a:ext uri="{FF2B5EF4-FFF2-40B4-BE49-F238E27FC236}">
                <a16:creationId xmlns:a16="http://schemas.microsoft.com/office/drawing/2014/main" id="{EFD8A813-9F57-C751-B002-6AB085056A7A}"/>
              </a:ext>
            </a:extLst>
          </p:cNvPr>
          <p:cNvSpPr txBox="1"/>
          <p:nvPr/>
        </p:nvSpPr>
        <p:spPr>
          <a:xfrm>
            <a:off x="1941145" y="26742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0.97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6766;p114">
            <a:extLst>
              <a:ext uri="{FF2B5EF4-FFF2-40B4-BE49-F238E27FC236}">
                <a16:creationId xmlns:a16="http://schemas.microsoft.com/office/drawing/2014/main" id="{8ED434BC-AD14-589A-3127-25F67D16BECD}"/>
              </a:ext>
            </a:extLst>
          </p:cNvPr>
          <p:cNvSpPr txBox="1"/>
          <p:nvPr/>
        </p:nvSpPr>
        <p:spPr>
          <a:xfrm rot="1909">
            <a:off x="2672279" y="5507764"/>
            <a:ext cx="1440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Eq. Sh.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6767;p114">
            <a:extLst>
              <a:ext uri="{FF2B5EF4-FFF2-40B4-BE49-F238E27FC236}">
                <a16:creationId xmlns:a16="http://schemas.microsoft.com/office/drawing/2014/main" id="{91B5663F-76A4-D271-F327-D5D9835E1125}"/>
              </a:ext>
            </a:extLst>
          </p:cNvPr>
          <p:cNvSpPr txBox="1"/>
          <p:nvPr/>
        </p:nvSpPr>
        <p:spPr>
          <a:xfrm rot="1202">
            <a:off x="3809263" y="5507733"/>
            <a:ext cx="1144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BOS</a:t>
            </a:r>
            <a:endParaRPr sz="2667"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6768;p114">
            <a:extLst>
              <a:ext uri="{FF2B5EF4-FFF2-40B4-BE49-F238E27FC236}">
                <a16:creationId xmlns:a16="http://schemas.microsoft.com/office/drawing/2014/main" id="{7ABAE86D-CA9E-A64E-6E69-B1619E1D3C8D}"/>
              </a:ext>
            </a:extLst>
          </p:cNvPr>
          <p:cNvSpPr/>
          <p:nvPr/>
        </p:nvSpPr>
        <p:spPr>
          <a:xfrm>
            <a:off x="3026831" y="4187200"/>
            <a:ext cx="609600" cy="1296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6769;p114">
            <a:extLst>
              <a:ext uri="{FF2B5EF4-FFF2-40B4-BE49-F238E27FC236}">
                <a16:creationId xmlns:a16="http://schemas.microsoft.com/office/drawing/2014/main" id="{E55E0FC9-8D63-1BE2-0563-D16E0B5C4DC9}"/>
              </a:ext>
            </a:extLst>
          </p:cNvPr>
          <p:cNvSpPr txBox="1"/>
          <p:nvPr/>
        </p:nvSpPr>
        <p:spPr>
          <a:xfrm>
            <a:off x="3037443" y="37930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latin typeface="Lato"/>
                <a:ea typeface="Lato"/>
                <a:cs typeface="Lato"/>
                <a:sym typeface="Lato"/>
              </a:rPr>
              <a:t>0.45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6771;p114">
            <a:extLst>
              <a:ext uri="{FF2B5EF4-FFF2-40B4-BE49-F238E27FC236}">
                <a16:creationId xmlns:a16="http://schemas.microsoft.com/office/drawing/2014/main" id="{0538FCDD-7A79-978B-5E77-EE640D41F925}"/>
              </a:ext>
            </a:extLst>
          </p:cNvPr>
          <p:cNvSpPr txBox="1"/>
          <p:nvPr/>
        </p:nvSpPr>
        <p:spPr>
          <a:xfrm>
            <a:off x="4108424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6772;p114">
            <a:extLst>
              <a:ext uri="{FF2B5EF4-FFF2-40B4-BE49-F238E27FC236}">
                <a16:creationId xmlns:a16="http://schemas.microsoft.com/office/drawing/2014/main" id="{F5904A29-68DF-1E8B-19FD-40F44BA7A18D}"/>
              </a:ext>
            </a:extLst>
          </p:cNvPr>
          <p:cNvSpPr/>
          <p:nvPr/>
        </p:nvSpPr>
        <p:spPr>
          <a:xfrm>
            <a:off x="4077655" y="2776000"/>
            <a:ext cx="609600" cy="2707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Google Shape;6773;p114">
            <a:extLst>
              <a:ext uri="{FF2B5EF4-FFF2-40B4-BE49-F238E27FC236}">
                <a16:creationId xmlns:a16="http://schemas.microsoft.com/office/drawing/2014/main" id="{DD27C905-819D-FFE5-D077-4BE4B565A8F9}"/>
              </a:ext>
            </a:extLst>
          </p:cNvPr>
          <p:cNvSpPr txBox="1"/>
          <p:nvPr/>
        </p:nvSpPr>
        <p:spPr>
          <a:xfrm>
            <a:off x="4077655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6700;p112">
            <a:extLst>
              <a:ext uri="{FF2B5EF4-FFF2-40B4-BE49-F238E27FC236}">
                <a16:creationId xmlns:a16="http://schemas.microsoft.com/office/drawing/2014/main" id="{4A28B44C-DD54-4C7A-B0F3-909BDD1EBFE9}"/>
              </a:ext>
            </a:extLst>
          </p:cNvPr>
          <p:cNvSpPr txBox="1"/>
          <p:nvPr/>
        </p:nvSpPr>
        <p:spPr>
          <a:xfrm>
            <a:off x="1512833" y="1841293"/>
            <a:ext cx="388177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Fraction of budget spent</a:t>
            </a: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FE728D-F7BF-FC0C-7A28-42AE4CFDF097}"/>
              </a:ext>
            </a:extLst>
          </p:cNvPr>
          <p:cNvSpPr txBox="1"/>
          <p:nvPr/>
        </p:nvSpPr>
        <p:spPr>
          <a:xfrm rot="19493368">
            <a:off x="3869945" y="4578534"/>
            <a:ext cx="10230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EJR-</a:t>
            </a:r>
            <a:r>
              <a:rPr lang="en-GB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approx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1DC789-0E86-20EA-B6A6-A4E59E7946A3}"/>
              </a:ext>
            </a:extLst>
          </p:cNvPr>
          <p:cNvSpPr txBox="1"/>
          <p:nvPr/>
        </p:nvSpPr>
        <p:spPr>
          <a:xfrm rot="19817752">
            <a:off x="1921450" y="4351914"/>
            <a:ext cx="6179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gency FB" panose="020B0503020202020204" pitchFamily="34" charset="0"/>
              </a:rPr>
              <a:t>unfair</a:t>
            </a:r>
            <a:endParaRPr lang="en-US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30A999-EC78-4085-9BE2-1967F56908F8}"/>
              </a:ext>
            </a:extLst>
          </p:cNvPr>
          <p:cNvSpPr txBox="1"/>
          <p:nvPr/>
        </p:nvSpPr>
        <p:spPr>
          <a:xfrm>
            <a:off x="3119377" y="4763294"/>
            <a:ext cx="4539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EJR</a:t>
            </a:r>
            <a:endParaRPr lang="en-US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88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017B3AA1-C2EA-B817-999B-283DFB129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6B245670-6C1A-E511-B83A-7E376BAE9E1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D4CFC4AA-833D-8FB0-96D8-72852854CF77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370FB96D-379C-F855-5935-E90FCDA697EF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6749;p114">
            <a:extLst>
              <a:ext uri="{FF2B5EF4-FFF2-40B4-BE49-F238E27FC236}">
                <a16:creationId xmlns:a16="http://schemas.microsoft.com/office/drawing/2014/main" id="{130EF5CC-3017-5EBE-9ECB-FDCC952261EA}"/>
              </a:ext>
            </a:extLst>
          </p:cNvPr>
          <p:cNvSpPr/>
          <p:nvPr/>
        </p:nvSpPr>
        <p:spPr>
          <a:xfrm>
            <a:off x="1609445" y="2603200"/>
            <a:ext cx="3493499" cy="288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6755;p114">
            <a:extLst>
              <a:ext uri="{FF2B5EF4-FFF2-40B4-BE49-F238E27FC236}">
                <a16:creationId xmlns:a16="http://schemas.microsoft.com/office/drawing/2014/main" id="{9F3FA50F-E7CA-A67F-849B-3EEFF426185D}"/>
              </a:ext>
            </a:extLst>
          </p:cNvPr>
          <p:cNvSpPr txBox="1"/>
          <p:nvPr/>
        </p:nvSpPr>
        <p:spPr>
          <a:xfrm>
            <a:off x="756104" y="231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6756;p114">
            <a:extLst>
              <a:ext uri="{FF2B5EF4-FFF2-40B4-BE49-F238E27FC236}">
                <a16:creationId xmlns:a16="http://schemas.microsoft.com/office/drawing/2014/main" id="{43B96944-17E5-CCE1-6B85-4222CEFA9A62}"/>
              </a:ext>
            </a:extLst>
          </p:cNvPr>
          <p:cNvSpPr txBox="1"/>
          <p:nvPr/>
        </p:nvSpPr>
        <p:spPr>
          <a:xfrm>
            <a:off x="756104" y="303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6757;p114">
            <a:extLst>
              <a:ext uri="{FF2B5EF4-FFF2-40B4-BE49-F238E27FC236}">
                <a16:creationId xmlns:a16="http://schemas.microsoft.com/office/drawing/2014/main" id="{453A2F96-0280-1992-54D1-964F3E05E474}"/>
              </a:ext>
            </a:extLst>
          </p:cNvPr>
          <p:cNvSpPr txBox="1"/>
          <p:nvPr/>
        </p:nvSpPr>
        <p:spPr>
          <a:xfrm>
            <a:off x="756104" y="375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6758;p114">
            <a:extLst>
              <a:ext uri="{FF2B5EF4-FFF2-40B4-BE49-F238E27FC236}">
                <a16:creationId xmlns:a16="http://schemas.microsoft.com/office/drawing/2014/main" id="{618499C4-ED87-DDFD-5E99-7EFF9F14E29F}"/>
              </a:ext>
            </a:extLst>
          </p:cNvPr>
          <p:cNvSpPr txBox="1"/>
          <p:nvPr/>
        </p:nvSpPr>
        <p:spPr>
          <a:xfrm>
            <a:off x="756104" y="447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6759;p114">
            <a:extLst>
              <a:ext uri="{FF2B5EF4-FFF2-40B4-BE49-F238E27FC236}">
                <a16:creationId xmlns:a16="http://schemas.microsoft.com/office/drawing/2014/main" id="{8E9525F6-8219-EDB7-1C4C-168FA5DC87A4}"/>
              </a:ext>
            </a:extLst>
          </p:cNvPr>
          <p:cNvSpPr txBox="1"/>
          <p:nvPr/>
        </p:nvSpPr>
        <p:spPr>
          <a:xfrm>
            <a:off x="756104" y="519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" name="Google Shape;6760;p114">
            <a:extLst>
              <a:ext uri="{FF2B5EF4-FFF2-40B4-BE49-F238E27FC236}">
                <a16:creationId xmlns:a16="http://schemas.microsoft.com/office/drawing/2014/main" id="{49774A21-3318-77E7-384A-A6CB5CF0BC2D}"/>
              </a:ext>
            </a:extLst>
          </p:cNvPr>
          <p:cNvCxnSpPr/>
          <p:nvPr/>
        </p:nvCxnSpPr>
        <p:spPr>
          <a:xfrm>
            <a:off x="1606621" y="332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6761;p114">
            <a:extLst>
              <a:ext uri="{FF2B5EF4-FFF2-40B4-BE49-F238E27FC236}">
                <a16:creationId xmlns:a16="http://schemas.microsoft.com/office/drawing/2014/main" id="{5201E08D-6158-A2FC-7D4F-5A02845C4ACD}"/>
              </a:ext>
            </a:extLst>
          </p:cNvPr>
          <p:cNvCxnSpPr/>
          <p:nvPr/>
        </p:nvCxnSpPr>
        <p:spPr>
          <a:xfrm>
            <a:off x="1606621" y="404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762;p114">
            <a:extLst>
              <a:ext uri="{FF2B5EF4-FFF2-40B4-BE49-F238E27FC236}">
                <a16:creationId xmlns:a16="http://schemas.microsoft.com/office/drawing/2014/main" id="{EEAC0E98-9ED4-7E76-AC32-F27903FE5213}"/>
              </a:ext>
            </a:extLst>
          </p:cNvPr>
          <p:cNvCxnSpPr/>
          <p:nvPr/>
        </p:nvCxnSpPr>
        <p:spPr>
          <a:xfrm>
            <a:off x="1606621" y="476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6763;p114">
            <a:extLst>
              <a:ext uri="{FF2B5EF4-FFF2-40B4-BE49-F238E27FC236}">
                <a16:creationId xmlns:a16="http://schemas.microsoft.com/office/drawing/2014/main" id="{178EC0BA-FB44-B1BE-C92A-C887CA8D7B1C}"/>
              </a:ext>
            </a:extLst>
          </p:cNvPr>
          <p:cNvSpPr txBox="1"/>
          <p:nvPr/>
        </p:nvSpPr>
        <p:spPr>
          <a:xfrm rot="1476">
            <a:off x="1780129" y="5507400"/>
            <a:ext cx="9316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6764;p114">
            <a:extLst>
              <a:ext uri="{FF2B5EF4-FFF2-40B4-BE49-F238E27FC236}">
                <a16:creationId xmlns:a16="http://schemas.microsoft.com/office/drawing/2014/main" id="{A97FFC09-768F-D29A-8E55-FF154978713B}"/>
              </a:ext>
            </a:extLst>
          </p:cNvPr>
          <p:cNvSpPr/>
          <p:nvPr/>
        </p:nvSpPr>
        <p:spPr>
          <a:xfrm>
            <a:off x="1940979" y="2689600"/>
            <a:ext cx="609600" cy="2793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6765;p114">
            <a:extLst>
              <a:ext uri="{FF2B5EF4-FFF2-40B4-BE49-F238E27FC236}">
                <a16:creationId xmlns:a16="http://schemas.microsoft.com/office/drawing/2014/main" id="{A06D2AD7-8889-7CC4-8178-53A7EF3D4CDC}"/>
              </a:ext>
            </a:extLst>
          </p:cNvPr>
          <p:cNvSpPr txBox="1"/>
          <p:nvPr/>
        </p:nvSpPr>
        <p:spPr>
          <a:xfrm>
            <a:off x="1941145" y="26742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0.97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6766;p114">
            <a:extLst>
              <a:ext uri="{FF2B5EF4-FFF2-40B4-BE49-F238E27FC236}">
                <a16:creationId xmlns:a16="http://schemas.microsoft.com/office/drawing/2014/main" id="{147C54C2-2D7C-8580-0BC4-0551B9A8318F}"/>
              </a:ext>
            </a:extLst>
          </p:cNvPr>
          <p:cNvSpPr txBox="1"/>
          <p:nvPr/>
        </p:nvSpPr>
        <p:spPr>
          <a:xfrm rot="1909">
            <a:off x="2672279" y="5507764"/>
            <a:ext cx="1440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Eq. Sh.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6767;p114">
            <a:extLst>
              <a:ext uri="{FF2B5EF4-FFF2-40B4-BE49-F238E27FC236}">
                <a16:creationId xmlns:a16="http://schemas.microsoft.com/office/drawing/2014/main" id="{2A5E74F7-87F0-C5DF-A8B2-96B7E15528A5}"/>
              </a:ext>
            </a:extLst>
          </p:cNvPr>
          <p:cNvSpPr txBox="1"/>
          <p:nvPr/>
        </p:nvSpPr>
        <p:spPr>
          <a:xfrm rot="1202">
            <a:off x="3809263" y="5507733"/>
            <a:ext cx="1144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BOS</a:t>
            </a:r>
            <a:endParaRPr sz="2667"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6768;p114">
            <a:extLst>
              <a:ext uri="{FF2B5EF4-FFF2-40B4-BE49-F238E27FC236}">
                <a16:creationId xmlns:a16="http://schemas.microsoft.com/office/drawing/2014/main" id="{C5680A84-893F-B7B7-03ED-278B1B14B3CC}"/>
              </a:ext>
            </a:extLst>
          </p:cNvPr>
          <p:cNvSpPr/>
          <p:nvPr/>
        </p:nvSpPr>
        <p:spPr>
          <a:xfrm>
            <a:off x="3026831" y="4187200"/>
            <a:ext cx="609600" cy="1296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6769;p114">
            <a:extLst>
              <a:ext uri="{FF2B5EF4-FFF2-40B4-BE49-F238E27FC236}">
                <a16:creationId xmlns:a16="http://schemas.microsoft.com/office/drawing/2014/main" id="{0996F8DA-A791-F32E-F38C-A0210A09E8F8}"/>
              </a:ext>
            </a:extLst>
          </p:cNvPr>
          <p:cNvSpPr txBox="1"/>
          <p:nvPr/>
        </p:nvSpPr>
        <p:spPr>
          <a:xfrm>
            <a:off x="3037443" y="37930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latin typeface="Lato"/>
                <a:ea typeface="Lato"/>
                <a:cs typeface="Lato"/>
                <a:sym typeface="Lato"/>
              </a:rPr>
              <a:t>0.45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6771;p114">
            <a:extLst>
              <a:ext uri="{FF2B5EF4-FFF2-40B4-BE49-F238E27FC236}">
                <a16:creationId xmlns:a16="http://schemas.microsoft.com/office/drawing/2014/main" id="{1B054E9B-D5C6-1D50-AF3A-0086C01213E4}"/>
              </a:ext>
            </a:extLst>
          </p:cNvPr>
          <p:cNvSpPr txBox="1"/>
          <p:nvPr/>
        </p:nvSpPr>
        <p:spPr>
          <a:xfrm>
            <a:off x="4108424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6772;p114">
            <a:extLst>
              <a:ext uri="{FF2B5EF4-FFF2-40B4-BE49-F238E27FC236}">
                <a16:creationId xmlns:a16="http://schemas.microsoft.com/office/drawing/2014/main" id="{7A507C9A-B7B9-9DE5-9ABE-F0A955B4096D}"/>
              </a:ext>
            </a:extLst>
          </p:cNvPr>
          <p:cNvSpPr/>
          <p:nvPr/>
        </p:nvSpPr>
        <p:spPr>
          <a:xfrm>
            <a:off x="4077655" y="2776000"/>
            <a:ext cx="609600" cy="2707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Google Shape;6773;p114">
            <a:extLst>
              <a:ext uri="{FF2B5EF4-FFF2-40B4-BE49-F238E27FC236}">
                <a16:creationId xmlns:a16="http://schemas.microsoft.com/office/drawing/2014/main" id="{DF2A3CB1-0158-65BC-3C2C-CF1F10DD1EC5}"/>
              </a:ext>
            </a:extLst>
          </p:cNvPr>
          <p:cNvSpPr txBox="1"/>
          <p:nvPr/>
        </p:nvSpPr>
        <p:spPr>
          <a:xfrm>
            <a:off x="4077655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6700;p112">
            <a:extLst>
              <a:ext uri="{FF2B5EF4-FFF2-40B4-BE49-F238E27FC236}">
                <a16:creationId xmlns:a16="http://schemas.microsoft.com/office/drawing/2014/main" id="{96AC9227-30A2-A1BF-F4A0-5C5232611A51}"/>
              </a:ext>
            </a:extLst>
          </p:cNvPr>
          <p:cNvSpPr txBox="1"/>
          <p:nvPr/>
        </p:nvSpPr>
        <p:spPr>
          <a:xfrm>
            <a:off x="1512833" y="1841293"/>
            <a:ext cx="388177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Fraction of budget spent</a:t>
            </a: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24BDA3-A56C-E427-5A34-173D1D23EBD4}"/>
              </a:ext>
            </a:extLst>
          </p:cNvPr>
          <p:cNvSpPr txBox="1"/>
          <p:nvPr/>
        </p:nvSpPr>
        <p:spPr>
          <a:xfrm rot="19493368">
            <a:off x="3869945" y="4578534"/>
            <a:ext cx="10230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EJR-</a:t>
            </a:r>
            <a:r>
              <a:rPr lang="en-GB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approx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94F66C-6DD0-7C15-F3BC-4785EE7378CD}"/>
              </a:ext>
            </a:extLst>
          </p:cNvPr>
          <p:cNvSpPr txBox="1"/>
          <p:nvPr/>
        </p:nvSpPr>
        <p:spPr>
          <a:xfrm rot="19817752">
            <a:off x="1921450" y="4351914"/>
            <a:ext cx="6179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gency FB" panose="020B0503020202020204" pitchFamily="34" charset="0"/>
              </a:rPr>
              <a:t>unfair</a:t>
            </a:r>
            <a:endParaRPr lang="en-US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40A10-8C67-CDFF-E34B-B1C20895C0EE}"/>
              </a:ext>
            </a:extLst>
          </p:cNvPr>
          <p:cNvSpPr txBox="1"/>
          <p:nvPr/>
        </p:nvSpPr>
        <p:spPr>
          <a:xfrm>
            <a:off x="3119377" y="4763294"/>
            <a:ext cx="4539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EJR</a:t>
            </a:r>
            <a:endParaRPr lang="en-US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Google Shape;6986;p119">
            <a:extLst>
              <a:ext uri="{FF2B5EF4-FFF2-40B4-BE49-F238E27FC236}">
                <a16:creationId xmlns:a16="http://schemas.microsoft.com/office/drawing/2014/main" id="{3390C55C-0528-4C7B-448A-11FF2B392EB8}"/>
              </a:ext>
            </a:extLst>
          </p:cNvPr>
          <p:cNvSpPr/>
          <p:nvPr/>
        </p:nvSpPr>
        <p:spPr>
          <a:xfrm>
            <a:off x="7082733" y="2603200"/>
            <a:ext cx="3518630" cy="288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" name="Google Shape;6987;p119">
            <a:extLst>
              <a:ext uri="{FF2B5EF4-FFF2-40B4-BE49-F238E27FC236}">
                <a16:creationId xmlns:a16="http://schemas.microsoft.com/office/drawing/2014/main" id="{344B8A9A-8A52-741E-1DD4-F15A24C9487C}"/>
              </a:ext>
            </a:extLst>
          </p:cNvPr>
          <p:cNvSpPr txBox="1"/>
          <p:nvPr/>
        </p:nvSpPr>
        <p:spPr>
          <a:xfrm>
            <a:off x="6540567" y="1479311"/>
            <a:ext cx="4650400" cy="10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Fraction of instances with exhausted budget</a:t>
            </a:r>
            <a:endParaRPr sz="2400" dirty="0"/>
          </a:p>
        </p:txBody>
      </p:sp>
      <p:sp>
        <p:nvSpPr>
          <p:cNvPr id="27" name="Google Shape;6988;p119">
            <a:extLst>
              <a:ext uri="{FF2B5EF4-FFF2-40B4-BE49-F238E27FC236}">
                <a16:creationId xmlns:a16="http://schemas.microsoft.com/office/drawing/2014/main" id="{6F6051E5-CD93-3B4F-0332-BA17F80F9E36}"/>
              </a:ext>
            </a:extLst>
          </p:cNvPr>
          <p:cNvSpPr txBox="1"/>
          <p:nvPr/>
        </p:nvSpPr>
        <p:spPr>
          <a:xfrm>
            <a:off x="6229392" y="231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" name="Google Shape;6989;p119">
            <a:extLst>
              <a:ext uri="{FF2B5EF4-FFF2-40B4-BE49-F238E27FC236}">
                <a16:creationId xmlns:a16="http://schemas.microsoft.com/office/drawing/2014/main" id="{674DEE3D-553A-D7F1-0425-BA7267C6A7B2}"/>
              </a:ext>
            </a:extLst>
          </p:cNvPr>
          <p:cNvSpPr txBox="1"/>
          <p:nvPr/>
        </p:nvSpPr>
        <p:spPr>
          <a:xfrm>
            <a:off x="6229392" y="303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Google Shape;6990;p119">
            <a:extLst>
              <a:ext uri="{FF2B5EF4-FFF2-40B4-BE49-F238E27FC236}">
                <a16:creationId xmlns:a16="http://schemas.microsoft.com/office/drawing/2014/main" id="{92807570-D575-A5ED-CC30-26F4148223C6}"/>
              </a:ext>
            </a:extLst>
          </p:cNvPr>
          <p:cNvSpPr txBox="1"/>
          <p:nvPr/>
        </p:nvSpPr>
        <p:spPr>
          <a:xfrm>
            <a:off x="6229392" y="375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6991;p119">
            <a:extLst>
              <a:ext uri="{FF2B5EF4-FFF2-40B4-BE49-F238E27FC236}">
                <a16:creationId xmlns:a16="http://schemas.microsoft.com/office/drawing/2014/main" id="{735CC150-2DEF-77FA-F704-F82445F0CC42}"/>
              </a:ext>
            </a:extLst>
          </p:cNvPr>
          <p:cNvSpPr txBox="1"/>
          <p:nvPr/>
        </p:nvSpPr>
        <p:spPr>
          <a:xfrm>
            <a:off x="6229392" y="447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" name="Google Shape;6992;p119">
            <a:extLst>
              <a:ext uri="{FF2B5EF4-FFF2-40B4-BE49-F238E27FC236}">
                <a16:creationId xmlns:a16="http://schemas.microsoft.com/office/drawing/2014/main" id="{7547072A-3D1C-D86E-40E0-4D44D39FC66F}"/>
              </a:ext>
            </a:extLst>
          </p:cNvPr>
          <p:cNvSpPr txBox="1"/>
          <p:nvPr/>
        </p:nvSpPr>
        <p:spPr>
          <a:xfrm>
            <a:off x="6229392" y="519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" name="Google Shape;6993;p119">
            <a:extLst>
              <a:ext uri="{FF2B5EF4-FFF2-40B4-BE49-F238E27FC236}">
                <a16:creationId xmlns:a16="http://schemas.microsoft.com/office/drawing/2014/main" id="{95FABF69-73C9-8178-6B6F-CAFC5ED5CC4C}"/>
              </a:ext>
            </a:extLst>
          </p:cNvPr>
          <p:cNvCxnSpPr/>
          <p:nvPr/>
        </p:nvCxnSpPr>
        <p:spPr>
          <a:xfrm>
            <a:off x="7079909" y="332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6994;p119">
            <a:extLst>
              <a:ext uri="{FF2B5EF4-FFF2-40B4-BE49-F238E27FC236}">
                <a16:creationId xmlns:a16="http://schemas.microsoft.com/office/drawing/2014/main" id="{093A2C61-F95E-6409-3B26-9FE08A7002DA}"/>
              </a:ext>
            </a:extLst>
          </p:cNvPr>
          <p:cNvCxnSpPr/>
          <p:nvPr/>
        </p:nvCxnSpPr>
        <p:spPr>
          <a:xfrm>
            <a:off x="7079909" y="404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6995;p119">
            <a:extLst>
              <a:ext uri="{FF2B5EF4-FFF2-40B4-BE49-F238E27FC236}">
                <a16:creationId xmlns:a16="http://schemas.microsoft.com/office/drawing/2014/main" id="{ABAA0176-6BB3-4ABD-ACAF-F7B81C08506D}"/>
              </a:ext>
            </a:extLst>
          </p:cNvPr>
          <p:cNvCxnSpPr/>
          <p:nvPr/>
        </p:nvCxnSpPr>
        <p:spPr>
          <a:xfrm>
            <a:off x="7079909" y="476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671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07415D20-3742-6E13-2CAE-F5CC392B1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49ECCDBC-F22F-54E4-B24B-68F14C0D8D5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EC9BFD91-46F4-DB67-989D-3ECDC0C324FB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FE28DD96-E14F-8843-7D6A-C230C33174E1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6749;p114">
            <a:extLst>
              <a:ext uri="{FF2B5EF4-FFF2-40B4-BE49-F238E27FC236}">
                <a16:creationId xmlns:a16="http://schemas.microsoft.com/office/drawing/2014/main" id="{1064B500-0988-E20C-CCB8-D5B829216DF9}"/>
              </a:ext>
            </a:extLst>
          </p:cNvPr>
          <p:cNvSpPr/>
          <p:nvPr/>
        </p:nvSpPr>
        <p:spPr>
          <a:xfrm>
            <a:off x="1609445" y="2603200"/>
            <a:ext cx="3493499" cy="288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6755;p114">
            <a:extLst>
              <a:ext uri="{FF2B5EF4-FFF2-40B4-BE49-F238E27FC236}">
                <a16:creationId xmlns:a16="http://schemas.microsoft.com/office/drawing/2014/main" id="{A9B0B03E-CB5D-0227-53AF-715F862935B4}"/>
              </a:ext>
            </a:extLst>
          </p:cNvPr>
          <p:cNvSpPr txBox="1"/>
          <p:nvPr/>
        </p:nvSpPr>
        <p:spPr>
          <a:xfrm>
            <a:off x="756104" y="231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6756;p114">
            <a:extLst>
              <a:ext uri="{FF2B5EF4-FFF2-40B4-BE49-F238E27FC236}">
                <a16:creationId xmlns:a16="http://schemas.microsoft.com/office/drawing/2014/main" id="{6C844293-3C01-2297-AD72-45CD07B61E31}"/>
              </a:ext>
            </a:extLst>
          </p:cNvPr>
          <p:cNvSpPr txBox="1"/>
          <p:nvPr/>
        </p:nvSpPr>
        <p:spPr>
          <a:xfrm>
            <a:off x="756104" y="303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6757;p114">
            <a:extLst>
              <a:ext uri="{FF2B5EF4-FFF2-40B4-BE49-F238E27FC236}">
                <a16:creationId xmlns:a16="http://schemas.microsoft.com/office/drawing/2014/main" id="{B9C6ACED-7D05-7C77-6637-74D0BCF2B9F5}"/>
              </a:ext>
            </a:extLst>
          </p:cNvPr>
          <p:cNvSpPr txBox="1"/>
          <p:nvPr/>
        </p:nvSpPr>
        <p:spPr>
          <a:xfrm>
            <a:off x="756104" y="375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6758;p114">
            <a:extLst>
              <a:ext uri="{FF2B5EF4-FFF2-40B4-BE49-F238E27FC236}">
                <a16:creationId xmlns:a16="http://schemas.microsoft.com/office/drawing/2014/main" id="{A1F158CB-BF8E-4300-AADE-6AEBC80C7CF6}"/>
              </a:ext>
            </a:extLst>
          </p:cNvPr>
          <p:cNvSpPr txBox="1"/>
          <p:nvPr/>
        </p:nvSpPr>
        <p:spPr>
          <a:xfrm>
            <a:off x="756104" y="447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6759;p114">
            <a:extLst>
              <a:ext uri="{FF2B5EF4-FFF2-40B4-BE49-F238E27FC236}">
                <a16:creationId xmlns:a16="http://schemas.microsoft.com/office/drawing/2014/main" id="{5F595DFD-52F9-5848-92B9-8BD926CB2E89}"/>
              </a:ext>
            </a:extLst>
          </p:cNvPr>
          <p:cNvSpPr txBox="1"/>
          <p:nvPr/>
        </p:nvSpPr>
        <p:spPr>
          <a:xfrm>
            <a:off x="756104" y="519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" name="Google Shape;6760;p114">
            <a:extLst>
              <a:ext uri="{FF2B5EF4-FFF2-40B4-BE49-F238E27FC236}">
                <a16:creationId xmlns:a16="http://schemas.microsoft.com/office/drawing/2014/main" id="{A100B44C-2D96-5DA1-7301-C5C0BA4D8A35}"/>
              </a:ext>
            </a:extLst>
          </p:cNvPr>
          <p:cNvCxnSpPr/>
          <p:nvPr/>
        </p:nvCxnSpPr>
        <p:spPr>
          <a:xfrm>
            <a:off x="1606621" y="332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6761;p114">
            <a:extLst>
              <a:ext uri="{FF2B5EF4-FFF2-40B4-BE49-F238E27FC236}">
                <a16:creationId xmlns:a16="http://schemas.microsoft.com/office/drawing/2014/main" id="{23C73A3A-CD2C-4A64-93B1-2F78A1855CC7}"/>
              </a:ext>
            </a:extLst>
          </p:cNvPr>
          <p:cNvCxnSpPr/>
          <p:nvPr/>
        </p:nvCxnSpPr>
        <p:spPr>
          <a:xfrm>
            <a:off x="1606621" y="404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762;p114">
            <a:extLst>
              <a:ext uri="{FF2B5EF4-FFF2-40B4-BE49-F238E27FC236}">
                <a16:creationId xmlns:a16="http://schemas.microsoft.com/office/drawing/2014/main" id="{0421E81C-5C98-D8A5-F8AA-003F517E6F57}"/>
              </a:ext>
            </a:extLst>
          </p:cNvPr>
          <p:cNvCxnSpPr/>
          <p:nvPr/>
        </p:nvCxnSpPr>
        <p:spPr>
          <a:xfrm>
            <a:off x="1606621" y="476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6763;p114">
            <a:extLst>
              <a:ext uri="{FF2B5EF4-FFF2-40B4-BE49-F238E27FC236}">
                <a16:creationId xmlns:a16="http://schemas.microsoft.com/office/drawing/2014/main" id="{72425E39-29C3-702C-E490-2435E6CDEFBF}"/>
              </a:ext>
            </a:extLst>
          </p:cNvPr>
          <p:cNvSpPr txBox="1"/>
          <p:nvPr/>
        </p:nvSpPr>
        <p:spPr>
          <a:xfrm rot="1476">
            <a:off x="1780129" y="5507400"/>
            <a:ext cx="9316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6764;p114">
            <a:extLst>
              <a:ext uri="{FF2B5EF4-FFF2-40B4-BE49-F238E27FC236}">
                <a16:creationId xmlns:a16="http://schemas.microsoft.com/office/drawing/2014/main" id="{50342A67-9344-6F68-4301-F4F840E2DA14}"/>
              </a:ext>
            </a:extLst>
          </p:cNvPr>
          <p:cNvSpPr/>
          <p:nvPr/>
        </p:nvSpPr>
        <p:spPr>
          <a:xfrm>
            <a:off x="1940979" y="2689600"/>
            <a:ext cx="609600" cy="2793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6765;p114">
            <a:extLst>
              <a:ext uri="{FF2B5EF4-FFF2-40B4-BE49-F238E27FC236}">
                <a16:creationId xmlns:a16="http://schemas.microsoft.com/office/drawing/2014/main" id="{085FCA15-8815-53EA-F54E-E917E94AB41E}"/>
              </a:ext>
            </a:extLst>
          </p:cNvPr>
          <p:cNvSpPr txBox="1"/>
          <p:nvPr/>
        </p:nvSpPr>
        <p:spPr>
          <a:xfrm>
            <a:off x="1941145" y="26742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0.97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6766;p114">
            <a:extLst>
              <a:ext uri="{FF2B5EF4-FFF2-40B4-BE49-F238E27FC236}">
                <a16:creationId xmlns:a16="http://schemas.microsoft.com/office/drawing/2014/main" id="{1D7E3DAC-88D3-E8A1-3C6B-FB7FE62BE419}"/>
              </a:ext>
            </a:extLst>
          </p:cNvPr>
          <p:cNvSpPr txBox="1"/>
          <p:nvPr/>
        </p:nvSpPr>
        <p:spPr>
          <a:xfrm rot="1909">
            <a:off x="2672279" y="5507764"/>
            <a:ext cx="1440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Eq. Sh.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6767;p114">
            <a:extLst>
              <a:ext uri="{FF2B5EF4-FFF2-40B4-BE49-F238E27FC236}">
                <a16:creationId xmlns:a16="http://schemas.microsoft.com/office/drawing/2014/main" id="{D167F9E6-99EB-2A56-6706-1678B1E17199}"/>
              </a:ext>
            </a:extLst>
          </p:cNvPr>
          <p:cNvSpPr txBox="1"/>
          <p:nvPr/>
        </p:nvSpPr>
        <p:spPr>
          <a:xfrm rot="1202">
            <a:off x="3809263" y="5507733"/>
            <a:ext cx="1144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BOS</a:t>
            </a:r>
            <a:endParaRPr sz="2667"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6768;p114">
            <a:extLst>
              <a:ext uri="{FF2B5EF4-FFF2-40B4-BE49-F238E27FC236}">
                <a16:creationId xmlns:a16="http://schemas.microsoft.com/office/drawing/2014/main" id="{66ABB68C-E394-FFC0-5ECB-69233CDE0B39}"/>
              </a:ext>
            </a:extLst>
          </p:cNvPr>
          <p:cNvSpPr/>
          <p:nvPr/>
        </p:nvSpPr>
        <p:spPr>
          <a:xfrm>
            <a:off x="3026831" y="4187200"/>
            <a:ext cx="609600" cy="1296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6769;p114">
            <a:extLst>
              <a:ext uri="{FF2B5EF4-FFF2-40B4-BE49-F238E27FC236}">
                <a16:creationId xmlns:a16="http://schemas.microsoft.com/office/drawing/2014/main" id="{6F71A490-EF7C-A7C6-595A-46CAFEFC6295}"/>
              </a:ext>
            </a:extLst>
          </p:cNvPr>
          <p:cNvSpPr txBox="1"/>
          <p:nvPr/>
        </p:nvSpPr>
        <p:spPr>
          <a:xfrm>
            <a:off x="3037443" y="37930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latin typeface="Lato"/>
                <a:ea typeface="Lato"/>
                <a:cs typeface="Lato"/>
                <a:sym typeface="Lato"/>
              </a:rPr>
              <a:t>0.45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6771;p114">
            <a:extLst>
              <a:ext uri="{FF2B5EF4-FFF2-40B4-BE49-F238E27FC236}">
                <a16:creationId xmlns:a16="http://schemas.microsoft.com/office/drawing/2014/main" id="{B8E6B344-94FF-E206-53B0-6609BC496710}"/>
              </a:ext>
            </a:extLst>
          </p:cNvPr>
          <p:cNvSpPr txBox="1"/>
          <p:nvPr/>
        </p:nvSpPr>
        <p:spPr>
          <a:xfrm>
            <a:off x="4108424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6772;p114">
            <a:extLst>
              <a:ext uri="{FF2B5EF4-FFF2-40B4-BE49-F238E27FC236}">
                <a16:creationId xmlns:a16="http://schemas.microsoft.com/office/drawing/2014/main" id="{D83AE17B-B6A4-042E-9F1C-3FD138C2AF34}"/>
              </a:ext>
            </a:extLst>
          </p:cNvPr>
          <p:cNvSpPr/>
          <p:nvPr/>
        </p:nvSpPr>
        <p:spPr>
          <a:xfrm>
            <a:off x="4077655" y="2776000"/>
            <a:ext cx="609600" cy="2707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Google Shape;6773;p114">
            <a:extLst>
              <a:ext uri="{FF2B5EF4-FFF2-40B4-BE49-F238E27FC236}">
                <a16:creationId xmlns:a16="http://schemas.microsoft.com/office/drawing/2014/main" id="{D999EDA4-AD50-4D42-00D7-210D525475B3}"/>
              </a:ext>
            </a:extLst>
          </p:cNvPr>
          <p:cNvSpPr txBox="1"/>
          <p:nvPr/>
        </p:nvSpPr>
        <p:spPr>
          <a:xfrm>
            <a:off x="4077655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6700;p112">
            <a:extLst>
              <a:ext uri="{FF2B5EF4-FFF2-40B4-BE49-F238E27FC236}">
                <a16:creationId xmlns:a16="http://schemas.microsoft.com/office/drawing/2014/main" id="{E0462D28-305D-2B96-1465-EEACBE241398}"/>
              </a:ext>
            </a:extLst>
          </p:cNvPr>
          <p:cNvSpPr txBox="1"/>
          <p:nvPr/>
        </p:nvSpPr>
        <p:spPr>
          <a:xfrm>
            <a:off x="1512833" y="1841293"/>
            <a:ext cx="388177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Fraction of budget spent</a:t>
            </a: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59143-FA55-084D-C308-4594F51B0167}"/>
              </a:ext>
            </a:extLst>
          </p:cNvPr>
          <p:cNvSpPr txBox="1"/>
          <p:nvPr/>
        </p:nvSpPr>
        <p:spPr>
          <a:xfrm rot="19493368">
            <a:off x="3869945" y="4578534"/>
            <a:ext cx="10230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EJR-</a:t>
            </a:r>
            <a:r>
              <a:rPr lang="en-GB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approx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65E98B-AB29-2684-B2B9-A352F23B171F}"/>
              </a:ext>
            </a:extLst>
          </p:cNvPr>
          <p:cNvSpPr txBox="1"/>
          <p:nvPr/>
        </p:nvSpPr>
        <p:spPr>
          <a:xfrm rot="19817752">
            <a:off x="1921450" y="4351914"/>
            <a:ext cx="6179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gency FB" panose="020B0503020202020204" pitchFamily="34" charset="0"/>
              </a:rPr>
              <a:t>unfair</a:t>
            </a:r>
            <a:endParaRPr lang="en-US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2349BC-C411-C3EC-EB77-3BA13CA63166}"/>
              </a:ext>
            </a:extLst>
          </p:cNvPr>
          <p:cNvSpPr txBox="1"/>
          <p:nvPr/>
        </p:nvSpPr>
        <p:spPr>
          <a:xfrm>
            <a:off x="3119377" y="4763294"/>
            <a:ext cx="4539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EJR</a:t>
            </a:r>
            <a:endParaRPr lang="en-US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Google Shape;6986;p119">
            <a:extLst>
              <a:ext uri="{FF2B5EF4-FFF2-40B4-BE49-F238E27FC236}">
                <a16:creationId xmlns:a16="http://schemas.microsoft.com/office/drawing/2014/main" id="{EBE5197A-10DA-660B-D80C-00BDBB1B4C6F}"/>
              </a:ext>
            </a:extLst>
          </p:cNvPr>
          <p:cNvSpPr/>
          <p:nvPr/>
        </p:nvSpPr>
        <p:spPr>
          <a:xfrm>
            <a:off x="7082733" y="2603200"/>
            <a:ext cx="3518630" cy="288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" name="Google Shape;6987;p119">
            <a:extLst>
              <a:ext uri="{FF2B5EF4-FFF2-40B4-BE49-F238E27FC236}">
                <a16:creationId xmlns:a16="http://schemas.microsoft.com/office/drawing/2014/main" id="{52596688-DB93-79A4-85A1-C34A7A8816DC}"/>
              </a:ext>
            </a:extLst>
          </p:cNvPr>
          <p:cNvSpPr txBox="1"/>
          <p:nvPr/>
        </p:nvSpPr>
        <p:spPr>
          <a:xfrm>
            <a:off x="6540567" y="1479311"/>
            <a:ext cx="4650400" cy="10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Fraction of instances with exhausted budget</a:t>
            </a:r>
            <a:endParaRPr sz="2400" dirty="0"/>
          </a:p>
        </p:txBody>
      </p:sp>
      <p:sp>
        <p:nvSpPr>
          <p:cNvPr id="27" name="Google Shape;6988;p119">
            <a:extLst>
              <a:ext uri="{FF2B5EF4-FFF2-40B4-BE49-F238E27FC236}">
                <a16:creationId xmlns:a16="http://schemas.microsoft.com/office/drawing/2014/main" id="{19A26653-59FB-4816-7D8B-5F03781B9E01}"/>
              </a:ext>
            </a:extLst>
          </p:cNvPr>
          <p:cNvSpPr txBox="1"/>
          <p:nvPr/>
        </p:nvSpPr>
        <p:spPr>
          <a:xfrm>
            <a:off x="6229392" y="231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" name="Google Shape;6989;p119">
            <a:extLst>
              <a:ext uri="{FF2B5EF4-FFF2-40B4-BE49-F238E27FC236}">
                <a16:creationId xmlns:a16="http://schemas.microsoft.com/office/drawing/2014/main" id="{EDFADD28-B649-FA03-FF92-ED191138BE7B}"/>
              </a:ext>
            </a:extLst>
          </p:cNvPr>
          <p:cNvSpPr txBox="1"/>
          <p:nvPr/>
        </p:nvSpPr>
        <p:spPr>
          <a:xfrm>
            <a:off x="6229392" y="303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Google Shape;6990;p119">
            <a:extLst>
              <a:ext uri="{FF2B5EF4-FFF2-40B4-BE49-F238E27FC236}">
                <a16:creationId xmlns:a16="http://schemas.microsoft.com/office/drawing/2014/main" id="{D837B2FA-D5C2-FF47-1A4C-DF7F6CB81FD0}"/>
              </a:ext>
            </a:extLst>
          </p:cNvPr>
          <p:cNvSpPr txBox="1"/>
          <p:nvPr/>
        </p:nvSpPr>
        <p:spPr>
          <a:xfrm>
            <a:off x="6229392" y="375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6991;p119">
            <a:extLst>
              <a:ext uri="{FF2B5EF4-FFF2-40B4-BE49-F238E27FC236}">
                <a16:creationId xmlns:a16="http://schemas.microsoft.com/office/drawing/2014/main" id="{D45748D2-BF5A-DDDA-F20E-960870A60EE3}"/>
              </a:ext>
            </a:extLst>
          </p:cNvPr>
          <p:cNvSpPr txBox="1"/>
          <p:nvPr/>
        </p:nvSpPr>
        <p:spPr>
          <a:xfrm>
            <a:off x="6229392" y="447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" name="Google Shape;6992;p119">
            <a:extLst>
              <a:ext uri="{FF2B5EF4-FFF2-40B4-BE49-F238E27FC236}">
                <a16:creationId xmlns:a16="http://schemas.microsoft.com/office/drawing/2014/main" id="{54934D4A-0B6C-6F8B-307A-EB5C990556C9}"/>
              </a:ext>
            </a:extLst>
          </p:cNvPr>
          <p:cNvSpPr txBox="1"/>
          <p:nvPr/>
        </p:nvSpPr>
        <p:spPr>
          <a:xfrm>
            <a:off x="6229392" y="519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" name="Google Shape;6993;p119">
            <a:extLst>
              <a:ext uri="{FF2B5EF4-FFF2-40B4-BE49-F238E27FC236}">
                <a16:creationId xmlns:a16="http://schemas.microsoft.com/office/drawing/2014/main" id="{37A98C3E-D8B5-7CEC-FB70-786B760DBDB5}"/>
              </a:ext>
            </a:extLst>
          </p:cNvPr>
          <p:cNvCxnSpPr/>
          <p:nvPr/>
        </p:nvCxnSpPr>
        <p:spPr>
          <a:xfrm>
            <a:off x="7079909" y="332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6994;p119">
            <a:extLst>
              <a:ext uri="{FF2B5EF4-FFF2-40B4-BE49-F238E27FC236}">
                <a16:creationId xmlns:a16="http://schemas.microsoft.com/office/drawing/2014/main" id="{15FC1525-C92C-A34A-F769-41E408292A17}"/>
              </a:ext>
            </a:extLst>
          </p:cNvPr>
          <p:cNvCxnSpPr/>
          <p:nvPr/>
        </p:nvCxnSpPr>
        <p:spPr>
          <a:xfrm>
            <a:off x="7079909" y="404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6995;p119">
            <a:extLst>
              <a:ext uri="{FF2B5EF4-FFF2-40B4-BE49-F238E27FC236}">
                <a16:creationId xmlns:a16="http://schemas.microsoft.com/office/drawing/2014/main" id="{0621EA8D-FB5B-C586-4352-C01FF059407C}"/>
              </a:ext>
            </a:extLst>
          </p:cNvPr>
          <p:cNvCxnSpPr/>
          <p:nvPr/>
        </p:nvCxnSpPr>
        <p:spPr>
          <a:xfrm>
            <a:off x="7079909" y="476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6996;p119">
            <a:extLst>
              <a:ext uri="{FF2B5EF4-FFF2-40B4-BE49-F238E27FC236}">
                <a16:creationId xmlns:a16="http://schemas.microsoft.com/office/drawing/2014/main" id="{BF9B1FFB-A81D-742B-0456-F74F369DBD5F}"/>
              </a:ext>
            </a:extLst>
          </p:cNvPr>
          <p:cNvSpPr txBox="1"/>
          <p:nvPr/>
        </p:nvSpPr>
        <p:spPr>
          <a:xfrm rot="1476">
            <a:off x="7253417" y="5507400"/>
            <a:ext cx="9316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Google Shape;6997;p119">
            <a:extLst>
              <a:ext uri="{FF2B5EF4-FFF2-40B4-BE49-F238E27FC236}">
                <a16:creationId xmlns:a16="http://schemas.microsoft.com/office/drawing/2014/main" id="{97B877EC-59AF-919F-74C7-A5D17941D47D}"/>
              </a:ext>
            </a:extLst>
          </p:cNvPr>
          <p:cNvSpPr/>
          <p:nvPr/>
        </p:nvSpPr>
        <p:spPr>
          <a:xfrm>
            <a:off x="7414267" y="2603200"/>
            <a:ext cx="609600" cy="2880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" name="Google Shape;6998;p119">
            <a:extLst>
              <a:ext uri="{FF2B5EF4-FFF2-40B4-BE49-F238E27FC236}">
                <a16:creationId xmlns:a16="http://schemas.microsoft.com/office/drawing/2014/main" id="{FC33E3C0-0AD3-B305-926A-146FDE2D1D34}"/>
              </a:ext>
            </a:extLst>
          </p:cNvPr>
          <p:cNvSpPr txBox="1"/>
          <p:nvPr/>
        </p:nvSpPr>
        <p:spPr>
          <a:xfrm>
            <a:off x="7414433" y="2600183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1.00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A2104A-EDD6-1E26-DC81-431FD27997A9}"/>
              </a:ext>
            </a:extLst>
          </p:cNvPr>
          <p:cNvSpPr txBox="1"/>
          <p:nvPr/>
        </p:nvSpPr>
        <p:spPr>
          <a:xfrm rot="19817752">
            <a:off x="7410079" y="4421666"/>
            <a:ext cx="6179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gency FB" panose="020B0503020202020204" pitchFamily="34" charset="0"/>
              </a:rPr>
              <a:t>unfair</a:t>
            </a:r>
            <a:endParaRPr lang="en-US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4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6B4D7A09-A7FD-7470-E461-CFFBDAF38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02D1B773-9E03-5700-09A0-576C63EB8F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42FE590C-73C9-ED1D-5222-9D603387A864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304E3576-9E8B-D55F-FDC2-27BB41B4DC6C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6749;p114">
            <a:extLst>
              <a:ext uri="{FF2B5EF4-FFF2-40B4-BE49-F238E27FC236}">
                <a16:creationId xmlns:a16="http://schemas.microsoft.com/office/drawing/2014/main" id="{9F2C0F82-85AB-31B3-FEAA-8F3CA4F67D8A}"/>
              </a:ext>
            </a:extLst>
          </p:cNvPr>
          <p:cNvSpPr/>
          <p:nvPr/>
        </p:nvSpPr>
        <p:spPr>
          <a:xfrm>
            <a:off x="1609445" y="2603200"/>
            <a:ext cx="3493499" cy="288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6755;p114">
            <a:extLst>
              <a:ext uri="{FF2B5EF4-FFF2-40B4-BE49-F238E27FC236}">
                <a16:creationId xmlns:a16="http://schemas.microsoft.com/office/drawing/2014/main" id="{959D767A-8B6B-27A4-0DD4-17268CE906F8}"/>
              </a:ext>
            </a:extLst>
          </p:cNvPr>
          <p:cNvSpPr txBox="1"/>
          <p:nvPr/>
        </p:nvSpPr>
        <p:spPr>
          <a:xfrm>
            <a:off x="756104" y="231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6756;p114">
            <a:extLst>
              <a:ext uri="{FF2B5EF4-FFF2-40B4-BE49-F238E27FC236}">
                <a16:creationId xmlns:a16="http://schemas.microsoft.com/office/drawing/2014/main" id="{F274D7E9-8080-732D-E681-127C8D81A594}"/>
              </a:ext>
            </a:extLst>
          </p:cNvPr>
          <p:cNvSpPr txBox="1"/>
          <p:nvPr/>
        </p:nvSpPr>
        <p:spPr>
          <a:xfrm>
            <a:off x="756104" y="303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6757;p114">
            <a:extLst>
              <a:ext uri="{FF2B5EF4-FFF2-40B4-BE49-F238E27FC236}">
                <a16:creationId xmlns:a16="http://schemas.microsoft.com/office/drawing/2014/main" id="{A91E6A3B-53B7-EE34-4C65-AF07AB730C25}"/>
              </a:ext>
            </a:extLst>
          </p:cNvPr>
          <p:cNvSpPr txBox="1"/>
          <p:nvPr/>
        </p:nvSpPr>
        <p:spPr>
          <a:xfrm>
            <a:off x="756104" y="375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6758;p114">
            <a:extLst>
              <a:ext uri="{FF2B5EF4-FFF2-40B4-BE49-F238E27FC236}">
                <a16:creationId xmlns:a16="http://schemas.microsoft.com/office/drawing/2014/main" id="{B375C073-02E5-F951-B52A-B1999482E7E3}"/>
              </a:ext>
            </a:extLst>
          </p:cNvPr>
          <p:cNvSpPr txBox="1"/>
          <p:nvPr/>
        </p:nvSpPr>
        <p:spPr>
          <a:xfrm>
            <a:off x="756104" y="447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6759;p114">
            <a:extLst>
              <a:ext uri="{FF2B5EF4-FFF2-40B4-BE49-F238E27FC236}">
                <a16:creationId xmlns:a16="http://schemas.microsoft.com/office/drawing/2014/main" id="{AE3E72C9-0366-16E9-A4E8-227C5EFC4101}"/>
              </a:ext>
            </a:extLst>
          </p:cNvPr>
          <p:cNvSpPr txBox="1"/>
          <p:nvPr/>
        </p:nvSpPr>
        <p:spPr>
          <a:xfrm>
            <a:off x="756104" y="519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" name="Google Shape;6760;p114">
            <a:extLst>
              <a:ext uri="{FF2B5EF4-FFF2-40B4-BE49-F238E27FC236}">
                <a16:creationId xmlns:a16="http://schemas.microsoft.com/office/drawing/2014/main" id="{57C6F36D-9C43-3B6D-BD3C-0623543FE4B1}"/>
              </a:ext>
            </a:extLst>
          </p:cNvPr>
          <p:cNvCxnSpPr/>
          <p:nvPr/>
        </p:nvCxnSpPr>
        <p:spPr>
          <a:xfrm>
            <a:off x="1606621" y="332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6761;p114">
            <a:extLst>
              <a:ext uri="{FF2B5EF4-FFF2-40B4-BE49-F238E27FC236}">
                <a16:creationId xmlns:a16="http://schemas.microsoft.com/office/drawing/2014/main" id="{7BAC056C-C0C4-2D83-F577-698B695A923F}"/>
              </a:ext>
            </a:extLst>
          </p:cNvPr>
          <p:cNvCxnSpPr/>
          <p:nvPr/>
        </p:nvCxnSpPr>
        <p:spPr>
          <a:xfrm>
            <a:off x="1606621" y="404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762;p114">
            <a:extLst>
              <a:ext uri="{FF2B5EF4-FFF2-40B4-BE49-F238E27FC236}">
                <a16:creationId xmlns:a16="http://schemas.microsoft.com/office/drawing/2014/main" id="{253A65D6-0903-72E9-38C5-F7F0E806CF6D}"/>
              </a:ext>
            </a:extLst>
          </p:cNvPr>
          <p:cNvCxnSpPr/>
          <p:nvPr/>
        </p:nvCxnSpPr>
        <p:spPr>
          <a:xfrm>
            <a:off x="1606621" y="476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6763;p114">
            <a:extLst>
              <a:ext uri="{FF2B5EF4-FFF2-40B4-BE49-F238E27FC236}">
                <a16:creationId xmlns:a16="http://schemas.microsoft.com/office/drawing/2014/main" id="{12A40161-A7EE-FAA5-EA5B-F8DFE451F7DC}"/>
              </a:ext>
            </a:extLst>
          </p:cNvPr>
          <p:cNvSpPr txBox="1"/>
          <p:nvPr/>
        </p:nvSpPr>
        <p:spPr>
          <a:xfrm rot="1476">
            <a:off x="1780129" y="5507400"/>
            <a:ext cx="9316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6764;p114">
            <a:extLst>
              <a:ext uri="{FF2B5EF4-FFF2-40B4-BE49-F238E27FC236}">
                <a16:creationId xmlns:a16="http://schemas.microsoft.com/office/drawing/2014/main" id="{402C34EF-1667-1669-A52E-3C79C02DD934}"/>
              </a:ext>
            </a:extLst>
          </p:cNvPr>
          <p:cNvSpPr/>
          <p:nvPr/>
        </p:nvSpPr>
        <p:spPr>
          <a:xfrm>
            <a:off x="1940979" y="2689600"/>
            <a:ext cx="609600" cy="2793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6765;p114">
            <a:extLst>
              <a:ext uri="{FF2B5EF4-FFF2-40B4-BE49-F238E27FC236}">
                <a16:creationId xmlns:a16="http://schemas.microsoft.com/office/drawing/2014/main" id="{72C1A934-87ED-1349-D98B-786868F730D0}"/>
              </a:ext>
            </a:extLst>
          </p:cNvPr>
          <p:cNvSpPr txBox="1"/>
          <p:nvPr/>
        </p:nvSpPr>
        <p:spPr>
          <a:xfrm>
            <a:off x="1941145" y="26742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0.97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6766;p114">
            <a:extLst>
              <a:ext uri="{FF2B5EF4-FFF2-40B4-BE49-F238E27FC236}">
                <a16:creationId xmlns:a16="http://schemas.microsoft.com/office/drawing/2014/main" id="{6EAB8391-99EE-6A3D-41B3-A61A5CF74397}"/>
              </a:ext>
            </a:extLst>
          </p:cNvPr>
          <p:cNvSpPr txBox="1"/>
          <p:nvPr/>
        </p:nvSpPr>
        <p:spPr>
          <a:xfrm rot="1909">
            <a:off x="2672279" y="5507764"/>
            <a:ext cx="1440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Eq. Sh.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6767;p114">
            <a:extLst>
              <a:ext uri="{FF2B5EF4-FFF2-40B4-BE49-F238E27FC236}">
                <a16:creationId xmlns:a16="http://schemas.microsoft.com/office/drawing/2014/main" id="{25DFCFD0-B212-1E93-EBFC-6CEA29160A9D}"/>
              </a:ext>
            </a:extLst>
          </p:cNvPr>
          <p:cNvSpPr txBox="1"/>
          <p:nvPr/>
        </p:nvSpPr>
        <p:spPr>
          <a:xfrm rot="1202">
            <a:off x="3809263" y="5507733"/>
            <a:ext cx="1144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BOS</a:t>
            </a:r>
            <a:endParaRPr sz="2667"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6768;p114">
            <a:extLst>
              <a:ext uri="{FF2B5EF4-FFF2-40B4-BE49-F238E27FC236}">
                <a16:creationId xmlns:a16="http://schemas.microsoft.com/office/drawing/2014/main" id="{47EA7FF1-5215-3382-2DB3-455814AFE4DB}"/>
              </a:ext>
            </a:extLst>
          </p:cNvPr>
          <p:cNvSpPr/>
          <p:nvPr/>
        </p:nvSpPr>
        <p:spPr>
          <a:xfrm>
            <a:off x="3026831" y="4187200"/>
            <a:ext cx="609600" cy="1296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6769;p114">
            <a:extLst>
              <a:ext uri="{FF2B5EF4-FFF2-40B4-BE49-F238E27FC236}">
                <a16:creationId xmlns:a16="http://schemas.microsoft.com/office/drawing/2014/main" id="{E0EC915D-7565-5EB4-A49A-EF3B4D8FCEF0}"/>
              </a:ext>
            </a:extLst>
          </p:cNvPr>
          <p:cNvSpPr txBox="1"/>
          <p:nvPr/>
        </p:nvSpPr>
        <p:spPr>
          <a:xfrm>
            <a:off x="3037443" y="37930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latin typeface="Lato"/>
                <a:ea typeface="Lato"/>
                <a:cs typeface="Lato"/>
                <a:sym typeface="Lato"/>
              </a:rPr>
              <a:t>0.45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6771;p114">
            <a:extLst>
              <a:ext uri="{FF2B5EF4-FFF2-40B4-BE49-F238E27FC236}">
                <a16:creationId xmlns:a16="http://schemas.microsoft.com/office/drawing/2014/main" id="{BDC7BDD1-A0BC-C862-831A-465FC8794AAD}"/>
              </a:ext>
            </a:extLst>
          </p:cNvPr>
          <p:cNvSpPr txBox="1"/>
          <p:nvPr/>
        </p:nvSpPr>
        <p:spPr>
          <a:xfrm>
            <a:off x="4108424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6772;p114">
            <a:extLst>
              <a:ext uri="{FF2B5EF4-FFF2-40B4-BE49-F238E27FC236}">
                <a16:creationId xmlns:a16="http://schemas.microsoft.com/office/drawing/2014/main" id="{D1753027-053E-1A6C-F06A-E9AA989674DB}"/>
              </a:ext>
            </a:extLst>
          </p:cNvPr>
          <p:cNvSpPr/>
          <p:nvPr/>
        </p:nvSpPr>
        <p:spPr>
          <a:xfrm>
            <a:off x="4077655" y="2776000"/>
            <a:ext cx="609600" cy="2707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Google Shape;6773;p114">
            <a:extLst>
              <a:ext uri="{FF2B5EF4-FFF2-40B4-BE49-F238E27FC236}">
                <a16:creationId xmlns:a16="http://schemas.microsoft.com/office/drawing/2014/main" id="{8841326A-A1BE-238C-4B4C-0463765DE07C}"/>
              </a:ext>
            </a:extLst>
          </p:cNvPr>
          <p:cNvSpPr txBox="1"/>
          <p:nvPr/>
        </p:nvSpPr>
        <p:spPr>
          <a:xfrm>
            <a:off x="4077655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6700;p112">
            <a:extLst>
              <a:ext uri="{FF2B5EF4-FFF2-40B4-BE49-F238E27FC236}">
                <a16:creationId xmlns:a16="http://schemas.microsoft.com/office/drawing/2014/main" id="{6EF3354D-F7BA-BF54-EC8E-EB6E9B7D202B}"/>
              </a:ext>
            </a:extLst>
          </p:cNvPr>
          <p:cNvSpPr txBox="1"/>
          <p:nvPr/>
        </p:nvSpPr>
        <p:spPr>
          <a:xfrm>
            <a:off x="1512833" y="1841293"/>
            <a:ext cx="388177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Fraction of budget spent</a:t>
            </a: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B0878A-1707-0AAD-05F3-EAF34499B52D}"/>
              </a:ext>
            </a:extLst>
          </p:cNvPr>
          <p:cNvSpPr txBox="1"/>
          <p:nvPr/>
        </p:nvSpPr>
        <p:spPr>
          <a:xfrm rot="19493368">
            <a:off x="3869945" y="4578534"/>
            <a:ext cx="10230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EJR-</a:t>
            </a:r>
            <a:r>
              <a:rPr lang="en-GB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approx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DC13EC-B125-B39C-EBE7-0CEF12F8484C}"/>
              </a:ext>
            </a:extLst>
          </p:cNvPr>
          <p:cNvSpPr txBox="1"/>
          <p:nvPr/>
        </p:nvSpPr>
        <p:spPr>
          <a:xfrm rot="19817752">
            <a:off x="1921450" y="4351914"/>
            <a:ext cx="6179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gency FB" panose="020B0503020202020204" pitchFamily="34" charset="0"/>
              </a:rPr>
              <a:t>unfair</a:t>
            </a:r>
            <a:endParaRPr lang="en-US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0028C4-EA03-E956-6E1F-DE0D8F369A3E}"/>
              </a:ext>
            </a:extLst>
          </p:cNvPr>
          <p:cNvSpPr txBox="1"/>
          <p:nvPr/>
        </p:nvSpPr>
        <p:spPr>
          <a:xfrm>
            <a:off x="3119377" y="4763294"/>
            <a:ext cx="4539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EJR</a:t>
            </a:r>
            <a:endParaRPr lang="en-US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Google Shape;6986;p119">
            <a:extLst>
              <a:ext uri="{FF2B5EF4-FFF2-40B4-BE49-F238E27FC236}">
                <a16:creationId xmlns:a16="http://schemas.microsoft.com/office/drawing/2014/main" id="{1E83BB23-655E-1C10-E7CB-AB8BF513E1B0}"/>
              </a:ext>
            </a:extLst>
          </p:cNvPr>
          <p:cNvSpPr/>
          <p:nvPr/>
        </p:nvSpPr>
        <p:spPr>
          <a:xfrm>
            <a:off x="7082733" y="2603200"/>
            <a:ext cx="3518630" cy="288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" name="Google Shape;6987;p119">
            <a:extLst>
              <a:ext uri="{FF2B5EF4-FFF2-40B4-BE49-F238E27FC236}">
                <a16:creationId xmlns:a16="http://schemas.microsoft.com/office/drawing/2014/main" id="{CF5012A2-BE42-77FA-50B2-2C5E54CEDCC3}"/>
              </a:ext>
            </a:extLst>
          </p:cNvPr>
          <p:cNvSpPr txBox="1"/>
          <p:nvPr/>
        </p:nvSpPr>
        <p:spPr>
          <a:xfrm>
            <a:off x="6540567" y="1479311"/>
            <a:ext cx="4650400" cy="10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Fraction of instances with exhausted budget</a:t>
            </a:r>
            <a:endParaRPr sz="2400" dirty="0"/>
          </a:p>
        </p:txBody>
      </p:sp>
      <p:sp>
        <p:nvSpPr>
          <p:cNvPr id="27" name="Google Shape;6988;p119">
            <a:extLst>
              <a:ext uri="{FF2B5EF4-FFF2-40B4-BE49-F238E27FC236}">
                <a16:creationId xmlns:a16="http://schemas.microsoft.com/office/drawing/2014/main" id="{DD7C1208-0A67-EB0F-6D5A-1D4DA2D25C88}"/>
              </a:ext>
            </a:extLst>
          </p:cNvPr>
          <p:cNvSpPr txBox="1"/>
          <p:nvPr/>
        </p:nvSpPr>
        <p:spPr>
          <a:xfrm>
            <a:off x="6229392" y="231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" name="Google Shape;6989;p119">
            <a:extLst>
              <a:ext uri="{FF2B5EF4-FFF2-40B4-BE49-F238E27FC236}">
                <a16:creationId xmlns:a16="http://schemas.microsoft.com/office/drawing/2014/main" id="{036316CE-629E-5FBE-D02F-D077BE7BF438}"/>
              </a:ext>
            </a:extLst>
          </p:cNvPr>
          <p:cNvSpPr txBox="1"/>
          <p:nvPr/>
        </p:nvSpPr>
        <p:spPr>
          <a:xfrm>
            <a:off x="6229392" y="303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Google Shape;6990;p119">
            <a:extLst>
              <a:ext uri="{FF2B5EF4-FFF2-40B4-BE49-F238E27FC236}">
                <a16:creationId xmlns:a16="http://schemas.microsoft.com/office/drawing/2014/main" id="{6F17A9A5-5DDE-11E3-9E52-6CC2A699A292}"/>
              </a:ext>
            </a:extLst>
          </p:cNvPr>
          <p:cNvSpPr txBox="1"/>
          <p:nvPr/>
        </p:nvSpPr>
        <p:spPr>
          <a:xfrm>
            <a:off x="6229392" y="375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6991;p119">
            <a:extLst>
              <a:ext uri="{FF2B5EF4-FFF2-40B4-BE49-F238E27FC236}">
                <a16:creationId xmlns:a16="http://schemas.microsoft.com/office/drawing/2014/main" id="{CF231F92-5A46-B9AC-7F13-F8F05DDB54E9}"/>
              </a:ext>
            </a:extLst>
          </p:cNvPr>
          <p:cNvSpPr txBox="1"/>
          <p:nvPr/>
        </p:nvSpPr>
        <p:spPr>
          <a:xfrm>
            <a:off x="6229392" y="447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" name="Google Shape;6992;p119">
            <a:extLst>
              <a:ext uri="{FF2B5EF4-FFF2-40B4-BE49-F238E27FC236}">
                <a16:creationId xmlns:a16="http://schemas.microsoft.com/office/drawing/2014/main" id="{A3B1FCB3-4E51-C380-EAE5-D84F6A91D96B}"/>
              </a:ext>
            </a:extLst>
          </p:cNvPr>
          <p:cNvSpPr txBox="1"/>
          <p:nvPr/>
        </p:nvSpPr>
        <p:spPr>
          <a:xfrm>
            <a:off x="6229392" y="519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2" name="Google Shape;6993;p119">
            <a:extLst>
              <a:ext uri="{FF2B5EF4-FFF2-40B4-BE49-F238E27FC236}">
                <a16:creationId xmlns:a16="http://schemas.microsoft.com/office/drawing/2014/main" id="{E51A669D-7669-639F-1DFC-B4F0046A7C30}"/>
              </a:ext>
            </a:extLst>
          </p:cNvPr>
          <p:cNvCxnSpPr/>
          <p:nvPr/>
        </p:nvCxnSpPr>
        <p:spPr>
          <a:xfrm>
            <a:off x="7079909" y="332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6994;p119">
            <a:extLst>
              <a:ext uri="{FF2B5EF4-FFF2-40B4-BE49-F238E27FC236}">
                <a16:creationId xmlns:a16="http://schemas.microsoft.com/office/drawing/2014/main" id="{692786C2-A69A-BD6B-2D57-A0D166221C48}"/>
              </a:ext>
            </a:extLst>
          </p:cNvPr>
          <p:cNvCxnSpPr/>
          <p:nvPr/>
        </p:nvCxnSpPr>
        <p:spPr>
          <a:xfrm>
            <a:off x="7079909" y="404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6995;p119">
            <a:extLst>
              <a:ext uri="{FF2B5EF4-FFF2-40B4-BE49-F238E27FC236}">
                <a16:creationId xmlns:a16="http://schemas.microsoft.com/office/drawing/2014/main" id="{E559846E-5F27-DBA6-888B-9D21BE220CD3}"/>
              </a:ext>
            </a:extLst>
          </p:cNvPr>
          <p:cNvCxnSpPr/>
          <p:nvPr/>
        </p:nvCxnSpPr>
        <p:spPr>
          <a:xfrm>
            <a:off x="7079909" y="476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6996;p119">
            <a:extLst>
              <a:ext uri="{FF2B5EF4-FFF2-40B4-BE49-F238E27FC236}">
                <a16:creationId xmlns:a16="http://schemas.microsoft.com/office/drawing/2014/main" id="{7F4AA31E-9570-3ABF-4A3D-8CE15B0C3ABA}"/>
              </a:ext>
            </a:extLst>
          </p:cNvPr>
          <p:cNvSpPr txBox="1"/>
          <p:nvPr/>
        </p:nvSpPr>
        <p:spPr>
          <a:xfrm rot="1476">
            <a:off x="7253417" y="5507400"/>
            <a:ext cx="9316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Google Shape;6997;p119">
            <a:extLst>
              <a:ext uri="{FF2B5EF4-FFF2-40B4-BE49-F238E27FC236}">
                <a16:creationId xmlns:a16="http://schemas.microsoft.com/office/drawing/2014/main" id="{76D5A488-08E3-84A7-4159-198A40DB7AEF}"/>
              </a:ext>
            </a:extLst>
          </p:cNvPr>
          <p:cNvSpPr/>
          <p:nvPr/>
        </p:nvSpPr>
        <p:spPr>
          <a:xfrm>
            <a:off x="7414267" y="2603200"/>
            <a:ext cx="609600" cy="2880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" name="Google Shape;6998;p119">
            <a:extLst>
              <a:ext uri="{FF2B5EF4-FFF2-40B4-BE49-F238E27FC236}">
                <a16:creationId xmlns:a16="http://schemas.microsoft.com/office/drawing/2014/main" id="{6255E213-EA2B-33D8-D60D-3610335DDCCA}"/>
              </a:ext>
            </a:extLst>
          </p:cNvPr>
          <p:cNvSpPr txBox="1"/>
          <p:nvPr/>
        </p:nvSpPr>
        <p:spPr>
          <a:xfrm>
            <a:off x="7414433" y="2600183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1.00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Google Shape;6999;p119">
            <a:extLst>
              <a:ext uri="{FF2B5EF4-FFF2-40B4-BE49-F238E27FC236}">
                <a16:creationId xmlns:a16="http://schemas.microsoft.com/office/drawing/2014/main" id="{8923D486-8D66-80B8-53EA-849F5866DD5F}"/>
              </a:ext>
            </a:extLst>
          </p:cNvPr>
          <p:cNvSpPr txBox="1"/>
          <p:nvPr/>
        </p:nvSpPr>
        <p:spPr>
          <a:xfrm rot="1909">
            <a:off x="8145567" y="5507764"/>
            <a:ext cx="1440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Eq. Sh.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" name="Google Shape;7001;p119">
            <a:extLst>
              <a:ext uri="{FF2B5EF4-FFF2-40B4-BE49-F238E27FC236}">
                <a16:creationId xmlns:a16="http://schemas.microsoft.com/office/drawing/2014/main" id="{B519072B-BD8A-557F-4B99-3715F2CE4950}"/>
              </a:ext>
            </a:extLst>
          </p:cNvPr>
          <p:cNvSpPr/>
          <p:nvPr/>
        </p:nvSpPr>
        <p:spPr>
          <a:xfrm>
            <a:off x="8500119" y="5308800"/>
            <a:ext cx="609600" cy="172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" name="Google Shape;7002;p119">
            <a:extLst>
              <a:ext uri="{FF2B5EF4-FFF2-40B4-BE49-F238E27FC236}">
                <a16:creationId xmlns:a16="http://schemas.microsoft.com/office/drawing/2014/main" id="{2D3CF3E1-4426-DE66-2788-359E2EED0A68}"/>
              </a:ext>
            </a:extLst>
          </p:cNvPr>
          <p:cNvSpPr txBox="1"/>
          <p:nvPr/>
        </p:nvSpPr>
        <p:spPr>
          <a:xfrm>
            <a:off x="8500115" y="48811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latin typeface="Lato"/>
                <a:ea typeface="Lato"/>
                <a:cs typeface="Lato"/>
                <a:sym typeface="Lato"/>
              </a:rPr>
              <a:t>0.06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EACDAE-6056-4A3F-C01D-D963F495D125}"/>
              </a:ext>
            </a:extLst>
          </p:cNvPr>
          <p:cNvSpPr txBox="1"/>
          <p:nvPr/>
        </p:nvSpPr>
        <p:spPr>
          <a:xfrm>
            <a:off x="8637901" y="5293405"/>
            <a:ext cx="348487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B050"/>
                </a:solidFill>
                <a:latin typeface="Agency FB" panose="020B0503020202020204" pitchFamily="34" charset="0"/>
              </a:rPr>
              <a:t>EJR</a:t>
            </a:r>
            <a:endParaRPr lang="en-US" sz="1100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19766B-ADB1-C278-6A06-AE2143706466}"/>
              </a:ext>
            </a:extLst>
          </p:cNvPr>
          <p:cNvSpPr txBox="1"/>
          <p:nvPr/>
        </p:nvSpPr>
        <p:spPr>
          <a:xfrm rot="19817752">
            <a:off x="7410079" y="4421666"/>
            <a:ext cx="6179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gency FB" panose="020B0503020202020204" pitchFamily="34" charset="0"/>
              </a:rPr>
              <a:t>unfair</a:t>
            </a:r>
            <a:endParaRPr lang="en-US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0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728EBB40-D15E-0083-F79C-E2DBC5A0B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C6B2BEF1-44A4-9342-EEC5-C2EC743B394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768779B3-C787-8BFE-8B6B-1041B29E5A18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1264511D-B2B5-8A9B-68D4-821081D04FF5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Google Shape;6749;p114">
            <a:extLst>
              <a:ext uri="{FF2B5EF4-FFF2-40B4-BE49-F238E27FC236}">
                <a16:creationId xmlns:a16="http://schemas.microsoft.com/office/drawing/2014/main" id="{CB2749CF-1B5C-A031-2C84-5C10494E3E29}"/>
              </a:ext>
            </a:extLst>
          </p:cNvPr>
          <p:cNvSpPr/>
          <p:nvPr/>
        </p:nvSpPr>
        <p:spPr>
          <a:xfrm>
            <a:off x="1609445" y="2603200"/>
            <a:ext cx="3493499" cy="288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6755;p114">
            <a:extLst>
              <a:ext uri="{FF2B5EF4-FFF2-40B4-BE49-F238E27FC236}">
                <a16:creationId xmlns:a16="http://schemas.microsoft.com/office/drawing/2014/main" id="{F28BCCEB-A284-3B9C-BD1D-FADA59E12689}"/>
              </a:ext>
            </a:extLst>
          </p:cNvPr>
          <p:cNvSpPr txBox="1"/>
          <p:nvPr/>
        </p:nvSpPr>
        <p:spPr>
          <a:xfrm>
            <a:off x="756104" y="231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6756;p114">
            <a:extLst>
              <a:ext uri="{FF2B5EF4-FFF2-40B4-BE49-F238E27FC236}">
                <a16:creationId xmlns:a16="http://schemas.microsoft.com/office/drawing/2014/main" id="{4F36D02A-CE22-E336-1577-7CA4267369B5}"/>
              </a:ext>
            </a:extLst>
          </p:cNvPr>
          <p:cNvSpPr txBox="1"/>
          <p:nvPr/>
        </p:nvSpPr>
        <p:spPr>
          <a:xfrm>
            <a:off x="756104" y="303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6757;p114">
            <a:extLst>
              <a:ext uri="{FF2B5EF4-FFF2-40B4-BE49-F238E27FC236}">
                <a16:creationId xmlns:a16="http://schemas.microsoft.com/office/drawing/2014/main" id="{6E6F25EC-E9DC-1228-6D2E-A407125B2AAE}"/>
              </a:ext>
            </a:extLst>
          </p:cNvPr>
          <p:cNvSpPr txBox="1"/>
          <p:nvPr/>
        </p:nvSpPr>
        <p:spPr>
          <a:xfrm>
            <a:off x="756104" y="375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6758;p114">
            <a:extLst>
              <a:ext uri="{FF2B5EF4-FFF2-40B4-BE49-F238E27FC236}">
                <a16:creationId xmlns:a16="http://schemas.microsoft.com/office/drawing/2014/main" id="{46D07585-5A00-05C6-CFA3-2F565CF56C84}"/>
              </a:ext>
            </a:extLst>
          </p:cNvPr>
          <p:cNvSpPr txBox="1"/>
          <p:nvPr/>
        </p:nvSpPr>
        <p:spPr>
          <a:xfrm>
            <a:off x="756104" y="447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6759;p114">
            <a:extLst>
              <a:ext uri="{FF2B5EF4-FFF2-40B4-BE49-F238E27FC236}">
                <a16:creationId xmlns:a16="http://schemas.microsoft.com/office/drawing/2014/main" id="{FEC134B3-2BD6-D1A6-5211-1A8B1C870C90}"/>
              </a:ext>
            </a:extLst>
          </p:cNvPr>
          <p:cNvSpPr txBox="1"/>
          <p:nvPr/>
        </p:nvSpPr>
        <p:spPr>
          <a:xfrm>
            <a:off x="756104" y="519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" name="Google Shape;6760;p114">
            <a:extLst>
              <a:ext uri="{FF2B5EF4-FFF2-40B4-BE49-F238E27FC236}">
                <a16:creationId xmlns:a16="http://schemas.microsoft.com/office/drawing/2014/main" id="{4D4EB041-482F-459A-5A2C-B6CCC0CE8927}"/>
              </a:ext>
            </a:extLst>
          </p:cNvPr>
          <p:cNvCxnSpPr/>
          <p:nvPr/>
        </p:nvCxnSpPr>
        <p:spPr>
          <a:xfrm>
            <a:off x="1606621" y="332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6761;p114">
            <a:extLst>
              <a:ext uri="{FF2B5EF4-FFF2-40B4-BE49-F238E27FC236}">
                <a16:creationId xmlns:a16="http://schemas.microsoft.com/office/drawing/2014/main" id="{6C32881C-063D-91FC-FB9C-FAC864D6C931}"/>
              </a:ext>
            </a:extLst>
          </p:cNvPr>
          <p:cNvCxnSpPr/>
          <p:nvPr/>
        </p:nvCxnSpPr>
        <p:spPr>
          <a:xfrm>
            <a:off x="1606621" y="404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762;p114">
            <a:extLst>
              <a:ext uri="{FF2B5EF4-FFF2-40B4-BE49-F238E27FC236}">
                <a16:creationId xmlns:a16="http://schemas.microsoft.com/office/drawing/2014/main" id="{BDB876FA-6823-8F1F-298A-C74A35FC7B74}"/>
              </a:ext>
            </a:extLst>
          </p:cNvPr>
          <p:cNvCxnSpPr/>
          <p:nvPr/>
        </p:nvCxnSpPr>
        <p:spPr>
          <a:xfrm>
            <a:off x="1606621" y="476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6763;p114">
            <a:extLst>
              <a:ext uri="{FF2B5EF4-FFF2-40B4-BE49-F238E27FC236}">
                <a16:creationId xmlns:a16="http://schemas.microsoft.com/office/drawing/2014/main" id="{51CFDCB9-6927-8A84-8260-224DF1A4A2E7}"/>
              </a:ext>
            </a:extLst>
          </p:cNvPr>
          <p:cNvSpPr txBox="1"/>
          <p:nvPr/>
        </p:nvSpPr>
        <p:spPr>
          <a:xfrm rot="1476">
            <a:off x="1780129" y="5507400"/>
            <a:ext cx="9316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6764;p114">
            <a:extLst>
              <a:ext uri="{FF2B5EF4-FFF2-40B4-BE49-F238E27FC236}">
                <a16:creationId xmlns:a16="http://schemas.microsoft.com/office/drawing/2014/main" id="{0A8CD711-3A2D-4446-6F21-A04626499267}"/>
              </a:ext>
            </a:extLst>
          </p:cNvPr>
          <p:cNvSpPr/>
          <p:nvPr/>
        </p:nvSpPr>
        <p:spPr>
          <a:xfrm>
            <a:off x="1940979" y="2689600"/>
            <a:ext cx="609600" cy="2793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" name="Google Shape;6765;p114">
            <a:extLst>
              <a:ext uri="{FF2B5EF4-FFF2-40B4-BE49-F238E27FC236}">
                <a16:creationId xmlns:a16="http://schemas.microsoft.com/office/drawing/2014/main" id="{DACDD264-F248-10D6-3756-3E407CE7FE8C}"/>
              </a:ext>
            </a:extLst>
          </p:cNvPr>
          <p:cNvSpPr txBox="1"/>
          <p:nvPr/>
        </p:nvSpPr>
        <p:spPr>
          <a:xfrm>
            <a:off x="1941145" y="26742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0.97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Google Shape;6766;p114">
            <a:extLst>
              <a:ext uri="{FF2B5EF4-FFF2-40B4-BE49-F238E27FC236}">
                <a16:creationId xmlns:a16="http://schemas.microsoft.com/office/drawing/2014/main" id="{52232D87-FA8C-E04B-1FE3-EC3B4BBBBD2B}"/>
              </a:ext>
            </a:extLst>
          </p:cNvPr>
          <p:cNvSpPr txBox="1"/>
          <p:nvPr/>
        </p:nvSpPr>
        <p:spPr>
          <a:xfrm rot="1909">
            <a:off x="2672279" y="5507764"/>
            <a:ext cx="1440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Eq. Sh.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Google Shape;6767;p114">
            <a:extLst>
              <a:ext uri="{FF2B5EF4-FFF2-40B4-BE49-F238E27FC236}">
                <a16:creationId xmlns:a16="http://schemas.microsoft.com/office/drawing/2014/main" id="{62FF8F8F-5283-A50D-67BD-A60A5911B8F4}"/>
              </a:ext>
            </a:extLst>
          </p:cNvPr>
          <p:cNvSpPr txBox="1"/>
          <p:nvPr/>
        </p:nvSpPr>
        <p:spPr>
          <a:xfrm rot="1202">
            <a:off x="3809263" y="5507733"/>
            <a:ext cx="1144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BOS</a:t>
            </a:r>
            <a:endParaRPr sz="2667" b="1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6768;p114">
            <a:extLst>
              <a:ext uri="{FF2B5EF4-FFF2-40B4-BE49-F238E27FC236}">
                <a16:creationId xmlns:a16="http://schemas.microsoft.com/office/drawing/2014/main" id="{DF309272-B339-3307-4603-0859DD6D5614}"/>
              </a:ext>
            </a:extLst>
          </p:cNvPr>
          <p:cNvSpPr/>
          <p:nvPr/>
        </p:nvSpPr>
        <p:spPr>
          <a:xfrm>
            <a:off x="3026831" y="4187200"/>
            <a:ext cx="609600" cy="1296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6769;p114">
            <a:extLst>
              <a:ext uri="{FF2B5EF4-FFF2-40B4-BE49-F238E27FC236}">
                <a16:creationId xmlns:a16="http://schemas.microsoft.com/office/drawing/2014/main" id="{4C3AC5A6-356C-7DEC-B846-BCD90EDDD3AF}"/>
              </a:ext>
            </a:extLst>
          </p:cNvPr>
          <p:cNvSpPr txBox="1"/>
          <p:nvPr/>
        </p:nvSpPr>
        <p:spPr>
          <a:xfrm>
            <a:off x="3037443" y="37930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latin typeface="Lato"/>
                <a:ea typeface="Lato"/>
                <a:cs typeface="Lato"/>
                <a:sym typeface="Lato"/>
              </a:rPr>
              <a:t>0.45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6771;p114">
            <a:extLst>
              <a:ext uri="{FF2B5EF4-FFF2-40B4-BE49-F238E27FC236}">
                <a16:creationId xmlns:a16="http://schemas.microsoft.com/office/drawing/2014/main" id="{A1E606C5-7F19-4AF7-76DA-0DCFAD656871}"/>
              </a:ext>
            </a:extLst>
          </p:cNvPr>
          <p:cNvSpPr txBox="1"/>
          <p:nvPr/>
        </p:nvSpPr>
        <p:spPr>
          <a:xfrm>
            <a:off x="4108424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" name="Google Shape;6772;p114">
            <a:extLst>
              <a:ext uri="{FF2B5EF4-FFF2-40B4-BE49-F238E27FC236}">
                <a16:creationId xmlns:a16="http://schemas.microsoft.com/office/drawing/2014/main" id="{1DC76162-F08F-E077-8234-A8AA7C15F453}"/>
              </a:ext>
            </a:extLst>
          </p:cNvPr>
          <p:cNvSpPr/>
          <p:nvPr/>
        </p:nvSpPr>
        <p:spPr>
          <a:xfrm>
            <a:off x="4077655" y="2776000"/>
            <a:ext cx="609600" cy="27072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" name="Google Shape;6773;p114">
            <a:extLst>
              <a:ext uri="{FF2B5EF4-FFF2-40B4-BE49-F238E27FC236}">
                <a16:creationId xmlns:a16="http://schemas.microsoft.com/office/drawing/2014/main" id="{D73BBF9E-420E-F72B-DC72-523DE1198D90}"/>
              </a:ext>
            </a:extLst>
          </p:cNvPr>
          <p:cNvSpPr txBox="1"/>
          <p:nvPr/>
        </p:nvSpPr>
        <p:spPr>
          <a:xfrm>
            <a:off x="4077655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6700;p112">
            <a:extLst>
              <a:ext uri="{FF2B5EF4-FFF2-40B4-BE49-F238E27FC236}">
                <a16:creationId xmlns:a16="http://schemas.microsoft.com/office/drawing/2014/main" id="{BD785457-4C49-29E3-E0A7-57DAE584320F}"/>
              </a:ext>
            </a:extLst>
          </p:cNvPr>
          <p:cNvSpPr txBox="1"/>
          <p:nvPr/>
        </p:nvSpPr>
        <p:spPr>
          <a:xfrm>
            <a:off x="1512833" y="1841293"/>
            <a:ext cx="388177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Fraction of budget spent</a:t>
            </a:r>
            <a:endParaRPr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C5CA84-74E6-C040-AC15-ADB5E05D41DB}"/>
              </a:ext>
            </a:extLst>
          </p:cNvPr>
          <p:cNvSpPr txBox="1"/>
          <p:nvPr/>
        </p:nvSpPr>
        <p:spPr>
          <a:xfrm rot="19493368">
            <a:off x="3869945" y="4578534"/>
            <a:ext cx="10230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EJR-</a:t>
            </a:r>
            <a:r>
              <a:rPr lang="en-GB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approx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2BAC3B-E029-1F2B-153C-3079837F2D38}"/>
              </a:ext>
            </a:extLst>
          </p:cNvPr>
          <p:cNvSpPr txBox="1"/>
          <p:nvPr/>
        </p:nvSpPr>
        <p:spPr>
          <a:xfrm rot="19817752">
            <a:off x="1921450" y="4351914"/>
            <a:ext cx="6179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gency FB" panose="020B0503020202020204" pitchFamily="34" charset="0"/>
              </a:rPr>
              <a:t>unfair</a:t>
            </a:r>
            <a:endParaRPr lang="en-US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91F272-8E4B-EDDB-E70F-26C93446A1A5}"/>
              </a:ext>
            </a:extLst>
          </p:cNvPr>
          <p:cNvSpPr txBox="1"/>
          <p:nvPr/>
        </p:nvSpPr>
        <p:spPr>
          <a:xfrm>
            <a:off x="3119377" y="4763294"/>
            <a:ext cx="45397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EJR</a:t>
            </a:r>
            <a:endParaRPr lang="en-US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sp>
        <p:nvSpPr>
          <p:cNvPr id="27" name="Google Shape;6988;p119">
            <a:extLst>
              <a:ext uri="{FF2B5EF4-FFF2-40B4-BE49-F238E27FC236}">
                <a16:creationId xmlns:a16="http://schemas.microsoft.com/office/drawing/2014/main" id="{09C9AC18-F85D-B03C-9A3D-EC1B9989D60E}"/>
              </a:ext>
            </a:extLst>
          </p:cNvPr>
          <p:cNvSpPr txBox="1"/>
          <p:nvPr/>
        </p:nvSpPr>
        <p:spPr>
          <a:xfrm>
            <a:off x="6229392" y="231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" name="Google Shape;6989;p119">
            <a:extLst>
              <a:ext uri="{FF2B5EF4-FFF2-40B4-BE49-F238E27FC236}">
                <a16:creationId xmlns:a16="http://schemas.microsoft.com/office/drawing/2014/main" id="{9A53B032-DED1-783F-3185-56C84DB8209D}"/>
              </a:ext>
            </a:extLst>
          </p:cNvPr>
          <p:cNvSpPr txBox="1"/>
          <p:nvPr/>
        </p:nvSpPr>
        <p:spPr>
          <a:xfrm>
            <a:off x="6229392" y="303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Google Shape;6990;p119">
            <a:extLst>
              <a:ext uri="{FF2B5EF4-FFF2-40B4-BE49-F238E27FC236}">
                <a16:creationId xmlns:a16="http://schemas.microsoft.com/office/drawing/2014/main" id="{32A17038-E626-102D-A9E4-01196D0EA784}"/>
              </a:ext>
            </a:extLst>
          </p:cNvPr>
          <p:cNvSpPr txBox="1"/>
          <p:nvPr/>
        </p:nvSpPr>
        <p:spPr>
          <a:xfrm>
            <a:off x="6229392" y="375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6991;p119">
            <a:extLst>
              <a:ext uri="{FF2B5EF4-FFF2-40B4-BE49-F238E27FC236}">
                <a16:creationId xmlns:a16="http://schemas.microsoft.com/office/drawing/2014/main" id="{11FA849B-A1B9-0CB5-3D86-85E51BB2A0A0}"/>
              </a:ext>
            </a:extLst>
          </p:cNvPr>
          <p:cNvSpPr txBox="1"/>
          <p:nvPr/>
        </p:nvSpPr>
        <p:spPr>
          <a:xfrm>
            <a:off x="6229392" y="447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" name="Google Shape;6992;p119">
            <a:extLst>
              <a:ext uri="{FF2B5EF4-FFF2-40B4-BE49-F238E27FC236}">
                <a16:creationId xmlns:a16="http://schemas.microsoft.com/office/drawing/2014/main" id="{FEEDA20A-69B2-89F7-C606-45F64AFBABCD}"/>
              </a:ext>
            </a:extLst>
          </p:cNvPr>
          <p:cNvSpPr txBox="1"/>
          <p:nvPr/>
        </p:nvSpPr>
        <p:spPr>
          <a:xfrm>
            <a:off x="6229392" y="51952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8785ECA-112D-0208-B249-4103AADD3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28" y="1829287"/>
            <a:ext cx="4663844" cy="4291956"/>
          </a:xfrm>
          <a:prstGeom prst="rect">
            <a:avLst/>
          </a:prstGeom>
        </p:spPr>
      </p:pic>
      <p:sp>
        <p:nvSpPr>
          <p:cNvPr id="49" name="Google Shape;6986;p119">
            <a:extLst>
              <a:ext uri="{FF2B5EF4-FFF2-40B4-BE49-F238E27FC236}">
                <a16:creationId xmlns:a16="http://schemas.microsoft.com/office/drawing/2014/main" id="{5572F2D6-8C3D-5953-3FF8-DC3964F6D42A}"/>
              </a:ext>
            </a:extLst>
          </p:cNvPr>
          <p:cNvSpPr/>
          <p:nvPr/>
        </p:nvSpPr>
        <p:spPr>
          <a:xfrm>
            <a:off x="7082733" y="2603200"/>
            <a:ext cx="3518630" cy="2880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" name="Google Shape;6987;p119">
            <a:extLst>
              <a:ext uri="{FF2B5EF4-FFF2-40B4-BE49-F238E27FC236}">
                <a16:creationId xmlns:a16="http://schemas.microsoft.com/office/drawing/2014/main" id="{97D7A99C-BAEC-BB1B-F31C-17039E8654AB}"/>
              </a:ext>
            </a:extLst>
          </p:cNvPr>
          <p:cNvSpPr txBox="1"/>
          <p:nvPr/>
        </p:nvSpPr>
        <p:spPr>
          <a:xfrm>
            <a:off x="6540567" y="1479311"/>
            <a:ext cx="4650400" cy="10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Fraction of instances with exhausted budget</a:t>
            </a:r>
            <a:endParaRPr sz="2400" dirty="0"/>
          </a:p>
        </p:txBody>
      </p:sp>
      <p:cxnSp>
        <p:nvCxnSpPr>
          <p:cNvPr id="51" name="Google Shape;6993;p119">
            <a:extLst>
              <a:ext uri="{FF2B5EF4-FFF2-40B4-BE49-F238E27FC236}">
                <a16:creationId xmlns:a16="http://schemas.microsoft.com/office/drawing/2014/main" id="{BCA95ED1-E993-F885-A56E-FCC98A0B0ED2}"/>
              </a:ext>
            </a:extLst>
          </p:cNvPr>
          <p:cNvCxnSpPr/>
          <p:nvPr/>
        </p:nvCxnSpPr>
        <p:spPr>
          <a:xfrm>
            <a:off x="7079909" y="332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6994;p119">
            <a:extLst>
              <a:ext uri="{FF2B5EF4-FFF2-40B4-BE49-F238E27FC236}">
                <a16:creationId xmlns:a16="http://schemas.microsoft.com/office/drawing/2014/main" id="{EDB423B7-5980-D8D2-5399-841A90175E3A}"/>
              </a:ext>
            </a:extLst>
          </p:cNvPr>
          <p:cNvCxnSpPr/>
          <p:nvPr/>
        </p:nvCxnSpPr>
        <p:spPr>
          <a:xfrm>
            <a:off x="7079909" y="404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6995;p119">
            <a:extLst>
              <a:ext uri="{FF2B5EF4-FFF2-40B4-BE49-F238E27FC236}">
                <a16:creationId xmlns:a16="http://schemas.microsoft.com/office/drawing/2014/main" id="{71873E03-81E8-FB91-3341-AC940482C31C}"/>
              </a:ext>
            </a:extLst>
          </p:cNvPr>
          <p:cNvCxnSpPr/>
          <p:nvPr/>
        </p:nvCxnSpPr>
        <p:spPr>
          <a:xfrm>
            <a:off x="7079909" y="47632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" name="Google Shape;6996;p119">
            <a:extLst>
              <a:ext uri="{FF2B5EF4-FFF2-40B4-BE49-F238E27FC236}">
                <a16:creationId xmlns:a16="http://schemas.microsoft.com/office/drawing/2014/main" id="{6373717A-9916-8093-89E3-6F2D87D72292}"/>
              </a:ext>
            </a:extLst>
          </p:cNvPr>
          <p:cNvSpPr txBox="1"/>
          <p:nvPr/>
        </p:nvSpPr>
        <p:spPr>
          <a:xfrm rot="1476">
            <a:off x="7253417" y="5507400"/>
            <a:ext cx="9316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" name="Google Shape;6997;p119">
            <a:extLst>
              <a:ext uri="{FF2B5EF4-FFF2-40B4-BE49-F238E27FC236}">
                <a16:creationId xmlns:a16="http://schemas.microsoft.com/office/drawing/2014/main" id="{0695EE6B-7FD3-C158-FE8B-1E9A5EBFFBBF}"/>
              </a:ext>
            </a:extLst>
          </p:cNvPr>
          <p:cNvSpPr/>
          <p:nvPr/>
        </p:nvSpPr>
        <p:spPr>
          <a:xfrm>
            <a:off x="7414267" y="2603200"/>
            <a:ext cx="609600" cy="2880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" name="Google Shape;6998;p119">
            <a:extLst>
              <a:ext uri="{FF2B5EF4-FFF2-40B4-BE49-F238E27FC236}">
                <a16:creationId xmlns:a16="http://schemas.microsoft.com/office/drawing/2014/main" id="{BC512D98-15CA-4EC6-1B86-C9AFE7BEFD6B}"/>
              </a:ext>
            </a:extLst>
          </p:cNvPr>
          <p:cNvSpPr txBox="1"/>
          <p:nvPr/>
        </p:nvSpPr>
        <p:spPr>
          <a:xfrm>
            <a:off x="7414433" y="2600183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1.00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" name="Google Shape;6999;p119">
            <a:extLst>
              <a:ext uri="{FF2B5EF4-FFF2-40B4-BE49-F238E27FC236}">
                <a16:creationId xmlns:a16="http://schemas.microsoft.com/office/drawing/2014/main" id="{3EA50D05-C188-5B04-7E91-94E151DC4369}"/>
              </a:ext>
            </a:extLst>
          </p:cNvPr>
          <p:cNvSpPr txBox="1"/>
          <p:nvPr/>
        </p:nvSpPr>
        <p:spPr>
          <a:xfrm rot="1909">
            <a:off x="8145567" y="5507764"/>
            <a:ext cx="1440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Eq. Sh.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" name="Google Shape;7000;p119">
            <a:extLst>
              <a:ext uri="{FF2B5EF4-FFF2-40B4-BE49-F238E27FC236}">
                <a16:creationId xmlns:a16="http://schemas.microsoft.com/office/drawing/2014/main" id="{C69087EF-1FA7-F0CC-5D10-430D8835CF7C}"/>
              </a:ext>
            </a:extLst>
          </p:cNvPr>
          <p:cNvSpPr txBox="1"/>
          <p:nvPr/>
        </p:nvSpPr>
        <p:spPr>
          <a:xfrm rot="1202">
            <a:off x="9371043" y="5507733"/>
            <a:ext cx="1144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BOS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" name="Google Shape;7001;p119">
            <a:extLst>
              <a:ext uri="{FF2B5EF4-FFF2-40B4-BE49-F238E27FC236}">
                <a16:creationId xmlns:a16="http://schemas.microsoft.com/office/drawing/2014/main" id="{D795C152-3153-376B-FCBD-846E08160329}"/>
              </a:ext>
            </a:extLst>
          </p:cNvPr>
          <p:cNvSpPr/>
          <p:nvPr/>
        </p:nvSpPr>
        <p:spPr>
          <a:xfrm>
            <a:off x="8500119" y="5308800"/>
            <a:ext cx="609600" cy="172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" name="Google Shape;7002;p119">
            <a:extLst>
              <a:ext uri="{FF2B5EF4-FFF2-40B4-BE49-F238E27FC236}">
                <a16:creationId xmlns:a16="http://schemas.microsoft.com/office/drawing/2014/main" id="{37E24B91-6BF5-A407-BB0C-0C6AA301A820}"/>
              </a:ext>
            </a:extLst>
          </p:cNvPr>
          <p:cNvSpPr txBox="1"/>
          <p:nvPr/>
        </p:nvSpPr>
        <p:spPr>
          <a:xfrm>
            <a:off x="8500115" y="48811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latin typeface="Lato"/>
                <a:ea typeface="Lato"/>
                <a:cs typeface="Lato"/>
                <a:sym typeface="Lato"/>
              </a:rPr>
              <a:t>0.06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7003;p119">
            <a:extLst>
              <a:ext uri="{FF2B5EF4-FFF2-40B4-BE49-F238E27FC236}">
                <a16:creationId xmlns:a16="http://schemas.microsoft.com/office/drawing/2014/main" id="{1CF84D8D-5504-AE91-7744-A9E8163D4305}"/>
              </a:ext>
            </a:extLst>
          </p:cNvPr>
          <p:cNvSpPr txBox="1"/>
          <p:nvPr/>
        </p:nvSpPr>
        <p:spPr>
          <a:xfrm>
            <a:off x="9581712" y="2775992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0.94</a:t>
            </a:r>
            <a:endParaRPr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" name="Google Shape;7004;p119">
            <a:extLst>
              <a:ext uri="{FF2B5EF4-FFF2-40B4-BE49-F238E27FC236}">
                <a16:creationId xmlns:a16="http://schemas.microsoft.com/office/drawing/2014/main" id="{988895DD-B7E0-63BC-ECA7-EA693209F691}"/>
              </a:ext>
            </a:extLst>
          </p:cNvPr>
          <p:cNvSpPr/>
          <p:nvPr/>
        </p:nvSpPr>
        <p:spPr>
          <a:xfrm>
            <a:off x="9639447" y="2640000"/>
            <a:ext cx="609600" cy="2832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" name="Google Shape;7005;p119">
            <a:extLst>
              <a:ext uri="{FF2B5EF4-FFF2-40B4-BE49-F238E27FC236}">
                <a16:creationId xmlns:a16="http://schemas.microsoft.com/office/drawing/2014/main" id="{B15A1C75-C041-8C25-1425-4134712B6D51}"/>
              </a:ext>
            </a:extLst>
          </p:cNvPr>
          <p:cNvSpPr txBox="1"/>
          <p:nvPr/>
        </p:nvSpPr>
        <p:spPr>
          <a:xfrm>
            <a:off x="9527483" y="2591907"/>
            <a:ext cx="8544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0.999</a:t>
            </a:r>
            <a:endParaRPr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92" name="TextBox 6591">
            <a:extLst>
              <a:ext uri="{FF2B5EF4-FFF2-40B4-BE49-F238E27FC236}">
                <a16:creationId xmlns:a16="http://schemas.microsoft.com/office/drawing/2014/main" id="{FF3C04D9-B05D-C1D4-BA24-6D31DF5628C2}"/>
              </a:ext>
            </a:extLst>
          </p:cNvPr>
          <p:cNvSpPr txBox="1"/>
          <p:nvPr/>
        </p:nvSpPr>
        <p:spPr>
          <a:xfrm rot="19817752">
            <a:off x="7410079" y="4421666"/>
            <a:ext cx="6179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Agency FB" panose="020B0503020202020204" pitchFamily="34" charset="0"/>
              </a:rPr>
              <a:t>unfair</a:t>
            </a:r>
            <a:endParaRPr lang="en-US" dirty="0"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  <p:sp>
        <p:nvSpPr>
          <p:cNvPr id="6593" name="TextBox 6592">
            <a:extLst>
              <a:ext uri="{FF2B5EF4-FFF2-40B4-BE49-F238E27FC236}">
                <a16:creationId xmlns:a16="http://schemas.microsoft.com/office/drawing/2014/main" id="{0C9928E7-249E-E753-BA5E-38353880E9B9}"/>
              </a:ext>
            </a:extLst>
          </p:cNvPr>
          <p:cNvSpPr txBox="1"/>
          <p:nvPr/>
        </p:nvSpPr>
        <p:spPr>
          <a:xfrm>
            <a:off x="8637901" y="5293405"/>
            <a:ext cx="348487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B050"/>
                </a:solidFill>
                <a:latin typeface="Agency FB" panose="020B0503020202020204" pitchFamily="34" charset="0"/>
              </a:rPr>
              <a:t>EJR</a:t>
            </a:r>
            <a:endParaRPr lang="en-US" sz="1100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sp>
        <p:nvSpPr>
          <p:cNvPr id="6594" name="TextBox 6593">
            <a:extLst>
              <a:ext uri="{FF2B5EF4-FFF2-40B4-BE49-F238E27FC236}">
                <a16:creationId xmlns:a16="http://schemas.microsoft.com/office/drawing/2014/main" id="{EF56C712-B6A0-06C7-C15A-0FFEABACF272}"/>
              </a:ext>
            </a:extLst>
          </p:cNvPr>
          <p:cNvSpPr txBox="1"/>
          <p:nvPr/>
        </p:nvSpPr>
        <p:spPr>
          <a:xfrm rot="19493368">
            <a:off x="9443164" y="4347002"/>
            <a:ext cx="10230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EJR-</a:t>
            </a:r>
            <a:r>
              <a:rPr lang="en-GB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rPr>
              <a:t>approx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Agency FB" panose="020B0503020202020204" pitchFamily="34" charset="0"/>
            </a:endParaRPr>
          </a:p>
        </p:txBody>
      </p:sp>
      <p:pic>
        <p:nvPicPr>
          <p:cNvPr id="6595" name="Picture 6594">
            <a:extLst>
              <a:ext uri="{FF2B5EF4-FFF2-40B4-BE49-F238E27FC236}">
                <a16:creationId xmlns:a16="http://schemas.microsoft.com/office/drawing/2014/main" id="{DABBE577-A02A-B1F1-DEC9-1ACD13322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140" y="1479311"/>
            <a:ext cx="4962574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C264C130-33D0-0D04-580A-712E50F4B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C76DBD42-1D31-AD1F-6FFD-E55AB4FD704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74DC83F3-2479-955F-486D-075422D4E7E5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988D9F75-F5AA-D917-8AFE-6364A8908700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74" name="Picture 6673">
            <a:extLst>
              <a:ext uri="{FF2B5EF4-FFF2-40B4-BE49-F238E27FC236}">
                <a16:creationId xmlns:a16="http://schemas.microsoft.com/office/drawing/2014/main" id="{3E5D0B49-4C38-7AF2-369D-9B74F27A0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186" y="104360"/>
            <a:ext cx="1794446" cy="1651360"/>
          </a:xfrm>
          <a:prstGeom prst="rect">
            <a:avLst/>
          </a:prstGeom>
        </p:spPr>
      </p:pic>
      <p:pic>
        <p:nvPicPr>
          <p:cNvPr id="6675" name="Picture 6674">
            <a:extLst>
              <a:ext uri="{FF2B5EF4-FFF2-40B4-BE49-F238E27FC236}">
                <a16:creationId xmlns:a16="http://schemas.microsoft.com/office/drawing/2014/main" id="{FE6A95A5-74D8-006D-0E96-937FEAF31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629" y="1815190"/>
            <a:ext cx="1794446" cy="1682018"/>
          </a:xfrm>
          <a:prstGeom prst="rect">
            <a:avLst/>
          </a:prstGeom>
        </p:spPr>
      </p:pic>
      <p:sp>
        <p:nvSpPr>
          <p:cNvPr id="6676" name="Google Shape;7194;p124">
            <a:extLst>
              <a:ext uri="{FF2B5EF4-FFF2-40B4-BE49-F238E27FC236}">
                <a16:creationId xmlns:a16="http://schemas.microsoft.com/office/drawing/2014/main" id="{3FCAE95F-CD85-1633-D38B-A94C0C36538B}"/>
              </a:ext>
            </a:extLst>
          </p:cNvPr>
          <p:cNvSpPr/>
          <p:nvPr/>
        </p:nvSpPr>
        <p:spPr>
          <a:xfrm>
            <a:off x="1275774" y="2459084"/>
            <a:ext cx="4800000" cy="3095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77" name="Google Shape;7199;p124">
            <a:extLst>
              <a:ext uri="{FF2B5EF4-FFF2-40B4-BE49-F238E27FC236}">
                <a16:creationId xmlns:a16="http://schemas.microsoft.com/office/drawing/2014/main" id="{5D2A2333-911A-272A-0FD9-D455C5FEECBC}"/>
              </a:ext>
            </a:extLst>
          </p:cNvPr>
          <p:cNvSpPr txBox="1"/>
          <p:nvPr/>
        </p:nvSpPr>
        <p:spPr>
          <a:xfrm>
            <a:off x="1417571" y="5455649"/>
            <a:ext cx="7688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1–8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78" name="Google Shape;7200;p124">
            <a:extLst>
              <a:ext uri="{FF2B5EF4-FFF2-40B4-BE49-F238E27FC236}">
                <a16:creationId xmlns:a16="http://schemas.microsoft.com/office/drawing/2014/main" id="{47B2688A-0B62-F69D-42F8-DBB7CD9B84C4}"/>
              </a:ext>
            </a:extLst>
          </p:cNvPr>
          <p:cNvSpPr txBox="1"/>
          <p:nvPr/>
        </p:nvSpPr>
        <p:spPr>
          <a:xfrm>
            <a:off x="2680442" y="5455633"/>
            <a:ext cx="896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9–16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79" name="Google Shape;7201;p124">
            <a:extLst>
              <a:ext uri="{FF2B5EF4-FFF2-40B4-BE49-F238E27FC236}">
                <a16:creationId xmlns:a16="http://schemas.microsoft.com/office/drawing/2014/main" id="{D50CF49E-9328-F421-AC94-7137347762E4}"/>
              </a:ext>
            </a:extLst>
          </p:cNvPr>
          <p:cNvSpPr txBox="1"/>
          <p:nvPr/>
        </p:nvSpPr>
        <p:spPr>
          <a:xfrm>
            <a:off x="3768931" y="5455633"/>
            <a:ext cx="10496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17–28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0" name="Google Shape;7202;p124">
            <a:extLst>
              <a:ext uri="{FF2B5EF4-FFF2-40B4-BE49-F238E27FC236}">
                <a16:creationId xmlns:a16="http://schemas.microsoft.com/office/drawing/2014/main" id="{3C18AEAE-E8DF-958D-D014-CCF004EB2372}"/>
              </a:ext>
            </a:extLst>
          </p:cNvPr>
          <p:cNvSpPr txBox="1"/>
          <p:nvPr/>
        </p:nvSpPr>
        <p:spPr>
          <a:xfrm>
            <a:off x="5046050" y="5455633"/>
            <a:ext cx="10496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29+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1" name="Google Shape;7203;p124">
            <a:extLst>
              <a:ext uri="{FF2B5EF4-FFF2-40B4-BE49-F238E27FC236}">
                <a16:creationId xmlns:a16="http://schemas.microsoft.com/office/drawing/2014/main" id="{935F050B-F576-A420-DB15-C66B39000698}"/>
              </a:ext>
            </a:extLst>
          </p:cNvPr>
          <p:cNvSpPr txBox="1"/>
          <p:nvPr/>
        </p:nvSpPr>
        <p:spPr>
          <a:xfrm>
            <a:off x="422941" y="24497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1.00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2" name="Google Shape;7204;p124">
            <a:extLst>
              <a:ext uri="{FF2B5EF4-FFF2-40B4-BE49-F238E27FC236}">
                <a16:creationId xmlns:a16="http://schemas.microsoft.com/office/drawing/2014/main" id="{15891675-3ABA-C1F6-7CC2-F602FD013440}"/>
              </a:ext>
            </a:extLst>
          </p:cNvPr>
          <p:cNvSpPr txBox="1"/>
          <p:nvPr/>
        </p:nvSpPr>
        <p:spPr>
          <a:xfrm>
            <a:off x="422941" y="3033091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0.95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3" name="Google Shape;7205;p124">
            <a:extLst>
              <a:ext uri="{FF2B5EF4-FFF2-40B4-BE49-F238E27FC236}">
                <a16:creationId xmlns:a16="http://schemas.microsoft.com/office/drawing/2014/main" id="{8C02E7CF-EF3C-483F-03C8-74AAA895D876}"/>
              </a:ext>
            </a:extLst>
          </p:cNvPr>
          <p:cNvSpPr txBox="1"/>
          <p:nvPr/>
        </p:nvSpPr>
        <p:spPr>
          <a:xfrm>
            <a:off x="422941" y="3633955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0.90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4" name="Google Shape;7206;p124">
            <a:extLst>
              <a:ext uri="{FF2B5EF4-FFF2-40B4-BE49-F238E27FC236}">
                <a16:creationId xmlns:a16="http://schemas.microsoft.com/office/drawing/2014/main" id="{945281E0-3240-2A64-7068-87CF480315B8}"/>
              </a:ext>
            </a:extLst>
          </p:cNvPr>
          <p:cNvSpPr txBox="1"/>
          <p:nvPr/>
        </p:nvSpPr>
        <p:spPr>
          <a:xfrm>
            <a:off x="422941" y="4261028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0.85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5" name="Google Shape;7207;p124">
            <a:extLst>
              <a:ext uri="{FF2B5EF4-FFF2-40B4-BE49-F238E27FC236}">
                <a16:creationId xmlns:a16="http://schemas.microsoft.com/office/drawing/2014/main" id="{30D5695F-3B1E-B984-3AD1-BE952A515C9A}"/>
              </a:ext>
            </a:extLst>
          </p:cNvPr>
          <p:cNvSpPr txBox="1"/>
          <p:nvPr/>
        </p:nvSpPr>
        <p:spPr>
          <a:xfrm>
            <a:off x="422941" y="4879364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0.80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6" name="Google Shape;7208;p124">
            <a:extLst>
              <a:ext uri="{FF2B5EF4-FFF2-40B4-BE49-F238E27FC236}">
                <a16:creationId xmlns:a16="http://schemas.microsoft.com/office/drawing/2014/main" id="{6DA9FEC4-03B7-33C9-B36C-25C976BDAD0C}"/>
              </a:ext>
            </a:extLst>
          </p:cNvPr>
          <p:cNvSpPr txBox="1"/>
          <p:nvPr/>
        </p:nvSpPr>
        <p:spPr>
          <a:xfrm rot="16200000">
            <a:off x="-1345598" y="3675300"/>
            <a:ext cx="3114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Average Total Utility</a:t>
            </a:r>
            <a:endParaRPr sz="2400"/>
          </a:p>
        </p:txBody>
      </p:sp>
      <p:sp>
        <p:nvSpPr>
          <p:cNvPr id="6687" name="Google Shape;7209;p124">
            <a:extLst>
              <a:ext uri="{FF2B5EF4-FFF2-40B4-BE49-F238E27FC236}">
                <a16:creationId xmlns:a16="http://schemas.microsoft.com/office/drawing/2014/main" id="{3A0B8BBB-502C-47DE-92AC-F9FF1DE3771D}"/>
              </a:ext>
            </a:extLst>
          </p:cNvPr>
          <p:cNvSpPr txBox="1"/>
          <p:nvPr/>
        </p:nvSpPr>
        <p:spPr>
          <a:xfrm>
            <a:off x="1277343" y="5796333"/>
            <a:ext cx="4800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Number of Projects</a:t>
            </a:r>
            <a:endParaRPr sz="2400"/>
          </a:p>
        </p:txBody>
      </p:sp>
      <p:cxnSp>
        <p:nvCxnSpPr>
          <p:cNvPr id="6698" name="Google Shape;7225;p124">
            <a:extLst>
              <a:ext uri="{FF2B5EF4-FFF2-40B4-BE49-F238E27FC236}">
                <a16:creationId xmlns:a16="http://schemas.microsoft.com/office/drawing/2014/main" id="{C042BE50-EE26-DF3F-DED4-36D3A042768E}"/>
              </a:ext>
            </a:extLst>
          </p:cNvPr>
          <p:cNvCxnSpPr/>
          <p:nvPr/>
        </p:nvCxnSpPr>
        <p:spPr>
          <a:xfrm>
            <a:off x="1289166" y="271146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99" name="Google Shape;7226;p124">
            <a:extLst>
              <a:ext uri="{FF2B5EF4-FFF2-40B4-BE49-F238E27FC236}">
                <a16:creationId xmlns:a16="http://schemas.microsoft.com/office/drawing/2014/main" id="{B786A2D5-9EDB-A622-0716-FE52891B5154}"/>
              </a:ext>
            </a:extLst>
          </p:cNvPr>
          <p:cNvCxnSpPr/>
          <p:nvPr/>
        </p:nvCxnSpPr>
        <p:spPr>
          <a:xfrm>
            <a:off x="1289166" y="33267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0" name="Google Shape;7227;p124">
            <a:extLst>
              <a:ext uri="{FF2B5EF4-FFF2-40B4-BE49-F238E27FC236}">
                <a16:creationId xmlns:a16="http://schemas.microsoft.com/office/drawing/2014/main" id="{A9205BB9-E293-FABE-2BBC-B5B288C56160}"/>
              </a:ext>
            </a:extLst>
          </p:cNvPr>
          <p:cNvCxnSpPr/>
          <p:nvPr/>
        </p:nvCxnSpPr>
        <p:spPr>
          <a:xfrm>
            <a:off x="1289166" y="3948508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1" name="Google Shape;7228;p124">
            <a:extLst>
              <a:ext uri="{FF2B5EF4-FFF2-40B4-BE49-F238E27FC236}">
                <a16:creationId xmlns:a16="http://schemas.microsoft.com/office/drawing/2014/main" id="{842FD7DC-1675-FEAC-E98B-E388F193DD47}"/>
              </a:ext>
            </a:extLst>
          </p:cNvPr>
          <p:cNvCxnSpPr/>
          <p:nvPr/>
        </p:nvCxnSpPr>
        <p:spPr>
          <a:xfrm>
            <a:off x="1289166" y="456416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2" name="Google Shape;7229;p124">
            <a:extLst>
              <a:ext uri="{FF2B5EF4-FFF2-40B4-BE49-F238E27FC236}">
                <a16:creationId xmlns:a16="http://schemas.microsoft.com/office/drawing/2014/main" id="{5FE0C42C-3438-5E31-F994-AC0110DFB0D8}"/>
              </a:ext>
            </a:extLst>
          </p:cNvPr>
          <p:cNvCxnSpPr/>
          <p:nvPr/>
        </p:nvCxnSpPr>
        <p:spPr>
          <a:xfrm>
            <a:off x="1289166" y="518646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3" name="Google Shape;7230;p124">
            <a:extLst>
              <a:ext uri="{FF2B5EF4-FFF2-40B4-BE49-F238E27FC236}">
                <a16:creationId xmlns:a16="http://schemas.microsoft.com/office/drawing/2014/main" id="{40154A9E-DA06-42AE-DF55-D5DBD459F2DB}"/>
              </a:ext>
            </a:extLst>
          </p:cNvPr>
          <p:cNvCxnSpPr/>
          <p:nvPr/>
        </p:nvCxnSpPr>
        <p:spPr>
          <a:xfrm>
            <a:off x="5965866" y="271146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4" name="Google Shape;7231;p124">
            <a:extLst>
              <a:ext uri="{FF2B5EF4-FFF2-40B4-BE49-F238E27FC236}">
                <a16:creationId xmlns:a16="http://schemas.microsoft.com/office/drawing/2014/main" id="{8902E215-F3E6-67FF-CF26-0B6CBBB1599C}"/>
              </a:ext>
            </a:extLst>
          </p:cNvPr>
          <p:cNvCxnSpPr/>
          <p:nvPr/>
        </p:nvCxnSpPr>
        <p:spPr>
          <a:xfrm>
            <a:off x="5965866" y="33267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5" name="Google Shape;7232;p124">
            <a:extLst>
              <a:ext uri="{FF2B5EF4-FFF2-40B4-BE49-F238E27FC236}">
                <a16:creationId xmlns:a16="http://schemas.microsoft.com/office/drawing/2014/main" id="{A1BDB1C7-D2A9-EBC7-8C50-5A9F98050989}"/>
              </a:ext>
            </a:extLst>
          </p:cNvPr>
          <p:cNvCxnSpPr/>
          <p:nvPr/>
        </p:nvCxnSpPr>
        <p:spPr>
          <a:xfrm>
            <a:off x="5965866" y="3948508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6" name="Google Shape;7233;p124">
            <a:extLst>
              <a:ext uri="{FF2B5EF4-FFF2-40B4-BE49-F238E27FC236}">
                <a16:creationId xmlns:a16="http://schemas.microsoft.com/office/drawing/2014/main" id="{DCB51DDB-AA2D-DA0A-0BB1-3E998A546379}"/>
              </a:ext>
            </a:extLst>
          </p:cNvPr>
          <p:cNvCxnSpPr/>
          <p:nvPr/>
        </p:nvCxnSpPr>
        <p:spPr>
          <a:xfrm>
            <a:off x="5965866" y="456416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7" name="Google Shape;7234;p124">
            <a:extLst>
              <a:ext uri="{FF2B5EF4-FFF2-40B4-BE49-F238E27FC236}">
                <a16:creationId xmlns:a16="http://schemas.microsoft.com/office/drawing/2014/main" id="{0C580F1D-6571-80F8-81B8-2AE97BA8AED5}"/>
              </a:ext>
            </a:extLst>
          </p:cNvPr>
          <p:cNvCxnSpPr/>
          <p:nvPr/>
        </p:nvCxnSpPr>
        <p:spPr>
          <a:xfrm>
            <a:off x="5965866" y="518646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8" name="Google Shape;7235;p124">
            <a:extLst>
              <a:ext uri="{FF2B5EF4-FFF2-40B4-BE49-F238E27FC236}">
                <a16:creationId xmlns:a16="http://schemas.microsoft.com/office/drawing/2014/main" id="{0639FE43-16D6-6DB1-3052-73C4FB0D2BE3}"/>
              </a:ext>
            </a:extLst>
          </p:cNvPr>
          <p:cNvCxnSpPr/>
          <p:nvPr/>
        </p:nvCxnSpPr>
        <p:spPr>
          <a:xfrm rot="10800000">
            <a:off x="1806674" y="5407000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9" name="Google Shape;7236;p124">
            <a:extLst>
              <a:ext uri="{FF2B5EF4-FFF2-40B4-BE49-F238E27FC236}">
                <a16:creationId xmlns:a16="http://schemas.microsoft.com/office/drawing/2014/main" id="{4920A624-75BE-C9F5-BD31-00B9EF34665D}"/>
              </a:ext>
            </a:extLst>
          </p:cNvPr>
          <p:cNvCxnSpPr/>
          <p:nvPr/>
        </p:nvCxnSpPr>
        <p:spPr>
          <a:xfrm rot="10800000">
            <a:off x="3055141" y="5407000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0" name="Google Shape;7237;p124">
            <a:extLst>
              <a:ext uri="{FF2B5EF4-FFF2-40B4-BE49-F238E27FC236}">
                <a16:creationId xmlns:a16="http://schemas.microsoft.com/office/drawing/2014/main" id="{A7EFD476-6523-A890-FBCE-B0F3EBD3B453}"/>
              </a:ext>
            </a:extLst>
          </p:cNvPr>
          <p:cNvCxnSpPr/>
          <p:nvPr/>
        </p:nvCxnSpPr>
        <p:spPr>
          <a:xfrm rot="10800000">
            <a:off x="4303607" y="5407000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1" name="Google Shape;7238;p124">
            <a:extLst>
              <a:ext uri="{FF2B5EF4-FFF2-40B4-BE49-F238E27FC236}">
                <a16:creationId xmlns:a16="http://schemas.microsoft.com/office/drawing/2014/main" id="{7BE94E13-26F9-AC6B-1FD1-BBFE589922C6}"/>
              </a:ext>
            </a:extLst>
          </p:cNvPr>
          <p:cNvCxnSpPr/>
          <p:nvPr/>
        </p:nvCxnSpPr>
        <p:spPr>
          <a:xfrm rot="10800000">
            <a:off x="5552074" y="5407000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2641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0B7AFA7F-CEE1-7EE2-74B5-B2934832A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8B61E99E-D70A-F052-E1CA-E18635620ED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F48E4095-A304-CBEA-33B0-5BFCA33596D1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A165FE34-56D2-F404-79F4-CD06F3D77093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74" name="Picture 6673">
            <a:extLst>
              <a:ext uri="{FF2B5EF4-FFF2-40B4-BE49-F238E27FC236}">
                <a16:creationId xmlns:a16="http://schemas.microsoft.com/office/drawing/2014/main" id="{D1CE610B-F5DD-3F99-ECD0-5A6CF53FF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186" y="104360"/>
            <a:ext cx="1794446" cy="1651360"/>
          </a:xfrm>
          <a:prstGeom prst="rect">
            <a:avLst/>
          </a:prstGeom>
        </p:spPr>
      </p:pic>
      <p:pic>
        <p:nvPicPr>
          <p:cNvPr id="6675" name="Picture 6674">
            <a:extLst>
              <a:ext uri="{FF2B5EF4-FFF2-40B4-BE49-F238E27FC236}">
                <a16:creationId xmlns:a16="http://schemas.microsoft.com/office/drawing/2014/main" id="{BDE17165-4292-7196-AB75-C3E1A421C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629" y="1815190"/>
            <a:ext cx="1794446" cy="1682018"/>
          </a:xfrm>
          <a:prstGeom prst="rect">
            <a:avLst/>
          </a:prstGeom>
        </p:spPr>
      </p:pic>
      <p:sp>
        <p:nvSpPr>
          <p:cNvPr id="6676" name="Google Shape;7194;p124">
            <a:extLst>
              <a:ext uri="{FF2B5EF4-FFF2-40B4-BE49-F238E27FC236}">
                <a16:creationId xmlns:a16="http://schemas.microsoft.com/office/drawing/2014/main" id="{02AB87FC-0259-3BBA-5A9C-FF8DC8C1AA83}"/>
              </a:ext>
            </a:extLst>
          </p:cNvPr>
          <p:cNvSpPr/>
          <p:nvPr/>
        </p:nvSpPr>
        <p:spPr>
          <a:xfrm>
            <a:off x="1275774" y="2459084"/>
            <a:ext cx="4800000" cy="3095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77" name="Google Shape;7199;p124">
            <a:extLst>
              <a:ext uri="{FF2B5EF4-FFF2-40B4-BE49-F238E27FC236}">
                <a16:creationId xmlns:a16="http://schemas.microsoft.com/office/drawing/2014/main" id="{772779B0-CA24-70BD-9A21-6685C7328BE9}"/>
              </a:ext>
            </a:extLst>
          </p:cNvPr>
          <p:cNvSpPr txBox="1"/>
          <p:nvPr/>
        </p:nvSpPr>
        <p:spPr>
          <a:xfrm>
            <a:off x="1417571" y="5455649"/>
            <a:ext cx="7688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1–8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78" name="Google Shape;7200;p124">
            <a:extLst>
              <a:ext uri="{FF2B5EF4-FFF2-40B4-BE49-F238E27FC236}">
                <a16:creationId xmlns:a16="http://schemas.microsoft.com/office/drawing/2014/main" id="{E256EDE9-A935-68E3-102F-3E71500D93B5}"/>
              </a:ext>
            </a:extLst>
          </p:cNvPr>
          <p:cNvSpPr txBox="1"/>
          <p:nvPr/>
        </p:nvSpPr>
        <p:spPr>
          <a:xfrm>
            <a:off x="2680442" y="5455633"/>
            <a:ext cx="896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9–16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79" name="Google Shape;7201;p124">
            <a:extLst>
              <a:ext uri="{FF2B5EF4-FFF2-40B4-BE49-F238E27FC236}">
                <a16:creationId xmlns:a16="http://schemas.microsoft.com/office/drawing/2014/main" id="{9B77ED43-2D24-F68E-7860-9D6A1741A336}"/>
              </a:ext>
            </a:extLst>
          </p:cNvPr>
          <p:cNvSpPr txBox="1"/>
          <p:nvPr/>
        </p:nvSpPr>
        <p:spPr>
          <a:xfrm>
            <a:off x="3768931" y="5455633"/>
            <a:ext cx="10496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17–28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0" name="Google Shape;7202;p124">
            <a:extLst>
              <a:ext uri="{FF2B5EF4-FFF2-40B4-BE49-F238E27FC236}">
                <a16:creationId xmlns:a16="http://schemas.microsoft.com/office/drawing/2014/main" id="{4518F19F-373D-AE14-877C-AA704098714F}"/>
              </a:ext>
            </a:extLst>
          </p:cNvPr>
          <p:cNvSpPr txBox="1"/>
          <p:nvPr/>
        </p:nvSpPr>
        <p:spPr>
          <a:xfrm>
            <a:off x="5046050" y="5455633"/>
            <a:ext cx="10496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29+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1" name="Google Shape;7203;p124">
            <a:extLst>
              <a:ext uri="{FF2B5EF4-FFF2-40B4-BE49-F238E27FC236}">
                <a16:creationId xmlns:a16="http://schemas.microsoft.com/office/drawing/2014/main" id="{D792D751-5C36-C310-C365-18D4C628FE91}"/>
              </a:ext>
            </a:extLst>
          </p:cNvPr>
          <p:cNvSpPr txBox="1"/>
          <p:nvPr/>
        </p:nvSpPr>
        <p:spPr>
          <a:xfrm>
            <a:off x="422941" y="244970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1.00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2" name="Google Shape;7204;p124">
            <a:extLst>
              <a:ext uri="{FF2B5EF4-FFF2-40B4-BE49-F238E27FC236}">
                <a16:creationId xmlns:a16="http://schemas.microsoft.com/office/drawing/2014/main" id="{526F3692-AE1B-BB09-2971-3D93383C55E1}"/>
              </a:ext>
            </a:extLst>
          </p:cNvPr>
          <p:cNvSpPr txBox="1"/>
          <p:nvPr/>
        </p:nvSpPr>
        <p:spPr>
          <a:xfrm>
            <a:off x="422941" y="3033091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0.95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3" name="Google Shape;7205;p124">
            <a:extLst>
              <a:ext uri="{FF2B5EF4-FFF2-40B4-BE49-F238E27FC236}">
                <a16:creationId xmlns:a16="http://schemas.microsoft.com/office/drawing/2014/main" id="{74FD5E5B-CA37-CA16-9213-D05F13DAE049}"/>
              </a:ext>
            </a:extLst>
          </p:cNvPr>
          <p:cNvSpPr txBox="1"/>
          <p:nvPr/>
        </p:nvSpPr>
        <p:spPr>
          <a:xfrm>
            <a:off x="422941" y="3633955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0.90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4" name="Google Shape;7206;p124">
            <a:extLst>
              <a:ext uri="{FF2B5EF4-FFF2-40B4-BE49-F238E27FC236}">
                <a16:creationId xmlns:a16="http://schemas.microsoft.com/office/drawing/2014/main" id="{7FE9CE4F-800D-AC23-020B-F1BE574A7B7C}"/>
              </a:ext>
            </a:extLst>
          </p:cNvPr>
          <p:cNvSpPr txBox="1"/>
          <p:nvPr/>
        </p:nvSpPr>
        <p:spPr>
          <a:xfrm>
            <a:off x="422941" y="4261028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0.85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5" name="Google Shape;7207;p124">
            <a:extLst>
              <a:ext uri="{FF2B5EF4-FFF2-40B4-BE49-F238E27FC236}">
                <a16:creationId xmlns:a16="http://schemas.microsoft.com/office/drawing/2014/main" id="{B6DF1F6E-6B53-472A-A122-F0E8816CB205}"/>
              </a:ext>
            </a:extLst>
          </p:cNvPr>
          <p:cNvSpPr txBox="1"/>
          <p:nvPr/>
        </p:nvSpPr>
        <p:spPr>
          <a:xfrm>
            <a:off x="422941" y="4879364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0.80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86" name="Google Shape;7208;p124">
            <a:extLst>
              <a:ext uri="{FF2B5EF4-FFF2-40B4-BE49-F238E27FC236}">
                <a16:creationId xmlns:a16="http://schemas.microsoft.com/office/drawing/2014/main" id="{7CE7FBF0-2548-9D0C-ACB3-252B138EFD54}"/>
              </a:ext>
            </a:extLst>
          </p:cNvPr>
          <p:cNvSpPr txBox="1"/>
          <p:nvPr/>
        </p:nvSpPr>
        <p:spPr>
          <a:xfrm rot="16200000">
            <a:off x="-1345598" y="3675300"/>
            <a:ext cx="3114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Average Total Utility</a:t>
            </a:r>
            <a:endParaRPr sz="2400"/>
          </a:p>
        </p:txBody>
      </p:sp>
      <p:sp>
        <p:nvSpPr>
          <p:cNvPr id="6687" name="Google Shape;7209;p124">
            <a:extLst>
              <a:ext uri="{FF2B5EF4-FFF2-40B4-BE49-F238E27FC236}">
                <a16:creationId xmlns:a16="http://schemas.microsoft.com/office/drawing/2014/main" id="{A24FD5F6-AC1D-B3B3-9AFD-BF9CA6B61337}"/>
              </a:ext>
            </a:extLst>
          </p:cNvPr>
          <p:cNvSpPr txBox="1"/>
          <p:nvPr/>
        </p:nvSpPr>
        <p:spPr>
          <a:xfrm>
            <a:off x="1277343" y="5796333"/>
            <a:ext cx="4800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Number of Projects</a:t>
            </a:r>
            <a:endParaRPr sz="2400"/>
          </a:p>
        </p:txBody>
      </p:sp>
      <p:cxnSp>
        <p:nvCxnSpPr>
          <p:cNvPr id="6688" name="Google Shape;7210;p124">
            <a:extLst>
              <a:ext uri="{FF2B5EF4-FFF2-40B4-BE49-F238E27FC236}">
                <a16:creationId xmlns:a16="http://schemas.microsoft.com/office/drawing/2014/main" id="{76683B82-5FBD-6C7B-57E7-2FCA3784ED3E}"/>
              </a:ext>
            </a:extLst>
          </p:cNvPr>
          <p:cNvCxnSpPr/>
          <p:nvPr/>
        </p:nvCxnSpPr>
        <p:spPr>
          <a:xfrm>
            <a:off x="1786874" y="2714567"/>
            <a:ext cx="3784000" cy="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89" name="Google Shape;7211;p124">
            <a:extLst>
              <a:ext uri="{FF2B5EF4-FFF2-40B4-BE49-F238E27FC236}">
                <a16:creationId xmlns:a16="http://schemas.microsoft.com/office/drawing/2014/main" id="{CBD9AC47-65F4-26BD-A837-1E80CF053972}"/>
              </a:ext>
            </a:extLst>
          </p:cNvPr>
          <p:cNvSpPr/>
          <p:nvPr/>
        </p:nvSpPr>
        <p:spPr>
          <a:xfrm>
            <a:off x="1714174" y="2626767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90" name="Google Shape;7212;p124">
            <a:extLst>
              <a:ext uri="{FF2B5EF4-FFF2-40B4-BE49-F238E27FC236}">
                <a16:creationId xmlns:a16="http://schemas.microsoft.com/office/drawing/2014/main" id="{BDD7078A-2829-1746-859C-655823D08FCD}"/>
              </a:ext>
            </a:extLst>
          </p:cNvPr>
          <p:cNvSpPr/>
          <p:nvPr/>
        </p:nvSpPr>
        <p:spPr>
          <a:xfrm>
            <a:off x="2969174" y="2626767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91" name="Google Shape;7213;p124">
            <a:extLst>
              <a:ext uri="{FF2B5EF4-FFF2-40B4-BE49-F238E27FC236}">
                <a16:creationId xmlns:a16="http://schemas.microsoft.com/office/drawing/2014/main" id="{F2BCF9A2-3D7E-4434-AD97-4DC8EA49A374}"/>
              </a:ext>
            </a:extLst>
          </p:cNvPr>
          <p:cNvSpPr/>
          <p:nvPr/>
        </p:nvSpPr>
        <p:spPr>
          <a:xfrm>
            <a:off x="4224174" y="2626767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92" name="Google Shape;7214;p124">
            <a:extLst>
              <a:ext uri="{FF2B5EF4-FFF2-40B4-BE49-F238E27FC236}">
                <a16:creationId xmlns:a16="http://schemas.microsoft.com/office/drawing/2014/main" id="{68573267-8CC8-F1A6-FA9D-102BCDF2CAF5}"/>
              </a:ext>
            </a:extLst>
          </p:cNvPr>
          <p:cNvSpPr/>
          <p:nvPr/>
        </p:nvSpPr>
        <p:spPr>
          <a:xfrm>
            <a:off x="5479174" y="2626767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93" name="Google Shape;7215;p124">
            <a:extLst>
              <a:ext uri="{FF2B5EF4-FFF2-40B4-BE49-F238E27FC236}">
                <a16:creationId xmlns:a16="http://schemas.microsoft.com/office/drawing/2014/main" id="{FDB73CCD-669F-5ECE-579C-C9CC197B0AD2}"/>
              </a:ext>
            </a:extLst>
          </p:cNvPr>
          <p:cNvSpPr/>
          <p:nvPr/>
        </p:nvSpPr>
        <p:spPr>
          <a:xfrm>
            <a:off x="1799941" y="4473367"/>
            <a:ext cx="3766367" cy="453900"/>
          </a:xfrm>
          <a:custGeom>
            <a:avLst/>
            <a:gdLst/>
            <a:ahLst/>
            <a:cxnLst/>
            <a:rect l="l" t="t" r="r" b="b"/>
            <a:pathLst>
              <a:path w="112991" h="13617" extrusionOk="0">
                <a:moveTo>
                  <a:pt x="0" y="13617"/>
                </a:moveTo>
                <a:lnTo>
                  <a:pt x="37577" y="6677"/>
                </a:lnTo>
                <a:lnTo>
                  <a:pt x="76331" y="4713"/>
                </a:lnTo>
                <a:lnTo>
                  <a:pt x="112991" y="0"/>
                </a:lnTo>
              </a:path>
            </a:pathLst>
          </a:cu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6694" name="Google Shape;7216;p124">
            <a:extLst>
              <a:ext uri="{FF2B5EF4-FFF2-40B4-BE49-F238E27FC236}">
                <a16:creationId xmlns:a16="http://schemas.microsoft.com/office/drawing/2014/main" id="{381C3B0A-5AB5-6E23-93DC-9C2E0C232E98}"/>
              </a:ext>
            </a:extLst>
          </p:cNvPr>
          <p:cNvSpPr/>
          <p:nvPr/>
        </p:nvSpPr>
        <p:spPr>
          <a:xfrm>
            <a:off x="1693174" y="4818167"/>
            <a:ext cx="217600" cy="217600"/>
          </a:xfrm>
          <a:prstGeom prst="diamond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95" name="Google Shape;7217;p124">
            <a:extLst>
              <a:ext uri="{FF2B5EF4-FFF2-40B4-BE49-F238E27FC236}">
                <a16:creationId xmlns:a16="http://schemas.microsoft.com/office/drawing/2014/main" id="{1993A0A8-51D6-BA4A-E407-B472833B78A0}"/>
              </a:ext>
            </a:extLst>
          </p:cNvPr>
          <p:cNvSpPr/>
          <p:nvPr/>
        </p:nvSpPr>
        <p:spPr>
          <a:xfrm>
            <a:off x="2948174" y="4595884"/>
            <a:ext cx="217600" cy="217600"/>
          </a:xfrm>
          <a:prstGeom prst="diamond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96" name="Google Shape;7218;p124">
            <a:extLst>
              <a:ext uri="{FF2B5EF4-FFF2-40B4-BE49-F238E27FC236}">
                <a16:creationId xmlns:a16="http://schemas.microsoft.com/office/drawing/2014/main" id="{E563D97A-52A3-4DAE-1179-DA5E77A42A7E}"/>
              </a:ext>
            </a:extLst>
          </p:cNvPr>
          <p:cNvSpPr/>
          <p:nvPr/>
        </p:nvSpPr>
        <p:spPr>
          <a:xfrm>
            <a:off x="4203174" y="4541584"/>
            <a:ext cx="217600" cy="217600"/>
          </a:xfrm>
          <a:prstGeom prst="diamond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97" name="Google Shape;7219;p124">
            <a:extLst>
              <a:ext uri="{FF2B5EF4-FFF2-40B4-BE49-F238E27FC236}">
                <a16:creationId xmlns:a16="http://schemas.microsoft.com/office/drawing/2014/main" id="{F8512FA3-8985-D154-1B59-715C6BC2BB99}"/>
              </a:ext>
            </a:extLst>
          </p:cNvPr>
          <p:cNvSpPr/>
          <p:nvPr/>
        </p:nvSpPr>
        <p:spPr>
          <a:xfrm>
            <a:off x="5458174" y="4360184"/>
            <a:ext cx="217600" cy="217600"/>
          </a:xfrm>
          <a:prstGeom prst="diamond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698" name="Google Shape;7225;p124">
            <a:extLst>
              <a:ext uri="{FF2B5EF4-FFF2-40B4-BE49-F238E27FC236}">
                <a16:creationId xmlns:a16="http://schemas.microsoft.com/office/drawing/2014/main" id="{8C7E0DB0-823A-CF09-0624-883EDA7FB5D9}"/>
              </a:ext>
            </a:extLst>
          </p:cNvPr>
          <p:cNvCxnSpPr/>
          <p:nvPr/>
        </p:nvCxnSpPr>
        <p:spPr>
          <a:xfrm>
            <a:off x="1289166" y="271146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99" name="Google Shape;7226;p124">
            <a:extLst>
              <a:ext uri="{FF2B5EF4-FFF2-40B4-BE49-F238E27FC236}">
                <a16:creationId xmlns:a16="http://schemas.microsoft.com/office/drawing/2014/main" id="{DE722BD8-74D2-150C-8994-024D527A4DCA}"/>
              </a:ext>
            </a:extLst>
          </p:cNvPr>
          <p:cNvCxnSpPr/>
          <p:nvPr/>
        </p:nvCxnSpPr>
        <p:spPr>
          <a:xfrm>
            <a:off x="1289166" y="33267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0" name="Google Shape;7227;p124">
            <a:extLst>
              <a:ext uri="{FF2B5EF4-FFF2-40B4-BE49-F238E27FC236}">
                <a16:creationId xmlns:a16="http://schemas.microsoft.com/office/drawing/2014/main" id="{C93F1551-4605-8CE0-348C-FB8E2255A047}"/>
              </a:ext>
            </a:extLst>
          </p:cNvPr>
          <p:cNvCxnSpPr/>
          <p:nvPr/>
        </p:nvCxnSpPr>
        <p:spPr>
          <a:xfrm>
            <a:off x="1289166" y="3948508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1" name="Google Shape;7228;p124">
            <a:extLst>
              <a:ext uri="{FF2B5EF4-FFF2-40B4-BE49-F238E27FC236}">
                <a16:creationId xmlns:a16="http://schemas.microsoft.com/office/drawing/2014/main" id="{67DD7782-9880-6B22-39F5-F118FA404D71}"/>
              </a:ext>
            </a:extLst>
          </p:cNvPr>
          <p:cNvCxnSpPr/>
          <p:nvPr/>
        </p:nvCxnSpPr>
        <p:spPr>
          <a:xfrm>
            <a:off x="1289166" y="456416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2" name="Google Shape;7229;p124">
            <a:extLst>
              <a:ext uri="{FF2B5EF4-FFF2-40B4-BE49-F238E27FC236}">
                <a16:creationId xmlns:a16="http://schemas.microsoft.com/office/drawing/2014/main" id="{CA3C430B-ABC4-4C74-E858-7E4472BF90BF}"/>
              </a:ext>
            </a:extLst>
          </p:cNvPr>
          <p:cNvCxnSpPr/>
          <p:nvPr/>
        </p:nvCxnSpPr>
        <p:spPr>
          <a:xfrm>
            <a:off x="1289166" y="518646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3" name="Google Shape;7230;p124">
            <a:extLst>
              <a:ext uri="{FF2B5EF4-FFF2-40B4-BE49-F238E27FC236}">
                <a16:creationId xmlns:a16="http://schemas.microsoft.com/office/drawing/2014/main" id="{B92C84E4-6F31-1F2A-99E4-E8FC3A77CB0F}"/>
              </a:ext>
            </a:extLst>
          </p:cNvPr>
          <p:cNvCxnSpPr/>
          <p:nvPr/>
        </p:nvCxnSpPr>
        <p:spPr>
          <a:xfrm>
            <a:off x="5965866" y="271146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4" name="Google Shape;7231;p124">
            <a:extLst>
              <a:ext uri="{FF2B5EF4-FFF2-40B4-BE49-F238E27FC236}">
                <a16:creationId xmlns:a16="http://schemas.microsoft.com/office/drawing/2014/main" id="{F1BDE945-A105-B8C9-1FF2-F1CED9D06026}"/>
              </a:ext>
            </a:extLst>
          </p:cNvPr>
          <p:cNvCxnSpPr/>
          <p:nvPr/>
        </p:nvCxnSpPr>
        <p:spPr>
          <a:xfrm>
            <a:off x="5965866" y="332670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5" name="Google Shape;7232;p124">
            <a:extLst>
              <a:ext uri="{FF2B5EF4-FFF2-40B4-BE49-F238E27FC236}">
                <a16:creationId xmlns:a16="http://schemas.microsoft.com/office/drawing/2014/main" id="{7AF05C94-8F0F-8608-A94C-F7DD2F07041E}"/>
              </a:ext>
            </a:extLst>
          </p:cNvPr>
          <p:cNvCxnSpPr/>
          <p:nvPr/>
        </p:nvCxnSpPr>
        <p:spPr>
          <a:xfrm>
            <a:off x="5965866" y="3948508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6" name="Google Shape;7233;p124">
            <a:extLst>
              <a:ext uri="{FF2B5EF4-FFF2-40B4-BE49-F238E27FC236}">
                <a16:creationId xmlns:a16="http://schemas.microsoft.com/office/drawing/2014/main" id="{28C8C85E-F11D-8220-6F3B-52B6894ABA36}"/>
              </a:ext>
            </a:extLst>
          </p:cNvPr>
          <p:cNvCxnSpPr/>
          <p:nvPr/>
        </p:nvCxnSpPr>
        <p:spPr>
          <a:xfrm>
            <a:off x="5965866" y="456416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7" name="Google Shape;7234;p124">
            <a:extLst>
              <a:ext uri="{FF2B5EF4-FFF2-40B4-BE49-F238E27FC236}">
                <a16:creationId xmlns:a16="http://schemas.microsoft.com/office/drawing/2014/main" id="{54F47D7B-CD1A-1ADB-D336-816F6DD2AA28}"/>
              </a:ext>
            </a:extLst>
          </p:cNvPr>
          <p:cNvCxnSpPr/>
          <p:nvPr/>
        </p:nvCxnSpPr>
        <p:spPr>
          <a:xfrm>
            <a:off x="5965866" y="518646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8" name="Google Shape;7235;p124">
            <a:extLst>
              <a:ext uri="{FF2B5EF4-FFF2-40B4-BE49-F238E27FC236}">
                <a16:creationId xmlns:a16="http://schemas.microsoft.com/office/drawing/2014/main" id="{C024344C-1041-A458-8239-36F5620A328A}"/>
              </a:ext>
            </a:extLst>
          </p:cNvPr>
          <p:cNvCxnSpPr/>
          <p:nvPr/>
        </p:nvCxnSpPr>
        <p:spPr>
          <a:xfrm rot="10800000">
            <a:off x="1806674" y="5407000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09" name="Google Shape;7236;p124">
            <a:extLst>
              <a:ext uri="{FF2B5EF4-FFF2-40B4-BE49-F238E27FC236}">
                <a16:creationId xmlns:a16="http://schemas.microsoft.com/office/drawing/2014/main" id="{A246AD1C-D731-8D9D-7191-AADEF211A56A}"/>
              </a:ext>
            </a:extLst>
          </p:cNvPr>
          <p:cNvCxnSpPr/>
          <p:nvPr/>
        </p:nvCxnSpPr>
        <p:spPr>
          <a:xfrm rot="10800000">
            <a:off x="3055141" y="5407000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0" name="Google Shape;7237;p124">
            <a:extLst>
              <a:ext uri="{FF2B5EF4-FFF2-40B4-BE49-F238E27FC236}">
                <a16:creationId xmlns:a16="http://schemas.microsoft.com/office/drawing/2014/main" id="{D03AC794-0EFB-0152-897B-A55161858A5C}"/>
              </a:ext>
            </a:extLst>
          </p:cNvPr>
          <p:cNvCxnSpPr/>
          <p:nvPr/>
        </p:nvCxnSpPr>
        <p:spPr>
          <a:xfrm rot="10800000">
            <a:off x="4303607" y="5407000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1" name="Google Shape;7238;p124">
            <a:extLst>
              <a:ext uri="{FF2B5EF4-FFF2-40B4-BE49-F238E27FC236}">
                <a16:creationId xmlns:a16="http://schemas.microsoft.com/office/drawing/2014/main" id="{45354DEA-7465-A550-E0E7-B80D66902D1C}"/>
              </a:ext>
            </a:extLst>
          </p:cNvPr>
          <p:cNvCxnSpPr/>
          <p:nvPr/>
        </p:nvCxnSpPr>
        <p:spPr>
          <a:xfrm rot="10800000">
            <a:off x="5552074" y="5407000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2" name="Google Shape;7239;p124">
            <a:extLst>
              <a:ext uri="{FF2B5EF4-FFF2-40B4-BE49-F238E27FC236}">
                <a16:creationId xmlns:a16="http://schemas.microsoft.com/office/drawing/2014/main" id="{28C1DB3E-5FE8-EF39-420D-2A287272FD4E}"/>
              </a:ext>
            </a:extLst>
          </p:cNvPr>
          <p:cNvCxnSpPr/>
          <p:nvPr/>
        </p:nvCxnSpPr>
        <p:spPr>
          <a:xfrm rot="10800000">
            <a:off x="1806674" y="2465417"/>
            <a:ext cx="1600" cy="8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3" name="Google Shape;7240;p124">
            <a:extLst>
              <a:ext uri="{FF2B5EF4-FFF2-40B4-BE49-F238E27FC236}">
                <a16:creationId xmlns:a16="http://schemas.microsoft.com/office/drawing/2014/main" id="{10F9B872-0C8F-F504-F078-5C12D829DB5C}"/>
              </a:ext>
            </a:extLst>
          </p:cNvPr>
          <p:cNvCxnSpPr/>
          <p:nvPr/>
        </p:nvCxnSpPr>
        <p:spPr>
          <a:xfrm rot="10800000">
            <a:off x="3055141" y="2465417"/>
            <a:ext cx="1600" cy="8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4" name="Google Shape;7241;p124">
            <a:extLst>
              <a:ext uri="{FF2B5EF4-FFF2-40B4-BE49-F238E27FC236}">
                <a16:creationId xmlns:a16="http://schemas.microsoft.com/office/drawing/2014/main" id="{92D12958-25F7-EC92-07B4-2D855D690DFF}"/>
              </a:ext>
            </a:extLst>
          </p:cNvPr>
          <p:cNvCxnSpPr/>
          <p:nvPr/>
        </p:nvCxnSpPr>
        <p:spPr>
          <a:xfrm rot="10800000">
            <a:off x="4303607" y="2465417"/>
            <a:ext cx="1600" cy="8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5" name="Google Shape;7242;p124">
            <a:extLst>
              <a:ext uri="{FF2B5EF4-FFF2-40B4-BE49-F238E27FC236}">
                <a16:creationId xmlns:a16="http://schemas.microsoft.com/office/drawing/2014/main" id="{6E2C287C-4F3B-DE4D-4039-2A7C83F7C863}"/>
              </a:ext>
            </a:extLst>
          </p:cNvPr>
          <p:cNvCxnSpPr/>
          <p:nvPr/>
        </p:nvCxnSpPr>
        <p:spPr>
          <a:xfrm rot="10800000">
            <a:off x="5552074" y="2465417"/>
            <a:ext cx="1600" cy="8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6" name="Google Shape;7243;p124">
            <a:extLst>
              <a:ext uri="{FF2B5EF4-FFF2-40B4-BE49-F238E27FC236}">
                <a16:creationId xmlns:a16="http://schemas.microsoft.com/office/drawing/2014/main" id="{DF0B9007-B809-0859-EFC6-EBB87C2EAF0D}"/>
              </a:ext>
            </a:extLst>
          </p:cNvPr>
          <p:cNvCxnSpPr/>
          <p:nvPr/>
        </p:nvCxnSpPr>
        <p:spPr>
          <a:xfrm>
            <a:off x="6639041" y="2711467"/>
            <a:ext cx="679600" cy="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17" name="Google Shape;7244;p124">
            <a:extLst>
              <a:ext uri="{FF2B5EF4-FFF2-40B4-BE49-F238E27FC236}">
                <a16:creationId xmlns:a16="http://schemas.microsoft.com/office/drawing/2014/main" id="{A7A27E68-9C5B-13F2-891D-A68E9725FC4E}"/>
              </a:ext>
            </a:extLst>
          </p:cNvPr>
          <p:cNvCxnSpPr/>
          <p:nvPr/>
        </p:nvCxnSpPr>
        <p:spPr>
          <a:xfrm>
            <a:off x="6639041" y="3321067"/>
            <a:ext cx="679600" cy="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19" name="Google Shape;7247;p124">
            <a:extLst>
              <a:ext uri="{FF2B5EF4-FFF2-40B4-BE49-F238E27FC236}">
                <a16:creationId xmlns:a16="http://schemas.microsoft.com/office/drawing/2014/main" id="{AD98B762-0368-10F1-1CF5-D6E06810B523}"/>
              </a:ext>
            </a:extLst>
          </p:cNvPr>
          <p:cNvSpPr txBox="1"/>
          <p:nvPr/>
        </p:nvSpPr>
        <p:spPr>
          <a:xfrm>
            <a:off x="7324841" y="2495567"/>
            <a:ext cx="19368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Utilitarian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20" name="Google Shape;7248;p124">
            <a:extLst>
              <a:ext uri="{FF2B5EF4-FFF2-40B4-BE49-F238E27FC236}">
                <a16:creationId xmlns:a16="http://schemas.microsoft.com/office/drawing/2014/main" id="{3B63DDC2-375E-8CD5-0A61-C99E77E3B582}"/>
              </a:ext>
            </a:extLst>
          </p:cNvPr>
          <p:cNvSpPr txBox="1"/>
          <p:nvPr/>
        </p:nvSpPr>
        <p:spPr>
          <a:xfrm>
            <a:off x="7324841" y="3105167"/>
            <a:ext cx="24892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Equal Shares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22" name="Google Shape;7251;p124">
            <a:extLst>
              <a:ext uri="{FF2B5EF4-FFF2-40B4-BE49-F238E27FC236}">
                <a16:creationId xmlns:a16="http://schemas.microsoft.com/office/drawing/2014/main" id="{E156E110-5E8B-2971-546E-03430E755FCF}"/>
              </a:ext>
            </a:extLst>
          </p:cNvPr>
          <p:cNvSpPr/>
          <p:nvPr/>
        </p:nvSpPr>
        <p:spPr>
          <a:xfrm>
            <a:off x="6891041" y="2626767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23" name="Google Shape;7252;p124">
            <a:extLst>
              <a:ext uri="{FF2B5EF4-FFF2-40B4-BE49-F238E27FC236}">
                <a16:creationId xmlns:a16="http://schemas.microsoft.com/office/drawing/2014/main" id="{8FE7F4A4-5E62-4959-9A14-0DDBB06285BD}"/>
              </a:ext>
            </a:extLst>
          </p:cNvPr>
          <p:cNvSpPr/>
          <p:nvPr/>
        </p:nvSpPr>
        <p:spPr>
          <a:xfrm>
            <a:off x="6870041" y="3212251"/>
            <a:ext cx="217600" cy="217600"/>
          </a:xfrm>
          <a:prstGeom prst="diamond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730" name="Google Shape;7260;p124">
            <a:extLst>
              <a:ext uri="{FF2B5EF4-FFF2-40B4-BE49-F238E27FC236}">
                <a16:creationId xmlns:a16="http://schemas.microsoft.com/office/drawing/2014/main" id="{051EFC65-CA44-F1C5-103B-83F2D93718BA}"/>
              </a:ext>
            </a:extLst>
          </p:cNvPr>
          <p:cNvSpPr txBox="1"/>
          <p:nvPr/>
        </p:nvSpPr>
        <p:spPr>
          <a:xfrm>
            <a:off x="7324841" y="3474135"/>
            <a:ext cx="24892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2133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(with add1u)</a:t>
            </a:r>
            <a:endParaRPr sz="2133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8612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80F4CA9F-F3F6-A78D-E363-A2EA19D23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E3F87-8B46-DEBE-CFE9-89F4D966D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397" y="2254181"/>
            <a:ext cx="9943438" cy="4291956"/>
          </a:xfrm>
          <a:prstGeom prst="rect">
            <a:avLst/>
          </a:prstGeom>
        </p:spPr>
      </p:pic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262C3AF3-C8BC-4767-FB22-31242F84355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FEA5D835-2BBD-D43E-B250-F31CF6EE37A4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7703F82D-B59F-51DE-5E06-2651B88F37BC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74" name="Picture 6673">
            <a:extLst>
              <a:ext uri="{FF2B5EF4-FFF2-40B4-BE49-F238E27FC236}">
                <a16:creationId xmlns:a16="http://schemas.microsoft.com/office/drawing/2014/main" id="{81480FA3-BF64-040D-A09D-FBD2A0B85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186" y="104360"/>
            <a:ext cx="1794446" cy="1651360"/>
          </a:xfrm>
          <a:prstGeom prst="rect">
            <a:avLst/>
          </a:prstGeom>
        </p:spPr>
      </p:pic>
      <p:pic>
        <p:nvPicPr>
          <p:cNvPr id="6675" name="Picture 6674">
            <a:extLst>
              <a:ext uri="{FF2B5EF4-FFF2-40B4-BE49-F238E27FC236}">
                <a16:creationId xmlns:a16="http://schemas.microsoft.com/office/drawing/2014/main" id="{07F798B6-2DF4-1FBD-DFDD-63027CDFA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629" y="1815190"/>
            <a:ext cx="1794446" cy="168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DCC12F60-B38F-6BBF-F41D-57DCC0DCD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8743A1F5-17BE-05E5-8F97-4D9AF4120F6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792B8E10-65E9-1445-ED90-D569E1157CE1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8FA93A77-7190-4C17-B639-10F70EC9C75B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74" name="Picture 6673">
            <a:extLst>
              <a:ext uri="{FF2B5EF4-FFF2-40B4-BE49-F238E27FC236}">
                <a16:creationId xmlns:a16="http://schemas.microsoft.com/office/drawing/2014/main" id="{77406928-9889-B954-B0C1-63554EBA1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186" y="104360"/>
            <a:ext cx="1794446" cy="1651360"/>
          </a:xfrm>
          <a:prstGeom prst="rect">
            <a:avLst/>
          </a:prstGeom>
        </p:spPr>
      </p:pic>
      <p:pic>
        <p:nvPicPr>
          <p:cNvPr id="6675" name="Picture 6674">
            <a:extLst>
              <a:ext uri="{FF2B5EF4-FFF2-40B4-BE49-F238E27FC236}">
                <a16:creationId xmlns:a16="http://schemas.microsoft.com/office/drawing/2014/main" id="{1DAF0F9F-90AA-5914-658D-AE6633E71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629" y="1815190"/>
            <a:ext cx="1794446" cy="1682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8289FD-55FC-6A93-B19B-1A5C2176AE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4302"/>
          <a:stretch/>
        </p:blipFill>
        <p:spPr>
          <a:xfrm>
            <a:off x="9881953" y="3531967"/>
            <a:ext cx="2193679" cy="1441246"/>
          </a:xfrm>
          <a:prstGeom prst="rect">
            <a:avLst/>
          </a:prstGeom>
        </p:spPr>
      </p:pic>
      <p:sp>
        <p:nvSpPr>
          <p:cNvPr id="3" name="Google Shape;7492;p129">
            <a:extLst>
              <a:ext uri="{FF2B5EF4-FFF2-40B4-BE49-F238E27FC236}">
                <a16:creationId xmlns:a16="http://schemas.microsoft.com/office/drawing/2014/main" id="{FCE650F9-71A4-463A-8B88-5F857D9856F8}"/>
              </a:ext>
            </a:extLst>
          </p:cNvPr>
          <p:cNvSpPr txBox="1"/>
          <p:nvPr/>
        </p:nvSpPr>
        <p:spPr>
          <a:xfrm>
            <a:off x="452070" y="2180348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30%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7483;p129">
            <a:extLst>
              <a:ext uri="{FF2B5EF4-FFF2-40B4-BE49-F238E27FC236}">
                <a16:creationId xmlns:a16="http://schemas.microsoft.com/office/drawing/2014/main" id="{9A3FEC17-E3B4-C651-7FE8-0D11F8EE73CD}"/>
              </a:ext>
            </a:extLst>
          </p:cNvPr>
          <p:cNvSpPr/>
          <p:nvPr/>
        </p:nvSpPr>
        <p:spPr>
          <a:xfrm>
            <a:off x="1273153" y="2462781"/>
            <a:ext cx="4800000" cy="3095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7488;p129">
            <a:extLst>
              <a:ext uri="{FF2B5EF4-FFF2-40B4-BE49-F238E27FC236}">
                <a16:creationId xmlns:a16="http://schemas.microsoft.com/office/drawing/2014/main" id="{2309FE77-A78C-C33A-F19D-679B9CF3ADD8}"/>
              </a:ext>
            </a:extLst>
          </p:cNvPr>
          <p:cNvSpPr txBox="1"/>
          <p:nvPr/>
        </p:nvSpPr>
        <p:spPr>
          <a:xfrm>
            <a:off x="1414950" y="5459346"/>
            <a:ext cx="7688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1–8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7489;p129">
            <a:extLst>
              <a:ext uri="{FF2B5EF4-FFF2-40B4-BE49-F238E27FC236}">
                <a16:creationId xmlns:a16="http://schemas.microsoft.com/office/drawing/2014/main" id="{4B236783-BBDF-5D42-9ABD-A41E6EF38B47}"/>
              </a:ext>
            </a:extLst>
          </p:cNvPr>
          <p:cNvSpPr txBox="1"/>
          <p:nvPr/>
        </p:nvSpPr>
        <p:spPr>
          <a:xfrm>
            <a:off x="2677821" y="5459330"/>
            <a:ext cx="896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9–16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7490;p129">
            <a:extLst>
              <a:ext uri="{FF2B5EF4-FFF2-40B4-BE49-F238E27FC236}">
                <a16:creationId xmlns:a16="http://schemas.microsoft.com/office/drawing/2014/main" id="{27C93C85-2063-991B-02CD-E3852A3BFDFF}"/>
              </a:ext>
            </a:extLst>
          </p:cNvPr>
          <p:cNvSpPr txBox="1"/>
          <p:nvPr/>
        </p:nvSpPr>
        <p:spPr>
          <a:xfrm>
            <a:off x="3766310" y="5459330"/>
            <a:ext cx="10496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17–28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7491;p129">
            <a:extLst>
              <a:ext uri="{FF2B5EF4-FFF2-40B4-BE49-F238E27FC236}">
                <a16:creationId xmlns:a16="http://schemas.microsoft.com/office/drawing/2014/main" id="{079358CB-5828-C54F-9A51-A420D17D9787}"/>
              </a:ext>
            </a:extLst>
          </p:cNvPr>
          <p:cNvSpPr txBox="1"/>
          <p:nvPr/>
        </p:nvSpPr>
        <p:spPr>
          <a:xfrm>
            <a:off x="5043429" y="5459330"/>
            <a:ext cx="10496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29+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Google Shape;7493;p129">
            <a:extLst>
              <a:ext uri="{FF2B5EF4-FFF2-40B4-BE49-F238E27FC236}">
                <a16:creationId xmlns:a16="http://schemas.microsoft.com/office/drawing/2014/main" id="{F47C0A74-4D7B-A052-64EA-290B0315CA3D}"/>
              </a:ext>
            </a:extLst>
          </p:cNvPr>
          <p:cNvSpPr txBox="1"/>
          <p:nvPr/>
        </p:nvSpPr>
        <p:spPr>
          <a:xfrm>
            <a:off x="452070" y="2940754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25%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Google Shape;7494;p129">
            <a:extLst>
              <a:ext uri="{FF2B5EF4-FFF2-40B4-BE49-F238E27FC236}">
                <a16:creationId xmlns:a16="http://schemas.microsoft.com/office/drawing/2014/main" id="{2AAD5DF9-F0E5-8AE8-A861-499A8BA5496A}"/>
              </a:ext>
            </a:extLst>
          </p:cNvPr>
          <p:cNvSpPr txBox="1"/>
          <p:nvPr/>
        </p:nvSpPr>
        <p:spPr>
          <a:xfrm>
            <a:off x="452070" y="3720202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20%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Google Shape;7495;p129">
            <a:extLst>
              <a:ext uri="{FF2B5EF4-FFF2-40B4-BE49-F238E27FC236}">
                <a16:creationId xmlns:a16="http://schemas.microsoft.com/office/drawing/2014/main" id="{0D87CAC1-7A54-F238-C390-C85D46202012}"/>
              </a:ext>
            </a:extLst>
          </p:cNvPr>
          <p:cNvSpPr txBox="1"/>
          <p:nvPr/>
        </p:nvSpPr>
        <p:spPr>
          <a:xfrm>
            <a:off x="452070" y="4489341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15%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7496;p129">
            <a:extLst>
              <a:ext uri="{FF2B5EF4-FFF2-40B4-BE49-F238E27FC236}">
                <a16:creationId xmlns:a16="http://schemas.microsoft.com/office/drawing/2014/main" id="{33CDC4B1-E7FA-FE17-D078-1E842F47A16C}"/>
              </a:ext>
            </a:extLst>
          </p:cNvPr>
          <p:cNvSpPr txBox="1"/>
          <p:nvPr/>
        </p:nvSpPr>
        <p:spPr>
          <a:xfrm>
            <a:off x="452070" y="525371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10%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7497;p129">
            <a:extLst>
              <a:ext uri="{FF2B5EF4-FFF2-40B4-BE49-F238E27FC236}">
                <a16:creationId xmlns:a16="http://schemas.microsoft.com/office/drawing/2014/main" id="{4F647309-79F2-2EF2-7009-2629954E1BB3}"/>
              </a:ext>
            </a:extLst>
          </p:cNvPr>
          <p:cNvSpPr txBox="1"/>
          <p:nvPr/>
        </p:nvSpPr>
        <p:spPr>
          <a:xfrm>
            <a:off x="1274722" y="5800030"/>
            <a:ext cx="4800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Number of Projects</a:t>
            </a:r>
            <a:endParaRPr sz="2400"/>
          </a:p>
        </p:txBody>
      </p:sp>
      <p:cxnSp>
        <p:nvCxnSpPr>
          <p:cNvPr id="14" name="Google Shape;7498;p129">
            <a:extLst>
              <a:ext uri="{FF2B5EF4-FFF2-40B4-BE49-F238E27FC236}">
                <a16:creationId xmlns:a16="http://schemas.microsoft.com/office/drawing/2014/main" id="{5A075EF7-1AC4-D87D-1757-ED0BB656B163}"/>
              </a:ext>
            </a:extLst>
          </p:cNvPr>
          <p:cNvCxnSpPr/>
          <p:nvPr/>
        </p:nvCxnSpPr>
        <p:spPr>
          <a:xfrm>
            <a:off x="1286545" y="322879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7499;p129">
            <a:extLst>
              <a:ext uri="{FF2B5EF4-FFF2-40B4-BE49-F238E27FC236}">
                <a16:creationId xmlns:a16="http://schemas.microsoft.com/office/drawing/2014/main" id="{1A6994BC-4B9B-4FE8-E16D-E6AFCFFD0B6B}"/>
              </a:ext>
            </a:extLst>
          </p:cNvPr>
          <p:cNvCxnSpPr/>
          <p:nvPr/>
        </p:nvCxnSpPr>
        <p:spPr>
          <a:xfrm>
            <a:off x="1286545" y="401373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7500;p129">
            <a:extLst>
              <a:ext uri="{FF2B5EF4-FFF2-40B4-BE49-F238E27FC236}">
                <a16:creationId xmlns:a16="http://schemas.microsoft.com/office/drawing/2014/main" id="{BD449C1E-CCF4-6E72-036A-B5E1A2FA5E5F}"/>
              </a:ext>
            </a:extLst>
          </p:cNvPr>
          <p:cNvCxnSpPr/>
          <p:nvPr/>
        </p:nvCxnSpPr>
        <p:spPr>
          <a:xfrm>
            <a:off x="1286545" y="478763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7501;p129">
            <a:extLst>
              <a:ext uri="{FF2B5EF4-FFF2-40B4-BE49-F238E27FC236}">
                <a16:creationId xmlns:a16="http://schemas.microsoft.com/office/drawing/2014/main" id="{B25214EA-F39A-3D2B-9D20-4D4B82B192A5}"/>
              </a:ext>
            </a:extLst>
          </p:cNvPr>
          <p:cNvCxnSpPr/>
          <p:nvPr/>
        </p:nvCxnSpPr>
        <p:spPr>
          <a:xfrm rot="10800000">
            <a:off x="1804053" y="5410697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7502;p129">
            <a:extLst>
              <a:ext uri="{FF2B5EF4-FFF2-40B4-BE49-F238E27FC236}">
                <a16:creationId xmlns:a16="http://schemas.microsoft.com/office/drawing/2014/main" id="{253EB6D5-93D7-8E12-0F87-6EDB0D4D2CF2}"/>
              </a:ext>
            </a:extLst>
          </p:cNvPr>
          <p:cNvCxnSpPr/>
          <p:nvPr/>
        </p:nvCxnSpPr>
        <p:spPr>
          <a:xfrm rot="10800000">
            <a:off x="3052520" y="5410697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7503;p129">
            <a:extLst>
              <a:ext uri="{FF2B5EF4-FFF2-40B4-BE49-F238E27FC236}">
                <a16:creationId xmlns:a16="http://schemas.microsoft.com/office/drawing/2014/main" id="{9D313854-23FB-EDE6-6DEC-48E52C25D13B}"/>
              </a:ext>
            </a:extLst>
          </p:cNvPr>
          <p:cNvCxnSpPr/>
          <p:nvPr/>
        </p:nvCxnSpPr>
        <p:spPr>
          <a:xfrm rot="10800000">
            <a:off x="4300986" y="5410697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7504;p129">
            <a:extLst>
              <a:ext uri="{FF2B5EF4-FFF2-40B4-BE49-F238E27FC236}">
                <a16:creationId xmlns:a16="http://schemas.microsoft.com/office/drawing/2014/main" id="{5BE96C18-2A32-4FF6-9F28-BA027A383E26}"/>
              </a:ext>
            </a:extLst>
          </p:cNvPr>
          <p:cNvCxnSpPr/>
          <p:nvPr/>
        </p:nvCxnSpPr>
        <p:spPr>
          <a:xfrm rot="10800000">
            <a:off x="5549453" y="5410697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7536;p129">
            <a:extLst>
              <a:ext uri="{FF2B5EF4-FFF2-40B4-BE49-F238E27FC236}">
                <a16:creationId xmlns:a16="http://schemas.microsoft.com/office/drawing/2014/main" id="{07636ADD-13AE-EB5F-F73A-01BBDFBE5C8F}"/>
              </a:ext>
            </a:extLst>
          </p:cNvPr>
          <p:cNvCxnSpPr/>
          <p:nvPr/>
        </p:nvCxnSpPr>
        <p:spPr>
          <a:xfrm>
            <a:off x="5961945" y="322879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7537;p129">
            <a:extLst>
              <a:ext uri="{FF2B5EF4-FFF2-40B4-BE49-F238E27FC236}">
                <a16:creationId xmlns:a16="http://schemas.microsoft.com/office/drawing/2014/main" id="{24332560-EB6D-A461-D975-82A1793E17CA}"/>
              </a:ext>
            </a:extLst>
          </p:cNvPr>
          <p:cNvCxnSpPr/>
          <p:nvPr/>
        </p:nvCxnSpPr>
        <p:spPr>
          <a:xfrm>
            <a:off x="5961945" y="401373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7538;p129">
            <a:extLst>
              <a:ext uri="{FF2B5EF4-FFF2-40B4-BE49-F238E27FC236}">
                <a16:creationId xmlns:a16="http://schemas.microsoft.com/office/drawing/2014/main" id="{F9BCCDAD-283E-1509-F629-EEC9B6B597E1}"/>
              </a:ext>
            </a:extLst>
          </p:cNvPr>
          <p:cNvCxnSpPr/>
          <p:nvPr/>
        </p:nvCxnSpPr>
        <p:spPr>
          <a:xfrm>
            <a:off x="5961945" y="478763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7539;p129">
            <a:extLst>
              <a:ext uri="{FF2B5EF4-FFF2-40B4-BE49-F238E27FC236}">
                <a16:creationId xmlns:a16="http://schemas.microsoft.com/office/drawing/2014/main" id="{E440A9AD-4208-5146-6351-D2A4B806382B}"/>
              </a:ext>
            </a:extLst>
          </p:cNvPr>
          <p:cNvSpPr txBox="1"/>
          <p:nvPr/>
        </p:nvSpPr>
        <p:spPr>
          <a:xfrm rot="-5400000">
            <a:off x="-1348219" y="3678997"/>
            <a:ext cx="3114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Exclusion Ratio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8749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436E3FAF-BC7A-1F3B-F055-779EE587D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CC11730D-FA76-12BE-DB34-16F92AC16F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A7F4B11E-4926-3288-847C-438DE92F3AF2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D30ECAAF-4819-4D99-A658-170172A81A8B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74" name="Picture 6673">
            <a:extLst>
              <a:ext uri="{FF2B5EF4-FFF2-40B4-BE49-F238E27FC236}">
                <a16:creationId xmlns:a16="http://schemas.microsoft.com/office/drawing/2014/main" id="{B0B728F4-DF35-0166-6875-E173D6C26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186" y="104360"/>
            <a:ext cx="1794446" cy="1651360"/>
          </a:xfrm>
          <a:prstGeom prst="rect">
            <a:avLst/>
          </a:prstGeom>
        </p:spPr>
      </p:pic>
      <p:pic>
        <p:nvPicPr>
          <p:cNvPr id="6675" name="Picture 6674">
            <a:extLst>
              <a:ext uri="{FF2B5EF4-FFF2-40B4-BE49-F238E27FC236}">
                <a16:creationId xmlns:a16="http://schemas.microsoft.com/office/drawing/2014/main" id="{EC10B66C-DAC6-8446-CAAA-87C94D486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629" y="1815190"/>
            <a:ext cx="1794446" cy="1682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DB772C-D56C-2B58-B201-99AFB9D0B4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4302"/>
          <a:stretch/>
        </p:blipFill>
        <p:spPr>
          <a:xfrm>
            <a:off x="9881953" y="3531967"/>
            <a:ext cx="2193679" cy="1441246"/>
          </a:xfrm>
          <a:prstGeom prst="rect">
            <a:avLst/>
          </a:prstGeom>
        </p:spPr>
      </p:pic>
      <p:sp>
        <p:nvSpPr>
          <p:cNvPr id="3" name="Google Shape;7492;p129">
            <a:extLst>
              <a:ext uri="{FF2B5EF4-FFF2-40B4-BE49-F238E27FC236}">
                <a16:creationId xmlns:a16="http://schemas.microsoft.com/office/drawing/2014/main" id="{78FCF7A2-DCF3-DA2D-37E5-95CAD9072BA8}"/>
              </a:ext>
            </a:extLst>
          </p:cNvPr>
          <p:cNvSpPr txBox="1"/>
          <p:nvPr/>
        </p:nvSpPr>
        <p:spPr>
          <a:xfrm>
            <a:off x="452070" y="2180348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30%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7483;p129">
            <a:extLst>
              <a:ext uri="{FF2B5EF4-FFF2-40B4-BE49-F238E27FC236}">
                <a16:creationId xmlns:a16="http://schemas.microsoft.com/office/drawing/2014/main" id="{E828279B-D2E9-4488-8DEB-A6B9BE40E478}"/>
              </a:ext>
            </a:extLst>
          </p:cNvPr>
          <p:cNvSpPr/>
          <p:nvPr/>
        </p:nvSpPr>
        <p:spPr>
          <a:xfrm>
            <a:off x="1273153" y="2462781"/>
            <a:ext cx="4800000" cy="3095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7488;p129">
            <a:extLst>
              <a:ext uri="{FF2B5EF4-FFF2-40B4-BE49-F238E27FC236}">
                <a16:creationId xmlns:a16="http://schemas.microsoft.com/office/drawing/2014/main" id="{B4040E7E-45B0-588B-9F76-17D8A936DFE1}"/>
              </a:ext>
            </a:extLst>
          </p:cNvPr>
          <p:cNvSpPr txBox="1"/>
          <p:nvPr/>
        </p:nvSpPr>
        <p:spPr>
          <a:xfrm>
            <a:off x="1414950" y="5459346"/>
            <a:ext cx="7688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1–8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7489;p129">
            <a:extLst>
              <a:ext uri="{FF2B5EF4-FFF2-40B4-BE49-F238E27FC236}">
                <a16:creationId xmlns:a16="http://schemas.microsoft.com/office/drawing/2014/main" id="{EE7E98FA-9067-F22B-A7B8-256286EB6AB9}"/>
              </a:ext>
            </a:extLst>
          </p:cNvPr>
          <p:cNvSpPr txBox="1"/>
          <p:nvPr/>
        </p:nvSpPr>
        <p:spPr>
          <a:xfrm>
            <a:off x="2677821" y="5459330"/>
            <a:ext cx="896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9–16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7490;p129">
            <a:extLst>
              <a:ext uri="{FF2B5EF4-FFF2-40B4-BE49-F238E27FC236}">
                <a16:creationId xmlns:a16="http://schemas.microsoft.com/office/drawing/2014/main" id="{4813AE6F-0E65-982D-6B0B-C397F1FEEC43}"/>
              </a:ext>
            </a:extLst>
          </p:cNvPr>
          <p:cNvSpPr txBox="1"/>
          <p:nvPr/>
        </p:nvSpPr>
        <p:spPr>
          <a:xfrm>
            <a:off x="3766310" y="5459330"/>
            <a:ext cx="10496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17–28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7491;p129">
            <a:extLst>
              <a:ext uri="{FF2B5EF4-FFF2-40B4-BE49-F238E27FC236}">
                <a16:creationId xmlns:a16="http://schemas.microsoft.com/office/drawing/2014/main" id="{32CED3B5-5CB1-83B5-F9FC-1714467D0364}"/>
              </a:ext>
            </a:extLst>
          </p:cNvPr>
          <p:cNvSpPr txBox="1"/>
          <p:nvPr/>
        </p:nvSpPr>
        <p:spPr>
          <a:xfrm>
            <a:off x="5043429" y="5459330"/>
            <a:ext cx="10496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29+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Google Shape;7493;p129">
            <a:extLst>
              <a:ext uri="{FF2B5EF4-FFF2-40B4-BE49-F238E27FC236}">
                <a16:creationId xmlns:a16="http://schemas.microsoft.com/office/drawing/2014/main" id="{CB2A010F-C951-9BE5-2C0F-507B25EEDADD}"/>
              </a:ext>
            </a:extLst>
          </p:cNvPr>
          <p:cNvSpPr txBox="1"/>
          <p:nvPr/>
        </p:nvSpPr>
        <p:spPr>
          <a:xfrm>
            <a:off x="452070" y="2940754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25%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Google Shape;7494;p129">
            <a:extLst>
              <a:ext uri="{FF2B5EF4-FFF2-40B4-BE49-F238E27FC236}">
                <a16:creationId xmlns:a16="http://schemas.microsoft.com/office/drawing/2014/main" id="{764A2384-DD2F-916A-B458-13CFFF23294F}"/>
              </a:ext>
            </a:extLst>
          </p:cNvPr>
          <p:cNvSpPr txBox="1"/>
          <p:nvPr/>
        </p:nvSpPr>
        <p:spPr>
          <a:xfrm>
            <a:off x="452070" y="3720202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20%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Google Shape;7495;p129">
            <a:extLst>
              <a:ext uri="{FF2B5EF4-FFF2-40B4-BE49-F238E27FC236}">
                <a16:creationId xmlns:a16="http://schemas.microsoft.com/office/drawing/2014/main" id="{AB91C72E-DB9B-ECF6-45BD-14915FB5963B}"/>
              </a:ext>
            </a:extLst>
          </p:cNvPr>
          <p:cNvSpPr txBox="1"/>
          <p:nvPr/>
        </p:nvSpPr>
        <p:spPr>
          <a:xfrm>
            <a:off x="452070" y="4489341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15%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7496;p129">
            <a:extLst>
              <a:ext uri="{FF2B5EF4-FFF2-40B4-BE49-F238E27FC236}">
                <a16:creationId xmlns:a16="http://schemas.microsoft.com/office/drawing/2014/main" id="{A391B64D-BEFB-9DE6-BD8A-DE13D27503AA}"/>
              </a:ext>
            </a:extLst>
          </p:cNvPr>
          <p:cNvSpPr txBox="1"/>
          <p:nvPr/>
        </p:nvSpPr>
        <p:spPr>
          <a:xfrm>
            <a:off x="452070" y="525371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10%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7497;p129">
            <a:extLst>
              <a:ext uri="{FF2B5EF4-FFF2-40B4-BE49-F238E27FC236}">
                <a16:creationId xmlns:a16="http://schemas.microsoft.com/office/drawing/2014/main" id="{6483E624-35F3-C9C9-3836-9901B2E168D5}"/>
              </a:ext>
            </a:extLst>
          </p:cNvPr>
          <p:cNvSpPr txBox="1"/>
          <p:nvPr/>
        </p:nvSpPr>
        <p:spPr>
          <a:xfrm>
            <a:off x="1274722" y="5800030"/>
            <a:ext cx="4800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Number of Projects</a:t>
            </a:r>
            <a:endParaRPr sz="2400"/>
          </a:p>
        </p:txBody>
      </p:sp>
      <p:cxnSp>
        <p:nvCxnSpPr>
          <p:cNvPr id="14" name="Google Shape;7498;p129">
            <a:extLst>
              <a:ext uri="{FF2B5EF4-FFF2-40B4-BE49-F238E27FC236}">
                <a16:creationId xmlns:a16="http://schemas.microsoft.com/office/drawing/2014/main" id="{B8B76E8C-3B7F-16A1-3D4F-0268F27BC244}"/>
              </a:ext>
            </a:extLst>
          </p:cNvPr>
          <p:cNvCxnSpPr/>
          <p:nvPr/>
        </p:nvCxnSpPr>
        <p:spPr>
          <a:xfrm>
            <a:off x="1286545" y="322879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7499;p129">
            <a:extLst>
              <a:ext uri="{FF2B5EF4-FFF2-40B4-BE49-F238E27FC236}">
                <a16:creationId xmlns:a16="http://schemas.microsoft.com/office/drawing/2014/main" id="{BF89BABC-297D-1B7F-6042-C548EC12CD32}"/>
              </a:ext>
            </a:extLst>
          </p:cNvPr>
          <p:cNvCxnSpPr/>
          <p:nvPr/>
        </p:nvCxnSpPr>
        <p:spPr>
          <a:xfrm>
            <a:off x="1286545" y="401373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7500;p129">
            <a:extLst>
              <a:ext uri="{FF2B5EF4-FFF2-40B4-BE49-F238E27FC236}">
                <a16:creationId xmlns:a16="http://schemas.microsoft.com/office/drawing/2014/main" id="{DA6C9062-56A6-2667-006C-7D0DFA83737A}"/>
              </a:ext>
            </a:extLst>
          </p:cNvPr>
          <p:cNvCxnSpPr/>
          <p:nvPr/>
        </p:nvCxnSpPr>
        <p:spPr>
          <a:xfrm>
            <a:off x="1286545" y="478763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7501;p129">
            <a:extLst>
              <a:ext uri="{FF2B5EF4-FFF2-40B4-BE49-F238E27FC236}">
                <a16:creationId xmlns:a16="http://schemas.microsoft.com/office/drawing/2014/main" id="{3CC4CF55-864B-4C05-4B3B-50863F3DE7B7}"/>
              </a:ext>
            </a:extLst>
          </p:cNvPr>
          <p:cNvCxnSpPr/>
          <p:nvPr/>
        </p:nvCxnSpPr>
        <p:spPr>
          <a:xfrm rot="10800000">
            <a:off x="1804053" y="5410697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7502;p129">
            <a:extLst>
              <a:ext uri="{FF2B5EF4-FFF2-40B4-BE49-F238E27FC236}">
                <a16:creationId xmlns:a16="http://schemas.microsoft.com/office/drawing/2014/main" id="{6C9BED94-E209-524C-69DC-E848A89C549B}"/>
              </a:ext>
            </a:extLst>
          </p:cNvPr>
          <p:cNvCxnSpPr/>
          <p:nvPr/>
        </p:nvCxnSpPr>
        <p:spPr>
          <a:xfrm rot="10800000">
            <a:off x="3052520" y="5410697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7503;p129">
            <a:extLst>
              <a:ext uri="{FF2B5EF4-FFF2-40B4-BE49-F238E27FC236}">
                <a16:creationId xmlns:a16="http://schemas.microsoft.com/office/drawing/2014/main" id="{647AB928-2FAB-3162-23FB-44767D2D4B5F}"/>
              </a:ext>
            </a:extLst>
          </p:cNvPr>
          <p:cNvCxnSpPr/>
          <p:nvPr/>
        </p:nvCxnSpPr>
        <p:spPr>
          <a:xfrm rot="10800000">
            <a:off x="4300986" y="5410697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7504;p129">
            <a:extLst>
              <a:ext uri="{FF2B5EF4-FFF2-40B4-BE49-F238E27FC236}">
                <a16:creationId xmlns:a16="http://schemas.microsoft.com/office/drawing/2014/main" id="{08975706-702D-096D-FE1F-E4BB41CEDB87}"/>
              </a:ext>
            </a:extLst>
          </p:cNvPr>
          <p:cNvCxnSpPr/>
          <p:nvPr/>
        </p:nvCxnSpPr>
        <p:spPr>
          <a:xfrm rot="10800000">
            <a:off x="5549453" y="5410697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7505;p129">
            <a:extLst>
              <a:ext uri="{FF2B5EF4-FFF2-40B4-BE49-F238E27FC236}">
                <a16:creationId xmlns:a16="http://schemas.microsoft.com/office/drawing/2014/main" id="{F175AAC2-6CD7-A227-48C7-0A133F33F3C3}"/>
              </a:ext>
            </a:extLst>
          </p:cNvPr>
          <p:cNvCxnSpPr/>
          <p:nvPr/>
        </p:nvCxnSpPr>
        <p:spPr>
          <a:xfrm rot="10800000">
            <a:off x="1804053" y="2469114"/>
            <a:ext cx="1600" cy="8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7506;p129">
            <a:extLst>
              <a:ext uri="{FF2B5EF4-FFF2-40B4-BE49-F238E27FC236}">
                <a16:creationId xmlns:a16="http://schemas.microsoft.com/office/drawing/2014/main" id="{48FB408B-BD78-7BAF-F588-CD36E2110E15}"/>
              </a:ext>
            </a:extLst>
          </p:cNvPr>
          <p:cNvCxnSpPr/>
          <p:nvPr/>
        </p:nvCxnSpPr>
        <p:spPr>
          <a:xfrm rot="10800000">
            <a:off x="3052520" y="2469114"/>
            <a:ext cx="1600" cy="8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7507;p129">
            <a:extLst>
              <a:ext uri="{FF2B5EF4-FFF2-40B4-BE49-F238E27FC236}">
                <a16:creationId xmlns:a16="http://schemas.microsoft.com/office/drawing/2014/main" id="{A2E7ACEB-0E8B-3580-B808-635A8A7AFAED}"/>
              </a:ext>
            </a:extLst>
          </p:cNvPr>
          <p:cNvCxnSpPr/>
          <p:nvPr/>
        </p:nvCxnSpPr>
        <p:spPr>
          <a:xfrm rot="10800000">
            <a:off x="4300986" y="2469114"/>
            <a:ext cx="1600" cy="8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7508;p129">
            <a:extLst>
              <a:ext uri="{FF2B5EF4-FFF2-40B4-BE49-F238E27FC236}">
                <a16:creationId xmlns:a16="http://schemas.microsoft.com/office/drawing/2014/main" id="{8199BEB1-5143-D227-49F8-DECA2560D8A4}"/>
              </a:ext>
            </a:extLst>
          </p:cNvPr>
          <p:cNvCxnSpPr/>
          <p:nvPr/>
        </p:nvCxnSpPr>
        <p:spPr>
          <a:xfrm rot="10800000">
            <a:off x="5549453" y="2469114"/>
            <a:ext cx="1600" cy="8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7509;p129">
            <a:extLst>
              <a:ext uri="{FF2B5EF4-FFF2-40B4-BE49-F238E27FC236}">
                <a16:creationId xmlns:a16="http://schemas.microsoft.com/office/drawing/2014/main" id="{42113BA7-9A45-A8F9-035A-36F84CDE33B5}"/>
              </a:ext>
            </a:extLst>
          </p:cNvPr>
          <p:cNvCxnSpPr/>
          <p:nvPr/>
        </p:nvCxnSpPr>
        <p:spPr>
          <a:xfrm>
            <a:off x="6636420" y="2715164"/>
            <a:ext cx="679600" cy="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7513;p129">
            <a:extLst>
              <a:ext uri="{FF2B5EF4-FFF2-40B4-BE49-F238E27FC236}">
                <a16:creationId xmlns:a16="http://schemas.microsoft.com/office/drawing/2014/main" id="{612E820A-58CE-14FB-5EE9-9E9ABB7DE9F2}"/>
              </a:ext>
            </a:extLst>
          </p:cNvPr>
          <p:cNvSpPr txBox="1"/>
          <p:nvPr/>
        </p:nvSpPr>
        <p:spPr>
          <a:xfrm>
            <a:off x="7322220" y="2499264"/>
            <a:ext cx="19368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Utilitarian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Google Shape;7517;p129">
            <a:extLst>
              <a:ext uri="{FF2B5EF4-FFF2-40B4-BE49-F238E27FC236}">
                <a16:creationId xmlns:a16="http://schemas.microsoft.com/office/drawing/2014/main" id="{8ACFCBCD-8662-6EA2-5B1D-1C41BDA90EF1}"/>
              </a:ext>
            </a:extLst>
          </p:cNvPr>
          <p:cNvSpPr/>
          <p:nvPr/>
        </p:nvSpPr>
        <p:spPr>
          <a:xfrm>
            <a:off x="6888420" y="2630464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" name="Google Shape;7521;p129">
            <a:extLst>
              <a:ext uri="{FF2B5EF4-FFF2-40B4-BE49-F238E27FC236}">
                <a16:creationId xmlns:a16="http://schemas.microsoft.com/office/drawing/2014/main" id="{775BB265-7703-4636-DCC1-A6FD03085F41}"/>
              </a:ext>
            </a:extLst>
          </p:cNvPr>
          <p:cNvSpPr/>
          <p:nvPr/>
        </p:nvSpPr>
        <p:spPr>
          <a:xfrm>
            <a:off x="1785020" y="3508897"/>
            <a:ext cx="3835400" cy="1060467"/>
          </a:xfrm>
          <a:custGeom>
            <a:avLst/>
            <a:gdLst/>
            <a:ahLst/>
            <a:cxnLst/>
            <a:rect l="l" t="t" r="r" b="b"/>
            <a:pathLst>
              <a:path w="115062" h="31814" extrusionOk="0">
                <a:moveTo>
                  <a:pt x="0" y="0"/>
                </a:moveTo>
                <a:lnTo>
                  <a:pt x="37528" y="953"/>
                </a:lnTo>
                <a:lnTo>
                  <a:pt x="76009" y="31814"/>
                </a:lnTo>
                <a:lnTo>
                  <a:pt x="115062" y="18288"/>
                </a:lnTo>
              </a:path>
            </a:pathLst>
          </a:cu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2" name="Google Shape;7522;p129">
            <a:extLst>
              <a:ext uri="{FF2B5EF4-FFF2-40B4-BE49-F238E27FC236}">
                <a16:creationId xmlns:a16="http://schemas.microsoft.com/office/drawing/2014/main" id="{3B1665F8-2E42-2ED8-D9F7-C860CC0CA673}"/>
              </a:ext>
            </a:extLst>
          </p:cNvPr>
          <p:cNvSpPr/>
          <p:nvPr/>
        </p:nvSpPr>
        <p:spPr>
          <a:xfrm>
            <a:off x="5516820" y="4049264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Google Shape;7523;p129">
            <a:extLst>
              <a:ext uri="{FF2B5EF4-FFF2-40B4-BE49-F238E27FC236}">
                <a16:creationId xmlns:a16="http://schemas.microsoft.com/office/drawing/2014/main" id="{ACEC0932-5108-7052-14C0-F1B58C2DB8A1}"/>
              </a:ext>
            </a:extLst>
          </p:cNvPr>
          <p:cNvSpPr/>
          <p:nvPr/>
        </p:nvSpPr>
        <p:spPr>
          <a:xfrm>
            <a:off x="4246804" y="4470530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Google Shape;7524;p129">
            <a:extLst>
              <a:ext uri="{FF2B5EF4-FFF2-40B4-BE49-F238E27FC236}">
                <a16:creationId xmlns:a16="http://schemas.microsoft.com/office/drawing/2014/main" id="{DDC0BF14-813B-4307-6880-6CE87A30B9BE}"/>
              </a:ext>
            </a:extLst>
          </p:cNvPr>
          <p:cNvSpPr/>
          <p:nvPr/>
        </p:nvSpPr>
        <p:spPr>
          <a:xfrm>
            <a:off x="2964104" y="3452614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Google Shape;7525;p129">
            <a:extLst>
              <a:ext uri="{FF2B5EF4-FFF2-40B4-BE49-F238E27FC236}">
                <a16:creationId xmlns:a16="http://schemas.microsoft.com/office/drawing/2014/main" id="{BD0C54EE-E13D-43E4-5A39-DC46DFB4BB57}"/>
              </a:ext>
            </a:extLst>
          </p:cNvPr>
          <p:cNvSpPr/>
          <p:nvPr/>
        </p:nvSpPr>
        <p:spPr>
          <a:xfrm>
            <a:off x="1711537" y="3420864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6" name="Google Shape;7536;p129">
            <a:extLst>
              <a:ext uri="{FF2B5EF4-FFF2-40B4-BE49-F238E27FC236}">
                <a16:creationId xmlns:a16="http://schemas.microsoft.com/office/drawing/2014/main" id="{813A3434-3EBA-5100-577D-AFF08DA1D42D}"/>
              </a:ext>
            </a:extLst>
          </p:cNvPr>
          <p:cNvCxnSpPr/>
          <p:nvPr/>
        </p:nvCxnSpPr>
        <p:spPr>
          <a:xfrm>
            <a:off x="5961945" y="322879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7537;p129">
            <a:extLst>
              <a:ext uri="{FF2B5EF4-FFF2-40B4-BE49-F238E27FC236}">
                <a16:creationId xmlns:a16="http://schemas.microsoft.com/office/drawing/2014/main" id="{BB4673C3-50F3-808F-EF33-7F270F2A1B3A}"/>
              </a:ext>
            </a:extLst>
          </p:cNvPr>
          <p:cNvCxnSpPr/>
          <p:nvPr/>
        </p:nvCxnSpPr>
        <p:spPr>
          <a:xfrm>
            <a:off x="5961945" y="401373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7539;p129">
            <a:extLst>
              <a:ext uri="{FF2B5EF4-FFF2-40B4-BE49-F238E27FC236}">
                <a16:creationId xmlns:a16="http://schemas.microsoft.com/office/drawing/2014/main" id="{91059C51-F6B2-15B5-09C0-A649E68B71A1}"/>
              </a:ext>
            </a:extLst>
          </p:cNvPr>
          <p:cNvSpPr txBox="1"/>
          <p:nvPr/>
        </p:nvSpPr>
        <p:spPr>
          <a:xfrm rot="-5400000">
            <a:off x="-1348219" y="3678997"/>
            <a:ext cx="3114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Exclusion Ratio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45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B6CAF-4DBA-1871-5732-856E9D61B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F3EFC2-1A4A-70DA-15AB-56C369FC4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211" y="1135438"/>
            <a:ext cx="7212415" cy="5722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866FDE-87B5-574A-7DD0-87BC15B43D42}"/>
              </a:ext>
            </a:extLst>
          </p:cNvPr>
          <p:cNvSpPr txBox="1"/>
          <p:nvPr/>
        </p:nvSpPr>
        <p:spPr>
          <a:xfrm>
            <a:off x="1431342" y="866607"/>
            <a:ext cx="3598273" cy="1123712"/>
          </a:xfrm>
          <a:custGeom>
            <a:avLst/>
            <a:gdLst>
              <a:gd name="connsiteX0" fmla="*/ 0 w 3598273"/>
              <a:gd name="connsiteY0" fmla="*/ 187289 h 1123712"/>
              <a:gd name="connsiteX1" fmla="*/ 187289 w 3598273"/>
              <a:gd name="connsiteY1" fmla="*/ 0 h 1123712"/>
              <a:gd name="connsiteX2" fmla="*/ 896502 w 3598273"/>
              <a:gd name="connsiteY2" fmla="*/ 0 h 1123712"/>
              <a:gd name="connsiteX3" fmla="*/ 1444530 w 3598273"/>
              <a:gd name="connsiteY3" fmla="*/ 0 h 1123712"/>
              <a:gd name="connsiteX4" fmla="*/ 1992558 w 3598273"/>
              <a:gd name="connsiteY4" fmla="*/ 0 h 1123712"/>
              <a:gd name="connsiteX5" fmla="*/ 2572823 w 3598273"/>
              <a:gd name="connsiteY5" fmla="*/ 0 h 1123712"/>
              <a:gd name="connsiteX6" fmla="*/ 3410984 w 3598273"/>
              <a:gd name="connsiteY6" fmla="*/ 0 h 1123712"/>
              <a:gd name="connsiteX7" fmla="*/ 3598273 w 3598273"/>
              <a:gd name="connsiteY7" fmla="*/ 187289 h 1123712"/>
              <a:gd name="connsiteX8" fmla="*/ 3598273 w 3598273"/>
              <a:gd name="connsiteY8" fmla="*/ 539382 h 1123712"/>
              <a:gd name="connsiteX9" fmla="*/ 3598273 w 3598273"/>
              <a:gd name="connsiteY9" fmla="*/ 936423 h 1123712"/>
              <a:gd name="connsiteX10" fmla="*/ 3410984 w 3598273"/>
              <a:gd name="connsiteY10" fmla="*/ 1123712 h 1123712"/>
              <a:gd name="connsiteX11" fmla="*/ 2798482 w 3598273"/>
              <a:gd name="connsiteY11" fmla="*/ 1123712 h 1123712"/>
              <a:gd name="connsiteX12" fmla="*/ 2250454 w 3598273"/>
              <a:gd name="connsiteY12" fmla="*/ 1123712 h 1123712"/>
              <a:gd name="connsiteX13" fmla="*/ 1637952 w 3598273"/>
              <a:gd name="connsiteY13" fmla="*/ 1123712 h 1123712"/>
              <a:gd name="connsiteX14" fmla="*/ 1089924 w 3598273"/>
              <a:gd name="connsiteY14" fmla="*/ 1123712 h 1123712"/>
              <a:gd name="connsiteX15" fmla="*/ 187289 w 3598273"/>
              <a:gd name="connsiteY15" fmla="*/ 1123712 h 1123712"/>
              <a:gd name="connsiteX16" fmla="*/ 0 w 3598273"/>
              <a:gd name="connsiteY16" fmla="*/ 936423 h 1123712"/>
              <a:gd name="connsiteX17" fmla="*/ 0 w 3598273"/>
              <a:gd name="connsiteY17" fmla="*/ 546873 h 1123712"/>
              <a:gd name="connsiteX18" fmla="*/ 0 w 3598273"/>
              <a:gd name="connsiteY1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98273" h="1123712" extrusionOk="0">
                <a:moveTo>
                  <a:pt x="0" y="187289"/>
                </a:moveTo>
                <a:cubicBezTo>
                  <a:pt x="7682" y="82547"/>
                  <a:pt x="78502" y="1818"/>
                  <a:pt x="187289" y="0"/>
                </a:cubicBezTo>
                <a:cubicBezTo>
                  <a:pt x="394180" y="28901"/>
                  <a:pt x="656878" y="28629"/>
                  <a:pt x="896502" y="0"/>
                </a:cubicBezTo>
                <a:cubicBezTo>
                  <a:pt x="1136126" y="-28629"/>
                  <a:pt x="1266838" y="6288"/>
                  <a:pt x="1444530" y="0"/>
                </a:cubicBezTo>
                <a:cubicBezTo>
                  <a:pt x="1622222" y="-6288"/>
                  <a:pt x="1825812" y="8495"/>
                  <a:pt x="1992558" y="0"/>
                </a:cubicBezTo>
                <a:cubicBezTo>
                  <a:pt x="2159304" y="-8495"/>
                  <a:pt x="2333392" y="-9085"/>
                  <a:pt x="2572823" y="0"/>
                </a:cubicBezTo>
                <a:cubicBezTo>
                  <a:pt x="2812255" y="9085"/>
                  <a:pt x="3063272" y="24067"/>
                  <a:pt x="3410984" y="0"/>
                </a:cubicBezTo>
                <a:cubicBezTo>
                  <a:pt x="3533221" y="16270"/>
                  <a:pt x="3607039" y="78806"/>
                  <a:pt x="3598273" y="187289"/>
                </a:cubicBezTo>
                <a:cubicBezTo>
                  <a:pt x="3583596" y="284697"/>
                  <a:pt x="3584742" y="425321"/>
                  <a:pt x="3598273" y="539382"/>
                </a:cubicBezTo>
                <a:cubicBezTo>
                  <a:pt x="3611804" y="653443"/>
                  <a:pt x="3605607" y="738712"/>
                  <a:pt x="3598273" y="936423"/>
                </a:cubicBezTo>
                <a:cubicBezTo>
                  <a:pt x="3580667" y="1033605"/>
                  <a:pt x="3524020" y="1127351"/>
                  <a:pt x="3410984" y="1123712"/>
                </a:cubicBezTo>
                <a:cubicBezTo>
                  <a:pt x="3183936" y="1145228"/>
                  <a:pt x="2962064" y="1104560"/>
                  <a:pt x="2798482" y="1123712"/>
                </a:cubicBezTo>
                <a:cubicBezTo>
                  <a:pt x="2634900" y="1142864"/>
                  <a:pt x="2489475" y="1129457"/>
                  <a:pt x="2250454" y="1123712"/>
                </a:cubicBezTo>
                <a:cubicBezTo>
                  <a:pt x="2011433" y="1117967"/>
                  <a:pt x="1929657" y="1097366"/>
                  <a:pt x="1637952" y="1123712"/>
                </a:cubicBezTo>
                <a:cubicBezTo>
                  <a:pt x="1346247" y="1150058"/>
                  <a:pt x="1209203" y="1131867"/>
                  <a:pt x="1089924" y="1123712"/>
                </a:cubicBezTo>
                <a:cubicBezTo>
                  <a:pt x="970645" y="1115557"/>
                  <a:pt x="479072" y="1089679"/>
                  <a:pt x="187289" y="1123712"/>
                </a:cubicBezTo>
                <a:cubicBezTo>
                  <a:pt x="89547" y="1116574"/>
                  <a:pt x="9726" y="1061563"/>
                  <a:pt x="0" y="936423"/>
                </a:cubicBezTo>
                <a:cubicBezTo>
                  <a:pt x="8895" y="768850"/>
                  <a:pt x="-5425" y="626382"/>
                  <a:pt x="0" y="546873"/>
                </a:cubicBezTo>
                <a:cubicBezTo>
                  <a:pt x="5425" y="467364"/>
                  <a:pt x="496" y="347262"/>
                  <a:pt x="0" y="187289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0386474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omic Sans MS" panose="030F0702030302020204" pitchFamily="66" charset="0"/>
              </a:rPr>
              <a:t>Elections? Easy </a:t>
            </a:r>
            <a:r>
              <a:rPr lang="en-GB" sz="2000" b="1" dirty="0" err="1">
                <a:latin typeface="Comic Sans MS" panose="030F0702030302020204" pitchFamily="66" charset="0"/>
              </a:rPr>
              <a:t>peasy</a:t>
            </a:r>
            <a:r>
              <a:rPr lang="en-GB" sz="2000" b="1" dirty="0">
                <a:latin typeface="Comic Sans MS" panose="030F0702030302020204" pitchFamily="66" charset="0"/>
              </a:rPr>
              <a:t>.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latin typeface="Comic Sans MS" panose="030F0702030302020204" pitchFamily="66" charset="0"/>
              </a:rPr>
              <a:t>Just </a:t>
            </a:r>
            <a:r>
              <a:rPr lang="en-GB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pick the projects</a:t>
            </a:r>
            <a:r>
              <a:rPr lang="en-GB" sz="2000" dirty="0">
                <a:latin typeface="Comic Sans MS" panose="030F0702030302020204" pitchFamily="66" charset="0"/>
              </a:rPr>
              <a:t> </a:t>
            </a:r>
            <a:br>
              <a:rPr lang="en-GB" sz="2000" dirty="0">
                <a:latin typeface="Comic Sans MS" panose="030F0702030302020204" pitchFamily="66" charset="0"/>
              </a:rPr>
            </a:br>
            <a:r>
              <a:rPr lang="en-GB" sz="2000" dirty="0">
                <a:latin typeface="Comic Sans MS" panose="030F0702030302020204" pitchFamily="66" charset="0"/>
              </a:rPr>
              <a:t>with the </a:t>
            </a:r>
            <a:r>
              <a:rPr lang="en-GB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most support.</a:t>
            </a:r>
            <a:endParaRPr lang="en-US" sz="2000" u="sng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FBD1402-5CBA-F364-0FE9-55071823A79A}"/>
              </a:ext>
            </a:extLst>
          </p:cNvPr>
          <p:cNvSpPr txBox="1">
            <a:spLocks/>
          </p:cNvSpPr>
          <p:nvPr/>
        </p:nvSpPr>
        <p:spPr>
          <a:xfrm>
            <a:off x="383792" y="2327071"/>
            <a:ext cx="4648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US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B76909-92DB-2150-6E3D-4598CC59A24D}"/>
              </a:ext>
            </a:extLst>
          </p:cNvPr>
          <p:cNvSpPr txBox="1"/>
          <p:nvPr/>
        </p:nvSpPr>
        <p:spPr>
          <a:xfrm>
            <a:off x="383792" y="64334"/>
            <a:ext cx="4645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gency FB" panose="020B0503020202020204" pitchFamily="34" charset="0"/>
              </a:rPr>
              <a:t>How is it currently done?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52AEAAC0-AEAC-5B79-444B-9EB63BCF1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083" y="2997781"/>
            <a:ext cx="5764953" cy="243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“optimal”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solution: </a:t>
            </a:r>
            <a:b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        significantly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higher support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The </a:t>
            </a:r>
            <a:r>
              <a:rPr kumimoji="0" lang="en-US" altLang="en-US" sz="20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“optimal”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solution is also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cheaper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  <a:endParaRPr kumimoji="0" lang="en-US" altLang="en-US" sz="2000" i="0" u="none" strike="noStrike" cap="none" normalizeH="0" baseline="0" dirty="0">
              <a:ln>
                <a:noFill/>
              </a:ln>
              <a:effectLst/>
              <a:latin typeface="Comic Sans MS" panose="030F0702030302020204" pitchFamily="66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effectLst/>
                <a:latin typeface="Comic Sans MS" panose="030F0702030302020204" pitchFamily="66" charset="0"/>
              </a:rPr>
              <a:t>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Votes-per-cost criterion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? </a:t>
            </a:r>
            <a:b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lang="en-US" altLang="en-US" sz="1600" dirty="0">
                <a:latin typeface="Comic Sans MS" panose="030F0702030302020204" pitchFamily="66" charset="0"/>
              </a:rPr>
              <a:t>unfair even with 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projects</a:t>
            </a:r>
            <a:r>
              <a:rPr kumimoji="0" lang="en-US" altLang="en-US" sz="160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of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the same cost</a:t>
            </a:r>
            <a:r>
              <a:rPr lang="en-US" altLang="en-US" sz="2400" dirty="0">
                <a:latin typeface="Comic Sans MS" panose="030F0702030302020204" pitchFamily="66" charset="0"/>
              </a:rPr>
              <a:t> 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" name="Picture 2" descr="Write Down Your Failures. You Just Might Learn Something | MY B*S* IS BOSS  | Homer simpson doh, Homer simpson, Homer doh">
            <a:extLst>
              <a:ext uri="{FF2B5EF4-FFF2-40B4-BE49-F238E27FC236}">
                <a16:creationId xmlns:a16="http://schemas.microsoft.com/office/drawing/2014/main" id="{2D8136B2-E394-EE16-AD44-A5E6B72B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839" y="4685564"/>
            <a:ext cx="1890743" cy="22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Questions and AnswersThe Simpsons Tapped Out AddictsAll Things The Simpsons  Tapped Out for the Tapped Out Addict in All of Us">
            <a:extLst>
              <a:ext uri="{FF2B5EF4-FFF2-40B4-BE49-F238E27FC236}">
                <a16:creationId xmlns:a16="http://schemas.microsoft.com/office/drawing/2014/main" id="{CEC4BC7B-D167-6C41-43F9-575919EA7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372" y="796111"/>
            <a:ext cx="1587715" cy="225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F63287C8-AAA8-236F-41BB-B9FD7DD1C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45ABA5F1-F1EB-9A1E-6D97-F086BA378A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CCEBB589-2059-B624-910F-5E96376CE428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5ACF4102-61BB-4B5D-3DA5-5C2986664060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74" name="Picture 6673">
            <a:extLst>
              <a:ext uri="{FF2B5EF4-FFF2-40B4-BE49-F238E27FC236}">
                <a16:creationId xmlns:a16="http://schemas.microsoft.com/office/drawing/2014/main" id="{ED9D86B0-7BCD-85D1-F844-9483B8C1D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186" y="104360"/>
            <a:ext cx="1794446" cy="1651360"/>
          </a:xfrm>
          <a:prstGeom prst="rect">
            <a:avLst/>
          </a:prstGeom>
        </p:spPr>
      </p:pic>
      <p:pic>
        <p:nvPicPr>
          <p:cNvPr id="6675" name="Picture 6674">
            <a:extLst>
              <a:ext uri="{FF2B5EF4-FFF2-40B4-BE49-F238E27FC236}">
                <a16:creationId xmlns:a16="http://schemas.microsoft.com/office/drawing/2014/main" id="{6AB767E5-EE72-DB97-85A1-8981C57C2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629" y="1815190"/>
            <a:ext cx="1794446" cy="1682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ADA9E9-13EE-4B0F-3C85-AC15D25D7F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4302"/>
          <a:stretch/>
        </p:blipFill>
        <p:spPr>
          <a:xfrm>
            <a:off x="9881953" y="3531967"/>
            <a:ext cx="2193679" cy="1441246"/>
          </a:xfrm>
          <a:prstGeom prst="rect">
            <a:avLst/>
          </a:prstGeom>
        </p:spPr>
      </p:pic>
      <p:sp>
        <p:nvSpPr>
          <p:cNvPr id="3" name="Google Shape;7492;p129">
            <a:extLst>
              <a:ext uri="{FF2B5EF4-FFF2-40B4-BE49-F238E27FC236}">
                <a16:creationId xmlns:a16="http://schemas.microsoft.com/office/drawing/2014/main" id="{E9D97CA0-1203-1158-FE20-AC55B1E53996}"/>
              </a:ext>
            </a:extLst>
          </p:cNvPr>
          <p:cNvSpPr txBox="1"/>
          <p:nvPr/>
        </p:nvSpPr>
        <p:spPr>
          <a:xfrm>
            <a:off x="452070" y="2180348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30%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Google Shape;7483;p129">
            <a:extLst>
              <a:ext uri="{FF2B5EF4-FFF2-40B4-BE49-F238E27FC236}">
                <a16:creationId xmlns:a16="http://schemas.microsoft.com/office/drawing/2014/main" id="{B0E1802B-B03F-96AF-58CE-49AA33DD1731}"/>
              </a:ext>
            </a:extLst>
          </p:cNvPr>
          <p:cNvSpPr/>
          <p:nvPr/>
        </p:nvSpPr>
        <p:spPr>
          <a:xfrm>
            <a:off x="1273153" y="2462781"/>
            <a:ext cx="4800000" cy="3095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Google Shape;7488;p129">
            <a:extLst>
              <a:ext uri="{FF2B5EF4-FFF2-40B4-BE49-F238E27FC236}">
                <a16:creationId xmlns:a16="http://schemas.microsoft.com/office/drawing/2014/main" id="{BA69C851-9FA8-75F4-3D77-30311C5714A4}"/>
              </a:ext>
            </a:extLst>
          </p:cNvPr>
          <p:cNvSpPr txBox="1"/>
          <p:nvPr/>
        </p:nvSpPr>
        <p:spPr>
          <a:xfrm>
            <a:off x="1414950" y="5459346"/>
            <a:ext cx="7688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1–8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7489;p129">
            <a:extLst>
              <a:ext uri="{FF2B5EF4-FFF2-40B4-BE49-F238E27FC236}">
                <a16:creationId xmlns:a16="http://schemas.microsoft.com/office/drawing/2014/main" id="{ED79D670-C3FA-5474-D3BA-1C2FE6608E6C}"/>
              </a:ext>
            </a:extLst>
          </p:cNvPr>
          <p:cNvSpPr txBox="1"/>
          <p:nvPr/>
        </p:nvSpPr>
        <p:spPr>
          <a:xfrm>
            <a:off x="2677821" y="5459330"/>
            <a:ext cx="896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9–16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Google Shape;7490;p129">
            <a:extLst>
              <a:ext uri="{FF2B5EF4-FFF2-40B4-BE49-F238E27FC236}">
                <a16:creationId xmlns:a16="http://schemas.microsoft.com/office/drawing/2014/main" id="{093BBE51-CB92-B396-0F27-C2EA54332116}"/>
              </a:ext>
            </a:extLst>
          </p:cNvPr>
          <p:cNvSpPr txBox="1"/>
          <p:nvPr/>
        </p:nvSpPr>
        <p:spPr>
          <a:xfrm>
            <a:off x="3766310" y="5459330"/>
            <a:ext cx="10496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17–28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Google Shape;7491;p129">
            <a:extLst>
              <a:ext uri="{FF2B5EF4-FFF2-40B4-BE49-F238E27FC236}">
                <a16:creationId xmlns:a16="http://schemas.microsoft.com/office/drawing/2014/main" id="{C9D1637F-4FD3-A4B0-A5FA-32522861838F}"/>
              </a:ext>
            </a:extLst>
          </p:cNvPr>
          <p:cNvSpPr txBox="1"/>
          <p:nvPr/>
        </p:nvSpPr>
        <p:spPr>
          <a:xfrm>
            <a:off x="5043429" y="5459330"/>
            <a:ext cx="10496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133">
                <a:latin typeface="Lato"/>
                <a:ea typeface="Lato"/>
                <a:cs typeface="Lato"/>
                <a:sym typeface="Lato"/>
              </a:rPr>
              <a:t>29+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Google Shape;7493;p129">
            <a:extLst>
              <a:ext uri="{FF2B5EF4-FFF2-40B4-BE49-F238E27FC236}">
                <a16:creationId xmlns:a16="http://schemas.microsoft.com/office/drawing/2014/main" id="{9AA2D83F-49E1-4865-34F0-07AA4A4DAC22}"/>
              </a:ext>
            </a:extLst>
          </p:cNvPr>
          <p:cNvSpPr txBox="1"/>
          <p:nvPr/>
        </p:nvSpPr>
        <p:spPr>
          <a:xfrm>
            <a:off x="452070" y="2940754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25%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Google Shape;7494;p129">
            <a:extLst>
              <a:ext uri="{FF2B5EF4-FFF2-40B4-BE49-F238E27FC236}">
                <a16:creationId xmlns:a16="http://schemas.microsoft.com/office/drawing/2014/main" id="{DB338DB6-5CCE-3F1F-A58F-63A7301113D8}"/>
              </a:ext>
            </a:extLst>
          </p:cNvPr>
          <p:cNvSpPr txBox="1"/>
          <p:nvPr/>
        </p:nvSpPr>
        <p:spPr>
          <a:xfrm>
            <a:off x="452070" y="3720202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20%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Google Shape;7495;p129">
            <a:extLst>
              <a:ext uri="{FF2B5EF4-FFF2-40B4-BE49-F238E27FC236}">
                <a16:creationId xmlns:a16="http://schemas.microsoft.com/office/drawing/2014/main" id="{744C9760-6A41-86F9-00FC-397936C01006}"/>
              </a:ext>
            </a:extLst>
          </p:cNvPr>
          <p:cNvSpPr txBox="1"/>
          <p:nvPr/>
        </p:nvSpPr>
        <p:spPr>
          <a:xfrm>
            <a:off x="452070" y="4489341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15%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7496;p129">
            <a:extLst>
              <a:ext uri="{FF2B5EF4-FFF2-40B4-BE49-F238E27FC236}">
                <a16:creationId xmlns:a16="http://schemas.microsoft.com/office/drawing/2014/main" id="{26982723-5F07-E6BB-71A3-4C12F208C392}"/>
              </a:ext>
            </a:extLst>
          </p:cNvPr>
          <p:cNvSpPr txBox="1"/>
          <p:nvPr/>
        </p:nvSpPr>
        <p:spPr>
          <a:xfrm>
            <a:off x="452070" y="5253710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10%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7497;p129">
            <a:extLst>
              <a:ext uri="{FF2B5EF4-FFF2-40B4-BE49-F238E27FC236}">
                <a16:creationId xmlns:a16="http://schemas.microsoft.com/office/drawing/2014/main" id="{D78585F4-25A2-F6C3-11D6-344A9D6B31E8}"/>
              </a:ext>
            </a:extLst>
          </p:cNvPr>
          <p:cNvSpPr txBox="1"/>
          <p:nvPr/>
        </p:nvSpPr>
        <p:spPr>
          <a:xfrm>
            <a:off x="1274722" y="5800030"/>
            <a:ext cx="48000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Number of Projects</a:t>
            </a:r>
            <a:endParaRPr sz="2400"/>
          </a:p>
        </p:txBody>
      </p:sp>
      <p:cxnSp>
        <p:nvCxnSpPr>
          <p:cNvPr id="14" name="Google Shape;7498;p129">
            <a:extLst>
              <a:ext uri="{FF2B5EF4-FFF2-40B4-BE49-F238E27FC236}">
                <a16:creationId xmlns:a16="http://schemas.microsoft.com/office/drawing/2014/main" id="{C918C7D1-692E-A1DC-3D69-ACA8E0078297}"/>
              </a:ext>
            </a:extLst>
          </p:cNvPr>
          <p:cNvCxnSpPr/>
          <p:nvPr/>
        </p:nvCxnSpPr>
        <p:spPr>
          <a:xfrm>
            <a:off x="1286545" y="322879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7499;p129">
            <a:extLst>
              <a:ext uri="{FF2B5EF4-FFF2-40B4-BE49-F238E27FC236}">
                <a16:creationId xmlns:a16="http://schemas.microsoft.com/office/drawing/2014/main" id="{F64EAF75-3F3A-AE4F-1C92-056D509F6E91}"/>
              </a:ext>
            </a:extLst>
          </p:cNvPr>
          <p:cNvCxnSpPr/>
          <p:nvPr/>
        </p:nvCxnSpPr>
        <p:spPr>
          <a:xfrm>
            <a:off x="1286545" y="401373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7500;p129">
            <a:extLst>
              <a:ext uri="{FF2B5EF4-FFF2-40B4-BE49-F238E27FC236}">
                <a16:creationId xmlns:a16="http://schemas.microsoft.com/office/drawing/2014/main" id="{AE36B677-6FEF-58C8-D60B-001A851FE341}"/>
              </a:ext>
            </a:extLst>
          </p:cNvPr>
          <p:cNvCxnSpPr/>
          <p:nvPr/>
        </p:nvCxnSpPr>
        <p:spPr>
          <a:xfrm>
            <a:off x="1286545" y="478763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7501;p129">
            <a:extLst>
              <a:ext uri="{FF2B5EF4-FFF2-40B4-BE49-F238E27FC236}">
                <a16:creationId xmlns:a16="http://schemas.microsoft.com/office/drawing/2014/main" id="{FC2C4FCE-203F-32A6-5C02-63567AEDA52E}"/>
              </a:ext>
            </a:extLst>
          </p:cNvPr>
          <p:cNvCxnSpPr/>
          <p:nvPr/>
        </p:nvCxnSpPr>
        <p:spPr>
          <a:xfrm rot="10800000">
            <a:off x="1804053" y="5410697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7502;p129">
            <a:extLst>
              <a:ext uri="{FF2B5EF4-FFF2-40B4-BE49-F238E27FC236}">
                <a16:creationId xmlns:a16="http://schemas.microsoft.com/office/drawing/2014/main" id="{46FB8452-8856-7EF6-A4D8-DB503CA7F498}"/>
              </a:ext>
            </a:extLst>
          </p:cNvPr>
          <p:cNvCxnSpPr/>
          <p:nvPr/>
        </p:nvCxnSpPr>
        <p:spPr>
          <a:xfrm rot="10800000">
            <a:off x="3052520" y="5410697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7503;p129">
            <a:extLst>
              <a:ext uri="{FF2B5EF4-FFF2-40B4-BE49-F238E27FC236}">
                <a16:creationId xmlns:a16="http://schemas.microsoft.com/office/drawing/2014/main" id="{E884E30E-5D53-8DAF-20E4-196A635E364B}"/>
              </a:ext>
            </a:extLst>
          </p:cNvPr>
          <p:cNvCxnSpPr/>
          <p:nvPr/>
        </p:nvCxnSpPr>
        <p:spPr>
          <a:xfrm rot="10800000">
            <a:off x="4300986" y="5410697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7504;p129">
            <a:extLst>
              <a:ext uri="{FF2B5EF4-FFF2-40B4-BE49-F238E27FC236}">
                <a16:creationId xmlns:a16="http://schemas.microsoft.com/office/drawing/2014/main" id="{2FD0D092-AC66-2EED-3DCF-8DB894D443AD}"/>
              </a:ext>
            </a:extLst>
          </p:cNvPr>
          <p:cNvCxnSpPr/>
          <p:nvPr/>
        </p:nvCxnSpPr>
        <p:spPr>
          <a:xfrm rot="10800000">
            <a:off x="5549453" y="5410697"/>
            <a:ext cx="1600" cy="154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7505;p129">
            <a:extLst>
              <a:ext uri="{FF2B5EF4-FFF2-40B4-BE49-F238E27FC236}">
                <a16:creationId xmlns:a16="http://schemas.microsoft.com/office/drawing/2014/main" id="{10694D52-607E-1B94-E6CD-89261E591591}"/>
              </a:ext>
            </a:extLst>
          </p:cNvPr>
          <p:cNvCxnSpPr/>
          <p:nvPr/>
        </p:nvCxnSpPr>
        <p:spPr>
          <a:xfrm rot="10800000">
            <a:off x="1804053" y="2469114"/>
            <a:ext cx="1600" cy="8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7506;p129">
            <a:extLst>
              <a:ext uri="{FF2B5EF4-FFF2-40B4-BE49-F238E27FC236}">
                <a16:creationId xmlns:a16="http://schemas.microsoft.com/office/drawing/2014/main" id="{AF2E8839-977C-AD2A-5A16-422B62AB2F39}"/>
              </a:ext>
            </a:extLst>
          </p:cNvPr>
          <p:cNvCxnSpPr/>
          <p:nvPr/>
        </p:nvCxnSpPr>
        <p:spPr>
          <a:xfrm rot="10800000">
            <a:off x="3052520" y="2469114"/>
            <a:ext cx="1600" cy="8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7507;p129">
            <a:extLst>
              <a:ext uri="{FF2B5EF4-FFF2-40B4-BE49-F238E27FC236}">
                <a16:creationId xmlns:a16="http://schemas.microsoft.com/office/drawing/2014/main" id="{28076331-511A-87CE-AF4A-F740B92E63B6}"/>
              </a:ext>
            </a:extLst>
          </p:cNvPr>
          <p:cNvCxnSpPr/>
          <p:nvPr/>
        </p:nvCxnSpPr>
        <p:spPr>
          <a:xfrm rot="10800000">
            <a:off x="4300986" y="2469114"/>
            <a:ext cx="1600" cy="8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7508;p129">
            <a:extLst>
              <a:ext uri="{FF2B5EF4-FFF2-40B4-BE49-F238E27FC236}">
                <a16:creationId xmlns:a16="http://schemas.microsoft.com/office/drawing/2014/main" id="{AC105A82-43D3-4C88-0A51-156FAA998A28}"/>
              </a:ext>
            </a:extLst>
          </p:cNvPr>
          <p:cNvCxnSpPr/>
          <p:nvPr/>
        </p:nvCxnSpPr>
        <p:spPr>
          <a:xfrm rot="10800000">
            <a:off x="5549453" y="2469114"/>
            <a:ext cx="1600" cy="87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7509;p129">
            <a:extLst>
              <a:ext uri="{FF2B5EF4-FFF2-40B4-BE49-F238E27FC236}">
                <a16:creationId xmlns:a16="http://schemas.microsoft.com/office/drawing/2014/main" id="{7A4D5560-E06B-B931-78D2-E44FDE7BAE6B}"/>
              </a:ext>
            </a:extLst>
          </p:cNvPr>
          <p:cNvCxnSpPr/>
          <p:nvPr/>
        </p:nvCxnSpPr>
        <p:spPr>
          <a:xfrm>
            <a:off x="6636420" y="2715164"/>
            <a:ext cx="679600" cy="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7510;p129">
            <a:extLst>
              <a:ext uri="{FF2B5EF4-FFF2-40B4-BE49-F238E27FC236}">
                <a16:creationId xmlns:a16="http://schemas.microsoft.com/office/drawing/2014/main" id="{34D32980-C554-499C-FF3A-F1589BF71D6D}"/>
              </a:ext>
            </a:extLst>
          </p:cNvPr>
          <p:cNvCxnSpPr/>
          <p:nvPr/>
        </p:nvCxnSpPr>
        <p:spPr>
          <a:xfrm>
            <a:off x="6636420" y="3324764"/>
            <a:ext cx="679600" cy="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7513;p129">
            <a:extLst>
              <a:ext uri="{FF2B5EF4-FFF2-40B4-BE49-F238E27FC236}">
                <a16:creationId xmlns:a16="http://schemas.microsoft.com/office/drawing/2014/main" id="{163C180A-30B9-B895-3E1F-75B62A1DF251}"/>
              </a:ext>
            </a:extLst>
          </p:cNvPr>
          <p:cNvSpPr txBox="1"/>
          <p:nvPr/>
        </p:nvSpPr>
        <p:spPr>
          <a:xfrm>
            <a:off x="7322220" y="2499264"/>
            <a:ext cx="19368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Utilitarian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" name="Google Shape;7514;p129">
            <a:extLst>
              <a:ext uri="{FF2B5EF4-FFF2-40B4-BE49-F238E27FC236}">
                <a16:creationId xmlns:a16="http://schemas.microsoft.com/office/drawing/2014/main" id="{97FC1D68-30B5-AEBC-C60B-6188790EBF90}"/>
              </a:ext>
            </a:extLst>
          </p:cNvPr>
          <p:cNvSpPr txBox="1"/>
          <p:nvPr/>
        </p:nvSpPr>
        <p:spPr>
          <a:xfrm>
            <a:off x="7322220" y="3108864"/>
            <a:ext cx="24892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Equal Shares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" name="Google Shape;7517;p129">
            <a:extLst>
              <a:ext uri="{FF2B5EF4-FFF2-40B4-BE49-F238E27FC236}">
                <a16:creationId xmlns:a16="http://schemas.microsoft.com/office/drawing/2014/main" id="{919808B0-E13F-D752-6121-6450FB81EC99}"/>
              </a:ext>
            </a:extLst>
          </p:cNvPr>
          <p:cNvSpPr/>
          <p:nvPr/>
        </p:nvSpPr>
        <p:spPr>
          <a:xfrm>
            <a:off x="6888420" y="2630464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" name="Google Shape;7518;p129">
            <a:extLst>
              <a:ext uri="{FF2B5EF4-FFF2-40B4-BE49-F238E27FC236}">
                <a16:creationId xmlns:a16="http://schemas.microsoft.com/office/drawing/2014/main" id="{CB6B4C03-7510-03B7-39CA-BA0E879ADA6E}"/>
              </a:ext>
            </a:extLst>
          </p:cNvPr>
          <p:cNvSpPr/>
          <p:nvPr/>
        </p:nvSpPr>
        <p:spPr>
          <a:xfrm>
            <a:off x="6867420" y="3215948"/>
            <a:ext cx="217600" cy="217600"/>
          </a:xfrm>
          <a:prstGeom prst="diamond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" name="Google Shape;7521;p129">
            <a:extLst>
              <a:ext uri="{FF2B5EF4-FFF2-40B4-BE49-F238E27FC236}">
                <a16:creationId xmlns:a16="http://schemas.microsoft.com/office/drawing/2014/main" id="{E31A3245-1818-FC1E-B915-6C94F7608CAD}"/>
              </a:ext>
            </a:extLst>
          </p:cNvPr>
          <p:cNvSpPr/>
          <p:nvPr/>
        </p:nvSpPr>
        <p:spPr>
          <a:xfrm>
            <a:off x="1785020" y="3508897"/>
            <a:ext cx="3835400" cy="1060467"/>
          </a:xfrm>
          <a:custGeom>
            <a:avLst/>
            <a:gdLst/>
            <a:ahLst/>
            <a:cxnLst/>
            <a:rect l="l" t="t" r="r" b="b"/>
            <a:pathLst>
              <a:path w="115062" h="31814" extrusionOk="0">
                <a:moveTo>
                  <a:pt x="0" y="0"/>
                </a:moveTo>
                <a:lnTo>
                  <a:pt x="37528" y="953"/>
                </a:lnTo>
                <a:lnTo>
                  <a:pt x="76009" y="31814"/>
                </a:lnTo>
                <a:lnTo>
                  <a:pt x="115062" y="18288"/>
                </a:lnTo>
              </a:path>
            </a:pathLst>
          </a:cu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2" name="Google Shape;7522;p129">
            <a:extLst>
              <a:ext uri="{FF2B5EF4-FFF2-40B4-BE49-F238E27FC236}">
                <a16:creationId xmlns:a16="http://schemas.microsoft.com/office/drawing/2014/main" id="{34C8FF59-09B8-8570-F785-3DF0AC8E1750}"/>
              </a:ext>
            </a:extLst>
          </p:cNvPr>
          <p:cNvSpPr/>
          <p:nvPr/>
        </p:nvSpPr>
        <p:spPr>
          <a:xfrm>
            <a:off x="5516820" y="4049264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" name="Google Shape;7523;p129">
            <a:extLst>
              <a:ext uri="{FF2B5EF4-FFF2-40B4-BE49-F238E27FC236}">
                <a16:creationId xmlns:a16="http://schemas.microsoft.com/office/drawing/2014/main" id="{EEE5722D-7656-DD2F-045C-6A93FD99D286}"/>
              </a:ext>
            </a:extLst>
          </p:cNvPr>
          <p:cNvSpPr/>
          <p:nvPr/>
        </p:nvSpPr>
        <p:spPr>
          <a:xfrm>
            <a:off x="4246804" y="4470530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" name="Google Shape;7524;p129">
            <a:extLst>
              <a:ext uri="{FF2B5EF4-FFF2-40B4-BE49-F238E27FC236}">
                <a16:creationId xmlns:a16="http://schemas.microsoft.com/office/drawing/2014/main" id="{0C0432BB-8B72-44FB-DDBA-13E59314B0F5}"/>
              </a:ext>
            </a:extLst>
          </p:cNvPr>
          <p:cNvSpPr/>
          <p:nvPr/>
        </p:nvSpPr>
        <p:spPr>
          <a:xfrm>
            <a:off x="2964104" y="3452614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" name="Google Shape;7525;p129">
            <a:extLst>
              <a:ext uri="{FF2B5EF4-FFF2-40B4-BE49-F238E27FC236}">
                <a16:creationId xmlns:a16="http://schemas.microsoft.com/office/drawing/2014/main" id="{B4265284-D51F-3921-A617-25EBBF643176}"/>
              </a:ext>
            </a:extLst>
          </p:cNvPr>
          <p:cNvSpPr/>
          <p:nvPr/>
        </p:nvSpPr>
        <p:spPr>
          <a:xfrm>
            <a:off x="1711537" y="3420864"/>
            <a:ext cx="175600" cy="175600"/>
          </a:xfrm>
          <a:prstGeom prst="ellipse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" name="Google Shape;7526;p129">
            <a:extLst>
              <a:ext uri="{FF2B5EF4-FFF2-40B4-BE49-F238E27FC236}">
                <a16:creationId xmlns:a16="http://schemas.microsoft.com/office/drawing/2014/main" id="{96C15077-86C0-6435-C5D0-57C588762199}"/>
              </a:ext>
            </a:extLst>
          </p:cNvPr>
          <p:cNvSpPr/>
          <p:nvPr/>
        </p:nvSpPr>
        <p:spPr>
          <a:xfrm>
            <a:off x="1804053" y="3064397"/>
            <a:ext cx="3835400" cy="2051067"/>
          </a:xfrm>
          <a:custGeom>
            <a:avLst/>
            <a:gdLst/>
            <a:ahLst/>
            <a:cxnLst/>
            <a:rect l="l" t="t" r="r" b="b"/>
            <a:pathLst>
              <a:path w="115062" h="61532" extrusionOk="0">
                <a:moveTo>
                  <a:pt x="0" y="0"/>
                </a:moveTo>
                <a:lnTo>
                  <a:pt x="37910" y="21336"/>
                </a:lnTo>
                <a:lnTo>
                  <a:pt x="76581" y="61532"/>
                </a:lnTo>
                <a:lnTo>
                  <a:pt x="115062" y="59436"/>
                </a:lnTo>
              </a:path>
            </a:pathLst>
          </a:cu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2400"/>
          </a:p>
        </p:txBody>
      </p:sp>
      <p:sp>
        <p:nvSpPr>
          <p:cNvPr id="37" name="Google Shape;7527;p129">
            <a:extLst>
              <a:ext uri="{FF2B5EF4-FFF2-40B4-BE49-F238E27FC236}">
                <a16:creationId xmlns:a16="http://schemas.microsoft.com/office/drawing/2014/main" id="{A1BBBF24-E0D9-61B6-8234-892E764928C6}"/>
              </a:ext>
            </a:extLst>
          </p:cNvPr>
          <p:cNvSpPr/>
          <p:nvPr/>
        </p:nvSpPr>
        <p:spPr>
          <a:xfrm>
            <a:off x="1696053" y="2955581"/>
            <a:ext cx="217600" cy="217600"/>
          </a:xfrm>
          <a:prstGeom prst="diamond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" name="Google Shape;7528;p129">
            <a:extLst>
              <a:ext uri="{FF2B5EF4-FFF2-40B4-BE49-F238E27FC236}">
                <a16:creationId xmlns:a16="http://schemas.microsoft.com/office/drawing/2014/main" id="{7CD780F1-7075-C327-6316-848D1FBB5E31}"/>
              </a:ext>
            </a:extLst>
          </p:cNvPr>
          <p:cNvSpPr/>
          <p:nvPr/>
        </p:nvSpPr>
        <p:spPr>
          <a:xfrm>
            <a:off x="2943120" y="3674064"/>
            <a:ext cx="217600" cy="217600"/>
          </a:xfrm>
          <a:prstGeom prst="diamond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" name="Google Shape;7529;p129">
            <a:extLst>
              <a:ext uri="{FF2B5EF4-FFF2-40B4-BE49-F238E27FC236}">
                <a16:creationId xmlns:a16="http://schemas.microsoft.com/office/drawing/2014/main" id="{9449DAB1-9E28-656C-3507-60A201CAF09F}"/>
              </a:ext>
            </a:extLst>
          </p:cNvPr>
          <p:cNvSpPr/>
          <p:nvPr/>
        </p:nvSpPr>
        <p:spPr>
          <a:xfrm>
            <a:off x="4225820" y="4993997"/>
            <a:ext cx="217600" cy="217600"/>
          </a:xfrm>
          <a:prstGeom prst="diamond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" name="Google Shape;7530;p129">
            <a:extLst>
              <a:ext uri="{FF2B5EF4-FFF2-40B4-BE49-F238E27FC236}">
                <a16:creationId xmlns:a16="http://schemas.microsoft.com/office/drawing/2014/main" id="{35B7E8C3-F604-88D3-380A-4C87633B18B8}"/>
              </a:ext>
            </a:extLst>
          </p:cNvPr>
          <p:cNvSpPr/>
          <p:nvPr/>
        </p:nvSpPr>
        <p:spPr>
          <a:xfrm>
            <a:off x="5495820" y="4945064"/>
            <a:ext cx="217600" cy="217600"/>
          </a:xfrm>
          <a:prstGeom prst="diamond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46" name="Google Shape;7536;p129">
            <a:extLst>
              <a:ext uri="{FF2B5EF4-FFF2-40B4-BE49-F238E27FC236}">
                <a16:creationId xmlns:a16="http://schemas.microsoft.com/office/drawing/2014/main" id="{86C9F717-18AA-4837-9706-98E290A7F371}"/>
              </a:ext>
            </a:extLst>
          </p:cNvPr>
          <p:cNvCxnSpPr/>
          <p:nvPr/>
        </p:nvCxnSpPr>
        <p:spPr>
          <a:xfrm>
            <a:off x="5961945" y="3228797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7537;p129">
            <a:extLst>
              <a:ext uri="{FF2B5EF4-FFF2-40B4-BE49-F238E27FC236}">
                <a16:creationId xmlns:a16="http://schemas.microsoft.com/office/drawing/2014/main" id="{792FF9A4-72FB-71AE-95DE-CADC7230B063}"/>
              </a:ext>
            </a:extLst>
          </p:cNvPr>
          <p:cNvCxnSpPr/>
          <p:nvPr/>
        </p:nvCxnSpPr>
        <p:spPr>
          <a:xfrm>
            <a:off x="5961945" y="401373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7538;p129">
            <a:extLst>
              <a:ext uri="{FF2B5EF4-FFF2-40B4-BE49-F238E27FC236}">
                <a16:creationId xmlns:a16="http://schemas.microsoft.com/office/drawing/2014/main" id="{08694733-5158-B3A4-79A8-60AA61FB5C5A}"/>
              </a:ext>
            </a:extLst>
          </p:cNvPr>
          <p:cNvCxnSpPr/>
          <p:nvPr/>
        </p:nvCxnSpPr>
        <p:spPr>
          <a:xfrm>
            <a:off x="5961945" y="4787630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7539;p129">
            <a:extLst>
              <a:ext uri="{FF2B5EF4-FFF2-40B4-BE49-F238E27FC236}">
                <a16:creationId xmlns:a16="http://schemas.microsoft.com/office/drawing/2014/main" id="{7ACC02C7-2516-D9E2-54DD-1A43D49A0CAF}"/>
              </a:ext>
            </a:extLst>
          </p:cNvPr>
          <p:cNvSpPr txBox="1"/>
          <p:nvPr/>
        </p:nvSpPr>
        <p:spPr>
          <a:xfrm rot="-5400000">
            <a:off x="-1348219" y="3678997"/>
            <a:ext cx="3114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Exclusion Ratio</a:t>
            </a:r>
            <a:endParaRPr sz="2400"/>
          </a:p>
        </p:txBody>
      </p:sp>
      <p:sp>
        <p:nvSpPr>
          <p:cNvPr id="50" name="Google Shape;7540;p129">
            <a:extLst>
              <a:ext uri="{FF2B5EF4-FFF2-40B4-BE49-F238E27FC236}">
                <a16:creationId xmlns:a16="http://schemas.microsoft.com/office/drawing/2014/main" id="{202C1585-0FB4-0088-6A44-3653755D3317}"/>
              </a:ext>
            </a:extLst>
          </p:cNvPr>
          <p:cNvSpPr txBox="1"/>
          <p:nvPr/>
        </p:nvSpPr>
        <p:spPr>
          <a:xfrm>
            <a:off x="7322220" y="3477832"/>
            <a:ext cx="24892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2133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(with add1u)</a:t>
            </a:r>
            <a:endParaRPr sz="2133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054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D45E4A65-D20E-03A9-E577-D9D1CA7FF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3" name="Picture 6632">
            <a:extLst>
              <a:ext uri="{FF2B5EF4-FFF2-40B4-BE49-F238E27FC236}">
                <a16:creationId xmlns:a16="http://schemas.microsoft.com/office/drawing/2014/main" id="{71CBBA5B-64AD-8212-1EE1-B073C65B6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651" y="2180348"/>
            <a:ext cx="9937341" cy="4371211"/>
          </a:xfrm>
          <a:prstGeom prst="rect">
            <a:avLst/>
          </a:prstGeom>
        </p:spPr>
      </p:pic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E834EE34-BA90-CA41-EF24-D18C870A75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8461AADF-ACB7-7777-833F-992F959B1930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801C58D2-AB8E-7ED4-27B7-205D7B20802D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74" name="Picture 6673">
            <a:extLst>
              <a:ext uri="{FF2B5EF4-FFF2-40B4-BE49-F238E27FC236}">
                <a16:creationId xmlns:a16="http://schemas.microsoft.com/office/drawing/2014/main" id="{6A8CCF1A-C85A-E891-EF1A-BC8AF4EAC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1186" y="104360"/>
            <a:ext cx="1794446" cy="1651360"/>
          </a:xfrm>
          <a:prstGeom prst="rect">
            <a:avLst/>
          </a:prstGeom>
        </p:spPr>
      </p:pic>
      <p:pic>
        <p:nvPicPr>
          <p:cNvPr id="6675" name="Picture 6674">
            <a:extLst>
              <a:ext uri="{FF2B5EF4-FFF2-40B4-BE49-F238E27FC236}">
                <a16:creationId xmlns:a16="http://schemas.microsoft.com/office/drawing/2014/main" id="{9CD49E56-E6B4-E82F-FC3B-4E01CE373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629" y="1815190"/>
            <a:ext cx="1794446" cy="1682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175355-E7CF-6E47-279C-6BC06AEB8F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302"/>
          <a:stretch/>
        </p:blipFill>
        <p:spPr>
          <a:xfrm>
            <a:off x="9881953" y="3531967"/>
            <a:ext cx="2193679" cy="144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001603F7-6138-C873-5BFF-AF3F572D4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A88069E0-3539-3AE1-7A02-0B9D87F4C8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25CE16FE-A4E2-A831-A98D-1D86D5F6A190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EEB7C08B-6369-2C8A-D0FC-5BCB9EC4862A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74" name="Picture 6673">
            <a:extLst>
              <a:ext uri="{FF2B5EF4-FFF2-40B4-BE49-F238E27FC236}">
                <a16:creationId xmlns:a16="http://schemas.microsoft.com/office/drawing/2014/main" id="{2E774BBC-CC5C-C3B4-7A8F-488E47236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186" y="104360"/>
            <a:ext cx="1794446" cy="1651360"/>
          </a:xfrm>
          <a:prstGeom prst="rect">
            <a:avLst/>
          </a:prstGeom>
        </p:spPr>
      </p:pic>
      <p:pic>
        <p:nvPicPr>
          <p:cNvPr id="6675" name="Picture 6674">
            <a:extLst>
              <a:ext uri="{FF2B5EF4-FFF2-40B4-BE49-F238E27FC236}">
                <a16:creationId xmlns:a16="http://schemas.microsoft.com/office/drawing/2014/main" id="{EB88205D-75EA-252A-9764-398FA3DE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629" y="1815190"/>
            <a:ext cx="1794446" cy="1682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40715B-D5CD-89D4-52F2-04D9060184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4302"/>
          <a:stretch/>
        </p:blipFill>
        <p:spPr>
          <a:xfrm>
            <a:off x="9881953" y="3531967"/>
            <a:ext cx="2193679" cy="1441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560A62-6C64-BFB3-4BF8-56AB020F371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5639"/>
          <a:stretch/>
        </p:blipFill>
        <p:spPr>
          <a:xfrm>
            <a:off x="9881953" y="4961329"/>
            <a:ext cx="2193679" cy="1499282"/>
          </a:xfrm>
          <a:prstGeom prst="rect">
            <a:avLst/>
          </a:prstGeom>
        </p:spPr>
      </p:pic>
      <p:sp>
        <p:nvSpPr>
          <p:cNvPr id="7642" name="Google Shape;7642;p134"/>
          <p:cNvSpPr txBox="1"/>
          <p:nvPr/>
        </p:nvSpPr>
        <p:spPr>
          <a:xfrm rot="-5400000">
            <a:off x="1032949" y="3481134"/>
            <a:ext cx="3114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Inst. EJR+ Violations</a:t>
            </a:r>
            <a:endParaRPr sz="2400" dirty="0"/>
          </a:p>
        </p:txBody>
      </p:sp>
      <p:sp>
        <p:nvSpPr>
          <p:cNvPr id="7643" name="Google Shape;7643;p134"/>
          <p:cNvSpPr txBox="1"/>
          <p:nvPr/>
        </p:nvSpPr>
        <p:spPr>
          <a:xfrm>
            <a:off x="2917459" y="1987885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44" name="Google Shape;7644;p134"/>
          <p:cNvSpPr txBox="1"/>
          <p:nvPr/>
        </p:nvSpPr>
        <p:spPr>
          <a:xfrm>
            <a:off x="2917459" y="2748291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45" name="Google Shape;7645;p134"/>
          <p:cNvSpPr txBox="1"/>
          <p:nvPr/>
        </p:nvSpPr>
        <p:spPr>
          <a:xfrm>
            <a:off x="2917459" y="3527739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46" name="Google Shape;7646;p134"/>
          <p:cNvSpPr txBox="1"/>
          <p:nvPr/>
        </p:nvSpPr>
        <p:spPr>
          <a:xfrm>
            <a:off x="2917459" y="4296878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47" name="Google Shape;7647;p134"/>
          <p:cNvSpPr txBox="1"/>
          <p:nvPr/>
        </p:nvSpPr>
        <p:spPr>
          <a:xfrm>
            <a:off x="2917459" y="5061247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648" name="Google Shape;7648;p134"/>
          <p:cNvCxnSpPr/>
          <p:nvPr/>
        </p:nvCxnSpPr>
        <p:spPr>
          <a:xfrm>
            <a:off x="3767976" y="3038751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49" name="Google Shape;7649;p134"/>
          <p:cNvCxnSpPr/>
          <p:nvPr/>
        </p:nvCxnSpPr>
        <p:spPr>
          <a:xfrm>
            <a:off x="3767976" y="3823685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50" name="Google Shape;7650;p134"/>
          <p:cNvCxnSpPr/>
          <p:nvPr/>
        </p:nvCxnSpPr>
        <p:spPr>
          <a:xfrm>
            <a:off x="3767976" y="4597585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61" name="Google Shape;7661;p134"/>
          <p:cNvSpPr/>
          <p:nvPr/>
        </p:nvSpPr>
        <p:spPr>
          <a:xfrm>
            <a:off x="3770800" y="2270334"/>
            <a:ext cx="4650400" cy="3095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AC17B-4C38-3606-EAA7-9E53BC58F986}"/>
              </a:ext>
            </a:extLst>
          </p:cNvPr>
          <p:cNvSpPr txBox="1"/>
          <p:nvPr/>
        </p:nvSpPr>
        <p:spPr>
          <a:xfrm rot="16200000">
            <a:off x="917653" y="3628385"/>
            <a:ext cx="3995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Lato"/>
                <a:ea typeface="Lato"/>
                <a:cs typeface="Lato"/>
                <a:sym typeface="Lato"/>
              </a:rPr>
              <a:t>out of 758 approval-based instances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098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2">
          <a:extLst>
            <a:ext uri="{FF2B5EF4-FFF2-40B4-BE49-F238E27FC236}">
              <a16:creationId xmlns:a16="http://schemas.microsoft.com/office/drawing/2014/main" id="{D7B08B45-DD8A-AFFE-C3D5-6C614B648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3" name="Google Shape;6643;p109">
            <a:extLst>
              <a:ext uri="{FF2B5EF4-FFF2-40B4-BE49-F238E27FC236}">
                <a16:creationId xmlns:a16="http://schemas.microsoft.com/office/drawing/2014/main" id="{8992B338-F1EA-D950-0631-1AA0340E3C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87325"/>
            <a:ext cx="11296650" cy="939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SzPts val="990"/>
            </a:pPr>
            <a:r>
              <a:rPr lang="en-GB" sz="4427" dirty="0" err="1"/>
              <a:t>PaBuLib</a:t>
            </a:r>
            <a:r>
              <a:rPr lang="en-GB" sz="4427" dirty="0"/>
              <a:t> Data Analysis</a:t>
            </a:r>
            <a:endParaRPr sz="4427" dirty="0"/>
          </a:p>
        </p:txBody>
      </p:sp>
      <p:cxnSp>
        <p:nvCxnSpPr>
          <p:cNvPr id="6644" name="Google Shape;6644;p109">
            <a:extLst>
              <a:ext uri="{FF2B5EF4-FFF2-40B4-BE49-F238E27FC236}">
                <a16:creationId xmlns:a16="http://schemas.microsoft.com/office/drawing/2014/main" id="{BD77E97F-45F1-8ECF-C6AE-2A14B7B43FA8}"/>
              </a:ext>
            </a:extLst>
          </p:cNvPr>
          <p:cNvCxnSpPr/>
          <p:nvPr/>
        </p:nvCxnSpPr>
        <p:spPr>
          <a:xfrm>
            <a:off x="352933" y="1048085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46" name="Google Shape;6646;p109">
            <a:extLst>
              <a:ext uri="{FF2B5EF4-FFF2-40B4-BE49-F238E27FC236}">
                <a16:creationId xmlns:a16="http://schemas.microsoft.com/office/drawing/2014/main" id="{C34992EA-840A-C638-BFE1-4B5CFC67D341}"/>
              </a:ext>
            </a:extLst>
          </p:cNvPr>
          <p:cNvSpPr txBox="1"/>
          <p:nvPr/>
        </p:nvSpPr>
        <p:spPr>
          <a:xfrm>
            <a:off x="5122373" y="397389"/>
            <a:ext cx="4857367" cy="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333"/>
              </a:spcAft>
            </a:pPr>
            <a:r>
              <a:rPr lang="en-GB" dirty="0">
                <a:latin typeface="Lato"/>
                <a:ea typeface="Lato"/>
                <a:cs typeface="Lato"/>
                <a:sym typeface="Lato"/>
              </a:rPr>
              <a:t>991 instances of PB elections </a:t>
            </a:r>
            <a:endParaRPr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674" name="Picture 6673">
            <a:extLst>
              <a:ext uri="{FF2B5EF4-FFF2-40B4-BE49-F238E27FC236}">
                <a16:creationId xmlns:a16="http://schemas.microsoft.com/office/drawing/2014/main" id="{55619AC9-8B77-9BEE-C559-E19CDB560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186" y="104360"/>
            <a:ext cx="1794446" cy="1651360"/>
          </a:xfrm>
          <a:prstGeom prst="rect">
            <a:avLst/>
          </a:prstGeom>
        </p:spPr>
      </p:pic>
      <p:pic>
        <p:nvPicPr>
          <p:cNvPr id="6675" name="Picture 6674">
            <a:extLst>
              <a:ext uri="{FF2B5EF4-FFF2-40B4-BE49-F238E27FC236}">
                <a16:creationId xmlns:a16="http://schemas.microsoft.com/office/drawing/2014/main" id="{0C09C000-0B76-D8BB-6B40-9BABD60AB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9629" y="1815190"/>
            <a:ext cx="1794446" cy="1682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F408A7-2B4B-A8D6-9194-FC9A2066E3C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4302"/>
          <a:stretch/>
        </p:blipFill>
        <p:spPr>
          <a:xfrm>
            <a:off x="9881953" y="3531967"/>
            <a:ext cx="2193679" cy="1441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203AFB-FF59-8F41-19C7-3BDA73B7D3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5639"/>
          <a:stretch/>
        </p:blipFill>
        <p:spPr>
          <a:xfrm>
            <a:off x="9881953" y="4961329"/>
            <a:ext cx="2193679" cy="1499282"/>
          </a:xfrm>
          <a:prstGeom prst="rect">
            <a:avLst/>
          </a:prstGeom>
        </p:spPr>
      </p:pic>
      <p:sp>
        <p:nvSpPr>
          <p:cNvPr id="7642" name="Google Shape;7642;p134">
            <a:extLst>
              <a:ext uri="{FF2B5EF4-FFF2-40B4-BE49-F238E27FC236}">
                <a16:creationId xmlns:a16="http://schemas.microsoft.com/office/drawing/2014/main" id="{8A5BE138-0E6A-0CC4-8917-7213C3DA64AD}"/>
              </a:ext>
            </a:extLst>
          </p:cNvPr>
          <p:cNvSpPr txBox="1"/>
          <p:nvPr/>
        </p:nvSpPr>
        <p:spPr>
          <a:xfrm rot="-5400000">
            <a:off x="1032949" y="3481134"/>
            <a:ext cx="3114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900" rIns="0" bIns="12190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333"/>
              </a:spcAft>
            </a:pPr>
            <a:r>
              <a:rPr lang="en-GB" sz="2693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Inst. EJR+ Violations</a:t>
            </a:r>
            <a:endParaRPr sz="2400" dirty="0"/>
          </a:p>
        </p:txBody>
      </p:sp>
      <p:sp>
        <p:nvSpPr>
          <p:cNvPr id="7643" name="Google Shape;7643;p134">
            <a:extLst>
              <a:ext uri="{FF2B5EF4-FFF2-40B4-BE49-F238E27FC236}">
                <a16:creationId xmlns:a16="http://schemas.microsoft.com/office/drawing/2014/main" id="{2792D037-5C13-715C-213D-509E3FD30075}"/>
              </a:ext>
            </a:extLst>
          </p:cNvPr>
          <p:cNvSpPr txBox="1"/>
          <p:nvPr/>
        </p:nvSpPr>
        <p:spPr>
          <a:xfrm>
            <a:off x="2917459" y="1987885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1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44" name="Google Shape;7644;p134">
            <a:extLst>
              <a:ext uri="{FF2B5EF4-FFF2-40B4-BE49-F238E27FC236}">
                <a16:creationId xmlns:a16="http://schemas.microsoft.com/office/drawing/2014/main" id="{C2D49852-92DE-25F9-09A1-D66F9D4790EC}"/>
              </a:ext>
            </a:extLst>
          </p:cNvPr>
          <p:cNvSpPr txBox="1"/>
          <p:nvPr/>
        </p:nvSpPr>
        <p:spPr>
          <a:xfrm>
            <a:off x="2917459" y="2748291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0.75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45" name="Google Shape;7645;p134">
            <a:extLst>
              <a:ext uri="{FF2B5EF4-FFF2-40B4-BE49-F238E27FC236}">
                <a16:creationId xmlns:a16="http://schemas.microsoft.com/office/drawing/2014/main" id="{11FDFC69-5ADF-F07D-D536-380B90CCBE3C}"/>
              </a:ext>
            </a:extLst>
          </p:cNvPr>
          <p:cNvSpPr txBox="1"/>
          <p:nvPr/>
        </p:nvSpPr>
        <p:spPr>
          <a:xfrm>
            <a:off x="2917459" y="3527739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46" name="Google Shape;7646;p134">
            <a:extLst>
              <a:ext uri="{FF2B5EF4-FFF2-40B4-BE49-F238E27FC236}">
                <a16:creationId xmlns:a16="http://schemas.microsoft.com/office/drawing/2014/main" id="{9A2FF641-51C4-CD4E-0277-8F61E1D0B8C6}"/>
              </a:ext>
            </a:extLst>
          </p:cNvPr>
          <p:cNvSpPr txBox="1"/>
          <p:nvPr/>
        </p:nvSpPr>
        <p:spPr>
          <a:xfrm>
            <a:off x="2917459" y="4296878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0.25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47" name="Google Shape;7647;p134">
            <a:extLst>
              <a:ext uri="{FF2B5EF4-FFF2-40B4-BE49-F238E27FC236}">
                <a16:creationId xmlns:a16="http://schemas.microsoft.com/office/drawing/2014/main" id="{DEFAB183-C1D9-E26E-FF4F-F12B1E394C8B}"/>
              </a:ext>
            </a:extLst>
          </p:cNvPr>
          <p:cNvSpPr txBox="1"/>
          <p:nvPr/>
        </p:nvSpPr>
        <p:spPr>
          <a:xfrm>
            <a:off x="2917459" y="5061247"/>
            <a:ext cx="854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r>
              <a:rPr lang="en-GB" sz="2133">
                <a:latin typeface="Lato"/>
                <a:ea typeface="Lato"/>
                <a:cs typeface="Lato"/>
                <a:sym typeface="Lato"/>
              </a:rPr>
              <a:t>0</a:t>
            </a:r>
            <a:endParaRPr sz="2133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648" name="Google Shape;7648;p134">
            <a:extLst>
              <a:ext uri="{FF2B5EF4-FFF2-40B4-BE49-F238E27FC236}">
                <a16:creationId xmlns:a16="http://schemas.microsoft.com/office/drawing/2014/main" id="{A540A0A4-534F-DE1A-11E4-A83BA595AB1F}"/>
              </a:ext>
            </a:extLst>
          </p:cNvPr>
          <p:cNvCxnSpPr/>
          <p:nvPr/>
        </p:nvCxnSpPr>
        <p:spPr>
          <a:xfrm>
            <a:off x="3767976" y="3038751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49" name="Google Shape;7649;p134">
            <a:extLst>
              <a:ext uri="{FF2B5EF4-FFF2-40B4-BE49-F238E27FC236}">
                <a16:creationId xmlns:a16="http://schemas.microsoft.com/office/drawing/2014/main" id="{AA8F0583-665C-DE55-0741-C1B4ABCB6AF6}"/>
              </a:ext>
            </a:extLst>
          </p:cNvPr>
          <p:cNvCxnSpPr/>
          <p:nvPr/>
        </p:nvCxnSpPr>
        <p:spPr>
          <a:xfrm>
            <a:off x="3767976" y="3823685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50" name="Google Shape;7650;p134">
            <a:extLst>
              <a:ext uri="{FF2B5EF4-FFF2-40B4-BE49-F238E27FC236}">
                <a16:creationId xmlns:a16="http://schemas.microsoft.com/office/drawing/2014/main" id="{4BFC2C80-89F1-FDFB-4E17-77111118163D}"/>
              </a:ext>
            </a:extLst>
          </p:cNvPr>
          <p:cNvCxnSpPr/>
          <p:nvPr/>
        </p:nvCxnSpPr>
        <p:spPr>
          <a:xfrm>
            <a:off x="3767976" y="4597585"/>
            <a:ext cx="111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51" name="Google Shape;7651;p134">
            <a:extLst>
              <a:ext uri="{FF2B5EF4-FFF2-40B4-BE49-F238E27FC236}">
                <a16:creationId xmlns:a16="http://schemas.microsoft.com/office/drawing/2014/main" id="{5D281549-E762-E1DE-B9F0-DEACB6C9B02C}"/>
              </a:ext>
            </a:extLst>
          </p:cNvPr>
          <p:cNvSpPr txBox="1"/>
          <p:nvPr/>
        </p:nvSpPr>
        <p:spPr>
          <a:xfrm rot="1476">
            <a:off x="4144684" y="5390634"/>
            <a:ext cx="9316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Util.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52" name="Google Shape;7652;p134">
            <a:extLst>
              <a:ext uri="{FF2B5EF4-FFF2-40B4-BE49-F238E27FC236}">
                <a16:creationId xmlns:a16="http://schemas.microsoft.com/office/drawing/2014/main" id="{19F6B694-65E1-E56B-874F-899AE3486EBD}"/>
              </a:ext>
            </a:extLst>
          </p:cNvPr>
          <p:cNvSpPr/>
          <p:nvPr/>
        </p:nvSpPr>
        <p:spPr>
          <a:xfrm>
            <a:off x="4305533" y="4512464"/>
            <a:ext cx="609600" cy="853469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53" name="Google Shape;7653;p134">
            <a:extLst>
              <a:ext uri="{FF2B5EF4-FFF2-40B4-BE49-F238E27FC236}">
                <a16:creationId xmlns:a16="http://schemas.microsoft.com/office/drawing/2014/main" id="{FB63871B-0C93-A5C2-3880-1D1AF66CB800}"/>
              </a:ext>
            </a:extLst>
          </p:cNvPr>
          <p:cNvSpPr txBox="1"/>
          <p:nvPr/>
        </p:nvSpPr>
        <p:spPr>
          <a:xfrm>
            <a:off x="4305700" y="4122233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 dirty="0">
                <a:latin typeface="Lato"/>
                <a:ea typeface="Lato"/>
                <a:cs typeface="Lato"/>
                <a:sym typeface="Lato"/>
              </a:rPr>
              <a:t>26%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54" name="Google Shape;7654;p134">
            <a:extLst>
              <a:ext uri="{FF2B5EF4-FFF2-40B4-BE49-F238E27FC236}">
                <a16:creationId xmlns:a16="http://schemas.microsoft.com/office/drawing/2014/main" id="{08ABD07C-7BA9-689B-DD96-3DD3BC97F057}"/>
              </a:ext>
            </a:extLst>
          </p:cNvPr>
          <p:cNvSpPr txBox="1"/>
          <p:nvPr/>
        </p:nvSpPr>
        <p:spPr>
          <a:xfrm rot="1497">
            <a:off x="5249299" y="5390834"/>
            <a:ext cx="18376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Eq. Shares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57" name="Google Shape;7657;p134">
            <a:extLst>
              <a:ext uri="{FF2B5EF4-FFF2-40B4-BE49-F238E27FC236}">
                <a16:creationId xmlns:a16="http://schemas.microsoft.com/office/drawing/2014/main" id="{D05493BF-22FC-6108-F1A1-D927BDB102DD}"/>
              </a:ext>
            </a:extLst>
          </p:cNvPr>
          <p:cNvSpPr txBox="1"/>
          <p:nvPr/>
        </p:nvSpPr>
        <p:spPr>
          <a:xfrm>
            <a:off x="5863300" y="4941394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 dirty="0">
                <a:latin typeface="Lato"/>
                <a:ea typeface="Lato"/>
                <a:cs typeface="Lato"/>
                <a:sym typeface="Lato"/>
              </a:rPr>
              <a:t>0%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58" name="Google Shape;7658;p134">
            <a:extLst>
              <a:ext uri="{FF2B5EF4-FFF2-40B4-BE49-F238E27FC236}">
                <a16:creationId xmlns:a16="http://schemas.microsoft.com/office/drawing/2014/main" id="{9D6927E1-F7D3-2225-0D6C-41A3CD6E0613}"/>
              </a:ext>
            </a:extLst>
          </p:cNvPr>
          <p:cNvSpPr/>
          <p:nvPr/>
        </p:nvSpPr>
        <p:spPr>
          <a:xfrm>
            <a:off x="7358900" y="5221934"/>
            <a:ext cx="609600" cy="144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59" name="Google Shape;7659;p134">
            <a:extLst>
              <a:ext uri="{FF2B5EF4-FFF2-40B4-BE49-F238E27FC236}">
                <a16:creationId xmlns:a16="http://schemas.microsoft.com/office/drawing/2014/main" id="{FBDE7587-A9B6-685E-A108-A535FAF8944E}"/>
              </a:ext>
            </a:extLst>
          </p:cNvPr>
          <p:cNvSpPr txBox="1"/>
          <p:nvPr/>
        </p:nvSpPr>
        <p:spPr>
          <a:xfrm rot="1202">
            <a:off x="7091496" y="5390967"/>
            <a:ext cx="1144400" cy="4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GB" sz="2667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BOS</a:t>
            </a:r>
            <a:endParaRPr sz="2667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60" name="Google Shape;7660;p134">
            <a:extLst>
              <a:ext uri="{FF2B5EF4-FFF2-40B4-BE49-F238E27FC236}">
                <a16:creationId xmlns:a16="http://schemas.microsoft.com/office/drawing/2014/main" id="{7F1530CE-AD96-B951-CD58-C4492C264EB3}"/>
              </a:ext>
            </a:extLst>
          </p:cNvPr>
          <p:cNvSpPr txBox="1"/>
          <p:nvPr/>
        </p:nvSpPr>
        <p:spPr>
          <a:xfrm>
            <a:off x="7358900" y="4794327"/>
            <a:ext cx="609600" cy="4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GB" sz="2400" dirty="0">
                <a:latin typeface="Lato"/>
                <a:ea typeface="Lato"/>
                <a:cs typeface="Lato"/>
                <a:sym typeface="Lato"/>
              </a:rPr>
              <a:t>4%</a:t>
            </a: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61" name="Google Shape;7661;p134">
            <a:extLst>
              <a:ext uri="{FF2B5EF4-FFF2-40B4-BE49-F238E27FC236}">
                <a16:creationId xmlns:a16="http://schemas.microsoft.com/office/drawing/2014/main" id="{3F2BA568-9266-559B-AFDA-B61997C18F1A}"/>
              </a:ext>
            </a:extLst>
          </p:cNvPr>
          <p:cNvSpPr/>
          <p:nvPr/>
        </p:nvSpPr>
        <p:spPr>
          <a:xfrm>
            <a:off x="3770800" y="2270334"/>
            <a:ext cx="4650400" cy="3095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7950D0-C607-D469-B530-7CFF7C124C6E}"/>
              </a:ext>
            </a:extLst>
          </p:cNvPr>
          <p:cNvSpPr txBox="1"/>
          <p:nvPr/>
        </p:nvSpPr>
        <p:spPr>
          <a:xfrm rot="16200000">
            <a:off x="917653" y="3628385"/>
            <a:ext cx="39957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Lato"/>
                <a:ea typeface="Lato"/>
                <a:cs typeface="Lato"/>
                <a:sym typeface="Lato"/>
              </a:rPr>
              <a:t>out of 758 approval-based instances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42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>
          <a:extLst>
            <a:ext uri="{FF2B5EF4-FFF2-40B4-BE49-F238E27FC236}">
              <a16:creationId xmlns:a16="http://schemas.microsoft.com/office/drawing/2014/main" id="{84084CD8-3408-3BFF-913C-A3394914D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573FA4A4-B966-8BF1-15E9-0E8146FA7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39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A3F2EB-9D45-64D5-5EC6-677E64EC5B13}"/>
              </a:ext>
            </a:extLst>
          </p:cNvPr>
          <p:cNvSpPr txBox="1"/>
          <p:nvPr/>
        </p:nvSpPr>
        <p:spPr>
          <a:xfrm>
            <a:off x="383792" y="64334"/>
            <a:ext cx="502894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Agency FB" panose="020B0503020202020204" pitchFamily="34" charset="0"/>
              </a:rPr>
              <a:t>The present and the future</a:t>
            </a:r>
          </a:p>
        </p:txBody>
      </p:sp>
      <p:cxnSp>
        <p:nvCxnSpPr>
          <p:cNvPr id="8" name="Google Shape;7636;p134">
            <a:extLst>
              <a:ext uri="{FF2B5EF4-FFF2-40B4-BE49-F238E27FC236}">
                <a16:creationId xmlns:a16="http://schemas.microsoft.com/office/drawing/2014/main" id="{CC6CAD18-3E3E-9317-E8E1-E1B60C09DB74}"/>
              </a:ext>
            </a:extLst>
          </p:cNvPr>
          <p:cNvCxnSpPr/>
          <p:nvPr/>
        </p:nvCxnSpPr>
        <p:spPr>
          <a:xfrm>
            <a:off x="383792" y="762949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0">
          <a:extLst>
            <a:ext uri="{FF2B5EF4-FFF2-40B4-BE49-F238E27FC236}">
              <a16:creationId xmlns:a16="http://schemas.microsoft.com/office/drawing/2014/main" id="{02FB5E8C-1993-9A33-5B2F-5275D7E3C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D14CF1-4DA8-7214-1F49-260EEEF8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92" y="1070963"/>
            <a:ext cx="3568616" cy="1991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4328FC-9596-7BD3-201B-581FAD83D297}"/>
              </a:ext>
            </a:extLst>
          </p:cNvPr>
          <p:cNvSpPr txBox="1"/>
          <p:nvPr/>
        </p:nvSpPr>
        <p:spPr>
          <a:xfrm>
            <a:off x="383792" y="64334"/>
            <a:ext cx="502894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Agency FB" panose="020B0503020202020204" pitchFamily="34" charset="0"/>
              </a:rPr>
              <a:t>The present and the future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4E10A-5577-48F6-DB2B-FE19A1A121AF}"/>
              </a:ext>
            </a:extLst>
          </p:cNvPr>
          <p:cNvSpPr txBox="1"/>
          <p:nvPr/>
        </p:nvSpPr>
        <p:spPr>
          <a:xfrm>
            <a:off x="4300256" y="738281"/>
            <a:ext cx="7489551" cy="5755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Cities, Organizations (Greece?)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Negative votes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Constraints: </a:t>
            </a:r>
            <a:br>
              <a:rPr lang="en-GB" sz="2400" dirty="0">
                <a:latin typeface="Comic Sans MS" panose="030F0702030302020204" pitchFamily="66" charset="0"/>
              </a:rPr>
            </a:br>
            <a:r>
              <a:rPr lang="en-GB" sz="2400" dirty="0">
                <a:latin typeface="Comic Sans MS" panose="030F0702030302020204" pitchFamily="66" charset="0"/>
              </a:rPr>
              <a:t>e.g. at most 1 project in an empty land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Agents’ contributions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Online PB and PB with predictions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PB beyond traditional elections </a:t>
            </a:r>
            <a:br>
              <a:rPr lang="en-GB" sz="2400" dirty="0">
                <a:latin typeface="Comic Sans MS" panose="030F0702030302020204" pitchFamily="66" charset="0"/>
              </a:rPr>
            </a:br>
            <a:r>
              <a:rPr lang="en-GB" sz="2400" dirty="0">
                <a:latin typeface="Comic Sans MS" panose="030F0702030302020204" pitchFamily="66" charset="0"/>
              </a:rPr>
              <a:t>(e.g. Project Catalyst, </a:t>
            </a:r>
            <a:r>
              <a:rPr lang="en-GB" sz="2400" dirty="0" err="1">
                <a:latin typeface="Comic Sans MS" panose="030F0702030302020204" pitchFamily="66" charset="0"/>
              </a:rPr>
              <a:t>Gitcoin</a:t>
            </a:r>
            <a:r>
              <a:rPr lang="en-GB" sz="2400" dirty="0">
                <a:latin typeface="Comic Sans MS" panose="030F0702030302020204" pitchFamily="66" charset="0"/>
              </a:rPr>
              <a:t>, </a:t>
            </a:r>
            <a:r>
              <a:rPr lang="en-GB" sz="2400" dirty="0" err="1">
                <a:latin typeface="Comic Sans MS" panose="030F0702030302020204" pitchFamily="66" charset="0"/>
              </a:rPr>
              <a:t>Polkadot</a:t>
            </a:r>
            <a:r>
              <a:rPr lang="en-GB" sz="2400" dirty="0">
                <a:latin typeface="Comic Sans MS" panose="030F0702030302020204" pitchFamily="66" charset="0"/>
              </a:rPr>
              <a:t>,</a:t>
            </a:r>
            <a:br>
              <a:rPr lang="en-GB" sz="2400" dirty="0">
                <a:latin typeface="Comic Sans MS" panose="030F0702030302020204" pitchFamily="66" charset="0"/>
              </a:rPr>
            </a:br>
            <a:r>
              <a:rPr lang="en-GB" sz="2400" dirty="0">
                <a:latin typeface="Comic Sans MS" panose="030F0702030302020204" pitchFamily="66" charset="0"/>
              </a:rPr>
              <a:t>nodes’ selection, ethical principles for LLMs etc)</a:t>
            </a:r>
          </a:p>
        </p:txBody>
      </p:sp>
      <p:cxnSp>
        <p:nvCxnSpPr>
          <p:cNvPr id="8" name="Google Shape;7636;p134">
            <a:extLst>
              <a:ext uri="{FF2B5EF4-FFF2-40B4-BE49-F238E27FC236}">
                <a16:creationId xmlns:a16="http://schemas.microsoft.com/office/drawing/2014/main" id="{F92442CD-592E-CE73-61B2-39D5676C1A15}"/>
              </a:ext>
            </a:extLst>
          </p:cNvPr>
          <p:cNvCxnSpPr/>
          <p:nvPr/>
        </p:nvCxnSpPr>
        <p:spPr>
          <a:xfrm>
            <a:off x="383792" y="762949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6D503A0-42BD-3FAD-E748-A2EF7E3AF3DA}"/>
              </a:ext>
            </a:extLst>
          </p:cNvPr>
          <p:cNvSpPr txBox="1"/>
          <p:nvPr/>
        </p:nvSpPr>
        <p:spPr>
          <a:xfrm>
            <a:off x="7522260" y="1443291"/>
            <a:ext cx="4669740" cy="613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099"/>
              </a:lnSpc>
              <a:spcAft>
                <a:spcPts val="900"/>
              </a:spcAft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Proportionality in Thumbs Up and Down Voting. 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S.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Kraiczy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, G. Papasotiropoulos, G.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Pierczyński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, P. Skowron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CCFF9-987C-B0DF-0FF9-054CE4E765A5}"/>
              </a:ext>
            </a:extLst>
          </p:cNvPr>
          <p:cNvSpPr txBox="1"/>
          <p:nvPr/>
        </p:nvSpPr>
        <p:spPr>
          <a:xfrm>
            <a:off x="10349803" y="2044088"/>
            <a:ext cx="19332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Proportional Public Decisions</a:t>
            </a:r>
          </a:p>
          <a:p>
            <a:pPr algn="l">
              <a:spcAft>
                <a:spcPts val="900"/>
              </a:spcAft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P. Skowron, A. Gorecki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FD01A-69C1-0D5C-4BD2-8D21D961FCB2}"/>
              </a:ext>
            </a:extLst>
          </p:cNvPr>
          <p:cNvSpPr txBox="1"/>
          <p:nvPr/>
        </p:nvSpPr>
        <p:spPr>
          <a:xfrm>
            <a:off x="8883488" y="3396758"/>
            <a:ext cx="339559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Participatory Budgeting with Donations: The Case of Selective Voters.</a:t>
            </a:r>
          </a:p>
          <a:p>
            <a:pPr algn="l">
              <a:spcAft>
                <a:spcPts val="900"/>
              </a:spcAft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E. Markakis, G. Papasotiropoulos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49C3BA-88C3-DE50-215B-E85FBD463ED0}"/>
              </a:ext>
            </a:extLst>
          </p:cNvPr>
          <p:cNvSpPr txBox="1"/>
          <p:nvPr/>
        </p:nvSpPr>
        <p:spPr>
          <a:xfrm>
            <a:off x="4690299" y="6427061"/>
            <a:ext cx="7447355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Proportional Selection in Networks. 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G. Papasotiropoulos, O. Skibski, P. Skowron, T.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Wąs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spcAft>
                <a:spcPts val="900"/>
              </a:spcAft>
              <a:buNone/>
            </a:pP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49ECD-3BDF-48A4-6A7C-A0807D06E944}"/>
              </a:ext>
            </a:extLst>
          </p:cNvPr>
          <p:cNvSpPr txBox="1"/>
          <p:nvPr/>
        </p:nvSpPr>
        <p:spPr>
          <a:xfrm>
            <a:off x="6411108" y="2048622"/>
            <a:ext cx="41965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Proportionality Guarantees in Elections with Interdependent Issues</a:t>
            </a:r>
          </a:p>
          <a:p>
            <a:pPr>
              <a:spcAft>
                <a:spcPts val="900"/>
              </a:spcAft>
            </a:pPr>
            <a:r>
              <a:rPr lang="en-US" sz="1400" b="0" i="0" dirty="0">
                <a:solidFill>
                  <a:schemeClr val="bg2">
                    <a:lumMod val="50000"/>
                  </a:schemeClr>
                </a:solidFill>
                <a:effectLst/>
              </a:rPr>
              <a:t>M. Brill, E. Markakis, G. Papasotiropoulos, J. Peters</a:t>
            </a:r>
          </a:p>
          <a:p>
            <a:pPr algn="l">
              <a:spcAft>
                <a:spcPts val="900"/>
              </a:spcAft>
              <a:buNone/>
            </a:pPr>
            <a:endParaRPr lang="en-GB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E918DB-2616-F5E7-78BA-2C33A13635FA}"/>
              </a:ext>
            </a:extLst>
          </p:cNvPr>
          <p:cNvSpPr txBox="1"/>
          <p:nvPr/>
        </p:nvSpPr>
        <p:spPr>
          <a:xfrm>
            <a:off x="9618623" y="4365345"/>
            <a:ext cx="3395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(working on this)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20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0">
          <a:extLst>
            <a:ext uri="{FF2B5EF4-FFF2-40B4-BE49-F238E27FC236}">
              <a16:creationId xmlns:a16="http://schemas.microsoft.com/office/drawing/2014/main" id="{420004D9-4A57-A4B7-C563-E8D6BE184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5B3B2-B20D-8DD3-3ACB-3BE73E4F0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92" y="1070963"/>
            <a:ext cx="3568616" cy="19914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74A449-AAF3-2106-12B1-DC915B3B1A0B}"/>
              </a:ext>
            </a:extLst>
          </p:cNvPr>
          <p:cNvSpPr txBox="1"/>
          <p:nvPr/>
        </p:nvSpPr>
        <p:spPr>
          <a:xfrm>
            <a:off x="383792" y="64334"/>
            <a:ext cx="502894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latin typeface="Agency FB" panose="020B0503020202020204" pitchFamily="34" charset="0"/>
              </a:rPr>
              <a:t>The present and the future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FB2D26-8002-0BD8-DC68-AE066803EFC3}"/>
              </a:ext>
            </a:extLst>
          </p:cNvPr>
          <p:cNvSpPr txBox="1"/>
          <p:nvPr/>
        </p:nvSpPr>
        <p:spPr>
          <a:xfrm>
            <a:off x="4300256" y="738281"/>
            <a:ext cx="7489551" cy="5755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Cities, Organizations (Greece?)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Negative votes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Constraints: </a:t>
            </a:r>
            <a:br>
              <a:rPr lang="en-GB" sz="2400" dirty="0">
                <a:latin typeface="Comic Sans MS" panose="030F0702030302020204" pitchFamily="66" charset="0"/>
              </a:rPr>
            </a:br>
            <a:r>
              <a:rPr lang="en-GB" sz="2400" dirty="0">
                <a:latin typeface="Comic Sans MS" panose="030F0702030302020204" pitchFamily="66" charset="0"/>
              </a:rPr>
              <a:t>e.g. at most 1 project in an empty land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Agents’ contributions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Online PB and PB with predictions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PB beyond traditional elections </a:t>
            </a:r>
            <a:br>
              <a:rPr lang="en-GB" sz="2400" dirty="0">
                <a:latin typeface="Comic Sans MS" panose="030F0702030302020204" pitchFamily="66" charset="0"/>
              </a:rPr>
            </a:br>
            <a:r>
              <a:rPr lang="en-GB" sz="2400" dirty="0">
                <a:latin typeface="Comic Sans MS" panose="030F0702030302020204" pitchFamily="66" charset="0"/>
              </a:rPr>
              <a:t>(e.g. Project Catalyst, </a:t>
            </a:r>
            <a:r>
              <a:rPr lang="en-GB" sz="2400" dirty="0" err="1">
                <a:latin typeface="Comic Sans MS" panose="030F0702030302020204" pitchFamily="66" charset="0"/>
              </a:rPr>
              <a:t>Gitcoin</a:t>
            </a:r>
            <a:r>
              <a:rPr lang="en-GB" sz="2400" dirty="0">
                <a:latin typeface="Comic Sans MS" panose="030F0702030302020204" pitchFamily="66" charset="0"/>
              </a:rPr>
              <a:t>, </a:t>
            </a:r>
            <a:r>
              <a:rPr lang="en-GB" sz="2400" dirty="0" err="1">
                <a:latin typeface="Comic Sans MS" panose="030F0702030302020204" pitchFamily="66" charset="0"/>
              </a:rPr>
              <a:t>Polkadot</a:t>
            </a:r>
            <a:r>
              <a:rPr lang="en-GB" sz="2400" dirty="0">
                <a:latin typeface="Comic Sans MS" panose="030F0702030302020204" pitchFamily="66" charset="0"/>
              </a:rPr>
              <a:t>,</a:t>
            </a:r>
            <a:br>
              <a:rPr lang="en-GB" sz="2400" dirty="0">
                <a:latin typeface="Comic Sans MS" panose="030F0702030302020204" pitchFamily="66" charset="0"/>
              </a:rPr>
            </a:br>
            <a:r>
              <a:rPr lang="en-GB" sz="2400" dirty="0">
                <a:latin typeface="Comic Sans MS" panose="030F0702030302020204" pitchFamily="66" charset="0"/>
              </a:rPr>
              <a:t>nodes’ selection, ethical principles for LLMs etc)</a:t>
            </a:r>
          </a:p>
        </p:txBody>
      </p:sp>
      <p:cxnSp>
        <p:nvCxnSpPr>
          <p:cNvPr id="8" name="Google Shape;7636;p134">
            <a:extLst>
              <a:ext uri="{FF2B5EF4-FFF2-40B4-BE49-F238E27FC236}">
                <a16:creationId xmlns:a16="http://schemas.microsoft.com/office/drawing/2014/main" id="{4A27B2DA-7222-EA84-6A44-05B7D42BB092}"/>
              </a:ext>
            </a:extLst>
          </p:cNvPr>
          <p:cNvCxnSpPr/>
          <p:nvPr/>
        </p:nvCxnSpPr>
        <p:spPr>
          <a:xfrm>
            <a:off x="383792" y="762949"/>
            <a:ext cx="9152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429E074-18CB-A38E-1EA2-7E9DE2FFCD25}"/>
              </a:ext>
            </a:extLst>
          </p:cNvPr>
          <p:cNvSpPr txBox="1"/>
          <p:nvPr/>
        </p:nvSpPr>
        <p:spPr>
          <a:xfrm>
            <a:off x="7522260" y="1443291"/>
            <a:ext cx="4669740" cy="613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099"/>
              </a:lnSpc>
              <a:spcAft>
                <a:spcPts val="900"/>
              </a:spcAft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Proportionality in Thumbs Up and Down Voting. 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S.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Kraiczy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, G. Papasotiropoulos, G.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Pierczyński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, P. Skowron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C947B-54F8-30EB-CF7D-DA576C9844CF}"/>
              </a:ext>
            </a:extLst>
          </p:cNvPr>
          <p:cNvSpPr txBox="1"/>
          <p:nvPr/>
        </p:nvSpPr>
        <p:spPr>
          <a:xfrm>
            <a:off x="10349803" y="2044088"/>
            <a:ext cx="19332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Proportional Public Decisions</a:t>
            </a:r>
          </a:p>
          <a:p>
            <a:pPr algn="l">
              <a:spcAft>
                <a:spcPts val="900"/>
              </a:spcAft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P. Skowron, A. Gorecki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744922-E8B6-6D8F-BCC9-E71096D21462}"/>
              </a:ext>
            </a:extLst>
          </p:cNvPr>
          <p:cNvSpPr txBox="1"/>
          <p:nvPr/>
        </p:nvSpPr>
        <p:spPr>
          <a:xfrm>
            <a:off x="8883488" y="3396758"/>
            <a:ext cx="339559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Participatory Budgeting with Donations: The Case of Selective Voters.</a:t>
            </a:r>
          </a:p>
          <a:p>
            <a:pPr algn="l">
              <a:spcAft>
                <a:spcPts val="900"/>
              </a:spcAft>
              <a:buNone/>
            </a:pP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E. Markakis, G. Papasotiropoulos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1DFF72-FE6F-29F7-BA02-93ABF0135FA6}"/>
              </a:ext>
            </a:extLst>
          </p:cNvPr>
          <p:cNvSpPr txBox="1"/>
          <p:nvPr/>
        </p:nvSpPr>
        <p:spPr>
          <a:xfrm>
            <a:off x="4690299" y="6427061"/>
            <a:ext cx="7447355" cy="638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Proportional Selection in Networks. 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G. Papasotiropoulos, O. Skibski, P. Skowron, T. </a:t>
            </a:r>
            <a:r>
              <a:rPr lang="en-US" sz="1400" dirty="0" err="1">
                <a:solidFill>
                  <a:schemeClr val="bg2">
                    <a:lumMod val="50000"/>
                  </a:schemeClr>
                </a:solidFill>
              </a:rPr>
              <a:t>Wąs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spcAft>
                <a:spcPts val="900"/>
              </a:spcAft>
              <a:buNone/>
            </a:pP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706BCA-96A8-A661-714F-1D5783608772}"/>
              </a:ext>
            </a:extLst>
          </p:cNvPr>
          <p:cNvSpPr txBox="1"/>
          <p:nvPr/>
        </p:nvSpPr>
        <p:spPr>
          <a:xfrm>
            <a:off x="6411108" y="2048622"/>
            <a:ext cx="4196500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en-GB" sz="1400" b="1" dirty="0">
                <a:solidFill>
                  <a:schemeClr val="bg2">
                    <a:lumMod val="50000"/>
                  </a:schemeClr>
                </a:solidFill>
              </a:rPr>
              <a:t>Proportionality Guarantees in Elections with Interdependent Issues</a:t>
            </a:r>
          </a:p>
          <a:p>
            <a:pPr>
              <a:spcAft>
                <a:spcPts val="900"/>
              </a:spcAft>
            </a:pPr>
            <a:r>
              <a:rPr lang="en-US" sz="1400" b="0" i="0" dirty="0">
                <a:solidFill>
                  <a:schemeClr val="bg2">
                    <a:lumMod val="50000"/>
                  </a:schemeClr>
                </a:solidFill>
                <a:effectLst/>
              </a:rPr>
              <a:t>M. Brill, E. Markakis, G. Papasotiropoulos, J. Peters</a:t>
            </a:r>
          </a:p>
          <a:p>
            <a:pPr algn="l">
              <a:spcAft>
                <a:spcPts val="900"/>
              </a:spcAft>
              <a:buNone/>
            </a:pPr>
            <a:endParaRPr lang="en-GB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0575A0-8504-0DFC-2621-9FE7EF2607DF}"/>
              </a:ext>
            </a:extLst>
          </p:cNvPr>
          <p:cNvSpPr txBox="1"/>
          <p:nvPr/>
        </p:nvSpPr>
        <p:spPr>
          <a:xfrm>
            <a:off x="9618623" y="4365345"/>
            <a:ext cx="3395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900"/>
              </a:spcAft>
              <a:buNone/>
            </a:pPr>
            <a:r>
              <a:rPr lang="en-US" sz="1400" b="1" dirty="0">
                <a:solidFill>
                  <a:schemeClr val="bg2">
                    <a:lumMod val="50000"/>
                  </a:schemeClr>
                </a:solidFill>
              </a:rPr>
              <a:t>(working on this)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05FBE-A4A4-E140-18AE-F19893A16D71}"/>
              </a:ext>
            </a:extLst>
          </p:cNvPr>
          <p:cNvSpPr txBox="1"/>
          <p:nvPr/>
        </p:nvSpPr>
        <p:spPr>
          <a:xfrm>
            <a:off x="10142825" y="78761"/>
            <a:ext cx="202432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500" u="sng" dirty="0">
                <a:solidFill>
                  <a:srgbClr val="00B050"/>
                </a:solidFill>
                <a:latin typeface="Lucida Calligraphy" panose="03010101010101010101" pitchFamily="66" charset="0"/>
              </a:rPr>
              <a:t>thanks! </a:t>
            </a:r>
          </a:p>
        </p:txBody>
      </p:sp>
      <p:pic>
        <p:nvPicPr>
          <p:cNvPr id="13" name="Picture 2" descr="homer simpson dancing GIF">
            <a:extLst>
              <a:ext uri="{FF2B5EF4-FFF2-40B4-BE49-F238E27FC236}">
                <a16:creationId xmlns:a16="http://schemas.microsoft.com/office/drawing/2014/main" id="{99A4F38D-3618-CA61-926B-FC629673E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24055"/>
            <a:ext cx="4288106" cy="323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3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893C7-3774-8EF0-23B3-6D23122EA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ggy bank - Free business and finance icons">
            <a:extLst>
              <a:ext uri="{FF2B5EF4-FFF2-40B4-BE49-F238E27FC236}">
                <a16:creationId xmlns:a16="http://schemas.microsoft.com/office/drawing/2014/main" id="{C345C3FC-659A-15A5-6BBC-DD9CB5871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2988" y="4753071"/>
            <a:ext cx="1111045" cy="1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C8EEAD-A9D1-D4A7-3195-1439D697E199}"/>
              </a:ext>
            </a:extLst>
          </p:cNvPr>
          <p:cNvSpPr txBox="1"/>
          <p:nvPr/>
        </p:nvSpPr>
        <p:spPr>
          <a:xfrm>
            <a:off x="336126" y="5156715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30k</a:t>
            </a:r>
          </a:p>
        </p:txBody>
      </p:sp>
      <p:pic>
        <p:nvPicPr>
          <p:cNvPr id="3076" name="Picture 4" descr="population Icon - Free PNG &amp; SVG 2367056 - Noun Project">
            <a:extLst>
              <a:ext uri="{FF2B5EF4-FFF2-40B4-BE49-F238E27FC236}">
                <a16:creationId xmlns:a16="http://schemas.microsoft.com/office/drawing/2014/main" id="{8D5C5448-C6FD-1323-3A52-CCD1AA357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88" y="5864116"/>
            <a:ext cx="1000432" cy="10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912199-F1AC-A9E6-CDA7-F5DCC6986C14}"/>
              </a:ext>
            </a:extLst>
          </p:cNvPr>
          <p:cNvSpPr txBox="1"/>
          <p:nvPr/>
        </p:nvSpPr>
        <p:spPr>
          <a:xfrm>
            <a:off x="280820" y="6034241"/>
            <a:ext cx="7988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600k</a:t>
            </a:r>
          </a:p>
        </p:txBody>
      </p:sp>
      <p:pic>
        <p:nvPicPr>
          <p:cNvPr id="3078" name="Picture 6" descr="Bicycle - Free transport icons">
            <a:extLst>
              <a:ext uri="{FF2B5EF4-FFF2-40B4-BE49-F238E27FC236}">
                <a16:creationId xmlns:a16="http://schemas.microsoft.com/office/drawing/2014/main" id="{EAD06347-4E28-84D9-9386-07A2E6D49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5" y="1911600"/>
            <a:ext cx="1098016" cy="10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layground - Free education icons">
            <a:extLst>
              <a:ext uri="{FF2B5EF4-FFF2-40B4-BE49-F238E27FC236}">
                <a16:creationId xmlns:a16="http://schemas.microsoft.com/office/drawing/2014/main" id="{4A9D125B-DB85-F031-95E6-8A583DCDD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20" y="1814709"/>
            <a:ext cx="1291798" cy="129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ark - Free architecture and city icons">
            <a:extLst>
              <a:ext uri="{FF2B5EF4-FFF2-40B4-BE49-F238E27FC236}">
                <a16:creationId xmlns:a16="http://schemas.microsoft.com/office/drawing/2014/main" id="{9F774B06-7DAE-5BD8-C5A8-B52C0E9F8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617" y="1814710"/>
            <a:ext cx="1291797" cy="129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ike - Free transport icons">
            <a:extLst>
              <a:ext uri="{FF2B5EF4-FFF2-40B4-BE49-F238E27FC236}">
                <a16:creationId xmlns:a16="http://schemas.microsoft.com/office/drawing/2014/main" id="{F0B4A850-A941-00F8-EE48-8A78C46DB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73" y="1814709"/>
            <a:ext cx="1291798" cy="129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layground - Free entertainment icons">
            <a:extLst>
              <a:ext uri="{FF2B5EF4-FFF2-40B4-BE49-F238E27FC236}">
                <a16:creationId xmlns:a16="http://schemas.microsoft.com/office/drawing/2014/main" id="{E542F227-F536-850B-E1BB-2CEFE4EA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13" y="1940728"/>
            <a:ext cx="1039761" cy="103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ational Park - Free nature icons">
            <a:extLst>
              <a:ext uri="{FF2B5EF4-FFF2-40B4-BE49-F238E27FC236}">
                <a16:creationId xmlns:a16="http://schemas.microsoft.com/office/drawing/2014/main" id="{5D37A3F0-A4A9-00E9-393E-0F310AB2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171" y="1911600"/>
            <a:ext cx="1098016" cy="10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1F5BFB-BD8C-0333-148A-638F1BEE957B}"/>
              </a:ext>
            </a:extLst>
          </p:cNvPr>
          <p:cNvSpPr txBox="1"/>
          <p:nvPr/>
        </p:nvSpPr>
        <p:spPr>
          <a:xfrm>
            <a:off x="0" y="1246691"/>
            <a:ext cx="9541922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cost:       10k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BBB0A1-800E-C80B-A5AF-8991B90961DE}"/>
              </a:ext>
            </a:extLst>
          </p:cNvPr>
          <p:cNvSpPr txBox="1"/>
          <p:nvPr/>
        </p:nvSpPr>
        <p:spPr>
          <a:xfrm>
            <a:off x="-1" y="3241988"/>
            <a:ext cx="9930581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votes:   310k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290k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290k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17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A3197-44E1-D552-4235-8CD4CB51E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ggy bank - Free business and finance icons">
            <a:extLst>
              <a:ext uri="{FF2B5EF4-FFF2-40B4-BE49-F238E27FC236}">
                <a16:creationId xmlns:a16="http://schemas.microsoft.com/office/drawing/2014/main" id="{58E20E75-1E1A-6AB2-0E78-6359A3D0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2988" y="4753071"/>
            <a:ext cx="1111045" cy="111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74DDF0-060A-E449-D3A1-C4134E38C2D2}"/>
              </a:ext>
            </a:extLst>
          </p:cNvPr>
          <p:cNvSpPr txBox="1"/>
          <p:nvPr/>
        </p:nvSpPr>
        <p:spPr>
          <a:xfrm>
            <a:off x="336126" y="5156715"/>
            <a:ext cx="6980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30k</a:t>
            </a:r>
          </a:p>
        </p:txBody>
      </p:sp>
      <p:pic>
        <p:nvPicPr>
          <p:cNvPr id="3076" name="Picture 4" descr="population Icon - Free PNG &amp; SVG 2367056 - Noun Project">
            <a:extLst>
              <a:ext uri="{FF2B5EF4-FFF2-40B4-BE49-F238E27FC236}">
                <a16:creationId xmlns:a16="http://schemas.microsoft.com/office/drawing/2014/main" id="{75469402-1432-7465-AC34-9BCEE3BB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88" y="5864116"/>
            <a:ext cx="1000432" cy="10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B08BA5-50DC-9A01-E81E-07160D30161F}"/>
              </a:ext>
            </a:extLst>
          </p:cNvPr>
          <p:cNvSpPr txBox="1"/>
          <p:nvPr/>
        </p:nvSpPr>
        <p:spPr>
          <a:xfrm>
            <a:off x="280820" y="6034241"/>
            <a:ext cx="79887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600k</a:t>
            </a:r>
          </a:p>
        </p:txBody>
      </p:sp>
      <p:pic>
        <p:nvPicPr>
          <p:cNvPr id="3078" name="Picture 6" descr="Bicycle - Free transport icons">
            <a:extLst>
              <a:ext uri="{FF2B5EF4-FFF2-40B4-BE49-F238E27FC236}">
                <a16:creationId xmlns:a16="http://schemas.microsoft.com/office/drawing/2014/main" id="{890894E0-5F00-68EA-DEB5-C6B5CA9F9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5" y="1911600"/>
            <a:ext cx="1098016" cy="10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layground - Free education icons">
            <a:extLst>
              <a:ext uri="{FF2B5EF4-FFF2-40B4-BE49-F238E27FC236}">
                <a16:creationId xmlns:a16="http://schemas.microsoft.com/office/drawing/2014/main" id="{4F741811-FAD4-2BB0-3B98-441D255B9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20" y="1814709"/>
            <a:ext cx="1291798" cy="129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ark - Free architecture and city icons">
            <a:extLst>
              <a:ext uri="{FF2B5EF4-FFF2-40B4-BE49-F238E27FC236}">
                <a16:creationId xmlns:a16="http://schemas.microsoft.com/office/drawing/2014/main" id="{E8F363E0-C773-5507-5FA8-FFB46F07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617" y="1814710"/>
            <a:ext cx="1291797" cy="129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ike - Free transport icons">
            <a:extLst>
              <a:ext uri="{FF2B5EF4-FFF2-40B4-BE49-F238E27FC236}">
                <a16:creationId xmlns:a16="http://schemas.microsoft.com/office/drawing/2014/main" id="{0082DC37-521D-9471-CE51-2F253C003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73" y="1814709"/>
            <a:ext cx="1291798" cy="129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layground - Free entertainment icons">
            <a:extLst>
              <a:ext uri="{FF2B5EF4-FFF2-40B4-BE49-F238E27FC236}">
                <a16:creationId xmlns:a16="http://schemas.microsoft.com/office/drawing/2014/main" id="{CB6AA4BD-FA6C-05B6-270B-9CE6508E3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13" y="1940728"/>
            <a:ext cx="1039761" cy="103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ational Park - Free nature icons">
            <a:extLst>
              <a:ext uri="{FF2B5EF4-FFF2-40B4-BE49-F238E27FC236}">
                <a16:creationId xmlns:a16="http://schemas.microsoft.com/office/drawing/2014/main" id="{74EDCB3E-4187-85E0-A968-2CC32DF0A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171" y="1911600"/>
            <a:ext cx="1098016" cy="109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A2E620-A4CB-FEC4-402A-BBD57286FFC0}"/>
              </a:ext>
            </a:extLst>
          </p:cNvPr>
          <p:cNvSpPr txBox="1"/>
          <p:nvPr/>
        </p:nvSpPr>
        <p:spPr>
          <a:xfrm>
            <a:off x="0" y="1246691"/>
            <a:ext cx="9541922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cost:       10k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10k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EA267F-F5C6-8FC2-F3CB-2015A1182654}"/>
              </a:ext>
            </a:extLst>
          </p:cNvPr>
          <p:cNvSpPr txBox="1"/>
          <p:nvPr/>
        </p:nvSpPr>
        <p:spPr>
          <a:xfrm>
            <a:off x="-1" y="3241988"/>
            <a:ext cx="9930581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votes:   310k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290k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290k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en-US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290k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Graphic 21" descr="Badge Tick with solid fill">
            <a:extLst>
              <a:ext uri="{FF2B5EF4-FFF2-40B4-BE49-F238E27FC236}">
                <a16:creationId xmlns:a16="http://schemas.microsoft.com/office/drawing/2014/main" id="{9E4CFD1B-4493-05C2-F871-558FD69854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35013" y="739477"/>
            <a:ext cx="841216" cy="841216"/>
          </a:xfrm>
          <a:prstGeom prst="rect">
            <a:avLst/>
          </a:prstGeom>
        </p:spPr>
      </p:pic>
      <p:pic>
        <p:nvPicPr>
          <p:cNvPr id="24" name="Graphic 23" descr="Shield Cross with solid fill">
            <a:extLst>
              <a:ext uri="{FF2B5EF4-FFF2-40B4-BE49-F238E27FC236}">
                <a16:creationId xmlns:a16="http://schemas.microsoft.com/office/drawing/2014/main" id="{7BFCBAC9-E776-2816-B34D-28509AE1A3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70510" y="909211"/>
            <a:ext cx="501747" cy="501747"/>
          </a:xfrm>
          <a:prstGeom prst="rect">
            <a:avLst/>
          </a:prstGeom>
        </p:spPr>
      </p:pic>
      <p:pic>
        <p:nvPicPr>
          <p:cNvPr id="25" name="Graphic 24" descr="Badge Tick with solid fill">
            <a:extLst>
              <a:ext uri="{FF2B5EF4-FFF2-40B4-BE49-F238E27FC236}">
                <a16:creationId xmlns:a16="http://schemas.microsoft.com/office/drawing/2014/main" id="{230D1BD3-CE5C-D628-9A0E-2AE4F25863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95104" y="758343"/>
            <a:ext cx="841216" cy="841216"/>
          </a:xfrm>
          <a:prstGeom prst="rect">
            <a:avLst/>
          </a:prstGeom>
        </p:spPr>
      </p:pic>
      <p:pic>
        <p:nvPicPr>
          <p:cNvPr id="26" name="Graphic 25" descr="Badge Tick with solid fill">
            <a:extLst>
              <a:ext uri="{FF2B5EF4-FFF2-40B4-BE49-F238E27FC236}">
                <a16:creationId xmlns:a16="http://schemas.microsoft.com/office/drawing/2014/main" id="{91DC8909-C012-1B32-0FB2-3DE6A6FEB6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23170" y="741364"/>
            <a:ext cx="841216" cy="841216"/>
          </a:xfrm>
          <a:prstGeom prst="rect">
            <a:avLst/>
          </a:prstGeom>
        </p:spPr>
      </p:pic>
      <p:pic>
        <p:nvPicPr>
          <p:cNvPr id="27" name="Graphic 26" descr="Shield Cross with solid fill">
            <a:extLst>
              <a:ext uri="{FF2B5EF4-FFF2-40B4-BE49-F238E27FC236}">
                <a16:creationId xmlns:a16="http://schemas.microsoft.com/office/drawing/2014/main" id="{97835F20-DEB4-9DF8-F60C-F40DFA5971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616368" y="933740"/>
            <a:ext cx="501747" cy="501747"/>
          </a:xfrm>
          <a:prstGeom prst="rect">
            <a:avLst/>
          </a:prstGeom>
        </p:spPr>
      </p:pic>
      <p:pic>
        <p:nvPicPr>
          <p:cNvPr id="28" name="Graphic 27" descr="Shield Cross with solid fill">
            <a:extLst>
              <a:ext uri="{FF2B5EF4-FFF2-40B4-BE49-F238E27FC236}">
                <a16:creationId xmlns:a16="http://schemas.microsoft.com/office/drawing/2014/main" id="{57A03BA9-3E25-5323-5663-AC0434D73D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226" y="933740"/>
            <a:ext cx="501747" cy="50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8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6486</TotalTime>
  <Words>4712</Words>
  <Application>Microsoft Office PowerPoint</Application>
  <PresentationFormat>Widescreen</PresentationFormat>
  <Paragraphs>1291</Paragraphs>
  <Slides>77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Agency FB</vt:lpstr>
      <vt:lpstr>Aptos</vt:lpstr>
      <vt:lpstr>Aptos Display</vt:lpstr>
      <vt:lpstr>Arial</vt:lpstr>
      <vt:lpstr>Calibri</vt:lpstr>
      <vt:lpstr>Cambria Math</vt:lpstr>
      <vt:lpstr>Comic Sans MS</vt:lpstr>
      <vt:lpstr>Lato</vt:lpstr>
      <vt:lpstr>Lucida Calligraphy</vt:lpstr>
      <vt:lpstr>Office Theme</vt:lpstr>
      <vt:lpstr>Participatory Budgeting Rules:  The Bad, the Good, and the Better.</vt:lpstr>
      <vt:lpstr>What is Participatory Budgeting (PB)?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Underspending</vt:lpstr>
      <vt:lpstr>Underspending Helenka Paradox (2020, Helenka, Zabrze, Poland)</vt:lpstr>
      <vt:lpstr>Underspending Helenka Paradox (2020, Helenka, Zabrze, Poland)</vt:lpstr>
      <vt:lpstr>Underspending Helenka Paradox Tail Utilities</vt:lpstr>
      <vt:lpstr>Underspending Helenka Paradox Tail Utilities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PaBuLib Data Analysis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Giorgos Papasotiropoulos</dc:creator>
  <cp:lastModifiedBy>Giorgos Papasotiropoulos</cp:lastModifiedBy>
  <cp:revision>22</cp:revision>
  <dcterms:created xsi:type="dcterms:W3CDTF">2025-05-22T08:02:47Z</dcterms:created>
  <dcterms:modified xsi:type="dcterms:W3CDTF">2025-05-28T11:02:11Z</dcterms:modified>
</cp:coreProperties>
</file>