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notesSlides/notesSlide12.xml" ContentType="application/vnd.openxmlformats-officedocument.presentationml.notesSlide+xml"/>
  <Override PartName="/ppt/ink/ink2.xml" ContentType="application/inkml+xml"/>
  <Override PartName="/ppt/notesSlides/notesSlide13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notesSlides/notesSlide14.xml" ContentType="application/vnd.openxmlformats-officedocument.presentationml.notesSlide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notesSlides/notesSlide15.xml" ContentType="application/vnd.openxmlformats-officedocument.presentationml.notesSlide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notesSlides/notesSlide16.xml" ContentType="application/vnd.openxmlformats-officedocument.presentationml.notesSlide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notesSlides/notesSlide17.xml" ContentType="application/vnd.openxmlformats-officedocument.presentationml.notesSlide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notesSlides/notesSlide18.xml" ContentType="application/vnd.openxmlformats-officedocument.presentationml.notesSlide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notesSlides/notesSlide19.xml" ContentType="application/vnd.openxmlformats-officedocument.presentationml.notesSlide+xml"/>
  <Override PartName="/ppt/ink/ink357.xml" ContentType="application/inkml+xml"/>
  <Override PartName="/ppt/notesSlides/notesSlide20.xml" ContentType="application/vnd.openxmlformats-officedocument.presentationml.notesSlide+xml"/>
  <Override PartName="/ppt/ink/ink358.xml" ContentType="application/inkml+xml"/>
  <Override PartName="/ppt/notesSlides/notesSlide21.xml" ContentType="application/vnd.openxmlformats-officedocument.presentationml.notesSlide+xml"/>
  <Override PartName="/ppt/ink/ink359.xml" ContentType="application/inkml+xml"/>
  <Override PartName="/ppt/notesSlides/notesSlide22.xml" ContentType="application/vnd.openxmlformats-officedocument.presentationml.notesSlide+xml"/>
  <Override PartName="/ppt/ink/ink360.xml" ContentType="application/inkml+xml"/>
  <Override PartName="/ppt/notesSlides/notesSlide23.xml" ContentType="application/vnd.openxmlformats-officedocument.presentationml.notesSlide+xml"/>
  <Override PartName="/ppt/ink/ink361.xml" ContentType="application/inkml+xml"/>
  <Override PartName="/ppt/notesSlides/notesSlide24.xml" ContentType="application/vnd.openxmlformats-officedocument.presentationml.notesSlide+xml"/>
  <Override PartName="/ppt/ink/ink362.xml" ContentType="application/inkml+xml"/>
  <Override PartName="/ppt/notesSlides/notesSlide25.xml" ContentType="application/vnd.openxmlformats-officedocument.presentationml.notesSlide+xml"/>
  <Override PartName="/ppt/ink/ink363.xml" ContentType="application/inkml+xml"/>
  <Override PartName="/ppt/notesSlides/notesSlide26.xml" ContentType="application/vnd.openxmlformats-officedocument.presentationml.notesSlide+xml"/>
  <Override PartName="/ppt/ink/ink364.xml" ContentType="application/inkml+xml"/>
  <Override PartName="/ppt/notesSlides/notesSlide27.xml" ContentType="application/vnd.openxmlformats-officedocument.presentationml.notesSlide+xml"/>
  <Override PartName="/ppt/ink/ink365.xml" ContentType="application/inkml+xml"/>
  <Override PartName="/ppt/notesSlides/notesSlide28.xml" ContentType="application/vnd.openxmlformats-officedocument.presentationml.notesSlide+xml"/>
  <Override PartName="/ppt/ink/ink366.xml" ContentType="application/inkml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ink/ink367.xml" ContentType="application/inkml+xml"/>
  <Override PartName="/ppt/ink/ink368.xml" ContentType="application/inkml+xml"/>
  <Override PartName="/ppt/ink/ink369.xml" ContentType="application/inkml+xml"/>
  <Override PartName="/ppt/notesSlides/notesSlide43.xml" ContentType="application/vnd.openxmlformats-officedocument.presentationml.notesSlide+xml"/>
  <Override PartName="/ppt/ink/ink370.xml" ContentType="application/inkml+xml"/>
  <Override PartName="/ppt/notesSlides/notesSlide44.xml" ContentType="application/vnd.openxmlformats-officedocument.presentationml.notesSlide+xml"/>
  <Override PartName="/ppt/ink/ink371.xml" ContentType="application/inkml+xml"/>
  <Override PartName="/ppt/ink/ink372.xml" ContentType="application/inkml+xml"/>
  <Override PartName="/ppt/ink/ink373.xml" ContentType="application/inkml+xml"/>
  <Override PartName="/ppt/notesSlides/notesSlide45.xml" ContentType="application/vnd.openxmlformats-officedocument.presentationml.notesSlide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notesSlides/notesSlide46.xml" ContentType="application/vnd.openxmlformats-officedocument.presentationml.notesSlide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notesSlides/notesSlide47.xml" ContentType="application/vnd.openxmlformats-officedocument.presentationml.notesSlide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notesSlides/notesSlide48.xml" ContentType="application/vnd.openxmlformats-officedocument.presentationml.notesSlide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notesSlides/notesSlide49.xml" ContentType="application/vnd.openxmlformats-officedocument.presentationml.notesSlide+xml"/>
  <Override PartName="/ppt/ink/ink42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0" r:id="rId1"/>
  </p:sldMasterIdLst>
  <p:notesMasterIdLst>
    <p:notesMasterId r:id="rId51"/>
  </p:notesMasterIdLst>
  <p:sldIdLst>
    <p:sldId id="297" r:id="rId2"/>
    <p:sldId id="349" r:id="rId3"/>
    <p:sldId id="281" r:id="rId4"/>
    <p:sldId id="313" r:id="rId5"/>
    <p:sldId id="344" r:id="rId6"/>
    <p:sldId id="264" r:id="rId7"/>
    <p:sldId id="314" r:id="rId8"/>
    <p:sldId id="315" r:id="rId9"/>
    <p:sldId id="285" r:id="rId10"/>
    <p:sldId id="283" r:id="rId11"/>
    <p:sldId id="316" r:id="rId12"/>
    <p:sldId id="317" r:id="rId13"/>
    <p:sldId id="268" r:id="rId14"/>
    <p:sldId id="319" r:id="rId15"/>
    <p:sldId id="310" r:id="rId16"/>
    <p:sldId id="298" r:id="rId17"/>
    <p:sldId id="321" r:id="rId18"/>
    <p:sldId id="342" r:id="rId19"/>
    <p:sldId id="273" r:id="rId20"/>
    <p:sldId id="323" r:id="rId21"/>
    <p:sldId id="290" r:id="rId22"/>
    <p:sldId id="322" r:id="rId23"/>
    <p:sldId id="307" r:id="rId24"/>
    <p:sldId id="291" r:id="rId25"/>
    <p:sldId id="312" r:id="rId26"/>
    <p:sldId id="292" r:id="rId27"/>
    <p:sldId id="345" r:id="rId28"/>
    <p:sldId id="280" r:id="rId29"/>
    <p:sldId id="270" r:id="rId30"/>
    <p:sldId id="301" r:id="rId31"/>
    <p:sldId id="293" r:id="rId32"/>
    <p:sldId id="272" r:id="rId33"/>
    <p:sldId id="294" r:id="rId34"/>
    <p:sldId id="275" r:id="rId35"/>
    <p:sldId id="305" r:id="rId36"/>
    <p:sldId id="304" r:id="rId37"/>
    <p:sldId id="302" r:id="rId38"/>
    <p:sldId id="347" r:id="rId39"/>
    <p:sldId id="330" r:id="rId40"/>
    <p:sldId id="348" r:id="rId41"/>
    <p:sldId id="341" r:id="rId42"/>
    <p:sldId id="336" r:id="rId43"/>
    <p:sldId id="331" r:id="rId44"/>
    <p:sldId id="332" r:id="rId45"/>
    <p:sldId id="333" r:id="rId46"/>
    <p:sldId id="337" r:id="rId47"/>
    <p:sldId id="334" r:id="rId48"/>
    <p:sldId id="339" r:id="rId49"/>
    <p:sldId id="343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8888"/>
    <a:srgbClr val="FF0000"/>
    <a:srgbClr val="876D60"/>
    <a:srgbClr val="FF33CC"/>
    <a:srgbClr val="336600"/>
    <a:srgbClr val="CC66FF"/>
    <a:srgbClr val="0073C3"/>
    <a:srgbClr val="969696"/>
    <a:srgbClr val="CC6600"/>
    <a:srgbClr val="D767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33" autoAdjust="0"/>
    <p:restoredTop sz="83922" autoAdjust="0"/>
  </p:normalViewPr>
  <p:slideViewPr>
    <p:cSldViewPr snapToGrid="0">
      <p:cViewPr varScale="1">
        <p:scale>
          <a:sx n="69" d="100"/>
          <a:sy n="69" d="100"/>
        </p:scale>
        <p:origin x="1406" y="9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20:27.783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12 983 2001,'0'0'7289,"-5"70"-4544,3-24-2406,0-33-201,2-1 0,-2-1 0,2 1-1,2 1 1,-2-1 0,2-1 0,0 1 0,1 1-1,-1-3 1,2 3 0,1-2 0,-1 1 0,1-1-1,7 10 1,20 27 81,0 2 0,-5 2 0,28 63-1,-5-24 344,-46-84-545,-1 0-1,3-1 1,-1 1-1,0-2 1,1 1 0,-1-1-1,2 0 1,-2 1-1,3-3 1,11 8 0,31 8 424,101 24 1,-87-27-309,-31-7-26,-1-2 0,0 0-1,67 2 1,-65-9-34,-11 2-29,0-2-1,1 0 1,-1-2 0,0-1 0,0-1 0,0 1-1,0-3 1,31-13 0,3-3 64,39-19 45,-11-12-138,-1-2 1,115-102-1,-186 146 33,3 1-1,-2-1 1,29-14 0,-31 20-41,-1-1-1,0-1 1,-1 0 0,-1 0-1,2 0 1,-2-2-1,0 2 1,16-20-1,-9 8 4,2 1 0,1 0 0,1 2 0,-1 0 0,3 0 0,31-16-1,-30 18-5,-12 5-9,0 0 0,-1-2 0,-1 0 1,2 1-1,-2-1 0,-2 0 0,2-1 1,-2-1-1,0 1 0,0 0 1,-2-1-1,8-23 0,-8 22 1,-1 0 0,3 1 0,-2-1 0,2 2-1,2-1 1,-2 1 0,2-1 0,0 1 0,2 1 0,14-14 0,3 2 6,-1-2 1,-2 0-1,0-1 0,-2-1 1,-2-2-1,1-1 1,-3 0-1,-1 0 0,16-40 1,-27 56-1,0 0 0,0-1 0,2 3 0,0-2 0,0 1 0,2 1 0,15-17 0,-1 8-2,0-2 1,-3-2 0,22-29-1,18-17 25,99-91-1,-161 162-27,2 0 0,-2 0 0,0 0 0,0-2 0,0 2 0,0 0 1,0 0-1,0 0 0,0 0 0,0 0 0,0 0 0,0 0 0,0 0 1,1 0-1,-1 0 0,0 0 0,0 0 0,0 0 0,0 0 0,0 0 1,0 0-1,0 0 0,0 0 0,0 0 0,0 0 0,2 0 1,-2 0-1,0 0 0,0 0 0,0 0 0,0 0 0,0 0 0,0 0 1,0 2-1,0-2 0,0 0 0,0 0 0,0 0 0,0 0 0,0 0 1,2 0-1,-2 0 0,0 0 0,0 0 0,0 0 0,0 0 0,0 0 1,0 2-1,0-2 0,0 0 0,0 0 0,0 0 0,0 0 1,0 0-1,0 0 0,0 0 0,0 0 0,0 0 0,0 0 0,0 2 1,0-2-1,0 0 0,0 0 0,-2 21-33,-10 29 49,-42 46 5,33-58-12,-36 74-1,-13 55-30,31-78-126,5 0 1,-40 157-1,49-114 98,23-129-2,0 1 0,0-3 0,-1 3 0,1 0 1,-2-3-1,3 3 0,-3-2 0,2 0 1,-1 1-1,-1-1 0,1 0 0,1-1 1,-2 1-1,1 0 0,-1 0 0,-5 0 329,9-6-296,77-201-134,-49 134 84,29-98-1,-21 9 67,16-63-4,-31 164 20,45-87 0,-20 52-25,-44 90-261,-4 11 223,-16 22 59,-42 15-36,-213 184 58,272-226-29,-19 18 5,0-2 0,-38 28 1,49-41-11,0 1-1,2-3 1,-2 1 0,0-1 0,0 1 0,0-2 0,0 1 0,0-1 0,-1 0-1,1-2 1,-14 1 0,-239-1-15,260 0-21,-1-1 0,-1 1 0,2-2 0,-1 2 0,1-2 0,-2 2 1,2-2-1,-1 1 0,1-1 0,-1 2 0,1-2 0,0 0 0,-2 0 0,3-1 0,-1 1 0,0 0 1,0 1-1,1-3 0,-1 2 0,0 0 0,0-1 0,0 1 0,2-1 0,-1 1 0,1-2 0,-2 2 1,2-1-1,-2-1 0,2 2 0,0-1 0,0 1 0,0-1 0,0-5 0,-2-18-2964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2:35.096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146 108 2721,'0'0'3399,"-4"-1"-3284,1 0-104,0 0 0,0 0 0,1 1 0,-1-1 0,0 1 0,0 0-1,0 0 1,0 0 0,0 0 0,1 0 0,-1 0 0,0 1 0,0 0 0,0-1 0,0 1 0,1 0 0,-1 0 0,1 1 0,-1-1 0,0 0 0,1 1 0,0 0 0,-1-1 0,1 1 0,0 0-1,0 0 1,0 0 0,-3 5 0,-4 4 42,1 0 1,0 1-1,1 0 0,-10 20 0,14-25-61,1 0-1,0 0 1,0 0-1,0 0 1,1 0 0,0 1-1,1-1 1,0 0 0,0 0-1,2 13 1,-2-18 9,1-1 0,-1 0 0,1 0 1,0 0-1,-1-1 0,1 1 0,0 0 1,0 0-1,0 0 0,0 0 0,0-1 1,0 1-1,0 0 0,0-1 0,0 1 1,0-1-1,0 1 0,0-1 0,0 0 1,0 1-1,0-1 0,0 0 0,1 0 1,-1 0-1,1 0 0,36 2 81,-34-2-66,33 2 104,-26-1-99,0 0 0,0 0-1,1-1 1,-1-1 0,0 0 0,0-1-1,14-3 1,-21 3-8,1-1-1,-1 1 1,0-1-1,0 0 1,0 0-1,-1-1 1,1 1 0,-1-1-1,1 1 1,-1-1-1,-1 0 1,1-1-1,0 1 1,-1 0-1,0-1 1,0 1 0,0-1-1,-1 0 1,1 1-1,0-9 1,2-10 30,-2 1 1,0-1-1,-2-26 1,0 33-34,1-4-175,-1 15 252,0 0 1,0-1-1,0 1 0,0 0 1,-1-1-1,0 1 1,-2-7-1,2 11-61,1-1-1,-1 0 1,-1 1-1,1-1 1,0 1 0,0 0-1,0-1 1,-1 1-1,1 0 1,-1 0 0,1 0-1,-1-1 1,1 2-1,-1-1 1,0 0 0,1 0-1,-1 0 1,0 1-1,0-1 1,0 1 0,1 0-1,-1-1 1,0 1-1,-3 0 1,-4-1-198,-1 0 0,1 1 0,0 0 0,0 1 0,-17 2 0,21-1-70,-1-1 0,1 1 0,0 1 0,0-1 0,0 1 0,1-1 0,-1 1-1,1 1 1,-1-1 0,-6 7 0,-5 8-1209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75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20 1 6563,'0'0'3265,"-9"124"-2944,2-89-49,4-1-144,3-8-80,0-5-48,0-10-64,0-5-1649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76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0 1 4914,'0'0'0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77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1 158 5410,'0'0'2775,"3"8"-2778,3 24 167,-2-1 1,0 1-1,-2 53 0,-2-46-233,0-27-344,0-30 441,1 8-3,0 0-1,0 0 1,1 0-1,1 0 1,0 1-1,0-1 1,1 1 0,9-17-1,48-71 187,-49 80-99,3-5 148,39-53 829,-47 67-946,0-1 0,1 1 0,0 0 0,1 0 0,15-10 0,-23 17-158,0 1 0,0-1 0,0 1 1,0-1-1,0 1 0,0-1 0,0 1 0,-1 0 1,1 0-1,0-1 0,0 1 0,0 0 0,0 0 1,0 0-1,0 0 0,1 0 0,-1 0 1,0 0-1,-1 1 0,1-1 0,0 0 0,0 0 1,0 1-1,0-1 0,0 1 0,1 0 0,0 0 11,-1 1-1,1-1 1,-1 1-1,1 0 0,-1-1 1,0 1-1,1 0 1,-1 0-1,0 0 0,0 0 1,1 3-1,1 7 13,0 0-1,-1-1 1,2 19 0,-1-11-116,-2 0 0,0 1 1,-1-1-1,-1 1 1,0-1-1,-2 0 1,0 0-1,-1 0 1,-1 0-1,-1-1 1,0 1-1,-13 23 1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78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84 0 4290,'0'0'6024,"-1"18"-5725,1-11-246,-2 25 253,-2 1 0,-7 32 0,-12 51 552,-9 135 1,22-2-3288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79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0 53 3362,'0'0'9460,"174"-52"-9460,-136 52-272,-2 0-1873,-1 0-1313,-13 0-2529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80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58 171 1761,'0'0'6827,"23"0"-6558,75-1-146,-89 2-116,0-1 0,0-1 1,0 0-1,0 0 0,0-1 0,0 0 0,0 0 0,0-1 1,-1-1-1,0 1 0,1-1 0,-1 0 0,0-1 0,-1 0 1,9-7-1,-15 10-3,0 1 0,0-1 1,-1 0-1,1 0 0,0 0 0,-1 0 0,1 0 1,-1 0-1,0 0 0,1-1 0,-1 1 1,0 0-1,0 0 0,-1 0 0,0-4 1,1 2-105,-1-1 0,1 1 0,-1 0 0,0 0 0,-1 0 0,-2-6 0,1 6 16,0 0 1,0 1-1,-1-1 1,0 1-1,0 0 1,0 0-1,0 0 1,0 1-1,-1-1 1,1 1 0,-1 0-1,1 0 1,-1 1-1,-5-2 1,0 0-41,-1 1 1,1 1-1,-1 0 1,1 0-1,-19 1 1,26 1 111,-1 0 0,1 0 0,-1 1 0,1-1 1,0 1-1,0-1 0,0 1 0,0 0 0,0 0 1,0 1-1,0-1 0,0 1 0,1-1 1,-1 1-1,1 0 0,-3 4 0,-35 59-103,32-51 108,-8 14 2,-21 55 1,33-72 4,0-1-1,1 0 1,0 1-1,1 0 1,1 0-1,0 0 1,0 0-1,2 17 0,0-28 3,-1 1-1,1-1 1,-1 0-1,1 1 0,-1-1 1,1 1-1,0-1 1,0 0-1,0 0 0,0 0 1,0 1-1,0-1 0,0 0 1,0 0-1,0 0 1,1 0-1,-1-1 0,0 1 1,0 0-1,1 0 0,-1-1 1,1 1-1,-1-1 1,1 1-1,-1-1 0,1 0 1,2 1-1,49 1 230,-42-2-82,60-1 856,86-12-1,-101 7-905,-56 6-270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81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1 121 6851,'0'0'5072,"0"4"-5144,0 40 230,2-1 0,2 1 0,18 85 0,-22-128-163,0 0 0,0-1-1,0 1 1,1 0 0,-1-1 0,0 1-1,0 0 1,0-1 0,0 1 0,0 0 0,1-1-1,-1 1 1,0-1 0,1 1 0,-1 0-1,0-1 1,1 1 0,-1-1 0,1 1 0,-1-1-1,1 1 1,-1-1 0,1 0 0,-1 1-1,1-1 1,-1 0 0,1 1 0,0-1 0,-1 0-1,1 1 1,0-1 0,-1 0 0,1 0-1,-1 0 1,1 0 0,0 0 0,-1 0 0,1 0-1,0 0 1,-1 0 0,2 0 0,0-1 5,-1 0 0,0 0 0,0 1 0,0-1 1,0 0-1,0-1 0,0 1 0,0 0 0,0 0 1,0 0-1,0 0 0,-1-1 0,1 1 0,0 0 1,-1-1-1,1-1 0,3-15-71,-1 1 0,-1 0 0,0-21 1,-1 21 88,0 0 1,1-1 0,6-23 0,0 20-3,0 1 1,2 0 0,0 0-1,1 1 1,1 1-1,1-1 1,1 2 0,18-20-1,-31 36-32,0 1-1,0-1 1,-1 1 0,1-1-1,0 0 1,0 1-1,0 0 1,0-1 0,0 1-1,-1-1 1,1 1-1,0 0 1,0 0 0,0-1-1,0 1 1,0 0-1,0 0 1,0 0-1,0 0 1,0 0 0,0 0-1,0 1 1,0-1-1,0 0 1,0 0 0,0 1-1,0-1 1,0 0-1,0 1 1,-1-1 0,2 2-1,27 21-589,-19-14-40,52 31-4468,-51-31 2294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82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1 129 2353,'0'0'6675,"3"27"-6085,-3-6-500,0-1 0,2 0-1,0 1 1,1-1 0,1 0 0,1 0 0,1-1 0,1 1 0,15 31 0,-21-50-82,-1-1 0,1 1 0,-1-1-1,1 1 1,-1-1 0,1 1 0,-1-1 0,1 0 0,0 1 0,-1-1 0,1 0 0,0 1 0,-1-1-1,1 0 1,0 0 0,-1 0 0,1 0 0,0 0 0,-1 1 0,1-1 0,0 0 0,-1-1-1,1 1 1,0 0 0,0 0 0,-1 0 0,1 0 0,0 0 0,-1-1 0,1 1 0,1-1 0,19-12 328,-12 2-307,0-1-1,0 0 0,-1 0 0,-1 0 0,0-1 0,5-14 0,26-87 1385,-29 82-1053,1 1 0,28-59 0,-28 78-535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83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357 0 5042,'0'0'4064,"-11"25"-3678,-4 14-310,-43 91 134,50-113-60,0 0 0,-1-1 1,-1 0-1,-1 0 0,0-1 1,-1 0-1,-1-1 0,-20 18 0,28-30-90,-1 1-1,0-1 1,0 0-1,0 0 1,0-1-1,0 0 1,-1 0-1,1 0 1,0-1-1,0 0 1,-1 0-1,1-1 1,-7-1-1,3 2-81,7 0 2,1-1 0,0 1-1,0 0 1,-1-1-1,1 0 1,0 1-1,0-1 1,0 0-1,0 0 1,0 0 0,0 0-1,0 0 1,0-1-1,0 1 1,0 0-1,1-1 1,-1 0 0,1 1-1,-1-1 1,1 0-1,0 0 1,-1 0-1,1 0 1,0 0-1,0 0 1,0 0 0,1 0-1,-2-4 1,0-5-394,0-1 1,1 1-1,0 0 1,2-19-1,-1 12-335,0 15 719,0 0 0,1 0 1,-1 0-1,1 1 0,-1-1 0,1 0 0,0 0 1,0 1-1,0-1 0,1 1 0,-1-1 1,1 1-1,-1-1 0,1 1 0,0 0 0,0 0 1,0 0-1,0 0 0,0 0 0,0 0 0,0 0 1,1 1-1,-1-1 0,1 1 0,-1 0 1,1-1-1,0 1 0,3 0 0,5-3 594,0 2 0,1-1-1,0 1 1,-1 1 0,20 0-1,-27 2-529,-1-1 0,0 1 0,0 0-1,-1 0 1,1 0 0,0 0-1,0 0 1,0 1 0,-1-1 0,1 1-1,0 0 1,-1 0 0,0-1 0,1 2-1,-1-1 1,0 0 0,0 0-1,1 3 1,35 54 128,-30-45-114,59 104 147,-66-116-311,0-1 0,0 0 0,0 0 0,0 1 0,0-1 0,0 0-1,0 0 1,1 0 0,-1 0 0,0 0 0,1-1 0,-1 1 0,0 0 0,1 0 0,-1-1-1,1 1 1,-1-1 0,1 0 0,0 1 0,-1-1 0,1 0 0,-1 0 0,1 0 0,1 0 0,13 0-3347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84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71 1 6163,'0'0'5464,"0"24"-4768,0 146 51,1-106-555,0-22-68,-1 1 1,-2 0-1,-2-1 0,-12 57 1,4-57-61,2-10-40,2 0 0,1 1 0,1 0 0,-2 44 0,8-76-147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2:35.097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62 4 400,'0'-1'5213,"0"-1"-5146,0 2-107,-2 37 999,-7 46 0,-2 13-201,11-90-749,-3 304 105,5-284-94,0 1 0,-2 0 0,-1 0 0,-1 0 1,-2-1-1,-12 52 0,11-62-35,2-11 1,1 1 1,0 1 0,0-1 0,1 0 0,0 0 0,0 1-1,0-1 1,1 0 0,0 1 0,1 10 0,0-16 22,0 0 1,0 0-1,0-1 1,0 1-1,0 0 1,0-1-1,0 1 1,0-1-1,0 1 0,0-1 1,0 1-1,0-1 1,1 0-1,-1 1 1,0-1-1,0 0 1,0 0-1,2 0 1,1 0 39,30 5 110,0-2 0,55-1 0,-58-3-1551,-14 1-1508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85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196 64 3362,'0'0'2307,"-7"-4"-2139,2 1 209,-1 0 0,1 1-1,-1-1 1,1 1 0,-1 1 0,0-1-1,0 1 1,0 0 0,-10-1-1,9 2-292,0 0 0,1 1 0,-1-1 0,0 1-1,1 0 1,-1 1 0,0 0 0,-7 3 0,11-3-95,0 0 1,0 0-1,0 0 1,0 0-1,0 1 1,0-1-1,0 1 1,1 0-1,-1 0 1,1 0-1,0 0 1,0 1 0,0-1-1,0 0 1,1 1-1,-2 4 1,0 5-40,0-1 0,1 0 1,1 1-1,0-1 0,1 1 1,2 20-1,-1 2-211,-1-33 239,0 0 0,0-1 0,1 1 0,-1 0 0,1-1 0,-1 1 0,1 0-1,0-1 1,-1 1 0,1-1 0,0 0 0,0 1 0,0-1 0,0 0 0,1 1 0,-1-1-1,0 0 1,0 0 0,1 0 0,-1 0 0,1 0 0,-1 0 0,1 0 0,-1-1 0,1 1-1,-1 0 1,1-1 0,0 0 0,-1 1 0,1-1 0,3 1 0,8 0 39,-1 0-1,1 0 1,16-2 0,-13 1 2,-6 0-8,76-4 57,-77 2-56,1 0 0,-1 0 1,1-1-1,-1 0 0,0-1 1,15-7-1,-19 8 8,0-1-1,-1 1 1,1-1-1,-1 0 1,0 0-1,0 0 1,0-1-1,-1 1 1,0-1-1,1 0 1,-2 0 0,1 0-1,0 0 1,-1 0-1,0-1 1,2-9-1,0-4 169,-1 1 0,-1 0 0,0-35-1,-3 51-151,1 0 0,-1 0-1,1 0 1,-1 0-1,0 0 1,0 1 0,0-1-1,0 0 1,0 0-1,0 1 1,0-1 0,0 0-1,-1 1 1,1 0 0,-1-1-1,1 1 1,-1 0-1,0-1 1,1 1 0,-1 0-1,0 0 1,0 1-1,0-1 1,0 0 0,-3 0-1,-8-4 73,0 1 1,-22-3-1,29 6-75,-5-1-266,0 0 1,-1 1 0,1 0 0,-1 1 0,1 0 0,-1 1 0,1 0 0,0 1 0,-12 3 0,-12 15-2415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86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0 55 5106,'0'0'2047,"7"12"-1634,-1 3-210,-1-1 1,-1 1-1,0 1 0,-1-1 1,-1 1-1,1 22 0,-2-26-193,-1 0 0,2 1-1,-1-1 1,2 0-1,0 0 1,0 0-1,1 0 1,0 0 0,1-1-1,11 19 1,-11-93 1300,-5-78-1324,0 136 13,0-1 1,1 1-1,0 0 0,0 0 0,0-1 0,1 1 0,0 0 0,0 0 0,0 0 0,0 1 0,1-1 0,0 0 0,0 1 0,0 0 0,1 0 0,-1 0 0,1 0 0,0 0 0,0 1 0,0 0 1,1-1-1,-1 2 0,1-1 0,7-3 0,1 0-5,0 1 0,0 0 1,1 1-1,-1 1 0,1 0 1,0 1-1,0 0 0,18 1 1,-25 2 10,-1-1 0,1 1 1,0 1-1,12 3 0,-13-3-128,1 0 1,0-1-1,0 1 0,13-1 1,17-1-3760,-26 0-861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87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296 0 4882,'0'0'1948,"2"30"-1215,11 97-218,9 20 230,-14-100-502,4 73-1,-12 206 1034,0-332-1254,0 1 0,0-1 1,-1 0-1,0 0 1,0 0-1,0 1 0,-1-1 1,0 1-1,0-1 1,0 1-1,-1 0 0,0 0 1,0 0-1,0 0 1,-1 0-1,1 1 0,-1-1 1,0 1-1,-1 0 1,1 0-1,-1 1 1,1-1-1,-1 1 0,0 0 1,0 0-1,0 1 1,-1-1-1,1 1 0,-1 1 1,1-1-1,-1 1 1,0-1-1,0 2 0,-6-1 1,2 0-39,-1 1 1,0 0-1,0 1 1,0 0-1,0 1 1,1 0-1,-1 1 1,1 0-1,0 1 1,-15 6-1,24-9 13,-11 5-9,1 0 0,0 1 0,-17 13 0,26-18-4,-1 1-1,1-1 1,-1 1 0,1-1-1,0 1 1,0 0-1,0 0 1,0 0-1,1 1 1,-1-1 0,1 0-1,0 0 1,-1 1-1,2-1 1,-1 1 0,0-1-1,1 1 1,-1 3-1,1-1-16,0-1 0,0 1 0,1-1 0,-1 1 0,1-1 0,0 1 0,1-1 0,2 9 0,-2-11 30,0 0 1,1 0 0,-1 0 0,0-1 0,1 1-1,0-1 1,-1 1 0,1-1 0,0 0-1,0 0 1,0 0 0,0 0 0,1-1 0,4 2-1,9 2-12,0 0-1,0-2 1,0 0-1,1-1 0,-1-1 1,1 0-1,30-4 0,5 1-3132,-38 2 1024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88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6 195 224,'0'0'5024,"14"0"-4504,107 3 214,-111-3-687,0 0 1,0-1 0,0 0 0,0-1 0,0 1-1,-1-2 1,19-6 0,-25 8-36,0-1-1,0 0 1,0 0-1,0 0 1,0 0-1,-1 0 1,1-1-1,0 1 1,-1-1 0,0 0-1,0 1 1,0-1-1,0 0 1,0 0-1,-1-1 1,1 1 0,-1 0-1,0 0 1,0-1-1,0 1 1,0-1-1,0 1 1,-1-1-1,0 1 1,0-7 0,1-9-37,-1-21 290,0 39-241,0-1 0,-1 1 0,1 0 0,0-1 0,-1 1 0,1 0 0,-1-1 0,1 1 0,-1 0 0,0 0 0,0 0 0,1-1 0,-1 1 0,0 0 0,0 0 0,0 0 0,0 0 0,0 0 0,0 1 0,-1-1 0,1 0 0,-2-1 0,-11-2-30,1 1 0,0 0 0,-1 0 0,0 2 0,1 0 1,-1 0-1,-16 2 0,6-1-94,21 1 95,1 0-1,-1 0 0,0 0 1,0 0-1,0 1 0,1-1 1,-1 1-1,0 0 1,1-1-1,0 1 0,-1 0 1,1 1-1,0-1 0,0 0 1,0 1-1,-2 3 1,-28 45-20,26-37 9,1 0 0,1 0 0,0 1-1,-3 27 1,-3 9-10,8-38 0,0 1-1,1 0 0,0 0 1,2-1-1,2 23 0,-3-34 46,0 0-1,1 0 0,0 0 0,-1 0 1,1 0-1,0 0 0,0 0 0,0 0 1,1 0-1,-1 0 0,0-1 0,1 1 1,-1 0-1,1-1 0,-1 1 0,1-1 1,0 0-1,-1 1 0,1-1 0,0 0 1,0 0-1,0 0 0,0-1 0,0 1 0,0 0 1,0-1-1,0 1 0,3-1 0,7 2 194,0-1 0,1 0 0,22-2-1,-14 0-42,13 2 52,60-3 592,-85 1-1119,0-1 1,0 0 0,0 0 0,0 0-1,0-1 1,0-1 0,15-7-1,-14 5-2167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89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0 56 4466,'0'0'1889,"9"14"-1529,-3-4-300,12 18 162,24 53 0,-8 24 643,-14-35-737,-20-70-93,0 1 1,0-1-1,0 1 1,0 0 0,1-1-1,-1 1 1,0 0-1,0-1 1,0 1 0,0-1-1,1 1 1,-1-1-1,0 1 1,1-1-1,-1 1 1,0-1 0,1 1-1,-1-1 1,1 1-1,-1-1 1,1 1-1,-1-1 1,1 0 0,-1 1-1,1-1 1,-1 0-1,2 1 1,4-17 304,-1-45-421,-4 50 133,-1-46-61,0 32 0,3-42 0,-2 62 28,0-1 0,0 0 0,1 0 0,0 0-1,0 1 1,0-1 0,0 1 0,1-1 0,0 1 0,0 0 0,1 0 0,4-5 0,-2 4-17,1 0-1,0 1 1,0 0 0,1 0 0,-1 1 0,1 0-1,0 0 1,0 1 0,0 0 0,16-4 0,-4 3-93,1 1 1,-1 0 0,31 1-1,-51 2 24,0 0 1,1 1-1,-1-1 0,0 0 0,1 0 0,-1 1 0,0-1 0,1 0 0,-1 1 1,0-1-1,0 0 0,0 1 0,1-1 0,-1 1 0,0-1 0,0 0 1,0 1-1,0-1 0,0 1 0,0-1 0,0 1 0,0-1 0,0 0 0,0 1 1,0-1-1,0 1 0,0-1 0,0 1 0,0-1 0,0 1 0,-1 1-402,1 13-2015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90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7 171 3554,'0'0'2139,"8"4"-1533,-1 0-448,0-1 1,1 0-1,-1 0 1,1-1-1,-1 0 1,1 0-1,0-1 1,0 0-1,9 0 1,9 0 427,-15-1-448,0 0 0,0 0 0,0-1 0,16-3 0,-24 4-123,1-2 0,-1 1 0,0 0 0,1-1 0,-1 1 0,0-1 0,0 0 0,0 0-1,0 0 1,0-1 0,0 1 0,-1-1 0,1 1 0,-1-1 0,0 0 0,0 0-1,3-5 1,-1-1 31,-1 0-1,0 0 1,0 0 0,-1 0-1,0 0 1,-1 0-1,0-1 1,0 1-1,-1-1 1,-1-10-1,1 10 55,-2 9-106,-1 0 1,1 0 0,-1 0 0,1 1 0,-1-1-1,0 0 1,1 1 0,-1 0 0,0 0 0,-4 0-1,-8-2 10,-12-6 10,20 5-39,-1 1 0,1 0-1,-1 0 1,1 1 0,-1 0 0,-7 0-1,10 1 0,0 0 0,0 0 0,1 1-1,-1 0 1,0 0 0,0 1-1,1-1 1,-1 1 0,1 0 0,-1 0-1,1 0 1,0 1 0,0-1-1,0 1 1,0 0 0,0 1-1,1-1 1,-1 0 0,1 1 0,0 0-1,0 0 1,0 0 0,1 0-1,-1 0 1,1 1 0,0-1-1,-2 8 1,0 0 13,0 1 0,1-1 0,1 0-1,0 1 1,0-1 0,1 21 0,-1 13-7,-4 69 111,6-113-78,1-1 0,0 0 1,0 0-1,0 1 0,0-1 0,0 0 1,0 0-1,0 0 0,0-1 1,1 1-1,-1 0 0,0 0 0,1-1 1,-1 1-1,0 0 0,1-1 0,-1 1 1,1-1-1,-1 0 0,3 1 1,34 7 429,-36-8-408,28 4 612,0-1 1,39-3-1,-16-4-5550,-42 2 1221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91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146 108 2721,'0'0'3399,"-4"-1"-3284,1 0-104,0 0 0,0 0 0,1 1 0,-1-1 0,0 1 0,0 0-1,0 0 1,0 0 0,0 0 0,1 0 0,-1 0 0,0 1 0,0 0 0,0-1 0,0 1 0,1 0 0,-1 0 0,1 1 0,-1-1 0,0 0 0,1 1 0,0 0 0,-1-1 0,1 1 0,0 0-1,0 0 1,0 0 0,-3 5 0,-4 4 42,1 0 1,0 1-1,1 0 0,-10 20 0,14-25-61,1 0-1,0 0 1,0 0-1,0 0 1,1 0 0,0 1-1,1-1 1,0 0 0,0 0-1,2 13 1,-2-18 9,1-1 0,-1 0 0,1 0 1,0 0-1,-1-1 0,1 1 0,0 0 1,0 0-1,0 0 0,0 0 0,0-1 1,0 1-1,0 0 0,0-1 0,0 1 1,0-1-1,0 1 0,0-1 0,0 0 1,0 1-1,0-1 0,0 0 0,1 0 1,-1 0-1,1 0 0,36 2 81,-34-2-66,33 2 104,-26-1-99,0 0 0,0 0-1,1-1 1,-1-1 0,0 0 0,0-1-1,14-3 1,-21 3-8,1-1-1,-1 1 1,0-1-1,0 0 1,0 0-1,-1-1 1,1 1 0,-1-1-1,1 1 1,-1-1-1,-1 0 1,1-1-1,0 1 1,-1 0-1,0-1 1,0 1 0,0-1-1,-1 0 1,1 1-1,0-9 1,2-10 30,-2 1 1,0-1-1,-2-26 1,0 33-34,1-4-175,-1 15 252,0 0 1,0-1-1,0 1 0,0 0 1,-1-1-1,0 1 1,-2-7-1,2 11-61,1-1-1,-1 0 1,-1 1-1,1-1 1,0 1 0,0 0-1,0-1 1,-1 1-1,1 0 1,-1 0 0,1 0-1,-1-1 1,1 2-1,-1-1 1,0 0 0,1 0-1,-1 0 1,0 1-1,0-1 1,0 1 0,1 0-1,-1-1 1,0 1-1,-3 0 1,-4-1-198,-1 0 0,1 1 0,0 0 0,0 1 0,-17 2 0,21-1-70,-1-1 0,1 1 0,0 1 0,0-1 0,0 1 0,1-1 0,-1 1-1,1 1 1,-1-1 0,-6 7 0,-5 8-1209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92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62 4 400,'0'-1'5213,"0"-1"-5146,0 2-107,-2 37 999,-7 46 0,-2 13-201,11-90-749,-3 304 105,5-284-94,0 1 0,-2 0 0,-1 0 0,-1 0 1,-2-1-1,-12 52 0,11-62-35,2-11 1,1 1 1,0 1 0,0-1 0,1 0 0,0 0 0,0 1-1,0-1 1,1 0 0,0 1 0,1 10 0,0-16 22,0 0 1,0 0-1,0-1 1,0 1-1,0 0 1,0-1-1,0 1 1,0-1-1,0 1 0,0-1 1,0 1-1,0-1 1,1 0-1,-1 1 1,0-1-1,0 0 1,0 0-1,2 0 1,1 0 39,30 5 110,0-2 0,55-1 0,-58-3-1551,-14 1-1508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93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49 4 3554,'0'-4'10514,"1"56"-10450,-3-1 0,-14 86 0,5-83-63,3 1 0,-4 91 0,12-145-3,1 0 1,-1-1 0,1 1-1,-1 0 1,1 0 0,-1 0-1,1 0 1,0-1 0,0 1-1,-1 0 1,1-1 0,0 1-1,0 0 1,0-1 0,-1 1-1,1-1 1,0 0 0,0 1-1,0-1 1,0 0 0,0 1 0,0-1-1,0 0 1,0 0 0,0 0-1,0 0 1,0 0 0,0 0-1,1 0 1,40 0 51,-33 0-28,-1-1-15,0 0 0,0-1 0,0 0 0,0-1 0,-1 1 0,1-2 0,-1 1 0,0-1 0,0 0 0,0 0 1,8-7-1,25-14-517,-37 24 253,-1 0 0,0 0-1,0 0 1,0 0 0,0-1-1,0 1 1,0-1 0,0 1-1,0-1 1,2-3 0,1-9-3612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94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1 1 11829,'0'0'5075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1:17.393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80 1 5587,'0'0'3783,"6"29"-3260,17 98-14,-19-96-322,-1 0 0,-1 0 0,-4 42 0,1-15 28,0-39-197,0-1-1,-2 1 0,0-1 0,0 0 1,-10 26-1,-40 81 57,17-46-44,36-78-66,0-1 0,0 0-1,0 0 1,0 1 0,-1-1 0,1 0-1,0 1 1,0-1 0,0 0 0,0 1-1,0-1 1,0 0 0,0 1 0,0-1-1,0 0 1,0 1 0,0-1-1,0 0 1,0 1 0,0-1 0,0 0-1,0 1 1,0-1 0,0 0 0,0 0-1,0 1 1,1-1 0,-1 0-1,0 1 1,0-1 0,0 0 0,0 0-1,1 1 1,-1-1 0,0 0 0,0 0-1,1 1 1,-1-1 0,0 0-1,1 0 1,-1 0 0,0 0 0,0 1-1,1-1 1,-1 0 0,1 0 0,22-3-146,23-15 318,-39 14-235,-2 1-273,0 0 1,0 0 0,0 0 0,0-1 0,4-4 0,2-10-1940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9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113 139 416,'0'0'4141,"0"-6"-3813,3-28 1689,-32 34-569,25 1-1451,1 0-1,-1 0 0,0 1 0,1-1 0,-1 1 0,1 0 0,0 0 0,0 0 0,-1 1 0,1-1 0,1 1 0,-1-1 1,0 1-1,-3 5 0,-16 13 6,20-20-5,1 1 0,0-1 0,0 1 0,0 0 0,0 0 0,0-1 0,0 1-1,0 0 1,1 0 0,-1 0 0,1 0 0,-1 0 0,1 0 0,0 0 0,0 0-1,0 3 1,1 42-86,0-27 69,-2-16 15,1 0 0,0-1 0,0 1 0,1-1 0,-1 1 0,1-1 0,0 1 0,0-1 1,0 1-1,0-1 0,0 1 0,1-1 0,3 6 0,-2-6-2,0-1 0,0 1 1,0-1-1,1 0 0,-1 0 0,1 0 0,-1 0 0,1 0 1,0-1-1,-1 0 0,1 0 0,5 1 0,-1 0 8,0 0-1,0-1 0,1 0 1,-1-1-1,1 0 0,-1 0 1,0 0-1,1-1 0,-1-1 1,0 0-1,1 0 0,-1 0 1,0-1-1,-1 0 1,1 0-1,0-1 0,-1 0 1,0-1-1,0 1 0,0-1 1,-1-1-1,9-8 0,-2 3 18,45-46 32,-53 52-34,0 0 0,-1-1 0,0 1-1,0-1 1,-1 0 0,0 0 0,0-1 0,0 1 0,2-8 0,-4 10 25,-1-1-1,1 1 1,-1 0-1,0 0 0,0 0 1,0 0-1,0 0 1,-1 0-1,0 0 1,1 0-1,-2 0 1,1 0-1,0 0 1,-1 1-1,0-1 1,1 0-1,-2 1 1,1-1-1,0 1 1,-1 0-1,1 0 1,-1 0-1,0 0 1,-5-4-1,0 1-4,0 1 1,-1-1-1,1 1 0,-1 1 0,0 0 0,-1 0 0,1 1 1,-1 0-1,-10-2 0,13 4-129,1-1-1,-1 1 1,0 0 0,0 1-1,0-1 1,0 1-1,0 1 1,0-1 0,0 1-1,0 0 1,1 1 0,-1 0-1,0 0 1,1 0-1,-1 1 1,1 0 0,0 0-1,0 1 1,0-1 0,0 1-1,1 1 1,-7 5-1,-17 26-2731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9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89 673 2049,'0'0'2644,"0"-9"-2391,0-6 59,0 0 1,-1 1-1,-1-1 0,0 1 0,0 0 0,-2 0 0,-5-15 0,3 12-153,0 0 0,1 0 0,1-1-1,1 0 1,1 0 0,0 0-1,1 0 1,2-24 0,-4-47-64,2 81-76,-1 0 0,0 1 0,0 0 0,-1-1 0,-5-10 0,5 11-14,0 1-1,0-1 1,1 1 0,-1-1 0,2 0 0,-1 0 0,1 0-1,0-7 1,1-116 267,0 129-276,1 0 0,0 1 0,0-1 0,0 0 0,0 1-1,0-1 1,0 1 0,0-1 0,0 1 0,0 0 0,0-1-1,0 1 1,0 0 0,0 0 0,0-1 0,0 1 0,1 0 0,-1 0-1,0 1 1,0-1 0,0 0 0,0 0 0,2 1 0,0-1-1,10 0 22,0 1-1,0 0 1,-1 1 0,21 6-1,-27-7-105,0 1-1,0 1 0,-1-1 1,1 1-1,0 0 0,-1 0 1,0 0-1,0 1 1,0 0-1,0 0 0,7 8 1,-7-3-1592,-4 0-520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9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40 1745,'0'0'10677,"44"0"-10517,-22 0-160,6 0 0,10 0 0,6-3 0,3-11-1089,-3-9-3521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98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80 1 5587,'0'0'3783,"6"29"-3260,17 98-14,-19-96-322,-1 0 0,-1 0 0,-4 42 0,1-15 28,0-39-197,0-1-1,-2 1 0,0-1 0,0 0 1,-10 26-1,-40 81 57,17-46-44,36-78-66,0-1 0,0 0-1,0 0 1,0 1 0,-1-1 0,1 0-1,0 1 1,0-1 0,0 0 0,0 1-1,0-1 1,0 0 0,0 1 0,0-1-1,0 0 1,0 1 0,0-1-1,0 0 1,0 1 0,0-1 0,0 0-1,0 1 1,0-1 0,0 0 0,0 0-1,0 1 1,1-1 0,-1 0-1,0 1 1,0-1 0,0 0 0,0 0-1,1 1 1,-1-1 0,0 0 0,0 0-1,1 1 1,-1-1 0,0 0-1,1 0 1,-1 0 0,0 0 0,0 1-1,1-1 1,-1 0 0,1 0 0,22-3-146,23-15 318,-39 14-235,-2 1-273,0 0 1,0 0 0,0 0 0,0-1 0,4-4 0,2-10-1940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99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0 59 7619,'0'0'3362,"205"-6"-3362,-147-10-176,-4 1-1121,-6 3-1264,-17 2-1889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700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87 7 5603,'0'0'2113,"-1"0"-2114,1 0 0,-1 0 0,1-1 0,-1 1 0,1 0 0,-1 0 1,1 0-1,-1 0 0,1 0 0,-1 0 0,1 0 0,-1 0 0,1 0 1,-1 0-1,1 0 0,-1 0 0,1 0 0,-1 0 0,0 0 0,1 0 1,-1 0-1,1 1 0,0-1 0,-1 0 0,-2 3 85,0 0-1,0 0 1,0 1-1,1-1 1,0 0-1,-1 1 1,1-1-1,1 1 1,-1 0-1,-1 4 1,-5 9-16,2-7-66,1 1 0,0 0 0,0 0 0,1 0 0,1 0 0,0 1 0,0-1 0,1 1-1,1 0 1,0 0 0,0-1 0,1 1 0,3 20 0,-2-30-28,-1-1 1,1 0-1,-1 1 1,1-1-1,0 0 1,0 0-1,0 0 1,0 0-1,0 0 0,0 0 1,0 0-1,0 0 1,0 0-1,0 0 1,0 0-1,1-1 1,-1 1-1,0-1 0,0 1 1,1-1-1,-1 1 1,1-1-1,-1 1 1,3-1-1,40 2-429,-32-2 383,5 0 73,1-1 0,33-4 1,-45 3 7,1 0-1,-1 0 1,1 0 0,-1-1 0,0 0 0,0 0 0,-1-1 0,1 1 0,-1-1 0,10-9-1,-9 7 68,0 0-1,0 0 1,-1-1-1,0 0 0,0 0 1,-1 0-1,0 0 0,0-1 1,0 1-1,-1-1 1,-1 0-1,1 0 0,-1 0 1,0-1-1,-1 1 0,0 0 1,-1-1-1,1 1 0,-2-9 1,1 15-26,0 0 0,0 0 0,-1 1 0,1-1 0,-1 0 0,1 0 0,-1 1 0,1-1 0,-1 0 0,0 1-1,0-1 1,0 1 0,0-1 0,0 1 0,0-1 0,0 1 0,0 0 0,-1 0 0,1-1 0,-2 0 0,-2-1-17,0 0 0,1 1 0,-1 0 0,0 0 0,0 0 0,-10-2 0,-3 0-66,-1 1 0,1 2-1,-21-1 1,37 2-55,1 0 1,-1 0-1,1 0 1,-1 0-1,0 0 0,1 0 1,-1 0-1,1 1 1,-1-1-1,1 0 0,-1 1 1,1 0-1,-1-1 1,-1 2-1,2-1-190,1 0 1,-1 1 0,1-1-1,-1 0 1,1 1-1,0-1 1,-1 0-1,1 1 1,0-1-1,0 0 1,0 1-1,0-1 1,1 3 0,-1 4-613,0 4-2103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701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1 0 4178</inkml:trace>
  <inkml:trace contextRef="#ctx0" brushRef="#br0" timeOffset="1">1 0 4178,'204'18'1822,"-163"-14"-744,-41 27 16,0 152 1411,0-182-2512,1-1 1,-1 1-1,0 0 0,0-1 1,0 1-1,0 0 1,1-1-1,-1 1 1,0-1-1,1 1 0,-1 0 1,0-1-1,1 1 1,-1-1-1,1 1 0,-1-1 1,1 1-1,-1-1 1,1 1-1,-1-1 0,1 0 1,-1 1-1,1-1 1,0 0-1,-1 0 0,2 1 1,25 3-81,-20-3-41,0-2 0,0 1 0,0-1 0,0 0 0,12-4 0,-14 2-375,1 0-1,-1 0 1,0-1-1,-1 0 1,1 0-1,0 0 0,6-8 1,1-4-3048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703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212 0 4002,'0'0'5725,"-17"1"-5648,-50 3-159,65-4 62,0 0 1,1 0-1,-1 1 1,1-1 0,-1 1-1,1-1 1,-1 1-1,1 0 1,-1 0-1,1-1 1,0 1 0,-1 0-1,1 0 1,0 0-1,0 1 1,-1-1-1,1 0 1,0 0-1,0 1 1,1-1 0,-1 0-1,0 1 1,0-1-1,1 1 1,-1-1-1,0 3 1,0 1-31,0 1 0,0-1 0,1 1 0,-1-1 0,2 9 0,-1-5-75,1-7 107,0 0 0,-1 0 0,1-1 1,0 1-1,0 0 0,0 0 0,0-1 0,0 1 0,0 0 0,0-1 1,1 1-1,-1-1 0,1 0 0,-1 1 0,1-1 0,-1 0 1,1 0-1,0 0 0,-1 0 0,1 0 0,0 0 0,0-1 0,0 1 1,0 0-1,0-1 0,2 1 0,55 10 89,-26-8-32,-11-1 118,1 1 1,-1 0 0,1 2-1,31 10 1,-50-13-167,-1 0 0,0 0-1,0 0 1,1 0 0,-2 1-1,1-1 1,0 1 0,0 0-1,-1 0 1,0 0 0,1 0-1,2 5 1,-4-6 63,0 0-1,0 0 1,0 0 0,0 1-1,0-1 1,0 0 0,-1 1-1,1-1 1,-1 0 0,1 1-1,-1-1 1,0 1-1,0-1 1,0 1 0,-1-1-1,1 0 1,0 1 0,-1-1-1,0 0 1,1 1 0,-2 2-1,1-4 45,-1 1-1,1-1 1,0 0-1,0 1 1,-1-1-1,1 0 0,0 0 1,-1 0-1,1 0 1,-1 0-1,0 0 1,1-1-1,-1 1 1,0 0-1,1-1 0,-1 0 1,0 1-1,-3-1 1,-38 2 1391,29-3-1255,-149 1 385,157 1-737,0-1 0,0 1 0,0 0 0,0 0 0,0 1 0,0 0 0,0 0 0,0 0 0,1 1 0,-1 0 0,1 0 0,0 0 0,-5 5 0,0 0-869,1 0-1,0 0 1,1 1-1,0 1 1,-11 15-1,7-5-2611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704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51 1 5539,'0'0'3676,"0"31"-2905,0 100 27,-12 158 1710,6-209-2506,5-70 10,-6 61 45,6-64-60,0-1-1,0 0 0,-1 1 1,0-1-1,0 0 1,-1 0-1,0 0 1,-4 6-1,7-12-12,0 0-1,0 0 0,0 0 0,0 0 0,0 0 0,0 0 1,0 0-1,0 0 0,0 0 0,0-1 0,0 1 0,0 0 1,0 0-1,0 0 0,0 0 0,0 0 0,0 0 1,0 0-1,0 0 0,0 0 0,0 0 0,0 0 0,0 0 1,0 0-1,-1 0 0,1 0 0,0 0 0,0 0 0,0 0 1,0 0-1,0 0 0,0 0 0,0 0 0,0 0 0,0 0 1,0 0-1,0 0 0,0 0 0,0 0 0,-1 0 0,1 0 1,0 0-1,0 0 0,0 0 0,0 0 0,0 0 0,0 0 1,0 0-1,0 0 0,0 0 0,0 0 0,0 0 0,0 0 1,0 0-1,0 0 0,0 0 0,0 0 0,0 1 0,-1-1 1,1 0-1,0 0 0,0 0 0,0 0 0,0-9-1545,0 5 1296,0-30-3805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705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318 0 3698,'0'0'6982,"-11"13"-6886,-24 25-65,-170 174 1597,139-156-1289,66-55-579,21 0-960,1 1 1284,25 5-1,-26-2 349,1-2 1,26 0-1,-34-3-750,78-2 1006,-33-4-7314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1:17.394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0 59 7619,'0'0'3362,"205"-6"-3362,-147-10-176,-4 1-1121,-6 3-1264,-17 2-1889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706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281 14 6195,'0'0'5269,"-14"-3"-5082,4 0-189,6 1-6,0 1 1,0 0 0,0 0 0,-1 0-1,1 1 1,0-1 0,-1 1-1,1 0 1,0 0 0,-1 0 0,1 1-1,0 0 1,-1-1 0,1 1 0,0 1-1,0-1 1,0 1 0,0 0-1,0 0 1,-4 2 0,-7 7-116,-37 31-212,48-39 263,1 0-1,-1 0 1,1 1-1,0 0 0,0-1 1,1 1-1,-1 0 1,1 1-1,0-1 0,0 0 1,-2 6-1,4-9 50,0 0-1,1 0 0,-1 0 1,0 0-1,0 0 0,0 0 0,1 0 1,-1 0-1,1 0 0,-1 0 1,1-1-1,-1 1 0,1 0 1,-1 0-1,1 0 0,0 0 0,-1-1 1,1 1-1,0 0 0,0-1 1,-1 1-1,1 0 0,0-1 1,0 1-1,0-1 0,0 0 0,0 1 1,0-1-1,0 0 0,0 1 1,0-1-1,0 0 0,0 0 1,1 0-1,46 7 361,-38-6-370,20 2 349,-10-2-181,0 1 0,0 2 0,24 6 1,-37-8-139,-1 0 0,0 1 1,0 0-1,0 0 0,-1 0 0,1 1 1,-1 0-1,0 0 0,0 0 1,0 1-1,0-1 0,-1 1 1,1 0-1,3 7 0,-4-4 110,1 0 1,-1 1-1,-1 0 0,1-1 1,-1 1-1,-1 0 0,0 1 1,0-1-1,-1 0 0,0 1 1,0-1-1,-2 15 0,-7-20 1617,-168 27-97,-19 22-3235,180-51-1805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707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76 0 1056,'0'0'6515,"0"13"-6386,-3 60 1836,-25 134 1,26-194-1869,-19 148 178,0 298 0,40-459-206,394 0 1564,-413 0-1599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708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16 1 3105,'0'0'4141,"0"0"-4125,0 0 0,0 0 0,0 0 0,0 0 1,0 0-1,-1 0 0,1 0 0,0 1 0,0-1 0,0 0 0,0 0 0,0 0 0,0 0 0,0 0 1,0 0-1,0 0 0,0 0 0,0 0 0,0 0 0,0 0 0,0 0 0,0 0 0,0 0 1,0 1-1,0-1 0,0 0 0,-1 0 0,1 0 0,0 0 0,0 0 0,0 0 0,0 0 1,0 0-1,0 0 0,0 0 0,0 0 0,0 0 0,0 0 0,0 0 0,-1 0 0,1 0 1,0 0-1,0 0 0,0 0 0,0 0 0,0 0 0,0 0 0,0-1 0,0 1 0,0 0 0,0 0 1,0 0-1,0 51 852,-9 197 1732,5-162-2848,35-85 186,-25-1-55,0-1-1,0 1 1,0-1-1,0 0 0,0-1 1,-1 0-1,1 1 0,6-4 1,-6 1-587,1 1 0,-1-1 1,0 0-1,-1 0 1,1-1-1,7-7 0,3-7-3514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709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0 0 11701,'0'0'1073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71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1 210 3618,'0'0'5586,"23"1"-5263,4 1-289,14 1 12,48 9-1,-83-11-5,0 0 0,-1 0 0,1 0-1,0-1 1,0 0 0,-1-1 0,1 1 0,0-1-1,0 0 1,6-2 0,-9 1-6,1 0 1,-1 0-1,1 0 0,-1 0 1,0-1-1,0 1 0,0-1 1,0 0-1,-1 0 0,1 0 1,-1 0-1,0 0 0,0-1 1,4-7-1,-2 2-17,-1-1 0,0 0-1,0 0 1,-1 0 0,0 0 0,-1 0 0,0 0 0,-1-1 0,-1-14 0,1 10-18,0 13-23,-1 0 1,1 0 0,-1 0-1,1 0 1,-1 0-1,0 0 1,0 0-1,1 0 1,-1 0-1,-1 1 1,1-1-1,0 0 1,0 1-1,-1-1 1,1 1 0,-1-1-1,1 1 1,-1 0-1,0-1 1,1 1-1,-1 0 1,0 0-1,0 0 1,0 1-1,0-1 1,0 0-1,0 1 1,0-1 0,0 1-1,0 0 1,-2-1-1,-11-1-55,0 0 0,0 1 0,-18 2 1,21-1 122,9 0-56,0 0-1,0 0 1,0 0-1,0 1 1,0-1 0,0 1-1,0 0 1,0 0-1,0 0 1,0 0 0,0 1-1,0-1 1,1 1-1,-1-1 1,1 1 0,-1 0-1,1 0 1,0 0-1,-1 0 1,-1 4-1,-11 8-41,14-13 100,-1 0 81,0 1 0,0 0 0,0 0 0,0 0 0,1 0 0,-1 0 0,1 0 0,-1 0 0,1 1 0,-2 2 1,2-4-64,-8 16-73,1 0 0,0 1 0,1-1 0,1 2 0,0-1 1,2 1-1,-4 27 0,3 13 1,2 65 0,3-102 1,0-20 16,0 0 0,1 0 0,-1 0 0,1 0 0,-1 0 0,1 0-1,0 0 1,0 0 0,0 0 0,0 0 0,0-1 0,0 1 0,0 0-1,0 0 1,1-1 0,-1 1 0,1-1 0,-1 0 0,1 1 0,0-1 0,-1 0-1,1 0 1,0 0 0,0 0 0,0 0 0,0 0 0,0-1 0,0 1 0,0 0-1,0-1 1,0 0 0,4 1 0,10 1 176,0-1-1,1-1 1,22-2-1,-11 1-84,128 1-140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71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155 38 3906,'0'0'1971,"-10"3"-1984,7-2 12,-2 0 5,0 0-1,1 1 0,-1-1 0,1 1 0,0 0 1,0 0-1,0 1 0,0-1 0,0 1 0,0 0 1,0 0-1,1 0 0,-1 0 0,1 1 1,-4 6-1,-3 4 112,1 1 0,0 0 0,2 1-1,0 0 1,0 0 0,2 0 0,0 1 0,1 0 0,0 0 0,2 0 0,-2 19 0,4-23-101,0-5-5,0 1 0,0-1 0,1 0 0,3 16 0,-3-22-6,-1 0 1,1 1 0,0-1-1,0 0 1,1 0 0,-1 0-1,0 0 1,1 0 0,-1 0 0,1 0-1,0 0 1,0 0 0,-1-1-1,1 1 1,0-1 0,1 0-1,-1 1 1,0-1 0,0 0-1,4 1 1,6 1-10,-1 0 0,1-1 0,-1-1 0,1 0 0,0-1 1,16-1-1,-1 1-46,-20-1 44,0 1 1,1-1-1,-1 0 1,0 0 0,0-1-1,0 0 1,-1 0-1,1-1 1,0 0-1,-1 0 1,1 0 0,-1-1-1,0 0 1,0 0-1,-1-1 1,1 1-1,8-11 1,-9 8 28,1 0 0,-1 0 1,-1-1-1,1 0 0,-1 0 0,-1 0 0,1 0 1,-1-1-1,-1 1 0,0-1 0,0 1 0,0-1 0,-1 0 1,0-12-1,-1-8-49,-1-43-232,0 67 254,0 0 0,0 1-1,0-1 1,-1 0 0,1 0 0,-1 0-1,0 1 1,-1-1 0,1 1-1,-1 0 1,-5-8 0,4 7 10,0 1 0,0-1 0,0 1 0,-1-1 0,1 1 0,-1 0 0,0 1-1,0-1 1,0 1 0,-1 0 0,1 1 0,-1-1 0,0 1 0,0 0 0,0 0 0,0 1 0,0 0 0,0 0 0,0 0 0,-12 1 0,17 0-44,-1 0 1,1 0 0,-1 1-1,1-1 1,-1 0 0,1 1 0,-1 0-1,1-1 1,0 1 0,-1 0-1,1-1 1,0 1 0,-1 0-1,1 0 1,0 0 0,0 0 0,0 0-1,0 0 1,0 0 0,0 1-1,0-1 1,1 0 0,-1 1-1,0-1 1,1 0 0,-1 1-1,1-1 1,-1 1 0,0 1 0,0 5-253,-1 0 1,1 0-1,0 0 1,1 10 0,0-17 267,0-1 0,0 1 0,0-1-1,0 1 1,0-1 0,1 0 0,-1 1 0,0-1 0,0 1 0,0-1 0,1 1 0,-1-1 0,0 0 0,1 1 0,-1-1 0,0 0-1,1 1 1,-1-1 0,0 0 0,1 1 0,-1-1 0,0 0 0,1 0 0,-1 1 0,1-1 0,-1 0 0,1 0 0,-1 0 0,1 0-1,-1 0 1,0 0 0,1 0 0,0 0 0,21 0-176,-13 0 50,27 0-629,2 0-709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71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 0 2225,'0'5'10487,"0"32"-10008,-2 1-1,-9 48 1,8-63-478,0-1 1,2 1 0,1-1-1,3 32 1,8-28 72,-10-24-73,0 0-1,0 0 1,0 0-1,0 0 1,0 0-1,0 0 1,-1 1-1,1-1 0,0 0 1,-1 1-1,0 3 1,1-5 0,-1-1-1,0 1 1,1-1 0,-1 1 0,0-1 0,1 1 0,-1-1-1,1 1 1,-1-1 0,1 1 0,-1-1 0,1 0-1,-1 1 1,1-1 0,-1 0 0,1 1 0,0-1-1,-1 0 1,1 0 0,-1 1 0,1-1 0,0 0-1,-1 0 1,1 0 0,0 0 0,-1 0 0,1 0-1,1 0 1,24 0 17,-20 0-6,26 0-82,50-9-1,-76 9-281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71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203 1 3185,'0'0'3431,"7"0"-3337,30 0 2859,-62 0-1963,3 0-922,12-1-52,0 1 0,0 0 1,0 1-1,-17 3 0,24-2-24,-1-1 0,0 0 0,1 1 0,0 0 0,-1-1 0,1 1 0,0 1 0,0-1 0,0 0 0,0 1 0,0 0 0,1-1 0,-1 1 0,1 0 0,-1 1 0,-1 3 0,-7 12-13,1 2 0,1-1-1,1 1 1,1 0 0,0 1-1,-6 44 1,7-36-4,4-21 15,0 1 1,0-1-1,1 1 0,0-1 0,1 1 0,0-1 0,1 11 0,0-18 23,0-1 1,0 1-1,0-1 1,0 0 0,0 1-1,0-1 1,1 0-1,-1 0 1,0 0 0,1 0-1,-1 0 1,1 0-1,-1 0 1,1 0-1,-1-1 1,1 1 0,0 0-1,-1-1 1,1 0-1,2 1 1,41 8 284,-39-8-265,44 4 349,78-1-1,-128-4-499,1-1-1,-1 1 1,1-1 0,0 1-1,-1-1 1,1 0-1,-1 1 1,1-1 0,-1 0-1,0 1 1,1-1-1,-1 0 1,0 0 0,1 0-1,-1 1 1,0-1 0,0 0-1,0 0 1,1 0-1,-1 1 1,0-1 0,0 0-1,0 0 1,-1 0-1,1 1 1,0-1 0,0 0-1,-1-1 1,1-7-1593,3-12-3576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71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 1 3330,'0'0'4041,"0"34"-3243,3 110-504,-2-51-101,-2 274 417,-9-212 289,12-171-919,0-1-1,2 1 1,-1 0 0,2 0 0,8-19 0,0-1-73,-6 13 270,0 1 0,2 0 0,1 1 0,1 0 0,19-27 0,-30 47-150,1 0 1,0 0-1,0 0 1,0 0-1,0 0 1,1 1-1,-1-1 0,0 0 1,0 1-1,0-1 1,1 1-1,-1-1 1,0 1-1,0-1 0,1 1 1,-1 0-1,0 0 1,1 0-1,-1 0 0,0 0 1,1 0-1,-1 0 1,0 0-1,1 1 1,-1-1-1,0 0 0,1 1 1,1 0-1,0 0 15,-1 1-1,1-1 1,0 1 0,0-1-1,-1 1 1,1 0-1,-1 0 1,1 0 0,3 5-1,4 7 43,-1 0 0,-1 0 0,-1 1 0,0 0 0,0 1-1,-2-1 1,0 1 0,-1 0 0,0 1 0,-2-1 0,1 1 0,-2-1 0,-1 1-1,0-1 1,-4 28 0,-10 17 520,2-15-1331,9-15-3021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715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80 1 5587,'0'0'3783,"6"29"-3260,17 98-14,-19-96-322,-1 0 0,-1 0 0,-4 42 0,1-15 28,0-39-197,0-1-1,-2 1 0,0-1 0,0 0 1,-10 26-1,-40 81 57,17-46-44,36-78-66,0-1 0,0 0-1,0 0 1,0 1 0,-1-1 0,1 0-1,0 1 1,0-1 0,0 0 0,0 1-1,0-1 1,0 0 0,0 1 0,0-1-1,0 0 1,0 1 0,0-1-1,0 0 1,0 1 0,0-1 0,0 0-1,0 1 1,0-1 0,0 0 0,0 0-1,0 1 1,1-1 0,-1 0-1,0 1 1,0-1 0,0 0 0,0 0-1,1 1 1,-1-1 0,0 0 0,0 0-1,1 1 1,-1-1 0,0 0-1,1 0 1,-1 0 0,0 0 0,0 1-1,1-1 1,-1 0 0,1 0 0,22-3-146,23-15 318,-39 14-235,-2 1-273,0 0 1,0 0 0,0 0 0,0-1 0,4-4 0,2-10-1940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1:17.395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87 7 5603,'0'0'2113,"-1"0"-2114,1 0 0,-1 0 0,1-1 0,-1 1 0,1 0 0,-1 0 1,1 0-1,-1 0 0,1 0 0,-1 0 0,1 0 0,-1 0 0,1 0 1,-1 0-1,1 0 0,-1 0 0,1 0 0,-1 0 0,0 0 0,1 0 1,-1 0-1,1 1 0,0-1 0,-1 0 0,-2 3 85,0 0-1,0 0 1,0 1-1,1-1 1,0 0-1,-1 1 1,1-1-1,1 1 1,-1 0-1,-1 4 1,-5 9-16,2-7-66,1 1 0,0 0 0,0 0 0,1 0 0,1 0 0,0 1 0,0-1 0,1 1-1,1 0 1,0 0 0,0-1 0,1 1 0,3 20 0,-2-30-28,-1-1 1,1 0-1,-1 1 1,1-1-1,0 0 1,0 0-1,0 0 1,0 0-1,0 0 0,0 0 1,0 0-1,0 0 1,0 0-1,0 0 1,0 0-1,1-1 1,-1 1-1,0-1 0,0 1 1,1-1-1,-1 1 1,1-1-1,-1 1 1,3-1-1,40 2-429,-32-2 383,5 0 73,1-1 0,33-4 1,-45 3 7,1 0-1,-1 0 1,1 0 0,-1-1 0,0 0 0,0 0 0,-1-1 0,1 1 0,-1-1 0,10-9-1,-9 7 68,0 0-1,0 0 1,-1-1-1,0 0 0,0 0 1,-1 0-1,0 0 0,0-1 1,0 1-1,-1-1 1,-1 0-1,1 0 0,-1 0 1,0-1-1,-1 1 0,0 0 1,-1-1-1,1 1 0,-2-9 1,1 15-26,0 0 0,0 0 0,-1 1 0,1-1 0,-1 0 0,1 0 0,-1 1 0,1-1 0,-1 0 0,0 1-1,0-1 1,0 1 0,0-1 0,0 1 0,0-1 0,0 1 0,0 0 0,-1 0 0,1-1 0,-2 0 0,-2-1-17,0 0 0,1 1 0,-1 0 0,0 0 0,0 0 0,-10-2 0,-3 0-66,-1 1 0,1 2-1,-21-1 1,37 2-55,1 0 1,-1 0-1,1 0 1,-1 0-1,0 0 0,1 0 1,-1 0-1,1 1 1,-1-1-1,1 0 0,-1 1 1,1 0-1,-1-1 1,-1 2-1,2-1-190,1 0 1,-1 1 0,1-1-1,-1 0 1,1 1-1,0-1 1,-1 0-1,1 1 1,0-1-1,0 0 1,0 1-1,0-1 1,1 3 0,-1 4-613,0 4-2103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716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0 59 7619,'0'0'3362,"205"-6"-3362,-147-10-176,-4 1-1121,-6 3-1264,-17 2-1889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717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87 7 5603,'0'0'2113,"-1"0"-2114,1 0 0,-1 0 0,1-1 0,-1 1 0,1 0 0,-1 0 1,1 0-1,-1 0 0,1 0 0,-1 0 0,1 0 0,-1 0 0,1 0 1,-1 0-1,1 0 0,-1 0 0,1 0 0,-1 0 0,0 0 0,1 0 1,-1 0-1,1 1 0,0-1 0,-1 0 0,-2 3 85,0 0-1,0 0 1,0 1-1,1-1 1,0 0-1,-1 1 1,1-1-1,1 1 1,-1 0-1,-1 4 1,-5 9-16,2-7-66,1 1 0,0 0 0,0 0 0,1 0 0,1 0 0,0 1 0,0-1 0,1 1-1,1 0 1,0 0 0,0-1 0,1 1 0,3 20 0,-2-30-28,-1-1 1,1 0-1,-1 1 1,1-1-1,0 0 1,0 0-1,0 0 1,0 0-1,0 0 0,0 0 1,0 0-1,0 0 1,0 0-1,0 0 1,0 0-1,1-1 1,-1 1-1,0-1 0,0 1 1,1-1-1,-1 1 1,1-1-1,-1 1 1,3-1-1,40 2-429,-32-2 383,5 0 73,1-1 0,33-4 1,-45 3 7,1 0-1,-1 0 1,1 0 0,-1-1 0,0 0 0,0 0 0,-1-1 0,1 1 0,-1-1 0,10-9-1,-9 7 68,0 0-1,0 0 1,-1-1-1,0 0 0,0 0 1,-1 0-1,0 0 0,0-1 1,0 1-1,-1-1 1,-1 0-1,1 0 0,-1 0 1,0-1-1,-1 1 0,0 0 1,-1-1-1,1 1 0,-2-9 1,1 15-26,0 0 0,0 0 0,-1 1 0,1-1 0,-1 0 0,1 0 0,-1 1 0,1-1 0,-1 0 0,0 1-1,0-1 1,0 1 0,0-1 0,0 1 0,0-1 0,0 1 0,0 0 0,-1 0 0,1-1 0,-2 0 0,-2-1-17,0 0 0,1 1 0,-1 0 0,0 0 0,0 0 0,-10-2 0,-3 0-66,-1 1 0,1 2-1,-21-1 1,37 2-55,1 0 1,-1 0-1,1 0 1,-1 0-1,0 0 0,1 0 1,-1 0-1,1 1 1,-1-1-1,1 0 0,-1 1 1,1 0-1,-1-1 1,-1 2-1,2-1-190,1 0 1,-1 1 0,1-1-1,-1 0 1,1 1-1,0-1 1,-1 0-1,1 1 1,0-1-1,0 0 1,0 1-1,0-1 1,1 3 0,-1 4-613,0 4-2103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718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1 0 4178</inkml:trace>
  <inkml:trace contextRef="#ctx0" brushRef="#br0" timeOffset="1">1 0 4178,'204'18'1822,"-163"-14"-744,-41 27 16,0 152 1411,0-182-2512,1-1 1,-1 1-1,0 0 0,0-1 1,0 1-1,0 0 1,1-1-1,-1 1 1,0-1-1,1 1 0,-1 0 1,0-1-1,1 1 1,-1-1-1,1 1 0,-1-1 1,1 1-1,-1-1 1,1 1-1,-1-1 0,1 0 1,-1 1-1,1-1 1,0 0-1,-1 0 0,2 1 1,25 3-81,-20-3-41,0-2 0,0 1 0,0-1 0,0 0 0,12-4 0,-14 2-375,1 0-1,-1 0 1,0-1-1,-1 0 1,1 0-1,0 0 0,6-8 1,1-4-3048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720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212 0 4002,'0'0'5725,"-17"1"-5648,-50 3-159,65-4 62,0 0 1,1 0-1,-1 1 1,1-1 0,-1 1-1,1-1 1,-1 1-1,1 0 1,-1 0-1,1-1 1,0 1 0,-1 0-1,1 0 1,0 0-1,0 1 1,-1-1-1,1 0 1,0 0-1,0 1 1,1-1 0,-1 0-1,0 1 1,0-1-1,1 1 1,-1-1-1,0 3 1,0 1-31,0 1 0,0-1 0,1 1 0,-1-1 0,2 9 0,-1-5-75,1-7 107,0 0 0,-1 0 0,1-1 1,0 1-1,0 0 0,0 0 0,0-1 0,0 1 0,0 0 0,0-1 1,1 1-1,-1-1 0,1 0 0,-1 1 0,1-1 0,-1 0 1,1 0-1,0 0 0,-1 0 0,1 0 0,0 0 0,0-1 0,0 1 1,0 0-1,0-1 0,2 1 0,55 10 89,-26-8-32,-11-1 118,1 1 1,-1 0 0,1 2-1,31 10 1,-50-13-167,-1 0 0,0 0-1,0 0 1,1 0 0,-2 1-1,1-1 1,0 1 0,0 0-1,-1 0 1,0 0 0,1 0-1,2 5 1,-4-6 63,0 0-1,0 0 1,0 0 0,0 1-1,0-1 1,0 0 0,-1 1-1,1-1 1,-1 0 0,1 1-1,-1-1 1,0 1-1,0-1 1,0 1 0,-1-1-1,1 0 1,0 1 0,-1-1-1,0 0 1,1 1 0,-2 2-1,1-4 45,-1 1-1,1-1 1,0 0-1,0 1 1,-1-1-1,1 0 0,0 0 1,-1 0-1,1 0 1,-1 0-1,0 0 1,1-1-1,-1 1 1,0 0-1,1-1 0,-1 0 1,0 1-1,-3-1 1,-38 2 1391,29-3-1255,-149 1 385,157 1-737,0-1 0,0 1 0,0 0 0,0 0 0,0 1 0,0 0 0,0 0 0,0 0 0,1 1 0,-1 0 0,1 0 0,0 0 0,-5 5 0,0 0-869,1 0-1,0 0 1,1 1-1,0 1 1,-11 15-1,7-5-2611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721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51 1 5539,'0'0'3676,"0"31"-2905,0 100 27,-12 158 1710,6-209-2506,5-70 10,-6 61 45,6-64-60,0-1-1,0 0 0,-1 1 1,0-1-1,0 0 1,-1 0-1,0 0 1,-4 6-1,7-12-12,0 0-1,0 0 0,0 0 0,0 0 0,0 0 0,0 0 1,0 0-1,0 0 0,0 0 0,0-1 0,0 1 0,0 0 1,0 0-1,0 0 0,0 0 0,0 0 0,0 0 1,0 0-1,0 0 0,0 0 0,0 0 0,0 0 0,0 0 1,0 0-1,-1 0 0,1 0 0,0 0 0,0 0 0,0 0 1,0 0-1,0 0 0,0 0 0,0 0 0,0 0 0,0 0 1,0 0-1,0 0 0,0 0 0,0 0 0,-1 0 0,1 0 1,0 0-1,0 0 0,0 0 0,0 0 0,0 0 0,0 0 1,0 0-1,0 0 0,0 0 0,0 0 0,0 0 0,0 0 1,0 0-1,0 0 0,0 0 0,0 0 0,0 1 0,-1-1 1,1 0-1,0 0 0,0 0 0,0 0 0,0-9-1545,0 5 1296,0-30-3805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722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318 0 3698,'0'0'6982,"-11"13"-6886,-24 25-65,-170 174 1597,139-156-1289,66-55-579,21 0-960,1 1 1284,25 5-1,-26-2 349,1-2 1,26 0-1,-34-3-750,78-2 1006,-33-4-7314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723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1 93 112,'0'0'7950,"0"11"-7912,3 248 813,-3-191-742,0-66-120,0 0 0,0-1 0,0 1 0,0-1 1,0 1-1,0 0 0,0-1 0,1 1 0,-1-1 0,0 1 0,1-1 0,-1 1 0,1-1 0,0 1 0,0-1 0,-1 0 1,1 1-1,0-1 0,0 0 0,0 0 0,0 1 0,1-1 0,-1 0 0,0 0 0,0 0 0,2 0 0,1 1-62,1-1-1,-1 0 0,0-1 0,0 1 0,1-1 0,-1 0 0,9 0 1,2-1-93,-8 1 91,1-1 1,-1 0-1,1-1 1,-1 1-1,0-1 1,0-1-1,0 0 0,0 0 1,0 0-1,0-1 1,-1 1-1,0-2 0,0 1 1,0-1-1,0 0 1,-1 0-1,1 0 1,-2-1-1,1 0 0,0 0 1,4-10-1,-1 4 81,-1-1-1,-1 0 0,0 0 1,-1-1-1,-1 1 0,0-1 1,0 0-1,-2 0 0,0-1 1,1-20-1,-3 45 196,0-1-1,1 0 1,0 0 0,1 0-1,0 0 1,0 0 0,1-1-1,4 12 1,-4-15-212,0 0-1,0 0 1,1 0 0,-1 0-1,1 0 1,0-1 0,0 0-1,1 0 1,-1 0 0,1 0-1,0 0 1,0-1 0,0 0-1,0 0 1,8 3 0,1-2-3,1 0 0,-1-1 0,1 0 0,0-1 0,-1-1 0,1-1 0,0 0 0,27-3 0,-36 2 90,0-1 0,0 1 0,0-1 0,0-1 0,-1 1 0,1-1 0,-1 0 0,1 0 0,-1-1 0,0 1 0,0-1 0,-1 0 0,1-1 0,-1 1 0,0-1 0,0 0 0,0 0 0,-1 0 0,1 0 0,-1-1 0,-1 1 0,3-7 0,2-4 532,-2 1 1,0 0-1,-1-1 1,0 0 0,-2 0-1,0 0 1,0-23 0,-2 35-537,1-8 154,-1 0 0,-1 0 0,0 0 0,0 1 0,-6-21 0,6 29-220,-1-1-1,1 1 1,-1 0 0,0 0 0,0 0-1,0 1 1,0-1 0,0 0-1,-1 1 1,1-1 0,-1 1 0,0 0-1,1 0 1,-1 0 0,0 0 0,0 1-1,0-1 1,0 1 0,-1-1 0,1 1-1,0 0 1,-1 0 0,-5 0 0,5 0 185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724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128 61 4290,'0'0'2508,"-9"6"-2268,-2 3-219,0 1 1,1 0-1,1 1 0,-1 0 1,2 0-1,0 1 0,0 0 1,1 1-1,-8 17 0,11-22 15,1 1-1,0-1 0,0 1 1,1 0-1,0-1 0,0 1 0,1 0 1,0 0-1,1 0 0,0 0 1,0 0-1,3 10 0,-3-17-36,1 0 1,0 0-1,0 0 0,1 0 0,-1 0 1,0-1-1,1 1 0,-1-1 0,1 1 1,-1-1-1,1 1 0,0-1 0,-1 0 0,1 0 1,0 0-1,0 0 0,0 0 0,0 0 1,0 0-1,0-1 0,2 1 0,47 7-8,-48-8 9,14 1 0,1 0 1,0-1 0,-1-1-1,1-1 1,19-4 0,-27 3 0,1 0 0,0-1 0,-1 0 0,0-1 1,0 0-1,0-1 0,-1 0 0,1 0 0,8-10 1,-7 8 205,-2-2 0,1 0 0,-1 0 0,0 0 0,-1-1 0,-1 0 0,0-1 0,0 0 0,-1 0 0,0 0 0,-1-1 0,-1 0 0,0 0 0,0 0 0,-2 0 0,1 0 1,0-25-1,-4 36-124,1 0 1,0 0 0,0-1-1,0 1 1,-1 0 0,0 0-1,1 0 1,-1 0 0,0 0-1,0 0 1,0 1 0,0-1-1,0 0 1,0 0 0,0 1-1,-1-1 1,1 0 0,-1 1-1,1 0 1,-1-1 0,0 1-1,1 0 1,-1 0 0,0 0-1,0 0 1,0 0 0,0 0-1,-4-1 1,-5-1-23,0 1 0,-1 0 0,1 0 0,-15 1 0,17 1-29,-209 0 25,214 0-103,0 0 1,1 1 0,-1-1 0,0 1 0,1 0-1,-7 3 1,9-4-54,0 1 0,0 0 0,0-1 0,0 1 0,0 0 0,0-1 0,0 1 1,1 0-1,-1 0 0,0 0 0,1 0 0,-1 0 0,0-1 0,1 1 0,-1 0 0,1 0 0,0 1 0,-1-1 0,1 0 0,0 0 0,0 0 0,-1 0 0,1 0 0,0 2 0,0-2-41,0 0 0,1-1 1,-1 1-1,0-1 0,0 1 0,0 0 0,0-1 1,1 1-1,-1-1 0,0 1 0,1 0 0,-1-1 0,1 1 1,-1-1-1,0 1 0,1-1 0,-1 0 0,1 1 1,-1-1-1,1 1 0,-1-1 0,1 0 0,0 1 1,-1-1-1,1 0 0,-1 0 0,1 1 0,0-1 1,-1 0-1,1 0 0,-1 0 0,1 0 0,0 0 1,-1 0-1,1 0 0,0 0 0,-1 0 0,1 0 1,0 0-1,-1 0 0,2-1 0,2 1-476,40 1-4048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725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1 133 9636,'0'0'4675,"1"7"-5142,41 138 483,-17-68-30,-19-58-226,1 0-1,0-1 0,1 0 1,17 27-1,-24-44 168,-1 0 1,0-1-1,1 1 1,-1 0-1,1 0 0,-1-1 1,1 1-1,-1 0 0,1-1 1,-1 1-1,1 0 0,0-1 1,-1 1-1,1-1 0,0 1 1,-1-1-1,1 0 0,0 1 1,0-1-1,0 0 1,-1 1-1,1-1 0,0 0 1,0 0-1,1 1 0,-1-2 47,0 0-1,-1 1 1,1-1-1,0 1 1,-1-1-1,1 0 1,0 1-1,-1-1 1,1 0-1,-1 0 1,0 0 0,1 1-1,-1-1 1,1 0-1,-1 0 1,0 0-1,0 0 1,1-1-1,3-47 146,-13-257 3472,7 292-3281,1-36 553,1 48-848,0 0 0,0 0 0,0 0 0,1 0 0,-1 0 1,1 0-1,-1 0 0,1 1 0,0-1 0,-1 0 1,1 0-1,0 0 0,0 1 0,1-1 0,-1 1 0,0-1 1,0 1-1,1-1 0,-1 1 0,2-2 0,5 0-31,0-1 0,1 1-1,-1 1 1,0-1 0,1 1-1,-1 1 1,13-1-1,67 0-269,-53 3-86,-30-1 205,1 0 1,0 0 0,-1 0 0,1 1-1,-1 0 1,1 0 0,-1 1 0,1 0 0,-1 0-1,0 0 1,0 0 0,6 4 0,-9-4-124,1 1 1,-1-1-1,1 0 0,-1 1 1,0 0-1,0 0 1,0-1-1,0 1 1,0 0-1,-1 1 1,1-1-1,-1 0 1,0 0-1,0 1 1,0-1-1,-1 0 1,1 1-1,-1-1 1,0 1-1,0 5 1,0 13-3332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726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0 0 4210,'0'0'5170,"1"3"-4818,14 40 268,-3 1-1,-2 0 0,10 89 0,-15-54-417,-7 115 1,-1-173-152,-1-1-1,0-1 1,-1 1 0,-11 24 0,-3 16 79,17-56-119,1-4-57,1-8-1024,0-35-4599,0 21 998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1:17.396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1 0 4178</inkml:trace>
  <inkml:trace contextRef="#ctx0" brushRef="#br0" timeOffset="1">1 0 4178,'204'18'1822,"-163"-14"-744,-41 27 16,0 152 1411,0-182-2512,1-1 1,-1 1-1,0 0 0,0-1 1,0 1-1,0 0 1,1-1-1,-1 1 1,0-1-1,1 1 0,-1 0 1,0-1-1,1 1 1,-1-1-1,1 1 0,-1-1 1,1 1-1,-1-1 1,1 1-1,-1-1 0,1 0 1,-1 1-1,1-1 1,0 0-1,-1 0 0,2 1 1,25 3-81,-20-3-41,0-2 0,0 1 0,0-1 0,0 0 0,12-4 0,-14 2-375,1 0-1,-1 0 1,0-1-1,-1 0 1,1 0-1,0 0 0,6-8 1,1-4-3048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727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300 0 2545,'0'0'7740,"-12"19"-7159,-76 116 444,54-87-624,-3-2-1,-1-2 1,-53 47 0,97-93-530,0-1 0,0 2 0,0-1 0,1 1-1,-1 0 1,0 0 0,13 0 0,64-1 533,-78 2-338,-1 1 1,0-1-1,1 1 1,-1 1 0,0-1-1,0 0 1,0 1 0,0 0-1,0 0 1,0 0 0,-1 0-1,7 6 1,42 42 265,-23-21-293,-19-20-9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728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69 176 2385,'0'0'6016,"16"1"-5856,-2 0-133,108 3 88,-119-4-132,-1 0 1,0-1 0,1 1-1,-1 0 1,0-1 0,1 0-1,-1 1 1,0-1 0,0 0 0,0 0-1,0 0 1,1 0 0,-2-1-1,1 1 1,0-1 0,0 1-1,0-1 1,-1 1 0,1-1-1,0 0 1,-1 0 0,0 0-1,1 0 1,-1 0 0,0 0-1,1-5 1,0 1-33,-1 0 0,0 0-1,0 0 1,0 0 0,-1 0-1,0-1 1,0 1 0,-1 0-1,-1-8 1,1 12 24,0-1 0,0 0 1,-1 0-1,1 1 0,-1-1 0,1 1 1,-1-1-1,0 1 0,0 0 0,0-1 1,0 1-1,-1 0 0,1 0 0,0 1 1,-1-1-1,1 1 0,-1-1 0,0 1 1,1 0-1,-1-1 0,0 1 0,-3 0 1,-4-2 76,0 0 1,-1 1-1,1 0 1,0 1 0,-13 0-1,11 0-43,9 1-11,-1-1 1,1 1-1,-1 0 1,1 0-1,-1 0 1,1 0-1,-1 1 1,0-1-1,1 1 1,-1 0 0,1 0-1,0 1 1,-1-1-1,1 0 1,0 1-1,0 0 1,0 0-1,0 0 1,0 0-1,0 0 1,-3 5-1,-2 4 35,1-1 0,1 2 0,0-1 0,1 1 0,0-1 0,1 1 0,0 1-1,1-1 1,-2 14 0,0 10 567,1 70 0,3-103-596,1 0-1,0 0 0,1 0 1,-1 0-1,1 0 1,-1 0-1,1 0 0,0 0 1,0 0-1,0 0 1,0 0-1,1 0 0,-1-1 1,1 1-1,0-1 1,0 1-1,0-1 1,0 0-1,0 1 0,0-1 1,0 0-1,4 2 1,0-1 45,0 0 0,0-1 0,0 1 0,1-1 0,-1-1-1,0 1 1,1-1 0,-1 0 0,13 0 0,10 1 23,0-2 0,1 0-1,-1-2 1,0-2 0,0 0 0,0-2-1,29-10 1,-48 13-134,-1 0 1,0-1 0,0 0-1,-1-1 1,1 0-1,-1 0 1,0-1-1,13-11 1,-17 12 28,0 0 0,0 0 0,-1 0 0,0 0 0,0-1 1,0 1-1,0-1 0,-1 0 0,0 0 0,0 0 0,0 0 1,-1 0-1,0 0 0,0-12 0,0 10-3,-1-42 718,0 47-440,-1 0 1,1 0-1,-1 1 0,0-1 1,1 0-1,-1 0 1,-1 1-1,1-1 1,0 1-1,-1-1 0,1 1 1,-1 0-1,0-1 1,-3-2-1,4 4 158,-1 7-813,-2 39 405,3 61 0,2-55 5,-1-45-29,0-1 0,1 1 0,0-1 1,0 1-1,1-1 0,0 1 0,-1-1 0,2 0 0,-1 0 0,1 0 0,-1 0 1,2 0-1,-1-1 0,0 1 0,1-1 0,0 0 0,0 0 0,0 0 0,6 4 0,-10-8 254,0-26 209,-1-17-269,2 1 1,2-1-1,11-54 0,-6 48 270,-6 36-82,0-1 0,1 0 0,0 1 1,9-22-1,-10 32-356,0 0 1,-1 1 0,1 0 0,0 0-1,1-1 1,-1 1 0,0 0 0,0 1-1,1-1 1,-1 0 0,1 1 0,0-1-1,-1 1 1,1 0 0,0 0-1,0 0 1,0 0 0,0 0 0,4 0-1,8-1-170,0 1 0,25 0 0,-29 1-89,-1 0-43,-7 0-75,1-1 0,-1 1 0,0 0 0,1 0 0,-1 0 1,0 1-1,1-1 0,-1 1 0,0 0 0,0 0 0,0 0 0,1 0 1,-1 1-1,4 2 0,5 13-3710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72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189 35 5715,'0'0'4516,"0"-3"-4145,0 2-353,0 0 1,0 1-1,-1-1 0,1 0 1,0 1-1,0-1 0,0 0 0,-1 1 1,1-1-1,0 0 0,-1 1 0,1-1 1,0 0-1,-1 1 0,1-1 1,-1 1-1,1-1 0,-1 1 0,1-1 1,-1 1-1,1 0 0,-1-1 0,0 1 1,1-1-1,-1 1 0,1 0 1,-1 0-1,0-1 0,1 1 0,-2 0 1,-2-1-11,1 1-1,-1-1 1,1 1 0,0 0 0,-1 0 0,1 0 0,-6 2 0,4-1-19,-1 0 0,0 0 0,1 1 0,-1 0 0,1 0 0,-1 0 0,1 1 0,0-1 0,-8 7 0,6-1-2,0 0-1,0 1 0,1-1 0,0 1 0,0 1 0,1-1 0,0 1 0,1 0 1,0 0-1,-4 16 0,3-3-45,1 0 1,2 1-1,-1 40 1,3-62 49,0 0 0,1 0 0,-1 0 0,1 0 1,-1 0-1,1 0 0,0 0 0,0-1 1,0 1-1,0 0 0,0-1 0,0 1 0,0-1 1,0 1-1,1-1 0,-1 1 0,1-1 1,-1 0-1,1 1 0,-1-1 0,1 0 0,0 0 1,-1 0-1,1-1 0,0 1 0,0 0 1,0-1-1,0 1 0,0-1 0,0 1 0,-1-1 1,4 0-1,10 2 33,1-1 0,-1 0 0,19-2 0,-12 0-36,3 1 18,-13 1-24,-1-1-1,1 0 1,0-1 0,-1 0-1,21-5 1,-31 5 36,1 1-1,-1-1 1,1 0 0,-1 0-1,1 0 1,-1-1 0,0 1-1,0 0 1,1 0 0,-1-1-1,0 1 1,0-1 0,0 1-1,-1-1 1,1 1-1,0-1 1,0 1 0,-1-1-1,1 0 1,-1 0 0,0 1-1,1-4 1,1-44 524,-2 36-620,0-16 57,1 11 5,-1 0-1,0 0 1,-2 0-1,0 0 1,-6-26-1,6 40 8,1 1-1,0-1 0,-1 0 0,0 0 1,0 1-1,0-1 0,0 1 1,-1-1-1,1 1 0,-1 0 0,0 0 1,0 0-1,0 1 0,0-1 1,0 1-1,-1-1 0,1 1 1,-1 0-1,0 0 0,1 1 0,-1-1 1,0 1-1,0 0 0,0 0 1,0 0-1,0 1 0,0-1 0,0 1 1,-8 0-1,6 0-193,-1 1 0,1-1 0,0 1-1,-1 1 1,1-1 0,0 1 0,0 0 0,0 0 0,0 1-1,1 0 1,-1 0 0,1 0 0,0 1 0,-1 0 0,2 0 0,-1 0-1,0 0 1,1 1 0,0 0 0,0 0 0,0 0 0,0 0-1,1 0 1,0 1 0,0 0 0,-3 9 0,1 11-3596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73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30 852 2545,'0'0'4794,"-10"-4"-1779,7-16-2934,0 0-1,1 0 1,0-34-1,1 6 94,-9-272 688,11 304-860,1-1-1,1 0 1,5-21 0,-4 22 1,0-1 1,-2 0 0,2-23-1,-5 10 94,0 17 15,0 0 0,2 0 0,1-16 0,-1 26-106,1 0 1,-1 0 0,1 0 0,-1 1-1,1-1 1,0 1 0,0-1 0,0 1-1,0-1 1,0 1 0,1 0 0,-1 0-1,1 0 1,4-2 0,41-23-229,-46 25 223,11-4-76,-9 4 37,-1 0 0,0 0 0,1 0 0,-1 1 0,1-1 0,0 1 1,-1 0-1,1 0 0,6 0 0,-3 20-29,-5-14 83,0 0 0,0 0-1,1 0 1,-1 0-1,1 0 1,0 0 0,0-1-1,1 0 1,-1 1 0,1-1-1,0 0 1,0-1-1,0 1 1,1-1 0,-1 0-1,7 3 1,-3-2-375,0-1-1,1 0 1,0 0-1,0-1 1,0 0-1,0-1 1,0 0-1,17 0 1,-10-1-2594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73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3330,'0'0'7715,"99"37"-7571,-65-37-144,4 0-1024,9 0-1618,1-6-2208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73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458 488 3650,'0'0'3657,"0"15"-3264,1-1-368,0 2 197,-1 0 0,-1 0 1,0 1-1,-1-1 0,0 0 0,-2 0 1,-5 15-1,3-16-29,-1 0 0,-1-1 0,0 0 0,-1 0 0,-19 22 0,23-30-178,0-1 0,0 0 1,-1-1-1,1 1 0,-1-1 1,0 0-1,0 0 1,-1-1-1,1 0 0,-1 0 1,0-1-1,1 0 0,-1 0 1,0 0-1,-13 1 0,-106-3-1271,125 0 1233,0 0-1,0 0 1,0-1 0,0 1 0,0 0-1,0-1 1,0 1 0,0-1 0,0 0 0,1 1-1,-1-1 1,0 0 0,0 1 0,0-1-1,1 0 1,-1 0 0,0 1 0,1-1 0,-1 0-1,1 0 1,-1 0 0,1 0 0,-1 0-1,1 0 1,0 0 0,-1 0 0,1 0 0,0 0-1,0 0 1,0 0 0,0-2 0,-1-41-1905,1 33 1408,0-9-192,-1 10 753,1-1 0,0 0 0,1 1 0,0-1 0,0 1 0,1-1 0,1 1 0,-1-1 0,10-18 0,-7 17 14,2 0 0,-1 0 0,2 1 0,-1 0-1,2 0 1,-1 1 0,1 0 0,1 1-1,0 0 1,0 0 0,1 1 0,0 1 0,0 0-1,1 0 1,0 1 0,16-6 0,-1 2-73,67-29 206,-93 38-149,0 0-1,0 1 1,0-1-1,0 0 1,0-1-1,0 1 1,0 0 0,-1 0-1,1 0 1,0 0-1,-1-1 1,1 1-1,-1 0 1,1 0-1,-1-1 1,1 1-1,-1-1 1,0 1-1,0 0 1,0-3-1,0-32 750,-1 22-648,0 1-78,-1-1-1,0 1 1,0 0-1,-2 0 0,1 0 1,-2 0-1,0 0 1,0 1-1,-1 0 1,-1 0-1,0 0 1,0 1-1,-1 0 1,-1 0-1,0 1 0,0 0 1,-1 1-1,0 0 1,-1 1-1,0 0 1,0 0-1,-1 1 1,1 1-1,-2 0 1,1 0-1,-24-6 1,4 2-515,22 6 327,0 1-1,0 0 1,0 1 0,-1 0-1,1 0 1,-1 1-1,1 1 1,-17 0-1,23 1 108,1 0 0,0 1 0,-1-1-1,1 1 1,0-1 0,0 1-1,0 0 1,0 0 0,0 0-1,1 1 1,-1-1 0,0 1-1,1-1 1,0 1 0,0 0-1,0 0 1,0 0 0,0 0-1,1 0 1,-1 1 0,1-1-1,-2 6 1,-1 2-2,1 0 1,0 0-1,1 1 1,0 0-1,0 20 0,2-31 19,0 6-25,0 0 1,0 0-1,1 0 1,0 0-1,1 7 1,0-11 29,-1 0 0,1 0 0,-1 0 0,1 0 1,0-1-1,0 1 0,0 0 0,0-1 0,0 0 1,1 1-1,-1-1 0,5 3 0,27 18 525,41 20 0,-42-24-237,50 35 1,-73-47-251,-1 1 1,0 0-1,-1 1 1,0 0 0,0 0-1,-1 1 1,0 0-1,0 0 1,5 14-1,-4-5-11,-2 0-1,-1 1 1,6 33 0,-8-33 51,1-1 0,1 0 0,13 34 0,-15-47-18,-1-1-1,1 0 1,1 0-1,-1 0 0,1-1 1,-1 1-1,2-1 1,-1 0-1,0 0 0,1 0 1,-1-1-1,1 1 1,0-1-1,0 0 0,1-1 1,-1 1-1,6 1 1,3 0-179,0-1 0,1 0 1,-1-1-1,1 0 0,24-2 1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09:56:02.31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1 154 2913,'0'0'9410,"0"-4"-9221,0-8-274,2 15-144,3 29 103,2 52 317,-4 84-1,4 56-176,-2-197-157,-2-19-360,-1-14-817,-2-31 1168,2 0-1,2 0 1,1 1 0,2-1 0,1 2-1,2-1 1,22-52 0,-21 64 182,1 0 1,2 0 0,0 2-1,1-1 1,2 2-1,0 0 1,1 1-1,1 1 1,1 1 0,0 0-1,28-17 1,-33 24 7,-11 8-37,0 0-1,1 0 1,-1 0 0,0 0 0,1 0 0,0 1 0,0 0-1,0 0 1,0 0 0,0 1 0,7-2 0,-11 3-12,0 1 1,0-1 0,-1 0 0,1 0-1,0 1 1,0-1 0,-1 0-1,1 1 1,0-1 0,-1 1 0,1-1-1,-1 1 1,1-1 0,0 1-1,-1 0 1,1-1 0,-1 1 0,0-1-1,1 1 1,-1 0 0,1 0-1,-1-1 1,0 1 0,0 0 0,1 0-1,-1-1 1,0 2 0,5 26 5,-4-21 26,6 58 155,-2 1 0,-6 67 0,1-56-139,-1-56-25,-1 0 0,0-1 0,-1 0 0,-1 1 0,-11 30 0,11-99-817,6 35 794,0 1 0,0-1 0,1 1 1,1 0-1,0 0 0,0 0 0,1 0 1,8-13-1,60-86 39,-71 107-29,20-27 141,2 0 0,0 1 0,2 2 0,1 1 1,2 1-1,0 1 0,60-38 0,-84 60-148,0 0 0,0 0 0,0 0 0,1 1 1,-1 0-1,1 0 0,0 1 0,-1-1 0,1 1 0,0 0 1,0 1-1,0 0 0,-1 0 0,12 1 0,-16-1 4,0 1-1,1-1 0,-1 1 1,0 0-1,0 0 0,0-1 0,1 1 1,-1 0-1,0 0 0,0 0 1,0 0-1,0 0 0,-1 0 0,1 0 1,0 1-1,0-1 0,-1 0 1,1 0-1,0 1 0,-1-1 1,1 2-1,7 34 191,-7-27-109,5 32 87,-3-1-1,-1 1 1,-8 72-1,3-94-43,-1 0 0,-1 0 0,-1 0 0,-1 0 0,0-1 0,-2 0 0,0-1 0,-1 0 1,-1 0-1,0-1 0,-1-1 0,-28 29 0,31-39 117,9-5-282,0-1-1,0 0 0,0 0 1,0 0-1,-1 1 1,1-1-1,0 0 0,0 0 1,0 0-1,0 0 0,-1 0 1,1 1-1,0-1 0,0 0 1,0 0-1,0 0 0,-1 0 1,1 0-1,0 0 0,0 0 1,0 0-1,-1 0 0,1 0 1,0 0-1,0 0 1,-1 0-1,1 0 0,0 0 1,0 0-1,0 0 0,-1 0 1,1 0-1,0 0 0,0 0 1,0 0-1,-1 0 0,1 0 1,0 0-1,0 0 0,0-1 1,-1 1-1,1 0 1,0 0-1,0 0 0,0-1 1,0-9-4336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09:56:05.14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97 12 5202,'0'0'4517,"0"-3"-4146,-1-5 1160,0 24-912,-5 32-114,-8 13-297,-37 176 246,41-176-396,-3 122 1,13-182-63,0 0 1,0 0 0,0 0-1,0 0 1,0 0 0,0 0 0,0 0-1,0 0 1,0 0 0,1 0-1,-1 0 1,0 0 0,1 0 0,-1 0-1,1 0 1,-1 0 0,1 0-1,-1 0 1,1 0 0,0-1 0,-1 1-1,3 1 1,20 1-64,-10-4 97,34 0-30,1-3-1,83-18 0,-114 18-1296,-8-2-2091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09:56:05.53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9877,'0'0'3953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09:56:06.14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53 4738,'0'0'3266,"10"11"-3048,-1-2-159,-3-4-23,0 0 0,-1 1 0,1 0 0,-1 0-1,-1 1 1,1-1 0,-1 1 0,0 0-1,-1 0 1,0 0 0,4 12 0,-2 11 195,-1 0 0,-2 0 1,-1 0-1,-3 38 1,0 0-149,2-57-132,0 15 162,0-19-306,2-8-401,24-64 518,49-86 0,-64 130 126,1 1 0,1 1 0,1 0 0,1 1 0,0 0 0,1 1 1,34-27-1,-39 36 11,0 0 0,1 1 0,0 0 0,0 1 0,1 0 0,0 1 0,0 0 0,0 1-1,0 1 1,1 0 0,-1 1 0,1 0 0,0 1 0,19 1 0,-29 1-50,0 0-1,1 0 0,-1 0 0,0 1 0,0-1 0,-1 1 0,1 0 0,0 0 1,-1 1-1,1-1 0,-1 1 0,1 0 0,-1 0 0,0 0 0,0 0 0,-1 0 0,1 1 1,-1-1-1,1 1 0,-1 0 0,0-1 0,-1 1 0,3 5 0,4 12 138,-1 0 0,-1 0 0,4 24 0,-5-20 35,-1 0-1,-1 0 0,-2 41 1,-1-56-128,-1 0 1,0 0-1,0 0 1,-1 0-1,-1 0 1,0 0-1,0 0 1,-1-1-1,0 0 1,0 0-1,-10 14 1,0-4 248,-32 32 0,42-47-462,0 0 1,0-1-1,0 0 0,-1 1 1,1-1-1,-1-1 1,1 1-1,-1-1 1,0 1-1,0-1 1,0-1-1,0 1 0,-1-1 1,-6 1-1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1:17.398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212 0 4002,'0'0'5725,"-17"1"-5648,-50 3-159,65-4 62,0 0 1,1 0-1,-1 1 1,1-1 0,-1 1-1,1-1 1,-1 1-1,1 0 1,-1 0-1,1-1 1,0 1 0,-1 0-1,1 0 1,0 0-1,0 1 1,-1-1-1,1 0 1,0 0-1,0 1 1,1-1 0,-1 0-1,0 1 1,0-1-1,1 1 1,-1-1-1,0 3 1,0 1-31,0 1 0,0-1 0,1 1 0,-1-1 0,2 9 0,-1-5-75,1-7 107,0 0 0,-1 0 0,1-1 1,0 1-1,0 0 0,0 0 0,0-1 0,0 1 0,0 0 0,0-1 1,1 1-1,-1-1 0,1 0 0,-1 1 0,1-1 0,-1 0 1,1 0-1,0 0 0,-1 0 0,1 0 0,0 0 0,0-1 0,0 1 1,0 0-1,0-1 0,2 1 0,55 10 89,-26-8-32,-11-1 118,1 1 1,-1 0 0,1 2-1,31 10 1,-50-13-167,-1 0 0,0 0-1,0 0 1,1 0 0,-2 1-1,1-1 1,0 1 0,0 0-1,-1 0 1,0 0 0,1 0-1,2 5 1,-4-6 63,0 0-1,0 0 1,0 0 0,0 1-1,0-1 1,0 0 0,-1 1-1,1-1 1,-1 0 0,1 1-1,-1-1 1,0 1-1,0-1 1,0 1 0,-1-1-1,1 0 1,0 1 0,-1-1-1,0 0 1,1 1 0,-2 2-1,1-4 45,-1 1-1,1-1 1,0 0-1,0 1 1,-1-1-1,1 0 0,0 0 1,-1 0-1,1 0 1,-1 0-1,0 0 1,1-1-1,-1 1 1,0 0-1,1-1 0,-1 0 1,0 1-1,-3-1 1,-38 2 1391,29-3-1255,-149 1 385,157 1-737,0-1 0,0 1 0,0 0 0,0 0 0,0 1 0,0 0 0,0 0 0,0 0 0,1 1 0,-1 0 0,1 0 0,0 0 0,-5 5 0,0 0-869,1 0-1,0 0 1,1 1-1,0 1 1,-11 15-1,7-5-2611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09:56:12.77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0 114 5491,'0'0'9100,"0"0"-9089,0 0 1,1-1 0,-1 1 0,0-1 0,0 1-1,1 0 1,-1-1 0,0 1 0,1 0 0,-1-1-1,0 1 1,1 0 0,-1 0 0,1-1 0,-1 1-1,0 0 1,1 0 0,-1 0 0,1-1-1,-1 1 1,1 0 0,-1 0 0,1 0 0,-1 0-1,0 0 1,1 0 0,-1 0 0,1 0 0,-1 0-1,2 0 1,84 1 560,-22 1-365,1-3 1,0-2-1,80-16 0,-35-6-204,-39 6-157,1 4 0,1 3-1,99-4 1,-172 16 138,0 0-1,0 0 1,-1 0 0,1 0-1,0 0 1,0 0-1,0 0 1,0 0-1,0 0 1,0 0 0,0 0-1,0 0 1,0 1-1,0-1 1,0 0-1,0 0 1,0 0 0,0 0-1,0 0 1,0 0-1,0 0 1,0 0 0,0 0-1,0 0 1,0 0-1,0 1 1,0-1-1,0 0 1,0 0 0,0 0-1,0 0 1,0 0-1,0 0 1,0 0-1,0 0 1,0 0 0,0 0-1,0 1 1,0-1-1,0 0 1,0 0 0,0 0-1,0 0 1,0 0-1,0 0 1,0 0-1,0 0 1,1 0 0,-1 0-1,0 0 1,0 0-1,0 0 1,0 0-1,0 0 1,0 0 0,0 0-1,0 0 1,-2 4-152,-1 0 1,-1-1-1,1 1 1,0-1-1,-1 0 1,1 0 0,-1 0-1,0 0 1,0-1-1,0 1 1,0-1-1,-1 0 1,-8 2-1,-9 6-523,-62 25-3012,-7-3-2092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09:56:13.54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352 1 3730,'0'0'6896,"30"5"-5765,100 16-312,87 1 212,-33-2-945,-143-14-85,0 3 0,56 19 1,-92-26-6,54 21-20,-54-21 20,0 1 0,0 0-1,-1-1 1,1 1 0,-1 1 0,0-1 0,0 1 0,0-1 0,4 6 0,-7-8 2,0 1 1,0-1 0,-1 1-1,1-1 1,0 1-1,0-1 1,-1 1 0,1 0-1,-1-1 1,0 1 0,1 0-1,-1-1 1,0 1 0,0 0-1,0 0 1,0-1 0,0 1-1,0 0 1,-1-1-1,1 1 1,-1 0 0,1-1-1,-1 1 1,1 0 0,-1-1-1,0 1 1,0-1 0,0 1-1,0-1 1,0 0 0,0 1-1,0-1 1,0 0-1,-1 0 1,1 0 0,0 0-1,-2 1 1,-7 5 45,0-1-1,0 0 1,-1 0 0,-15 4-1,14-4-12,-477 239 407,317-140-360,-196 111 17,352-207-70,-1-1 0,-33 13 0,49-21-1,24-1 18,-4-2-21,1-2-1,-1 0 1,31-13-1,28-8 34,21 5 61,0 4-1,131-5 1,203 14 132,-341 8-240,5-1-9,103 2 20,-164 1-53,1 2 1,-1 1-1,50 15 0,-79-17 6,-7-3-14,0 0 1,0 0-1,0 1 0,1-1 0,-1 0 1,0 0-1,0 1 0,0-1 0,0 0 1,1 1-1,-1-1 0,0 0 1,0 0-1,0 1 0,0-1 0,0 0 1,0 1-1,0-1 0,0 0 1,0 1-1,0-1 0,0 0 0,0 1 1,0-1-1,0 0 0,-1 1 1,1-1-1,0 0 0,0 1 0,0-1 1,0 0-1,0 0 0,-1 1 0,1-1 1,0 0-1,-1 1 0,-7 9-2538,-13 0-1981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09:56:14.17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151 63 1361,'0'0'2606,"-7"0"-2288,-30-5 7157,37-12-6843,0 15-626,0 0-1,1 0 1,-1 1-1,0-1 0,0 0 1,0 1-1,-1-1 1,1 0-1,0 0 0,-1 1 1,1-1-1,-1 0 1,1 1-1,-1-1 0,0 1 1,0-1-1,0 1 1,0-1-1,0 1 0,0-1 1,-1 0-1,-2 1-143,1 0 1,0 0-1,0 1 0,0-1 0,-1 1 0,1 0 0,0 0 1,-1 0-1,1 1 0,0-1 0,0 1 0,-4 1 1,-42 11-3620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09:56:15.990"/>
    </inkml:context>
    <inkml:brush xml:id="br0">
      <inkml:brushProperty name="width" value="0.1" units="cm"/>
      <inkml:brushProperty name="height" value="0.1" units="cm"/>
      <inkml:brushProperty name="color" value="#0070C0"/>
    </inkml:brush>
  </inkml:definitions>
  <inkml:trace contextRef="#ctx0" brushRef="#br0">700 28 912,'0'0'7012,"-7"-3"-6233,-5-2-435,-1 0 1,0 2-1,0-1 1,0 2-1,0 0 1,0 0-1,-25 1 1,19 1-354,-15 0 116,-36 4 0,57-2-54,0 0 0,0 1 0,0 1 0,0 0 0,-23 12-1,3 1-20,1 2 0,0 1 0,2 1-1,-36 33 1,50-39-40,0 1 1,2 0-1,0 1 1,0 0-1,2 1 1,0 0-1,1 1 1,-14 35-1,22-46-1,0 1 0,1 0 0,0 0 0,1 0 0,-1 13 0,2-19 1,-1-1 0,1 1 0,0 0 0,1-1 0,-1 1 0,0-1 0,1 1 0,-1-1-1,1 1 1,0-1 0,0 1 0,0-1 0,0 1 0,1-1 0,-1 0 0,0 0 0,1 0 0,0 0 0,-1 0-1,1 0 1,0 0 0,0 0 0,2 1 0,11 4 34,0 0 0,0-1-1,1 0 1,30 6 0,71 6 192,-36-7-183,-35-6-100,91 0 0,-109-5-283,-28 0 317,3 0-207,-1 0 0,0 0 0,0 0-1,0 0 1,1 0 0,-1-1 0,0 1 0,0-1-1,0 0 1,0 1 0,4-3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09:56:16.411"/>
    </inkml:context>
    <inkml:brush xml:id="br0">
      <inkml:brushProperty name="width" value="0.1" units="cm"/>
      <inkml:brushProperty name="height" value="0.1" units="cm"/>
      <inkml:brushProperty name="color" value="#0070C0"/>
    </inkml:brush>
  </inkml:definitions>
  <inkml:trace contextRef="#ctx0" brushRef="#br0">98 2 5859,'0'0'1998,"-5"-1"-1969,3 1-17,0 0-1,1-1 1,-1 1 0,0 0-1,0 0 1,1 0-1,-1 1 1,0-1-1,1 0 1,-1 1-1,0-1 1,1 1 0,-1-1-1,1 1 1,-1 0-1,1-1 1,-1 1-1,1 0 1,-1 0-1,1 0 1,-2 2 0,-27 37 1065,26-31-965,0 0 0,0 0 0,1 0 1,1 0-1,-1 1 0,1-1 1,1 1-1,0-1 0,0 1 0,1 0 1,1 13-1,-1-11-80,0-11-33,1 1 0,-1 0 0,0-1 0,1 1 0,-1 0 0,1-1 0,-1 1 0,1 0 0,0-1 0,0 1 0,-1-1 0,1 1 0,0-1 0,1 0 0,-1 1 0,0-1 0,0 0 0,0 0 0,1 0 0,-1 0 0,1 0 0,-1 0 0,1 0 0,-1 0 0,1-1 0,-1 1 0,1 0 0,0-1 0,-1 0 0,1 1 0,0-1 0,1 0 0,10 2-156,-1-1 1,1 0 0,18-2-1,-12 1-481,-6 0-37,-8 0 243,-1 0 1,1 1-1,-1-2 1,1 1-1,-1-1 1,1 1-1,3-3 1,11-12-3557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09:56:16.790"/>
    </inkml:context>
    <inkml:brush xml:id="br0">
      <inkml:brushProperty name="width" value="0.1" units="cm"/>
      <inkml:brushProperty name="height" value="0.1" units="cm"/>
      <inkml:brushProperty name="color" value="#0070C0"/>
    </inkml:brush>
  </inkml:definitions>
  <inkml:trace contextRef="#ctx0" brushRef="#br0">0 0 6259,'0'0'6035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09:56:21.621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11 1 5298,'0'0'3090,"1"5"-3077,2 13 245,-1-1 0,0 1 0,-2 0-1,-2 29 1,-13 74 387,14-61-701,2-59 56,0 0 0,0-1 0,1 1 0,-1 0 0,0 0 0,1-1 0,-1 1 0,1-1-1,-1 1 1,1-1 0,-1 0 0,1 0 0,-1 0 0,1 0 0,0 0 0,-1 0 0,1 0 0,1 0-1,36-2 177,-33 0-305,0 1 0,-1-1 0,0 0 0,1-1 0,-1 1 0,0-1 0,0 0 0,0 0 0,-1-1 0,1 1 0,-1-1 0,0 0 0,5-5 0,-8 3-2331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09:56:21.983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0 1 3698,'0'0'5314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09:56:22.580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258 30 1024,'0'0'4779,"-14"-5"-4275,-46-15-192,56 19-292,1 0 0,0 0 1,-1 0-1,1 1 0,-1 0 0,1-1 1,-1 1-1,1 1 0,-1-1 0,1 0 0,-1 1 1,1 0-1,-1 0 0,1 0 0,0 0 1,-1 0-1,1 1 0,0 0 0,0-1 0,0 1 1,-5 4-1,1 1 62,0 1-1,0 0 1,0 0 0,1 0 0,-7 13 0,6-9 4,0 0-68,0 1 1,1 0-1,0 0 0,2 0 1,-1 0-1,1 1 1,1 0-1,-2 17 0,3 2-10,0 0-1,5 47 0,-3-76-12,1 0 0,0-1 1,-1 1-1,1 0 0,1-1 1,-1 1-1,0-1 0,1 1 1,0-1-1,0 0 1,0 0-1,0 0 0,0 0 1,1 0-1,-1 0 0,1-1 1,0 1-1,0-1 0,0 1 1,0-1-1,0 0 0,0-1 1,1 1-1,-1 0 0,0-1 1,1 0-1,0 0 1,-1 0-1,1 0 0,4 0 1,12 2-511,0-1 1,1-1-1,-1 0 1,25-4-1,-35 3-74,14-3-3037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09:56:22.939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0 47 1361,'0'0'5906,"181"-46"-12229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1:17.399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51 1 5539,'0'0'3676,"0"31"-2905,0 100 27,-12 158 1710,6-209-2506,5-70 10,-6 61 45,6-64-60,0-1-1,0 0 0,-1 1 1,0-1-1,0 0 1,-1 0-1,0 0 1,-4 6-1,7-12-12,0 0-1,0 0 0,0 0 0,0 0 0,0 0 0,0 0 1,0 0-1,0 0 0,0 0 0,0-1 0,0 1 0,0 0 1,0 0-1,0 0 0,0 0 0,0 0 0,0 0 1,0 0-1,0 0 0,0 0 0,0 0 0,0 0 0,0 0 1,0 0-1,-1 0 0,1 0 0,0 0 0,0 0 0,0 0 1,0 0-1,0 0 0,0 0 0,0 0 0,0 0 0,0 0 1,0 0-1,0 0 0,0 0 0,0 0 0,-1 0 0,1 0 1,0 0-1,0 0 0,0 0 0,0 0 0,0 0 0,0 0 1,0 0-1,0 0 0,0 0 0,0 0 0,0 0 0,0 0 1,0 0-1,0 0 0,0 0 0,0 0 0,0 1 0,-1-1 1,1 0-1,0 0 0,0 0 0,0 0 0,0-9-1545,0 5 1296,0-30-3805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09:56:30.82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243 1 5234,'0'0'5560,"-2"1"-4682,-67 24-16,46-18-914,-40 19 0,57-22 25,-46 26-2,50-28-22,0 0 0,0-1 0,0 1 0,0 0 0,0 0 0,0 0 0,1 0 0,-1 1 0,0-1 0,1 0 0,0 1 0,0-1 0,0 1 0,0-1 0,0 1 0,0-1 0,1 1 0,-2 5 0,4-8 26,-1 1 0,1 0 0,-1-1 0,0 1 0,1-1 0,-1 0 0,1 1 0,-1-1 0,1 0-1,-1 0 1,1 0 0,-1 0 0,1 0 0,-1 0 0,3-1 0,0 1-9,22 0 31,14-1 33,-1 2 1,1 2-1,56 10 0,-87-11-64,1 0-1,-1 1 0,0 0 0,0 0 0,0 1 0,0 0 0,-1 1 1,0 0-1,0 0 0,0 1 0,0 0 0,-1 0 0,0 1 0,0-1 1,-1 2-1,0-1 0,0 1 0,-1 0 0,9 15 0,-14-22 34,1 0-1,0 0 0,-1 0 0,1 0 0,-1-1 0,1 1 0,-1 0 0,0 0 0,1 0 0,-1 0 0,0 0 0,0 0 1,1 0-1,-1 0 0,0 0 0,0 0 0,0 0 0,0 0 0,-1 0 0,1 0 0,0 0 0,0 0 0,-1 0 1,1 0-1,0 0 0,-1 0 0,1 0 0,-1 0 0,1 0 0,-1 0 0,1 0 0,-1-1 0,0 1 0,0 0 1,1 0-1,-1-1 0,0 1 0,0-1 0,0 1 0,0 0 0,1-1 0,-3 1 0,-2 0 113,-1 0 0,0 0 0,0 0 0,0-1-1,0 0 1,-7 0 0,-1-1 65,-204 1 699,215 0-1017,-21 2 154,23-2-133,1 0 0,-1 0 0,0 1 0,1-1-1,-1 0 1,1 0 0,-1 1 0,1-1 0,-1 0 0,0 0 0,1 1 0,-1-1 0,1 1-1,-1-1 1,1 0 0,0 1 0,-1-1 0,1 1 0,-1-1 0,1 1 0,0 0 0,-1-1 0,1 1-1,0-1 1,0 1 0,-1-1 0,1 1 0,0 0 0,0-1 0,0 2 0,0 7-3153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09:56:31.16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9893,'0'0'1728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09:56:31.57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113 1 3169,'0'0'4272,"4"21"-3685,4 27 350,4 89 1,-13-117-828,0 0-1,-1 0 0,-1 0 1,0-1-1,-2 1 1,-1-1-1,-10 27 0,-20 51-15,-24 105-1,60-201-97,-1 0 1,1 0-1,-1 0 1,1 0-1,0 0 1,0 0-1,-1 0 1,1 0-1,0 0 0,0 0 1,0 0-1,0 0 1,0 0-1,0 0 1,0 0-1,0 0 1,1 0-1,-1-1 0,0 1 1,1 0-1,-1 0 1,0 0-1,1 0 1,-1 0-1,1 0 1,-1 0-1,2 1 0,1-2 26,-1 1-1,0-1 1,1 1-1,-1-1 1,1 0-1,-1 0 0,1 0 1,-1 0-1,1-1 1,-1 1-1,4-2 0,19-4 46,0-2-1,0-1 1,39-20 0,14-5-275,-65 30-194,19-9-678,-18 2-2579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09:56:31.92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62 4738,'0'0'4914,"191"-46"-6354,-140 30-3266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09:56:32.27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11685,'0'0'1185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09:56:34.9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99 4514,'0'0'8150,"11"-5"-6802,-6 3-1207,9-4 142,-1 0-1,1 1 0,0 1 1,0 1-1,20-3 0,-19 4-257,523-50 113,-453 45-1039,-52 6-4390,-61 1 3637,-14 0-1228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09:56:35.70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347 1 3025,'0'0'5856,"17"2"-4634,2 1-915,89 10 1011,-86-12-1246,0 1 0,-1 0-1,1 2 1,-1 0 0,0 2 0,0 0-1,-1 1 1,1 1 0,28 17 0,-48-25-71,1 1 0,-1 0 1,1 0-1,-1 0 0,1 1 1,-1-1-1,0 0 0,0 0 0,1 1 1,-1-1-1,0 1 0,0-1 1,0 1-1,0-1 0,-1 1 1,1 0-1,0-1 0,-1 1 0,1 0 1,-1-1-1,0 1 0,1 0 1,-1 0-1,0 0 0,0-1 1,0 1-1,0 0 0,0 0 1,-1 0-1,1-1 0,0 1 0,-2 3 1,0-1 25,0 0 0,-1 0 1,1 0-1,-1-1 0,0 1 1,0-1-1,0 0 0,0 0 1,0 0-1,-1 0 0,-6 4 1,-263 141 536,66-41-531,155-78-36,-126 79-178,178-108 171,1 0 0,-1 0 0,0 0-1,0 0 1,0 0 0,0 0 0,1 0 0,-1 0-1,0 0 1,0 0 0,0 0 0,0 0 0,1 0 0,-1 0-1,0 0 1,0 0 0,0 0 0,0 1 0,1-1-1,-1 0 1,0 0 0,0 0 0,0 0 0,0 0-1,0 0 1,1 1 0,-1-1 0,0 0 0,0 0 0,0 0-1,0 0 1,0 0 0,0 1 0,0-1 0,0 0-1,0 0 1,0 0 0,0 0 0,0 1 0,0-1 0,0 0-1,0 0 1,0 0 0,0 1 0,0-1 0,0 0-1,0 0 1,0 0 0,0 0 0,0 1 0,0-1 0,0 0-1,0 0 1,0 0 0,0 0 0,0 1 0,-1-1-1,1 0 1,0 0 0,21 0 159,-18 0-178,37-4 280,70-16 0,-64 10 86,48-4 1,154 9 401,-164 6-649,-38 1-68,0 3-1,62 13 0,16 3 62,-94-18 286,45-1-1,-64-2-236,1-1 0,0 0-1,-1-1 1,0-1 0,1 0 0,18-7 0,-18 7 288,-7 1-1221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09:56:40.64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6915,'0'0'6126,"9"5"-5878,44 17 75,0-1 1,1-3-1,84 18 1,185-5-163,-201-22-602,-120-9 396,-1 0 0,0 0 1,1 1-1,-1-1 1,0 0-1,1 0 1,-1 1-1,0-1 0,1 1 1,-1-1-1,0 1 1,0 0-1,0-1 1,2 2-1,-3-1 22,1-1-1,-1 1 0,0-1 1,1 0-1,-1 1 1,0-1-1,0 1 0,0-1 1,0 1-1,0-1 1,1 1-1,-1-1 0,0 1 1,0-1-1,0 1 1,0-1-1,0 1 0,0-1 1,0 1-1,-1-1 1,1 0-1,0 1 0,0-1 1,0 1-1,0-1 1,-1 1-1,0 1 20,0 0 0,-1 0 0,1 0-1,-1 0 1,0-1 0,1 1 0,-1-1 0,0 1 0,0-1 0,0 0 0,0 1-1,0-1 1,-4 1 0,-94 31 239,25-9-167,-94 45 0,126-48-45,-8 3-55,1 2-1,-49 34 0,97-58-95,-19 16 102,14-4-3547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09:56:41.02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420 1 6643,'0'0'3570,"-123"89"-2866,79-59-192,-8 4 0,-2 0 17,6-3-385,4-4-144,10-8-64,13-7-384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09:56:41.978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564 1 4562,'0'0'4864,"2"26"-4723,13 166 214,-4 270 244,-12-338-918,1-123 178,2-37-477,-1 32 530,0 0 0,0 0 1,-1 0-1,1-1 1,-1 1-1,0 0 0,-1 0 1,1 0-1,-1-1 0,0 1 1,0 0-1,0 0 1,0 0-1,-1 0 0,0 0 1,-3-5-1,1 4 88,-1-1 0,0 1 0,0 0 0,0 1 0,-1-1 0,1 1 0,-1 0 0,0 1 0,0-1 0,-1 1 0,1 0 0,-1 1 0,-9-3 0,-3 1 55,0 1 1,0 1-1,-34 1 0,42 1 30,-1 0-1,1 0 0,0 1 0,0 0 0,0 1 0,1 0 0,-1 1 1,0 0-1,1 1 0,-1 0 0,1 0 0,-14 10 0,-4 4 144,0 1 0,2 1 0,-34 32 0,52-43-226,-1-1-1,1 1 0,1 1 0,-1-1 1,2 2-1,-1-1 0,1 0 0,1 1 1,0 0-1,1 1 0,0-1 0,-5 22 1,9-32-6,0 0-1,0 0 1,-1 0 0,1 0 0,0 0 0,0 0 0,0 0 0,0 0-1,0 0 1,0 0 0,0 0 0,1 0 0,-1 0 0,0 0 0,0-1 0,1 1-1,-1 0 1,1 0 0,-1 0 0,1 0 0,-1 0 0,1 0 0,-1-1-1,1 1 1,0 0 0,-1-1 0,1 1 0,1 1 0,1-2 26,0 1 1,0 0 0,-1-1-1,1 0 1,0 1-1,0-1 1,0 0-1,4-1 1,10 0 80,136 0 930,1-1-4405,-142 2-142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1:17.400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318 0 3698,'0'0'6982,"-11"13"-6886,-24 25-65,-170 174 1597,139-156-1289,66-55-579,21 0-960,1 1 1284,25 5-1,-26-2 349,1-2 1,26 0-1,-34-3-750,78-2 1006,-33-4-7314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09:56:42.842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0 227 2817,'0'0'5064,"7"0"-4213,-1-1-739,0-1 0,0 1 1,0-1-1,0 0 0,0-1 0,-1 0 0,1 1 1,-1-2-1,1 1 0,-1-1 0,0 0 1,0 0-1,-1 0 0,1 0 0,-1-1 0,0 0 1,0 0-1,5-9 0,-4 5-83,1 0 0,-1-1 0,-1 0-1,0 0 1,0 0 0,-1 0 0,0-1 0,-1 1-1,0-1 1,0-18 0,-1 28-32,-1 0-1,0 0 0,0 0 1,0 0-1,0 0 1,-1 0-1,1 0 0,0 0 1,0 0-1,-1 0 1,1 0-1,0 0 1,-1 0-1,1 0 0,-1 1 1,1-1-1,-1 0 1,1 0-1,-1 0 0,0 1 1,1-1-1,-1 0 1,0 1-1,0-1 1,1 1-1,-2-1 0,0 0-2,0 1 0,1-1 0,-1 1 1,0 0-1,1 0 0,-1 0 0,0 0 0,1 0 0,-1 0 0,0 1 0,1-1 0,-1 0 0,0 1 0,1 0 0,-3 0 0,2 1 4,-1-1 1,1 1-1,0 0 0,-1 0 1,1 0-1,0 0 0,0 1 0,1-1 1,-1 0-1,0 1 0,1-1 1,-1 1-1,1 0 0,0-1 1,-2 6-1,-10 45-8,11-45 13,0 1 1,1 0-1,0-1 1,0 1 0,1 0-1,0 0 1,1 0-1,0-1 1,0 1 0,1 0-1,0-1 1,0 1 0,1-1-1,1 0 1,-1 0-1,1 0 1,0 0 0,1-1-1,7 11 1,-7-13-2,24 28 8,43 65-1,-65-86-12,0 1-1,-1-1 1,0 1-1,-1 0 1,0 1-1,-1-1 1,-1 1-1,0 0 1,1 23-1,-3-25-3,0 8 8,-3 38 0,2-52 4,-1-1 0,0 1 0,0-1 0,-1 1-1,0-1 1,0 0 0,0 0 0,0 0 0,-1 0 0,0 0 0,-5 6 0,3-4 155,-1 0-1,0-1 1,0 0 0,-1 0 0,0-1 0,0 1-1,0-2 1,-14 8 0,15-10 37,0 0-1,-1 0 1,1 0 0,-1-1 0,1 0-1,-1 0 1,0-1 0,1 1 0,-1-2-1,1 1 1,-14-3 0,17 2-168,-1 0 0,1 0 0,0 0 0,-1-1 0,1 0 1,0 1-1,0-1 0,0 0 0,0 0 0,1-1 0,-1 1 0,1-1 0,-1 1 0,1-1 1,0 0-1,0 0 0,0 0 0,0 0 0,0 0 0,1 0 0,-1 0 0,1-1 1,0 1-1,0 0 0,0-1 0,0-3 0,-2-12-114,1 0-1,0 0 1,2-30-1,0 32-169,0-24-3237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09:56:43.202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0 1 8324,'0'0'1969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09:56:44.044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263 1 1761,'0'0'6920,"4"24"-6037,-3 9-306,1-22-823,-2-1 1,0 0-1,0 1 1,-1-1-1,-2 13 1,1-20 49,-1 0 1,0 0 0,0 0-1,0 0 1,0-1-1,0 1 1,0-1-1,-1 0 1,1 0-1,-1 0 1,-4 1-1,-1 2-457,1-1 531,0 0-1,-1-1 1,1 0-1,-1-1 1,0 0-1,0 0 0,1-1 1,-14 1-1,-6 1 1530,20-2-1196,1 1 0,-1 0-1,1 1 1,-13 6 0,-12 3-1507,18-8-1954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09:58:40.356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406 1 6515,'0'0'3044,"-4"18"-2553,-11 37 54,-2-1 0,-37 78 0,-53 81-216,-60 131-223,160-329-79,0 1-1,1-1 0,1 1 1,0 1-1,1-1 0,1 1 1,-2 27-1,5-43-27,0-1-1,0 1 1,0 0-1,0-1 1,0 1-1,0 0 1,1-1-1,-1 1 1,0 0-1,0-1 1,0 1-1,1-1 1,-1 1-1,0-1 1,1 1 0,-1 0-1,0-1 1,1 1-1,-1-1 1,1 1-1,-1-1 1,1 0-1,-1 1 1,1-1-1,-1 1 1,1-1-1,-1 0 1,1 1 0,-1-1-1,2 0 1,20 1-40,-13-1 60,0-1 45,0 1 0,0-2 0,0 1 0,-1-1 0,1-1-1,-1 1 1,16-8 0,57-36 189,-14 7-224,-58 35-130,8-3-410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09:58:40.692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0 142 9989,'0'0'2961,"219"-89"-2961,-148 71-128,-2 2-2289,-11-2-2578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09:58:41.085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335 0 6051,'0'0'1019,"-8"29"-88,-2 5-615,-2 9 234,-1 0 0,-23 45 0,18-47 150,-1-1-1,-2 0 1,-2-2-1,-44 56 1,67-93-689,-1 0 0,0 0 0,0 0 0,0 0 0,0 1 0,0-1 0,0 0 0,0 0 0,0-1 0,0 1 0,0 0 0,-1 0 0,1-1 0,0 1 0,0 0 0,-1-1 0,1 1 0,0-1 0,-1 0 0,1 1 0,-1-1 0,1 0 0,-1 0 0,1 0 0,0 0 0,-1 0 0,1 0 0,-1 0 0,1-1 0,-1 1 0,1 0 0,0-1 0,-1 1 0,1-1 0,0 0 0,-1 1 0,1-1 0,0 0 0,0 0 0,0 0 0,0 0 0,0 0 0,0 0 0,0 0 0,0 0 0,0 0 0,0 0 0,0-1 0,1 1 0,-1 0 0,0-2 0,-5-8-38,1 0-1,0 0 1,1 0-1,-5-19 1,3 0-336,1-1 0,1 0 0,1 0 0,3-34 1,0 64 355,-1-1 0,1 0 0,0 1 0,0-1 0,0 1 0,0-1 0,1 0 0,-1 1 0,0-1 0,1 1 0,-1-1 0,1 0 0,-1 1 0,1 0 0,0-1 1,0 1-1,0-1 0,0 1 0,0 0 0,0-1 0,0 1 0,0 0 0,2-1 0,0 0-9,1 1 0,0 0 0,0 0 1,0 1-1,0-1 0,-1 1 0,1 0 0,7 0 0,-11 0 16,6 1-11,1 0 1,-1 0-1,1 0 1,-1 1-1,0 0 1,0 0-1,0 0 0,0 1 1,0 0-1,-1 0 1,9 6-1,8 7 173,28 28-1,-23-20 11,3 2-139,114 91-714,-131-111-2158,-2-4-1704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09:58:41.525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201 2 5795,'0'0'6085,"-25"0"-5917,-6-1-165,-41 5 0,69-4-7,0 0 1,1 1 0,-1 0 0,0 0-1,1 0 1,-1 0 0,1 0 0,-1 0-1,1 0 1,0 1 0,-1-1-1,1 1 1,0 0 0,0 0 0,0 0-1,0 0 1,1 0 0,-1 0 0,0 0-1,1 1 1,0-1 0,-1 0 0,1 1-1,0-1 1,0 1 0,0 0 0,1-1-1,-1 4 1,-2 2 1,0 3-33,-1 1-1,2-1 0,-3 21 0,5-30 0,0 1 0,-1-1 0,1 0 0,0 0 0,0 1 0,0-1 0,0 0 0,1 1 0,-1-1 0,1 0 0,-1 1 0,1-1 0,0 0 0,0 0 0,0 0-1,0 0 1,0 0 0,0 0 0,0 0 0,1 0 0,-1 0 0,1-1 0,0 1 0,-1 0 0,4 1 0,7 1-117,1-1 1,0-1-1,0 0 0,0 0 1,1-2-1,-1 1 0,21-3 1,2 1 28,19-1 17,-34 0 65,-1 1 0,1 2 0,0 0 0,24 4 0,-42-4 35,0 0 0,0 0-1,1 0 1,-1 0 0,0 1 0,0-1 0,0 1 0,-1 0 0,1 0-1,0 0 1,-1 0 0,1 0 0,-1 0 0,0 1 0,0-1 0,1 1-1,-2 0 1,1 0 0,0 0 0,-1-1 0,1 2 0,-1-1 0,2 5-1,0 4 14,-1 1 0,-1-1 0,0 1 0,-1 23 0,0-21 8,0-9 38,0-1 0,0 0 0,-1 0 0,0 0 0,0 1 0,-1-1 0,1 0 0,-1 0 0,0-1 0,0 1 1,-1 0-1,0-1 0,1 1 0,-1-1 0,-1 0 0,1 0 0,-1 0 0,1 0 0,-1-1 0,0 1 0,-1-1 0,-5 3 0,1-1 174,0 0 0,-1-1 0,0 0 0,0-1 0,0 0-1,0 0 1,0-1 0,0 0 0,-1-1 0,-14 0 0,-5-1 121,-35-1 105,60 0-441,0 0-1,0 0 1,0 0 0,0-1 0,0 0-1,0 0 1,1 0 0,-1 0 0,1-1 0,-7-4-1,5 2-368,-1 0 0,1-1 0,0 1 0,0-1 0,1-1 0,0 1 0,0-1 0,0 0 0,1 0 0,-4-8 0,0-10-3835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09:58:41.965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35 0 7235,'0'0'4074,"3"22"-3676,-2-15-352,6 39 420,2 81 1,-9-64-91,-14 313 539,4-269-830,-17 105-58,25-205-479,0-24-4777,3 10 4726,-1-33-6217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09:58:42.327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430 0 6147,'0'0'6619,"-15"28"-6027,-2 6-440,6-11-66,-1 0 0,-1 0 1,-2-2-1,0 0 0,-27 30 1,16-24 118,0-1 1,-51 38-1,62-53-176,-1-1 0,-1 0-1,1-1 1,-2-1-1,1-1 1,-1 0 0,-21 4-1,39-11-34,-1 0 0,1 0 0,0 0 0,0 0 0,-1 0 0,1 0 0,0 0 0,0-1 0,0 1 0,-1 0 0,1 0-1,0 0 1,0-1 0,0 1 0,0 0 0,0 0 0,-1 0 0,1-1 0,0 1 0,0 0 0,0 0 0,0-1 0,0 1-1,0 0 1,0 0 0,0-1 0,0 1 0,0 0 0,0 0 0,0-1 0,0 1 0,0 0 0,0 0 0,0-1-1,0 1 1,0 0 0,0 0 0,0-1 0,0 1 0,1 0 0,-1 0 0,0-1 0,0 1 0,0 0 0,0 0 0,1 0-1,-1-1 1,0 1 0,0 0 0,0 0 0,1 0 0,-1-1 0,10-14-483,-5 11 454,0 0 0,0 1 0,1 0 0,-1 0 0,1 0-1,0 0 1,0 1 0,0 0 0,0 0 0,0 1 0,0 0-1,1 0 1,5 0 0,-7 0 34,1 1-1,-1 0 0,0 0 1,0 0-1,1 1 0,-1 0 1,0 0-1,0 0 0,0 0 1,0 1-1,0 0 0,0 0 1,-1 0-1,1 1 0,-1 0 1,6 4-1,2 5 144,-2 1-1,15 21 0,-14-17-29,0-1-1,15 14 1,-22-26-189,-1 0 0,1-1 0,0 0 1,0 0-1,1 0 0,-1 0 0,0 0 0,1-1 0,0 0 1,0 0-1,-1 0 0,9 1 0,27-2-3850,4-3-4183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09:58:43.145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102 311 1665,'0'0'11015,"2"-10"-10155,11-47-576,-3-1 0,-2 0 0,0-69 0,-8 126-335,-10 48-298,7-36 315,0 1 0,1-1 0,0 13 0,0 2 2,1 1-21,2 41 0,0-61 50,0 1 1,0-1-1,0 0 1,1 0-1,1 0 1,-1 0-1,1 0 1,0 0-1,0-1 1,7 9-1,87 100 8,3 4 5,-87-101-7,-1 1-1,-1 0 1,-1 0-1,0 1 0,7 25 1,-8-13 2,-1 1 0,-2 0-1,-2 0 1,0 0 0,-3 51 0,-1-79 3,0-1 1,0 1-1,-1-1 0,1 1 0,-1-1 1,0 1-1,-1-1 0,1 0 0,-1 1 1,0-1-1,0 0 0,0 0 1,0 0-1,-1 0 0,1-1 0,-6 7 1,3-6 46,0 0 0,-1 0 1,1-1-1,-1 1 1,1-1-1,-1-1 1,0 1-1,0-1 0,0 0 1,0 0-1,-9 1 1,-4 1 157,0-1 0,-1-1 0,0-1 0,1-1 0,-1 0 0,-33-6 0,47 4-203,-1-1 1,1 0-1,0 0 0,0 0 1,0-1-1,0 0 0,1 0 1,0 0-1,-1 0 0,1-1 0,1 0 1,-1 0-1,1-1 0,0 1 1,0-1-1,1 0 0,-1 0 1,-4-13-1,-4-11 30,1 0 1,-12-51-1,22 75-39,-3-15-107,3 15-5,0 0 0,0 0 0,-1 0 1,1 0-1,-1 0 0,0 0 0,-1 1 0,0-1 1,-4-6-1,5 10 127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1:17.401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281 14 6195,'0'0'5269,"-14"-3"-5082,4 0-189,6 1-6,0 1 1,0 0 0,0 0 0,-1 0-1,1 1 1,0-1 0,-1 1-1,1 0 1,0 0 0,-1 0 0,1 1-1,0 0 1,-1-1 0,1 1 0,0 1-1,0-1 1,0 1 0,0 0-1,0 0 1,-4 2 0,-7 7-116,-37 31-212,48-39 263,1 0-1,-1 0 1,1 1-1,0 0 0,0-1 1,1 1-1,-1 0 1,1 1-1,0-1 0,0 0 1,-2 6-1,4-9 50,0 0-1,1 0 0,-1 0 1,0 0-1,0 0 0,0 0 0,1 0 1,-1 0-1,1 0 0,-1 0 1,1-1-1,-1 1 0,1 0 1,-1 0-1,1 0 0,0 0 0,-1-1 1,1 1-1,0 0 0,0-1 1,-1 1-1,1 0 0,0-1 1,0 1-1,0-1 0,0 0 0,0 1 1,0-1-1,0 0 0,0 1 1,0-1-1,0 0 0,0 0 1,1 0-1,46 7 361,-38-6-370,20 2 349,-10-2-181,0 1 0,0 2 0,24 6 1,-37-8-139,-1 0 0,0 1 1,0 0-1,0 0 0,-1 0 0,1 1 1,-1 0-1,0 0 0,0 0 1,0 1-1,0-1 0,-1 1 1,1 0-1,3 7 0,-4-4 110,1 0 1,-1 1-1,-1 0 0,1-1 1,-1 1-1,-1 0 0,0 1 1,0-1-1,-1 0 0,0 1 1,0-1-1,-2 15 0,-7-20 1617,-168 27-97,-19 22-3235,180-51-1805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09:58:43.491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0 0 12838,'0'0'3393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6:40:54.460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181 0 3185,'0'0'5846,"0"0"-5777,0 0 1,0 0-1,0 0 0,1 0 1,-1 0-1,0 0 0,0 0 1,1 0-1,-1 0 0,0 0 1,0 0-1,0 1 1,1-1-1,-1 0 0,0 0 1,0 0-1,1 0 0,-1 0 1,0 0-1,0 0 0,0 1 1,1-1 69,-1 0-70,0 0 0,0 0 1,0 1-1,0-1 0,0 0 1,0 0-1,1 0 0,-1 1 1,0-1-1,0 0 1,0 0-1,0 0 0,0 1 1,0-1-1,10 158 83,-1 2 171,-10-150-313,0 0 0,-1 0 0,0 0 0,0 0 0,-1-1 0,-1 1 0,0-1 0,0 0 0,-1 0 0,0 0 0,-12 15 0,9-11 1,7-11 19,-1 0 0,-1 0-1,1 0 1,0 0 0,0 0 0,-1 0 0,1-1 0,-1 1 0,0-1 0,1 0 0,-1 0 0,0 0 0,0 0 0,0 0 0,0 0 0,-4 0 0,2 0 36,-1-1 1,1 0 0,0 1 0,-1-2-1,1 1 1,-1 0 0,1-1 0,-7-2-1,10 2-50,1 1-1,-1-1 1,1 0-1,-1 0 1,1 0-1,0 0 0,-1 0 1,1 0-1,0 0 1,0-1-1,0 1 1,0 0-1,0-1 0,0 1 1,0-1-1,0 1 1,0-1-1,0-2 0,-8-34 244,5 17-205,-1 13-242,5 7 116,-1 1-1,1-1 1,-1 0 0,1 1-1,0-1 1,-1 0-1,1 1 1,0-1 0,-1 0-1,1 0 1,0 1 0,0-1-1,0 0 1,-1 0-1,1 1 1,0-1 0,0 0-1,0 0 1,0 0-1,1 1 1,-1-1 0,0 0-1,0 0 1,0 1 0,1-1-1,0-1 1,11-21-2311,19-7-538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6:40:55.023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0 1 960,'0'0'12166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6:40:56.388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299 18 2481,'0'0'5894,"0"-1"-5733,0 1 0,0-1 0,0 0 0,0 0 0,0 0 0,0 0 0,0 1 0,0-1 0,0 0 0,-1 0 0,1 0 1,0 1-1,0-1 0,-1 0 0,1 0 0,-1 1 0,1-1 0,0 0 0,-1 1 0,-1-2 0,-14 2-151,-5-1-1,0 2-1,-25 4 0,38-4 2,-1 1 0,1 1 0,0-1-1,0 2 1,0-1 0,0 1 0,0 0-1,-11 8 1,11-6 4,0 0-1,1 1 0,0 0 1,0 0-1,0 1 1,1-1-1,0 1 1,1 1-1,-1-1 1,2 1-1,-1 0 0,-5 17 1,5-7-15,0 1 1,2-1-1,0 1 0,1 0 1,1 28-1,1-44-7,0 1 0,0-1 0,1 0 0,-1 1-1,1-1 1,0 0 0,0 0 0,0 0 0,1 0 0,1 5 0,-1-7 3,-1 0 0,1 0 0,0 0 0,0 0 1,0-1-1,0 1 0,0 0 0,0-1 0,0 1 0,0-1 0,0 0 1,1 0-1,-1 0 0,1 0 0,-1 0 0,1-1 0,-1 1 0,6 0 0,34 3 146,1-1-1,85-7 1,-123 4-225,0-1 1,0 0-1,0 0 1,0-1-1,8-3 1,7-11-4202,-16 8 1278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6:40:56.789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1 20 4610,'0'0'3970,"115"-20"-4130,-99 35-432,-9 2-2290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8T16:38:37.094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40 0 464,'0'0'6054,"0"4"-4950,-3 12 1775,3 4-2634,-3 41 64,-12 72-1,6-72-150,0 74 1,9 94 249,0-230-407,0 0 1,1 0-1,-1 0 0,1 0 0,-1 1 1,1-1-1,-1 0 0,1 0 0,-1 1 1,1-1-1,0 0 0,-1 1 0,1-1 1,0 1-1,0-1 0,-1 1 1,1-1-1,0 1 0,0-1 0,0 1 1,0 0-1,0-1 0,-1 1 0,1 0 1,0 0-1,0 0 0,0 0 0,0 0 1,0 0-1,1 0 0,37-1-47,-32 1 40,210 0 547,-216 0-541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8T16:38:37.747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4 1 3762,'0'0'4532,"0"2"-4401,-1 53 148,-1-24 23,2-1 0,1 1-1,1-1 1,10 45 0,-12-74-311,1-1 0,-1 1 1,1 0-1,-1-1 1,1 1-1,-1-1 0,1 1 1,0-1-1,-1 1 1,1-1-1,0 1 0,0-1 1,-1 1-1,1-1 1,0 0-1,0 0 0,-1 1 1,1-1-1,0 0 1,0 0-1,0 0 0,0 0 1,-1 0-1,1 0 1,0 0-1,0 0 0,0 0 1,0 0-1,0-1 1,26-6-207,-10-1 130,33-20 321,-48 27-506,1-1 0,-1 0 0,0 1 1,1-1-1,-1 0 0,0 0 0,0-1 0,0 1 0,-1 0 0,1-1 1,0 1-1,-1-1 0,1 0 0,-1 1 0,1-5 0,-1-13-3414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8T16:38:38.204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1 0 5026,'0'0'4738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2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91 7139,'0'0'2252,"8"25"-2404,23 84 211,-27-91 48,0 0 0,-2 0 0,0 1 1,-2-1-1,-2 34 0,0-4 47,2-25-155,-1-14-78,1 0 0,0 0 0,0 0 0,1 0 0,3 11 0,-4-19 46,0-1 0,0 0 0,0 1-1,0-1 1,0 1 0,0-1-1,1 1 1,-1-1 0,0 0-1,0 1 1,0-1 0,1 0 0,-1 1-1,0-1 1,1 0 0,-1 1-1,0-1 1,0 0 0,1 0-1,-1 1 1,1-1 0,-1 0 0,0 0-1,1 0 1,-1 1 0,0-1-1,1 0 1,-1 0 0,1 0 0,-1 0-1,1 0 1,-1 0 0,0 0-1,1 0 1,-1 0 0,1 0-1,-1 0 1,0 0 0,1 0 0,-1 0-1,1 0 1,-1 0 0,1-1-1,0 1 32,0-1 0,0 0 0,0 0-1,0 1 1,0-1 0,0 0-1,0 0 1,0 0 0,0 0-1,-1 0 1,1 0 0,0-1 0,-1 1-1,2-1 1,8-30 59,-1 1 0,8-53 1,-14 60-56,1 0 1,1 1-1,1 0 1,1 0-1,2 0 1,0 1 0,14-25-1,-17 36-9,1 1-1,0 1 1,1-1 0,0 1-1,0 0 1,1 1 0,15-12-1,-20 19-20,0 0 0,-1 1 0,1-1 0,-1 1 0,1 0-1,0 0 1,0 0 0,-1 0 0,6 1 0,5 0-13,-11 0 42,1-1 0,-1 1 1,1 0-1,-1 0 0,0 1 1,1-1-1,-1 1 1,0-1-1,0 1 0,0 0 1,0 0-1,0 0 0,-1 1 1,1-1-1,-1 1 0,1-1 1,-1 1-1,0 0 1,0 0-1,3 6 0,0 0 74,0 0-1,0 1 0,-1-1 1,0 1-1,4 21 1,-4-2 110,-2 0 0,0 1 1,-4 31-1,1-3-107,-6 3-433,7-60 120,-1-4 225,0 0-1,0 0 1,0 0-1,0 0 1,1 0 0,-1-1-1,1 1 1,0 0 0,0 0-1,0-1 1,2-5-1,-2-6 0,0 4 24,1 0 1,0 0-1,0 0 0,1 0 1,0 0-1,1 1 0,0-1 1,1 1-1,0 0 0,1 0 1,8-14-1,3-2 156,1 0 1,2 1-1,37-41 0,-44 54-118,-1 1 0,1 1-1,1 0 1,0 0 0,0 2 0,1-1-1,0 2 1,1 0 0,18-6 0,-25 11-55,0 0 0,0 1 0,1 1 0,-1-1 1,12 2-1,-2-1-120,-16 0 135,0 1-1,-1-1 1,1 1 0,0 0 0,0-1 0,0 1 0,-1 0-1,1 0 1,0 0 0,-1 0 0,1 1 0,-1-1 0,1 0-1,-1 1 1,0-1 0,1 1 0,-1-1 0,0 1 0,0-1-1,0 1 1,0 0 0,0 0 0,-1-1 0,1 1 0,-1 0-1,2 3 1,1 7 201,0-1 0,2 24 0,1 84 616,-6-105-762,-1 0 0,-1 1 1,0-1-1,-1 0 0,0 0 0,-6 15 0,1-10-151,-4 12 103,2-11-2869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21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80 1 5587,'0'0'3783,"6"29"-3260,17 98-14,-19-96-322,-1 0 0,-1 0 0,-4 42 0,1-15 28,0-39-197,0-1-1,-2 1 0,0-1 0,0 0 1,-10 26-1,-40 81 57,17-46-44,36-78-66,0-1 0,0 0-1,0 0 1,0 1 0,-1-1 0,1 0-1,0 1 1,0-1 0,0 0 0,0 1-1,0-1 1,0 0 0,0 1 0,0-1-1,0 0 1,0 1 0,0-1-1,0 0 1,0 1 0,0-1 0,0 0-1,0 1 1,0-1 0,0 0 0,0 0-1,0 1 1,1-1 0,-1 0-1,0 1 1,0-1 0,0 0 0,0 0-1,1 1 1,-1-1 0,0 0 0,0 0-1,1 1 1,-1-1 0,0 0-1,1 0 1,-1 0 0,0 0 0,0 1-1,1-1 1,-1 0 0,1 0 0,22-3-146,23-15 318,-39 14-235,-2 1-273,0 0 1,0 0 0,0 0 0,0-1 0,4-4 0,2-10-1940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6:51:49.260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12 983 2001,'0'0'7289,"-5"70"-4544,3-24-2406,0-33-201,2-1 0,-2-1 0,2 1-1,2 1 1,-2-1 0,2-1 0,0 1 0,1 1-1,-1-3 1,2 3 0,1-2 0,-1 1 0,1-1-1,7 10 1,20 27 81,0 2 0,-5 2 0,28 63-1,-5-24 344,-46-84-545,-1 0-1,3-1 1,-1 1-1,0-2 1,1 1 0,-1-1-1,2 0 1,-2 1-1,3-3 1,11 8 0,31 8 424,101 24 1,-87-27-309,-31-7-26,-1-2 0,0 0-1,67 2 1,-65-9-34,-11 2-29,0-2-1,1 0 1,-1-2 0,0-1 0,0-1 0,0 1-1,0-3 1,31-13 0,3-3 64,39-19 45,-11-12-138,-1-2 1,115-102-1,-186 146 33,3 1-1,-2-1 1,29-14 0,-31 20-41,-1-1-1,0-1 1,-1 0 0,-1 0-1,2 0 1,-2-2-1,0 2 1,16-20-1,-9 8 4,2 1 0,1 0 0,1 2 0,-1 0 0,3 0 0,31-16-1,-30 18-5,-12 5-9,0 0 0,-1-2 0,-1 0 1,2 1-1,-2-1 0,-2 0 0,2-1 1,-2-1-1,0 1 0,0 0 1,-2-1-1,8-23 0,-8 22 1,-1 0 0,3 1 0,-2-1 0,2 2-1,2-1 1,-2 1 0,2-1 0,0 1 0,2 1 0,14-14 0,3 2 6,-1-2 1,-2 0-1,0-1 0,-2-1 1,-2-2-1,1-1 1,-3 0-1,-1 0 0,16-40 1,-27 56-1,0 0 0,0-1 0,2 3 0,0-2 0,0 1 0,2 1 0,15-17 0,-1 8-2,0-2 1,-3-2 0,22-29-1,18-17 25,99-91-1,-161 162-27,2 0 0,-2 0 0,0 0 0,0-2 0,0 2 0,0 0 1,0 0-1,0 0 0,0 0 0,0 0 0,0 0 0,0 0 0,0 0 1,1 0-1,-1 0 0,0 0 0,0 0 0,0 0 0,0 0 0,0 0 1,0 0-1,0 0 0,0 0 0,0 0 0,0 0 0,2 0 1,-2 0-1,0 0 0,0 0 0,0 0 0,0 0 0,0 0 0,0 0 1,0 2-1,0-2 0,0 0 0,0 0 0,0 0 0,0 0 0,0 0 1,2 0-1,-2 0 0,0 0 0,0 0 0,0 0 0,0 0 0,0 0 1,0 2-1,0-2 0,0 0 0,0 0 0,0 0 0,0 0 1,0 0-1,0 0 0,0 0 0,0 0 0,0 0 0,0 0 0,0 2 1,0-2-1,0 0 0,0 0 0,-2 21-33,-10 29 49,-42 46 5,33-58-12,-36 74-1,-13 55-30,31-78-126,5 0 1,-40 157-1,49-114 98,23-129-2,0 1 0,0-3 0,-1 3 0,1 0 1,-2-3-1,3 3 0,-3-2 0,2 0 1,-1 1-1,-1-1 0,1 0 0,1-1 1,-2 1-1,1 0 0,-1 0 0,-5 0 329,9-6-296,77-201-134,-49 134 84,29-98-1,-21 9 67,16-63-4,-31 164 20,45-87 0,-20 52-25,-44 90-261,-4 11 223,-16 22 59,-42 15-36,-213 184 58,272-226-29,-19 18 5,0-2 0,-38 28 1,49-41-11,0 1-1,2-3 1,-2 1 0,0-1 0,0 1 0,0-2 0,0 1 0,0-1 0,-1 0-1,1-2 1,-14 1 0,-239-1-15,260 0-21,-1-1 0,-1 1 0,2-2 0,-1 2 0,1-2 0,-2 2 1,2-2-1,-1 1 0,1-1 0,-1 2 0,1-2 0,0 0 0,-2 0 0,3-1 0,-1 1 0,0 0 1,0 1-1,1-3 0,-1 2 0,0 0 0,0-1 0,0 1 0,2-1 0,-1 1 0,1-2 0,-2 2 1,2-1-1,-2-1 0,2 2 0,0-1 0,0 1 0,0-1 0,0-5 0,-2-18-2964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30T09:35:47.74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67 0 5202,'0'0'835,"-10"18"-861,-31 57 23,38-69 14,1-1 0,-1 1 0,2-1 0,-1 1 0,0 0-1,1 0 1,0 0 0,1 0 0,-1 0 0,1 0 0,2 11 0,-2 2 45,0-17-52,1 0 0,-1-1 0,0 1 1,0 0-1,1 0 0,-1 0 0,1-1 0,-1 1 0,1 0 1,0 0-1,0-1 0,0 1 0,0-1 0,0 1 0,0-1 1,0 1-1,0-1 0,1 0 0,-1 1 0,0-1 0,1 0 1,-1 0-1,1 0 0,-1 0 0,1 0 0,0 0 0,-1-1 1,1 1-1,3 0 0,5 2 25,0-2 0,0 1 0,0-1 1,14-1-1,-15 1-31,12-1 36,11 2-8,0-2 0,49-7 0,-73 6-3,1 0-1,0-1 0,-1-1 1,1 0-1,-1 0 1,0 0-1,0-1 1,0 0-1,0-1 0,-1 1 1,0-2-1,0 1 1,0-1-1,6-6 0,-12 10 45,1 1 0,-1 0-1,0 0 1,0 0-1,0-1 1,1 1-1,-1-1 1,-1 1 0,1 0-1,0-1 1,0 0-1,0 1 1,-1-1-1,1 0 1,-1 1-1,0-1 1,1 0 0,-1 1-1,0-1 1,0 0-1,0 0 1,0 1-1,0-1 1,0 0-1,-1 1 1,1-1 0,0 0-1,-1 1 1,0-1-1,1 0 1,-1 1-1,0-1 1,0 1-1,0-1 1,0 1 0,0-1-1,0 1 1,0 0-1,0 0 1,-3-2-1,-3-2 61,0 0 0,0 1-1,-1 0 1,0 0-1,0 1 1,-13-4-1,-135-32 176,137 35-395,17 2-521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22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0 59 7619,'0'0'3362,"205"-6"-3362,-147-10-176,-4 1-1121,-6 3-1264,-17 2-1889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23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87 7 5603,'0'0'2113,"-1"0"-2114,1 0 0,-1 0 0,1-1 0,-1 1 0,1 0 0,-1 0 1,1 0-1,-1 0 0,1 0 0,-1 0 0,1 0 0,-1 0 0,1 0 1,-1 0-1,1 0 0,-1 0 0,1 0 0,-1 0 0,0 0 0,1 0 1,-1 0-1,1 1 0,0-1 0,-1 0 0,-2 3 85,0 0-1,0 0 1,0 1-1,1-1 1,0 0-1,-1 1 1,1-1-1,1 1 1,-1 0-1,-1 4 1,-5 9-16,2-7-66,1 1 0,0 0 0,0 0 0,1 0 0,1 0 0,0 1 0,0-1 0,1 1-1,1 0 1,0 0 0,0-1 0,1 1 0,3 20 0,-2-30-28,-1-1 1,1 0-1,-1 1 1,1-1-1,0 0 1,0 0-1,0 0 1,0 0-1,0 0 0,0 0 1,0 0-1,0 0 1,0 0-1,0 0 1,0 0-1,1-1 1,-1 1-1,0-1 0,0 1 1,1-1-1,-1 1 1,1-1-1,-1 1 1,3-1-1,40 2-429,-32-2 383,5 0 73,1-1 0,33-4 1,-45 3 7,1 0-1,-1 0 1,1 0 0,-1-1 0,0 0 0,0 0 0,-1-1 0,1 1 0,-1-1 0,10-9-1,-9 7 68,0 0-1,0 0 1,-1-1-1,0 0 0,0 0 1,-1 0-1,0 0 0,0-1 1,0 1-1,-1-1 1,-1 0-1,1 0 0,-1 0 1,0-1-1,-1 1 0,0 0 1,-1-1-1,1 1 0,-2-9 1,1 15-26,0 0 0,0 0 0,-1 1 0,1-1 0,-1 0 0,1 0 0,-1 1 0,1-1 0,-1 0 0,0 1-1,0-1 1,0 1 0,0-1 0,0 1 0,0-1 0,0 1 0,0 0 0,-1 0 0,1-1 0,-2 0 0,-2-1-17,0 0 0,1 1 0,-1 0 0,0 0 0,0 0 0,-10-2 0,-3 0-66,-1 1 0,1 2-1,-21-1 1,37 2-55,1 0 1,-1 0-1,1 0 1,-1 0-1,0 0 0,1 0 1,-1 0-1,1 1 1,-1-1-1,1 0 0,-1 1 1,1 0-1,-1-1 1,-1 2-1,2-1-190,1 0 1,-1 1 0,1-1-1,-1 0 1,1 1-1,0-1 1,-1 0-1,1 1 1,0-1-1,0 0 1,0 1-1,0-1 1,1 3 0,-1 4-613,0 4-2103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24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1 0 4178</inkml:trace>
  <inkml:trace contextRef="#ctx0" brushRef="#br0" timeOffset="1">1 0 4178,'204'18'1822,"-163"-14"-744,-41 27 16,0 152 1411,0-182-2512,1-1 1,-1 1-1,0 0 0,0-1 1,0 1-1,0 0 1,1-1-1,-1 1 1,0-1-1,1 1 0,-1 0 1,0-1-1,1 1 1,-1-1-1,1 1 0,-1-1 1,1 1-1,-1-1 1,1 1-1,-1-1 0,1 0 1,-1 1-1,1-1 1,0 0-1,-1 0 0,2 1 1,25 3-81,-20-3-41,0-2 0,0 1 0,0-1 0,0 0 0,12-4 0,-14 2-375,1 0-1,-1 0 1,0-1-1,-1 0 1,1 0-1,0 0 0,6-8 1,1-4-3048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26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212 0 4002,'0'0'5725,"-17"1"-5648,-50 3-159,65-4 62,0 0 1,1 0-1,-1 1 1,1-1 0,-1 1-1,1-1 1,-1 1-1,1 0 1,-1 0-1,1-1 1,0 1 0,-1 0-1,1 0 1,0 0-1,0 1 1,-1-1-1,1 0 1,0 0-1,0 1 1,1-1 0,-1 0-1,0 1 1,0-1-1,1 1 1,-1-1-1,0 3 1,0 1-31,0 1 0,0-1 0,1 1 0,-1-1 0,2 9 0,-1-5-75,1-7 107,0 0 0,-1 0 0,1-1 1,0 1-1,0 0 0,0 0 0,0-1 0,0 1 0,0 0 0,0-1 1,1 1-1,-1-1 0,1 0 0,-1 1 0,1-1 0,-1 0 1,1 0-1,0 0 0,-1 0 0,1 0 0,0 0 0,0-1 0,0 1 1,0 0-1,0-1 0,2 1 0,55 10 89,-26-8-32,-11-1 118,1 1 1,-1 0 0,1 2-1,31 10 1,-50-13-167,-1 0 0,0 0-1,0 0 1,1 0 0,-2 1-1,1-1 1,0 1 0,0 0-1,-1 0 1,0 0 0,1 0-1,2 5 1,-4-6 63,0 0-1,0 0 1,0 0 0,0 1-1,0-1 1,0 0 0,-1 1-1,1-1 1,-1 0 0,1 1-1,-1-1 1,0 1-1,0-1 1,0 1 0,-1-1-1,1 0 1,0 1 0,-1-1-1,0 0 1,1 1 0,-2 2-1,1-4 45,-1 1-1,1-1 1,0 0-1,0 1 1,-1-1-1,1 0 0,0 0 1,-1 0-1,1 0 1,-1 0-1,0 0 1,1-1-1,-1 1 1,0 0-1,1-1 0,-1 0 1,0 1-1,-3-1 1,-38 2 1391,29-3-1255,-149 1 385,157 1-737,0-1 0,0 1 0,0 0 0,0 0 0,0 1 0,0 0 0,0 0 0,0 0 0,1 1 0,-1 0 0,1 0 0,0 0 0,-5 5 0,0 0-869,1 0-1,0 0 1,1 1-1,0 1 1,-11 15-1,7-5-2611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27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51 1 5539,'0'0'3676,"0"31"-2905,0 100 27,-12 158 1710,6-209-2506,5-70 10,-6 61 45,6-64-60,0-1-1,0 0 0,-1 1 1,0-1-1,0 0 1,-1 0-1,0 0 1,-4 6-1,7-12-12,0 0-1,0 0 0,0 0 0,0 0 0,0 0 0,0 0 1,0 0-1,0 0 0,0 0 0,0-1 0,0 1 0,0 0 1,0 0-1,0 0 0,0 0 0,0 0 0,0 0 1,0 0-1,0 0 0,0 0 0,0 0 0,0 0 0,0 0 1,0 0-1,-1 0 0,1 0 0,0 0 0,0 0 0,0 0 1,0 0-1,0 0 0,0 0 0,0 0 0,0 0 0,0 0 1,0 0-1,0 0 0,0 0 0,0 0 0,-1 0 0,1 0 1,0 0-1,0 0 0,0 0 0,0 0 0,0 0 0,0 0 1,0 0-1,0 0 0,0 0 0,0 0 0,0 0 0,0 0 1,0 0-1,0 0 0,0 0 0,0 0 0,0 1 0,-1-1 1,1 0-1,0 0 0,0 0 0,0 0 0,0-9-1545,0 5 1296,0-30-3805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28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318 0 3698,'0'0'6982,"-11"13"-6886,-24 25-65,-170 174 1597,139-156-1289,66-55-579,21 0-960,1 1 1284,25 5-1,-26-2 349,1-2 1,26 0-1,-34-3-750,78-2 1006,-33-4-7314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29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281 14 6195,'0'0'5269,"-14"-3"-5082,4 0-189,6 1-6,0 1 1,0 0 0,0 0 0,-1 0-1,1 1 1,0-1 0,-1 1-1,1 0 1,0 0 0,-1 0 0,1 1-1,0 0 1,-1-1 0,1 1 0,0 1-1,0-1 1,0 1 0,0 0-1,0 0 1,-4 2 0,-7 7-116,-37 31-212,48-39 263,1 0-1,-1 0 1,1 1-1,0 0 0,0-1 1,1 1-1,-1 0 1,1 1-1,0-1 0,0 0 1,-2 6-1,4-9 50,0 0-1,1 0 0,-1 0 1,0 0-1,0 0 0,0 0 0,1 0 1,-1 0-1,1 0 0,-1 0 1,1-1-1,-1 1 0,1 0 1,-1 0-1,1 0 0,0 0 0,-1-1 1,1 1-1,0 0 0,0-1 1,-1 1-1,1 0 0,0-1 1,0 1-1,0-1 0,0 0 0,0 1 1,0-1-1,0 0 0,0 1 1,0-1-1,0 0 0,0 0 1,1 0-1,46 7 361,-38-6-370,20 2 349,-10-2-181,0 1 0,0 2 0,24 6 1,-37-8-139,-1 0 0,0 1 1,0 0-1,0 0 0,-1 0 0,1 1 1,-1 0-1,0 0 0,0 0 1,0 1-1,0-1 0,-1 1 1,1 0-1,3 7 0,-4-4 110,1 0 1,-1 1-1,-1 0 0,1-1 1,-1 1-1,-1 0 0,0 1 1,0-1-1,-1 0 0,0 1 1,0-1-1,-2 15 0,-7-20 1617,-168 27-97,-19 22-3235,180-51-1805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30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13 206 5346,'0'0'7241,"5"-2"-6659,0 0-541,-1 0 0,0 0 1,0-1-1,-1 0 0,1 0 1,0 0-1,-1 0 1,0 0-1,0 0 0,0-1 1,0 0-1,0 0 0,-1 0 1,0 0-1,1 0 0,-1 0 1,-1 0-1,1-1 0,-1 1 1,0-1-1,1-6 0,0-44 54,-3 45-86,0 0 1,2 0-1,-1 0 0,3-15 1,-7 43-148,0 0 0,2 1 0,0-1 0,0 0 0,2 21 0,1-28 133,1 0 1,-1 0-1,2 0 0,-1 0 0,2-1 1,-1 1-1,2-1 0,-1 1 0,10 14 1,51 67-3,-46-67 11,0 0 1,-2 2 0,0 0 0,-2 1-1,16 43 1,-23-43-1,-2 0 0,-1 1 0,-1 0-1,-1 0 1,-2 0 0,-4 56 0,2-83 14,1 0 0,-1 0 0,0 0 0,0 0 0,0 0 1,0 0-1,0 0 0,0 0 0,-1 0 0,1-1 0,-1 1 0,1 0 1,-1-1-1,1 1 0,-1-1 0,0 0 0,0 1 0,0-1 0,0 0 0,0 0 1,0 0-1,0-1 0,0 1 0,0 0 0,0-1 0,-1 1 0,1-1 0,-3 0 1,-12 3 346,1-2 1,-28 0-1,34-1-280,-2 0 41,0 0 0,0-1 0,0 0 0,0-1 0,0 0-1,1-1 1,-22-8 0,29 9-123,0 0 0,0 0 0,0-1 0,0 1 0,1-1 0,-1 0 0,1 0 0,0 0 1,0-1-1,0 1 0,0-1 0,1 0 0,-1 1 0,1-1 0,0 0 0,0 0 0,1-1 0,-1 1 0,1 0 0,0-1 0,0 1 0,0 0 0,1-1 0,-1-5 0,0-11-1089,0-1-1,1 1 0,2-1 0,5-30 0,3 15-3019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31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1 1 12342,'0'0'1344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3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67 0 5202,'0'0'835,"-10"18"-861,-31 57 23,38-69 14,1-1 0,-1 1 0,2-1 0,-1 1 0,0 0-1,1 0 1,0 0 0,1 0 0,-1 0 0,1 0 0,2 11 0,-2 2 45,0-17-52,1 0 0,-1-1 0,0 1 1,0 0-1,1 0 0,-1 0 0,1-1 0,-1 1 0,1 0 1,0 0-1,0-1 0,0 1 0,0-1 0,0 1 0,0-1 1,0 1-1,0-1 0,1 0 0,-1 1 0,0-1 0,1 0 1,-1 0-1,1 0 0,-1 0 0,1 0 0,0 0 0,-1-1 1,1 1-1,3 0 0,5 2 25,0-2 0,0 1 0,0-1 1,14-1-1,-15 1-31,12-1 36,11 2-8,0-2 0,49-7 0,-73 6-3,1 0-1,0-1 0,-1-1 1,1 0-1,-1 0 1,0 0-1,0-1 1,0 0-1,0-1 0,-1 1 1,0-2-1,0 1 1,0-1-1,6-6 0,-12 10 45,1 1 0,-1 0-1,0 0 1,0 0-1,0-1 1,1 1-1,-1-1 1,-1 1 0,1 0-1,0-1 1,0 0-1,0 1 1,-1-1-1,1 0 1,-1 1-1,0-1 1,1 0 0,-1 1-1,0-1 1,0 0-1,0 0 1,0 1-1,0-1 1,0 0-1,-1 1 1,1-1 0,0 0-1,-1 1 1,0-1-1,1 0 1,-1 1-1,0-1 1,0 1-1,0-1 1,0 1 0,0-1-1,0 1 1,0 0-1,0 0 1,-3-2-1,-3-2 61,0 0 0,0 1-1,-1 0 1,0 0-1,0 1 1,-13-4-1,-135-32 176,137 35-395,17 2-521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30T09:35:47.74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61 767 4434,'0'0'6865,"-9"-29"-6793,-30-98-24,36 117-45,0 0 1,1-1 0,1 1-1,0-1 1,0 0 0,1-19 0,1 4 42,-2-56 221,-1 20 118,7-67 0,-4 118-469,1 1 0,1 0-1,0-1 1,0 1-1,0 1 1,2-1-1,-1 0 1,1 1 0,0 0-1,1 0 1,0 1-1,1-1 1,-1 2-1,2-1 1,-1 0 0,1 1-1,0 1 1,0-1-1,1 1 1,0 1-1,0 0 1,0 0 0,1 1-1,0 0 1,0 0-1,0 1 1,0 0-1,0 1 1,0 1 0,20-2-1,-12 2-245,42 1-1286,-58 0 1439,1 0-1,-1 0 1,1 1 0,0-1-1,-1 1 1,0 0 0,1 0 0,-1 0-1,1 0 1,-1 0 0,0 0 0,0 1-1,0-1 1,0 1 0,0 0 0,0-1-1,0 1 1,2 3 0,6 22-2995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3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61 767 4434,'0'0'6865,"-9"-29"-6793,-30-98-24,36 117-45,0 0 1,1-1 0,1 1-1,0-1 1,0 0 0,1-19 0,1 4 42,-2-56 221,-1 20 118,7-67 0,-4 118-469,1 1 0,1 0-1,0-1 1,0 1-1,0 1 1,2-1-1,-1 0 1,1 1 0,0 0-1,1 0 1,0 1-1,1-1 1,-1 2-1,2-1 1,-1 0 0,1 1-1,0 1 1,0-1-1,1 1 1,0 1-1,0 0 1,0 0 0,1 1-1,0 0 1,0 0-1,0 1 1,0 0-1,0 1 1,0 1 0,20-2-1,-12 2-245,42 1-1286,-58 0 1439,1 0-1,-1 0 1,1 1 0,0-1-1,-1 1 1,0 0 0,1 0 0,-1 0-1,1 0 1,-1 0 0,0 0 0,0 1-1,0-1 1,0 1 0,0 0 0,0-1-1,0 1 1,2 3 0,6 22-2995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3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42 1377,'0'0'8692,"188"3"-8692,-79-21-945,7-7-4225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35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321 0 8036,'0'0'3593,"0"10"-3651,14 322 1392,-10-221-1278,5 58-35,-9-165 214,1-7-90,-1-20-47,0 20-99,0-1 0,0 0 0,-1 0 0,1 0 0,-1 0 0,0 1 0,0-1-1,0 0 1,-1 1 0,0-1 0,1 1 0,-5-6 0,-6 0-9,-1 1 0,0 0 0,0 1 0,-1 0 0,0 1 0,0 1 0,-1 0 0,-19-4-1,29 8-7,0 1 0,-1-1-1,1 1 1,0-1 0,-1 1-1,1 1 1,0-1 0,-1 1-1,1 0 1,0 0 0,0 1-1,-1 0 1,1-1 0,1 2-1,-1-1 1,0 0 0,0 1-1,1 0 1,0 0 0,-1 1-1,-4 4 1,1 0 9,1 1-1,0 0 1,0 0-1,1 0 1,0 1 0,0 0-1,1 0 1,-7 21-1,9-21-20,1-1 0,0 1 0,-2 15 0,4-23 23,0 0 1,-1 1 0,1-1 0,0 1 0,0-1 0,0 0 0,1 1 0,-1-1 0,1 0-1,-1 1 1,1-1 0,0 0 0,0 1 0,0-1 0,0 0 0,0 0 0,0 0 0,1 0 0,1 3-1,2-3 20,0 1 0,0-1-1,0 0 1,0 0-1,0 0 1,0-1-1,1 0 1,-1 0-1,8 1 1,57 0 158,-56-2-137,15 0-46,-2 0 92,35-3-1,-53 2-231,0-1-1,-1 0 0,1-1 0,0 1 0,0-1 1,-1-1-1,14-8 0,8-6-2624,35-30 0,-44 32 53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36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31 179 6451,'0'0'4031,"22"0"-3222,73-3-444,-88 3-380,0-1-1,1-1 1,-1 1 0,0-1-1,0 0 1,0-1 0,0 0-1,0 0 1,0 0 0,-1-1-1,0 0 1,0 0 0,0 0-1,0-1 1,0 0 0,-1 0-1,0-1 1,0 0 0,7-11-1,-11 16-27,0-1 0,0 0 0,0 0 0,0 1 0,0-1 0,0 0 0,-1 0-1,1 0 1,-1 0 0,1 0 0,-1 0 0,0 0 0,0 0 0,0 0 0,0 0 0,0 0 0,0 0 0,0 0-1,-1 0 1,1 0 0,-2-3 0,1 3 17,-1-1 1,1 1-1,-1 0 0,0-1 0,0 1 0,0 0 0,0 0 1,0 0-1,-1 0 0,1 1 0,0-1 0,-1 1 0,-3-2 1,-3-1-125,0 0 1,-1 1-1,1 0 1,-1 1-1,1 0 1,-1 0-1,-15 1 1,22 2 128,1 1 0,-1 0 0,1 0 0,-1 0-1,1 0 1,0 0 0,0 1 0,0-1 0,0 1 0,0-1 0,1 1-1,-1 0 1,1 0 0,-2 4 0,-4 6 10,-1-1 11,-17 27 3,0 1-1,-35 83 1,59-120 3,-1-1 0,1 1-1,1 0 1,-1-1 0,0 1 0,1 0 0,-1 0 0,1-1 0,0 1-1,0 0 1,0 0 0,0-1 0,1 1 0,0 4 0,0-6 27,0 1 1,0-1 0,0 1-1,0-1 1,0 0 0,1 1 0,-1-1-1,1 0 1,-1 0 0,1 0 0,-1 0-1,1 0 1,-1 0 0,1 0 0,0-1-1,0 1 1,-1-1 0,1 1-1,0-1 1,0 0 0,3 1 0,42 5 347,1-2 1,87-3-1,-126-2-350,-1 0 1,1 0-1,-1-1 0,0-1 0,0 1 0,9-5 1,-14 6-350,1-1 1,0 0 0,-1 0 0,0 0-1,1 0 1,-1 0 0,0-1-1,0 1 1,0-1 0,-1 0-1,1 0 1,0 0 0,-1 0 0,0 0-1,2-5 1,0-7-4138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37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1 15 1713,'0'0'6707,"0"22"-6294,0 146 52,0-96-839,0-73 367,1 1 0,0 0 0,-1-1 0,1 1 0,0 0 0,-1-1 0,1 1 0,-1-1-1,1 1 1,-1-1 0,1 1 0,-1-1 0,1 1 0,-1-1 0,0 1 0,1-1 0,-1 0 0,0 1 0,1-2 0,7-30 13,1 0 1,2 0 0,1 1-1,1 1 1,18-29 0,-29 55 96,1-1-58,1-1 1,-1 1 0,1 0-1,-1 0 1,1 0 0,6-4-1,-10 8-51,1 1 1,0-1-1,0 1 0,0-1 0,0 1 0,0-1 0,0 1 0,0-1 0,0 1 1,1 0-1,-1-1 0,0 1 0,0 0 0,0 0 0,0 0 0,0 0 1,0 0-1,1 0 0,-1 0 0,0 1 0,0-1 0,0 0 0,0 1 0,0-1 1,0 1-1,0-1 0,0 1 0,0-1 0,0 1 0,0-1 0,0 1 0,0 0 1,0 0-1,-1 0 0,1-1 0,0 1 0,-1 0 0,1 0 0,0 0 1,-1 0-1,2 2 0,3 6 4,0 1 0,0 0 0,0 0 0,-1 0 0,-1 0-1,0 1 1,0-1 0,-1 1 0,1 16 0,-1 0 13,-2 0-1,-4 47 0,2-63 124,0-13 400,0-19-129,4 14-407,-1 0 0,1-1 0,1 1 0,-1 0 1,1 0-1,0 1 0,1-1 0,-1 0 0,2 1 0,-1 0 0,0 0 0,8-7 0,10-10-64,37-31 0,-53 48 144,1 1 0,-1-1 0,1 1 1,0 0-1,1 1 0,-1 0 0,1 0 1,-1 0-1,1 1 0,0 0 0,0 1 1,1-1-1,-1 2 0,17-2 0,-24 3-82,-1 0-1,1 0 0,-1 0 0,1 0 1,-1 0-1,1 1 0,-1-1 1,1 0-1,-1 1 0,1-1 0,-1 0 1,1 1-1,-1-1 0,0 0 0,1 1 1,-1-1-1,1 1 0,-1-1 0,0 0 1,0 1-1,1-1 0,-1 1 0,0 0 1,0-1-1,1 1 0,-1-1 0,0 1 1,0-1-1,0 1 0,0-1 1,0 1-1,0 0 0,1 23 29,-2-18-25,2 9 42,0-1 0,-2 1-1,0-1 1,0 0 0,-2 1 0,0-1 0,0 0 0,-1 0-1,-10 21 1,-1-12-22,12-19-70,0 0 1,0 0 0,0 0 0,0 1 0,1-1 0,-1 1-1,1 0 1,0 0 0,1 0 0,-2 8 0,30-43-8709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38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184 34 5282,'0'0'6438,"-5"-3"-6104,4 2-330,-1 0 0,0 0 0,0 0 0,0 0 0,0 1 0,0-1 0,0 0 0,0 1 1,0 0-1,0-1 0,0 1 0,0 0 0,0 0 0,0 0 0,0 1 0,0-1 1,0 0-1,0 1 0,-2 0 0,0 1-3,-1 0-1,1 0 1,0 1-1,0 0 1,0-1 0,0 1-1,1 1 1,-7 5 0,-2 5 20,0 0 1,1 1 0,0 0 0,-9 18 0,15-24-19,1 0 1,0 1-1,0-1 1,1 1-1,0 0 1,1 0-1,0-1 1,1 2-1,-1 10 1,2-19-16,0 0 0,0 0 0,1-1 0,-1 1 1,1 0-1,-1 0 0,1 0 0,-1-1 0,1 1 1,0 0-1,0-1 0,0 1 0,0-1 1,0 1-1,0-1 0,0 1 0,1-1 0,-1 0 1,0 1-1,1-1 0,-1 0 0,1 0 0,-1 0 1,1 0-1,0 0 0,-1-1 0,1 1 0,0 0 1,0-1-1,-1 1 0,1-1 0,4 1 0,6 0-106,1 0 0,0 0 0,24-3-1,-16 0 8,-13 2 73,1-1 0,-1 0 0,1-1 0,-1 0 0,0 0 0,1-1-1,-1 0 1,0 0 0,-1-1 0,13-8 0,-16 10 43,0-1 0,0-1 0,0 1-1,0 0 1,-1-1 0,1 0 0,-1 0 0,0 0-1,0 0 1,0 0 0,-1-1 0,0 1 0,0-1-1,0 0 1,0 0 0,-1 0 0,1 1-1,-1-1 1,0-6 0,-1-46 86,0 53-82,-1 0 1,0 0-1,0 1 1,0-1-1,0 0 1,-1 0 0,1 1-1,-1-1 1,0 1-1,0-1 1,-3-3-1,-9-11 14,-18-18 350,30 34-371,0 0 0,-1 0 0,1 1 0,0-1 0,-1 1 0,0 0 0,1 0 1,-1 0-1,0 0 0,1 0 0,-1 0 0,0 1 0,0 0 0,-5-1 0,4 2-147,0 0 0,0 0 0,-1 0-1,1 0 1,0 1 0,0 0-1,0 0 1,0 0 0,1 0 0,-1 0-1,1 1 1,-1 0 0,1 0 0,0 0-1,0 0 1,0 0 0,0 0 0,-4 7-1,3-4-186,0 0-1,1 0 1,-1 0-1,1 0 1,0 1-1,1-1 1,0 1-1,0 0 1,0-1 0,1 1-1,-1 9 1,2-15 225,1-1 1,-1 1 0,1-1 0,0 1-1,-1-1 1,1 0 0,0 1 0,-1-1 0,1 0-1,0 1 1,0-1 0,-1 0 0,1 0-1,0 0 1,0 0 0,-1 0 0,1 0 0,0 0-1,0 0 1,-1 0 0,1 0 0,0 0-1,0 0 1,0-1 0,3 1-296,28 0-1188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39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0 1 2161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40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42 0 4018,'0'0'4183,"4"6"-4063,-1-4-45,-1 0-1,0 1 1,0 0-1,-1-1 1,1 1-1,0 0 1,-1 0-1,0 0 1,0 0-1,0 0 1,0 0-1,0 0 1,0 0-1,-1 1 1,1-1-1,-1 0 1,0 0-1,0 0 1,-1 1-1,1-1 1,0 0-1,-1 0 1,0 0-1,0 0 1,-2 6-1,-20 30 145,18-33-190,1 0 0,0 0-1,0 1 1,1 0 0,0-1 0,0 1 0,0 0 0,1 0 0,0 1 0,1-1 0,-1 0 0,1 11 0,1-17-27,0 0 0,0-1 1,1 1-1,-1 0 0,0-1 0,0 1 0,1 0 0,-1-1 1,1 1-1,-1-1 0,0 1 0,1 0 0,-1-1 1,1 1-1,-1-1 0,1 0 0,0 1 0,-1-1 1,1 1-1,-1-1 0,1 0 0,0 1 0,-1-1 1,1 0-1,0 0 0,-1 0 0,1 1 0,0-1 0,0 0 1,-1 0-1,1 0 0,1 0 0,29-1 122,-22 1-91,12 0-61,-6 0-241,-1 0 1,1 0-1,-1-1 1,29-7-1,-20 4-2999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41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1 17 3298,'0'0'3350,"7"3"-2880,-5-2-416,0 1 1,0-1-1,0 0 1,1 1-1,-1-1 0,-1 1 1,1-1-1,0 1 1,0 0-1,-1 0 0,1 0 1,-1 0-1,2 2 1,-1 0 59,-1 1 0,0-1 1,0 0-1,0 0 0,-1 1 1,1-1-1,-1 0 0,0 0 0,-1 8 1,0 1 79,-2 1 1,1-1-1,-8 21 0,6-22-156,0 1 0,1-1-1,1 1 1,-2 24 0,4-7-305,0-29-67,0-15 86,0 6 249,0-1 1,1 0-1,0 1 0,1-1 0,0 1 0,0-1 0,1 1 1,0 0-1,0 0 0,1 0 0,0 0 0,1 1 1,-1-1-1,1 1 0,1 0 0,-1 1 0,11-10 1,2-1 38,1 1 0,1 0 1,1 2-1,0 0 1,0 1-1,27-10 0,-22 15-121,-26 8 79,1 0 0,-1 0 0,1 0 0,-1 0 0,1 0 0,0 0 0,-1 0 1,1 1-1,-1-1 0,1 0 0,-1 0 0,1 0 0,-1 1 0,1-1 0,-1 0 0,1 1 0,-1-1 0,0 1 0,1-1 0,-1 0 0,1 1 0,-1-1 1,0 1-1,1-1 0,-1 1 0,0-1 0,0 1 0,1-1 0,-1 1 0,0-1 0,0 1 0,0 0 0,0-1 0,0 1 0,0-1 0,0 1 1,0 0-1,7 167 1370,-8-161-1295,0 1 1,0-1-1,-1 0 0,0 0 0,0 0 0,0 0 0,-1 0 1,0 0-1,-6 9 0,-9 23-309,17-37-181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42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391 1 7924,'0'0'3265,"0"21"-2902,0 136 403,1-110-596,-2-1 1,-15 87 0,6-82-328,3 1 0,2-1 1,2 64 396,0-116-268,-1 1 0,0-1 0,1 0 0,-1 0 0,0 0 0,1 0 0,-5-3 0,5 3 24,1 0 0,0 0 0,0-1 0,-1 1-1,1-1 1,0 0 0,0 1 0,1-1 0,-1 0-1,0 0 1,1 0 0,-1-1 0,1 1 0,-1 0-1,1 0 1,0-1 0,0 1 0,0-1 0,0 1-1,1-1 1,-1-4 0,-6-15 0,6 20 5,0 0-1,-1-1 1,1 1-1,0 0 1,-1 0-1,1 0 1,-1 0-1,0 0 1,1 1-1,-1-1 0,0 0 1,0 1-1,0-1 1,-1 1-1,1 0 1,0 0-1,0 0 1,-1 0-1,1 0 1,-1 0-1,1 0 1,0 1-1,-5-1 1,-5 0-28,-1 0 1,1 1 0,-21 3 0,17-2-1,9 1 19,-1-1 0,1 1 0,0 0 0,1 1 0,-1 0-1,0 0 1,1 0 0,-1 1 0,1 0 0,0 0 0,1 1 0,-1-1-1,1 1 1,-7 7 0,9-8 9,-1-1 0,1 1 0,0 0 0,0 0 0,0 0 0,1 1 0,-1-1 0,1 1 0,0-1 0,0 1 0,1 0-1,0-1 1,-1 1 0,1 0 0,1 0 0,-1 0 0,1 0 0,0 0 0,0 0 0,0 0 0,2 8 0,-1-11 16,0-1 1,0 1 0,0-1-1,0 0 1,0 1-1,0-1 1,0 0 0,0 0-1,1 0 1,-1 0 0,0 0-1,1 0 1,-1 0-1,1 0 1,-1-1 0,3 2-1,31 10 413,-16-6-324,-11-3-107,-1-1 1,1 1-1,0-1 1,0-1-1,0 1 1,0-1-1,0-1 1,0 1-1,0-2 1,0 1-1,0-1 1,0 0-1,0 0 0,-1-1 1,1 0-1,0-1 1,-1 0-1,1 0 1,12-7-1,-2 0-973,35-14 0,-47 22 205,0 0-1,1 0 0,-1 1 1,0 0-1,12-1 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30T09:35:47.74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42 1377,'0'0'8692,"188"3"-8692,-79-21-945,7-7-4225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4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5827,'0'0'3393,"1"25"-3089,1 10-184,12 106 411,51 317 670,-62-450-1246,0-12 81,1-16 53,-6-69-140,-1 35-81,10-99 0,-4 137 126,1 1 1,0 0-1,2 0 0,-1 0 0,2 1 1,0 0-1,0 0 0,2 1 0,11-15 1,-4 6-8,2 1 0,1 1 0,0 1-1,32-24 1,-47 40 9,11-9 2,1 1 1,22-12-1,-34 21-3,-1 0-1,1 1 1,0-1 0,0 1-1,-1-1 1,1 1-1,0 0 1,0 1-1,0-1 1,0 1 0,0-1-1,0 1 1,0 1-1,0-1 1,0 0 0,0 1-1,8 2 1,-10-2 6,0 1 1,0-1-1,0 1 1,0-1-1,0 1 1,-1 0 0,1 0-1,0 0 1,-1 0-1,1 0 1,-1 0-1,0 0 1,2 5-1,12 35 108,-11-26-45,11 26 121,-2 1-1,-2 0 0,-2 1 0,-1 1 0,1 60 0,-9-88-131,1-3 29,-1-1-1,0 0 1,-1 0 0,-1 0-1,0 0 1,-7 22-1,6-27-97,0 0-1,1 0 0,0 1 1,0-1-1,1 1 0,0 0 0,1 8 1,13-16-2292,11-4-744,4-12-2593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44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1 93 112,'0'0'7950,"0"11"-7912,3 248 813,-3-191-742,0-66-120,0 0 0,0-1 0,0 1 0,0-1 1,0 1-1,0 0 0,0-1 0,1 1 0,-1-1 0,0 1 0,1-1 0,-1 1 0,1-1 0,0 1 0,0-1 0,-1 0 1,1 1-1,0-1 0,0 0 0,0 0 0,0 1 0,1-1 0,-1 0 0,0 0 0,0 0 0,2 0 0,1 1-62,1-1-1,-1 0 0,0-1 0,0 1 0,1-1 0,-1 0 0,9 0 1,2-1-93,-8 1 91,1-1 1,-1 0-1,1-1 1,-1 1-1,0-1 1,0-1-1,0 0 0,0 0 1,0 0-1,0-1 1,-1 1-1,0-2 0,0 1 1,0-1-1,0 0 1,-1 0-1,1 0 1,-2-1-1,1 0 0,0 0 1,4-10-1,-1 4 81,-1-1-1,-1 0 0,0 0 1,-1-1-1,-1 1 0,0-1 1,0 0-1,-2 0 0,0-1 1,1-20-1,-3 45 196,0-1-1,1 0 1,0 0 0,1 0-1,0 0 1,0 0 0,1-1-1,4 12 1,-4-15-212,0 0-1,0 0 1,1 0 0,-1 0-1,1 0 1,0-1 0,0 0-1,1 0 1,-1 0 0,1 0-1,0 0 1,0-1 0,0 0-1,0 0 1,8 3 0,1-2-3,1 0 0,-1-1 0,1 0 0,0-1 0,-1-1 0,1-1 0,0 0 0,27-3 0,-36 2 90,0-1 0,0 1 0,0-1 0,0-1 0,-1 1 0,1-1 0,-1 0 0,1 0 0,-1-1 0,0 1 0,0-1 0,-1 0 0,1-1 0,-1 1 0,0-1 0,0 0 0,0 0 0,-1 0 0,1 0 0,-1-1 0,-1 1 0,3-7 0,2-4 532,-2 1 1,0 0-1,-1-1 1,0 0 0,-2 0-1,0 0 1,0-23 0,-2 35-537,1-8 154,-1 0 0,-1 0 0,0 0 0,0 1 0,-6-21 0,6 29-220,-1-1-1,1 1 1,-1 0 0,0 0 0,0 0-1,0 1 1,0-1 0,0 0-1,-1 1 1,1-1 0,-1 1 0,0 0-1,1 0 1,-1 0 0,0 0 0,0 1-1,0-1 1,0 1 0,-1-1 0,1 1-1,0 0 1,-1 0 0,-5 0 0,5 0 185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45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128 61 4290,'0'0'2508,"-9"6"-2268,-2 3-219,0 1 1,1 0-1,1 1 0,-1 0 1,2 0-1,0 1 0,0 0 1,1 1-1,-8 17 0,11-22 15,1 1-1,0-1 0,0 1 1,1 0-1,0-1 0,0 1 0,1 0 1,0 0-1,1 0 0,0 0 1,0 0-1,3 10 0,-3-17-36,1 0 1,0 0-1,0 0 0,1 0 0,-1 0 1,0-1-1,1 1 0,-1-1 0,1 1 1,-1-1-1,1 1 0,0-1 0,-1 0 0,1 0 1,0 0-1,0 0 0,0 0 0,0 0 1,0 0-1,0-1 0,2 1 0,47 7-8,-48-8 9,14 1 0,1 0 1,0-1 0,-1-1-1,1-1 1,19-4 0,-27 3 0,1 0 0,0-1 0,-1 0 0,0-1 1,0 0-1,0-1 0,-1 0 0,1 0 0,8-10 1,-7 8 205,-2-2 0,1 0 0,-1 0 0,0 0 0,-1-1 0,-1 0 0,0-1 0,0 0 0,-1 0 0,0 0 0,-1-1 0,-1 0 0,0 0 0,0 0 0,-2 0 0,1 0 1,0-25-1,-4 36-124,1 0 1,0 0 0,0-1-1,0 1 1,-1 0 0,0 0-1,1 0 1,-1 0 0,0 0-1,0 0 1,0 1 0,0-1-1,0 0 1,0 0 0,0 1-1,-1-1 1,1 0 0,-1 1-1,1 0 1,-1-1 0,0 1-1,1 0 1,-1 0 0,0 0-1,0 0 1,0 0 0,0 0-1,-4-1 1,-5-1-23,0 1 0,-1 0 0,1 0 0,-15 1 0,17 1-29,-209 0 25,214 0-103,0 0 1,1 1 0,-1-1 0,0 1 0,1 0-1,-7 3 1,9-4-54,0 1 0,0 0 0,0-1 0,0 1 0,0 0 0,0-1 0,0 1 1,1 0-1,-1 0 0,0 0 0,1 0 0,-1 0 0,0-1 0,1 1 0,-1 0 0,1 0 0,0 1 0,-1-1 0,1 0 0,0 0 0,0 0 0,-1 0 0,1 0 0,0 2 0,0-2-41,0 0 0,1-1 1,-1 1-1,0-1 0,0 1 0,0 0 0,0-1 1,1 1-1,-1-1 0,0 1 0,1 0 0,-1-1 0,1 1 1,-1-1-1,0 1 0,1-1 0,-1 0 0,1 1 1,-1-1-1,1 1 0,-1-1 0,1 0 0,0 1 1,-1-1-1,1 0 0,-1 0 0,1 1 0,0-1 1,-1 0-1,1 0 0,-1 0 0,1 0 0,0 0 1,-1 0-1,1 0 0,0 0 0,-1 0 0,1 0 1,0 0-1,-1 0 0,2-1 0,2 1-476,40 1-4048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46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1 133 9636,'0'0'4675,"1"7"-5142,41 138 483,-17-68-30,-19-58-226,1 0-1,0-1 0,1 0 1,17 27-1,-24-44 168,-1 0 1,0-1-1,1 1 1,-1 0-1,1 0 0,-1-1 1,1 1-1,-1 0 0,1-1 1,-1 1-1,1 0 0,0-1 1,-1 1-1,1-1 0,0 1 1,-1-1-1,1 0 0,0 1 1,0-1-1,0 0 1,-1 1-1,1-1 0,0 0 1,0 0-1,1 1 0,-1-2 47,0 0-1,-1 1 1,1-1-1,0 1 1,-1-1-1,1 0 1,0 1-1,-1-1 1,1 0-1,-1 0 1,0 0 0,1 1-1,-1-1 1,1 0-1,-1 0 1,0 0-1,0 0 1,1-1-1,3-47 146,-13-257 3472,7 292-3281,1-36 553,1 48-848,0 0 0,0 0 0,0 0 0,1 0 0,-1 0 1,1 0-1,-1 0 0,1 1 0,0-1 0,-1 0 1,1 0-1,0 0 0,0 1 0,1-1 0,-1 1 0,0-1 1,0 1-1,1-1 0,-1 1 0,2-2 0,5 0-31,0-1 0,1 1-1,-1 1 1,0-1 0,1 1-1,-1 1 1,13-1-1,67 0-269,-53 3-86,-30-1 205,1 0 1,0 0 0,-1 0 0,1 1-1,-1 0 1,1 0 0,-1 1 0,1 0 0,-1 0-1,0 0 1,0 0 0,6 4 0,-9-4-124,1 1 1,-1-1-1,1 0 0,-1 1 1,0 0-1,0 0 1,0-1-1,0 1 1,0 0-1,-1 1 1,1-1-1,-1 0 1,0 0-1,0 1 1,0-1-1,-1 0 1,1 1-1,-1-1 1,0 1-1,0 5 1,0 13-3332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47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0 0 4210,'0'0'5170,"1"3"-4818,14 40 268,-3 1-1,-2 0 0,10 89 0,-15-54-417,-7 115 1,-1-173-152,-1-1-1,0-1 1,-1 1 0,-11 24 0,-3 16 79,17-56-119,1-4-57,1-8-1024,0-35-4599,0 21 998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48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300 0 2545,'0'0'7740,"-12"19"-7159,-76 116 444,54-87-624,-3-2-1,-1-2 1,-53 47 0,97-93-530,0-1 0,0 2 0,0-1 0,1 1-1,-1 0 1,0 0 0,13 0 0,64-1 533,-78 2-338,-1 1 1,0-1-1,1 1 1,-1 1 0,0-1-1,0 0 1,0 1 0,0 0-1,0 0 1,0 0 0,-1 0-1,7 6 1,42 42 265,-23-21-293,-19-20-9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49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69 176 2385,'0'0'6016,"16"1"-5856,-2 0-133,108 3 88,-119-4-132,-1 0 1,0-1 0,1 1-1,-1 0 1,0-1 0,1 0-1,-1 1 1,0-1 0,0 0 0,0 0-1,0 0 1,1 0 0,-2-1-1,1 1 1,0-1 0,0 1-1,0-1 1,-1 1 0,1-1-1,0 0 1,-1 0 0,0 0-1,1 0 1,-1 0 0,0 0-1,1-5 1,0 1-33,-1 0 0,0 0-1,0 0 1,0 0 0,-1 0-1,0-1 1,0 1 0,-1 0-1,-1-8 1,1 12 24,0-1 0,0 0 1,-1 0-1,1 1 0,-1-1 0,1 1 1,-1-1-1,0 1 0,0 0 0,0-1 1,0 1-1,-1 0 0,1 0 0,0 1 1,-1-1-1,1 1 0,-1-1 0,0 1 1,1 0-1,-1-1 0,0 1 0,-3 0 1,-4-2 76,0 0 1,-1 1-1,1 0 1,0 1 0,-13 0-1,11 0-43,9 1-11,-1-1 1,1 1-1,-1 0 1,1 0-1,-1 0 1,1 0-1,-1 1 1,0-1-1,1 1 1,-1 0 0,1 0-1,0 1 1,-1-1-1,1 0 1,0 1-1,0 0 1,0 0-1,0 0 1,0 0-1,0 0 1,-3 5-1,-2 4 35,1-1 0,1 2 0,0-1 0,1 1 0,0-1 0,1 1 0,0 1-1,1-1 1,-2 14 0,0 10 567,1 70 0,3-103-596,1 0-1,0 0 0,1 0 1,-1 0-1,1 0 1,-1 0-1,1 0 0,0 0 1,0 0-1,0 0 1,0 0-1,1 0 0,-1-1 1,1 1-1,0-1 1,0 1-1,0-1 1,0 0-1,0 1 0,0-1 1,0 0-1,4 2 1,0-1 45,0 0 0,0-1 0,0 1 0,1-1 0,-1-1-1,0 1 1,1-1 0,-1 0 0,13 0 0,10 1 23,0-2 0,1 0-1,-1-2 1,0-2 0,0 0 0,0-2-1,29-10 1,-48 13-134,-1 0 1,0-1 0,0 0-1,-1-1 1,1 0-1,-1 0 1,0-1-1,13-11 1,-17 12 28,0 0 0,0 0 0,-1 0 0,0 0 0,0-1 1,0 1-1,0-1 0,-1 0 0,0 0 0,0 0 0,0 0 1,-1 0-1,0 0 0,0-12 0,0 10-3,-1-42 718,0 47-440,-1 0 1,1 0-1,-1 1 0,0-1 1,1 0-1,-1 0 1,-1 1-1,1-1 1,0 1-1,-1-1 0,1 1 1,-1 0-1,0-1 1,-3-2-1,4 4 158,-1 7-813,-2 39 405,3 61 0,2-55 5,-1-45-29,0-1 0,1 1 0,0-1 1,0 1-1,1-1 0,0 1 0,-1-1 0,2 0 0,-1 0 0,1 0 0,-1 0 1,2 0-1,-1-1 0,0 1 0,1-1 0,0 0 0,0 0 0,0 0 0,6 4 0,-10-8 254,0-26 209,-1-17-269,2 1 1,2-1-1,11-54 0,-6 48 270,-6 36-82,0-1 0,1 0 0,0 1 1,9-22-1,-10 32-356,0 0 1,-1 1 0,1 0 0,0 0-1,1-1 1,-1 1 0,0 0 0,0 1-1,1-1 1,-1 0 0,1 1 0,0-1-1,-1 1 1,1 0 0,0 0-1,0 0 1,0 0 0,0 0 0,4 0-1,8-1-170,0 1 0,25 0 0,-29 1-89,-1 0-43,-7 0-75,1-1 0,-1 1 0,0 0 0,1 0 0,-1 0 1,0 1-1,1-1 0,-1 1 0,0 0 0,0 0 0,0 0 0,1 0 1,-1 1-1,4 2 0,5 13-3710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50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169 2 5731,'0'0'7502,"-5"0"-7246,-21-1-128,-42 0-95,64 1-11,0 0-1,0 1 0,0-1 1,1 1-1,-1 0 1,0 0-1,0 1 1,1-1-1,-1 1 1,0-1-1,1 1 0,0 0 1,-6 5-1,8-6-25,0 0 0,0 0 0,0 0 0,0 0 0,0 1 0,0-1 0,0 0 0,0 1 0,1-1 0,-1 1 0,1-1 0,-1 1 0,1-1 0,-1 1 0,1-1 0,0 1 0,0 0 0,0-1 0,0 1 0,0-1 0,0 1 0,0 0 0,0-1 0,1 1 0,-1-1 0,1 1 0,-1-1 0,1 1 0,-1-1 0,1 1 0,0-1 0,0 0 0,0 1 0,0-1 0,0 0 0,0 0 0,0 0 0,0 0 0,0 0 0,1 0 0,-1 0 0,0 0 0,1 0 0,-1 0 0,0-1 0,1 1 0,-1 0 0,1-1 0,-1 0 0,1 1 0,0-1 0,-1 0 0,3 1 0,64 7 140,-46-6-141,0 0 0,0 2 0,0 0 1,-1 2-1,33 12 0,-9 4-141,-2 2 0,0 1 0,57 47 0,-94-67 129,31 29-100,-36-33 120,1 1-1,-1 0 1,0 0-1,0-1 0,1 1 1,-1 0-1,-1 0 1,1 0-1,0 0 0,0 0 1,-1 0-1,1 0 1,-1 0-1,0 1 1,1-1-1,-1 0 0,0 0 1,0 0-1,-1 0 1,1 3-1,-1-4 49,0 0 0,0 0 1,0 0-1,-1 0 0,1 0 0,0 0 0,0 0 1,0-1-1,-1 1 0,1-1 0,0 1 0,-1-1 0,1 1 1,0-1-1,-1 0 0,1 1 0,-1-1 0,1 0 1,0 0-1,-1 0 0,-1 0 0,-3 0 136,-65 6 739,-108-6 1,74-2-950,59 5-198,44-2-70,0-1 0,-1 1 0,1-1 0,0 1 0,0 0 0,0 0 0,0 0 0,0 1 0,0-1 0,0 0 0,0 1 0,0-1 0,1 1 0,-1-1 0,0 1 0,-1 3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5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1 210 3618,'0'0'5586,"23"1"-5263,4 1-289,14 1 12,48 9-1,-83-11-5,0 0 0,-1 0 0,1 0-1,0-1 1,0 0 0,-1-1 0,1 1 0,0-1-1,0 0 1,6-2 0,-9 1-6,1 0 1,-1 0-1,1 0 0,-1 0 1,0-1-1,0 1 0,0-1 1,0 0-1,-1 0 0,1 0 1,-1 0-1,0 0 0,0-1 1,4-7-1,-2 2-17,-1-1 0,0 0-1,0 0 1,-1 0 0,0 0 0,-1 0 0,0 0 0,-1-1 0,-1-14 0,1 10-18,0 13-23,-1 0 1,1 0 0,-1 0-1,1 0 1,-1 0-1,0 0 1,0 0-1,1 0 1,-1 0-1,-1 1 1,1-1-1,0 0 1,0 1-1,-1-1 1,1 1 0,-1-1-1,1 1 1,-1 0-1,0-1 1,1 1-1,-1 0 1,0 0-1,0 0 1,0 1-1,0-1 1,0 0-1,0 1 1,0-1 0,0 1-1,0 0 1,-2-1-1,-11-1-55,0 0 0,0 1 0,-18 2 1,21-1 122,9 0-56,0 0-1,0 0 1,0 0-1,0 1 1,0-1 0,0 1-1,0 0 1,0 0-1,0 0 1,0 0 0,0 1-1,0-1 1,1 1-1,-1-1 1,1 1 0,-1 0-1,1 0 1,0 0-1,-1 0 1,-1 4-1,-11 8-41,14-13 100,-1 0 81,0 1 0,0 0 0,0 0 0,0 0 0,1 0 0,-1 0 0,1 0 0,-1 0 0,1 1 0,-2 2 1,2-4-64,-8 16-73,1 0 0,0 1 0,1-1 0,1 2 0,0-1 1,2 1-1,-4 27 0,3 13 1,2 65 0,3-102 1,0-20 16,0 0 0,1 0 0,-1 0 0,1 0 0,-1 0 0,1 0-1,0 0 1,0 0 0,0 0 0,0 0 0,0-1 0,0 1 0,0 0-1,0 0 1,1-1 0,-1 1 0,1-1 0,-1 0 0,1 1 0,0-1 0,-1 0-1,1 0 1,0 0 0,0 0 0,0 0 0,0 0 0,0-1 0,0 1 0,0 0-1,0-1 1,0 0 0,4 1 0,10 1 176,0-1-1,1-1 1,22-2-1,-11 1-84,128 1-140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5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155 38 3906,'0'0'1971,"-10"3"-1984,7-2 12,-2 0 5,0 0-1,1 1 0,-1-1 0,1 1 0,0 0 1,0 0-1,0 1 0,0-1 0,0 1 0,0 0 1,0 0-1,1 0 0,-1 0 0,1 1 1,-4 6-1,-3 4 112,1 1 0,0 0 0,2 1-1,0 0 1,0 0 0,2 0 0,0 1 0,1 0 0,0 0 0,2 0 0,-2 19 0,4-23-101,0-5-5,0 1 0,0-1 0,1 0 0,3 16 0,-3-22-6,-1 0 1,1 1 0,0-1-1,0 0 1,1 0 0,-1 0-1,0 0 1,1 0 0,-1 0 0,1 0-1,0 0 1,0 0 0,-1-1-1,1 1 1,0-1 0,1 0-1,-1 1 1,0-1 0,0 0-1,4 1 1,6 1-10,-1 0 0,1-1 0,-1-1 0,1 0 0,0-1 1,16-1-1,-1 1-46,-20-1 44,0 1 1,1-1-1,-1 0 1,0 0 0,0-1-1,0 0 1,-1 0-1,1-1 1,0 0-1,-1 0 1,1 0 0,-1-1-1,0 0 1,0 0-1,-1-1 1,1 1-1,8-11 1,-9 8 28,1 0 0,-1 0 1,-1-1-1,1 0 0,-1 0 0,-1 0 0,1 0 1,-1-1-1,-1 1 0,0-1 0,0 1 0,0-1 0,-1 0 1,0-12-1,-1-8-49,-1-43-232,0 67 254,0 0 0,0 1-1,0-1 1,-1 0 0,1 0 0,-1 0-1,0 1 1,-1-1 0,1 1-1,-1 0 1,-5-8 0,4 7 10,0 1 0,0-1 0,0 1 0,-1-1 0,1 1 0,-1 0 0,0 1-1,0-1 1,0 1 0,-1 0 0,1 1 0,-1-1 0,0 1 0,0 0 0,0 0 0,0 1 0,0 0 0,0 0 0,0 0 0,-12 1 0,17 0-44,-1 0 1,1 0 0,-1 1-1,1-1 1,-1 0 0,1 1 0,-1 0-1,1-1 1,0 1 0,-1 0-1,1-1 1,0 1 0,-1 0-1,1 0 1,0 0 0,0 0 0,0 0-1,0 0 1,0 0 0,0 1-1,0-1 1,1 0 0,-1 1-1,0-1 1,1 0 0,-1 1-1,1-1 1,-1 1 0,0 1 0,0 5-253,-1 0 1,1 0-1,0 0 1,1 10 0,0-17 267,0-1 0,0 1 0,0-1-1,0 1 1,0-1 0,1 0 0,-1 1 0,0-1 0,0 1 0,0-1 0,1 1 0,-1-1 0,0 0 0,1 1 0,-1-1 0,0 0-1,1 1 1,-1-1 0,0 0 0,1 1 0,-1-1 0,0 0 0,1 0 0,-1 1 0,1-1 0,-1 0 0,1 0 0,-1 0 0,1 0-1,-1 0 1,0 0 0,1 0 0,0 0 0,21 0-176,-13 0 50,27 0-629,2 0-709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30T09:35:47.745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321 0 8036,'0'0'3593,"0"10"-3651,14 322 1392,-10-221-1278,5 58-35,-9-165 214,1-7-90,-1-20-47,0 20-99,0-1 0,0 0 0,-1 0 0,1 0 0,-1 0 0,0 1 0,0-1-1,0 0 1,-1 1 0,0-1 0,1 1 0,-5-6 0,-6 0-9,-1 1 0,0 0 0,0 1 0,-1 0 0,0 1 0,0 1 0,-1 0 0,-19-4-1,29 8-7,0 1 0,-1-1-1,1 1 1,0-1 0,-1 1-1,1 1 1,0-1 0,-1 1-1,1 0 1,0 0 0,0 1-1,-1 0 1,1-1 0,1 2-1,-1-1 1,0 0 0,0 1-1,1 0 1,0 0 0,-1 1-1,-4 4 1,1 0 9,1 1-1,0 0 1,0 0-1,1 0 1,0 1 0,0 0-1,1 0 1,-7 21-1,9-21-20,1-1 0,0 1 0,-2 15 0,4-23 23,0 0 1,-1 1 0,1-1 0,0 1 0,0-1 0,0 0 0,1 1 0,-1-1 0,1 0-1,-1 1 1,1-1 0,0 0 0,0 1 0,0-1 0,0 0 0,0 0 0,0 0 0,1 0 0,1 3-1,2-3 20,0 1 0,0-1-1,0 0 1,0 0-1,0 0 1,0-1-1,1 0 1,-1 0-1,8 1 1,57 0 158,-56-2-137,15 0-46,-2 0 92,35-3-1,-53 2-231,0-1-1,-1 0 0,1-1 0,0 1 0,0-1 1,-1-1-1,14-8 0,8-6-2624,35-30 0,-44 32 53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 0 2225,'0'5'10487,"0"32"-10008,-2 1-1,-9 48 1,8-63-478,0-1 1,2 1 0,1-1-1,3 32 1,8-28 72,-10-24-73,0 0-1,0 0 1,0 0-1,0 0 1,0 0-1,0 0 1,-1 1-1,1-1 0,0 0 1,-1 1-1,0 3 1,1-5 0,-1-1-1,0 1 1,1-1 0,-1 1 0,0-1 0,1 1 0,-1-1-1,1 1 1,-1-1 0,1 1 0,-1-1 0,1 0-1,-1 1 1,1-1 0,-1 0 0,1 1 0,0-1-1,-1 0 1,1 0 0,-1 1 0,1-1 0,0 0-1,-1 0 1,1 0 0,0 0 0,-1 0 0,1 0-1,1 0 1,24 0 17,-20 0-6,26 0-82,50-9-1,-76 9-281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5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203 1 3185,'0'0'3431,"7"0"-3337,30 0 2859,-62 0-1963,3 0-922,12-1-52,0 1 0,0 0 1,0 1-1,-17 3 0,24-2-24,-1-1 0,0 0 0,1 1 0,0 0 0,-1-1 0,1 1 0,0 1 0,0-1 0,0 0 0,0 1 0,0 0 0,1-1 0,-1 1 0,1 0 0,-1 1 0,-1 3 0,-7 12-13,1 2 0,1-1-1,1 1 1,1 0 0,0 1-1,-6 44 1,7-36-4,4-21 15,0 1 1,0-1-1,1 1 0,0-1 0,1 1 0,0-1 0,1 11 0,0-18 23,0-1 1,0 1-1,0-1 1,0 0 0,0 1-1,0-1 1,1 0-1,-1 0 1,0 0 0,1 0-1,-1 0 1,1 0-1,-1 0 1,1 0-1,-1-1 1,1 1 0,0 0-1,-1-1 1,1 0-1,2 1 1,41 8 284,-39-8-265,44 4 349,78-1-1,-128-4-499,1-1-1,-1 1 1,1-1 0,0 1-1,-1-1 1,1 0-1,-1 1 1,1-1 0,-1 0-1,0 1 1,1-1-1,-1 0 1,0 0 0,1 0-1,-1 1 1,0-1 0,0 0-1,0 0 1,1 0-1,-1 1 1,0-1 0,0 0-1,0 0 1,-1 0-1,1 1 1,0-1 0,0 0-1,-1-1 1,1-7-1593,3-12-3576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 1 3330,'0'0'4041,"0"34"-3243,3 110-504,-2-51-101,-2 274 417,-9-212 289,12-171-919,0-1-1,2 1 1,-1 0 0,2 0 0,8-19 0,0-1-73,-6 13 270,0 1 0,2 0 0,1 1 0,1 0 0,19-27 0,-30 47-150,1 0 1,0 0-1,0 0 1,0 0-1,0 0 1,1 1-1,-1-1 0,0 0 1,0 1-1,0-1 1,1 1-1,-1-1 1,0 1-1,0-1 0,1 1 1,-1 0-1,0 0 1,1 0-1,-1 0 0,0 0 1,1 0-1,-1 0 1,0 0-1,1 1 1,-1-1-1,0 0 0,1 1 1,1 0-1,0 0 15,-1 1-1,1-1 1,0 1 0,0-1-1,-1 1 1,1 0-1,-1 0 1,1 0 0,3 5-1,4 7 43,-1 0 0,-1 0 0,-1 1 0,0 0 0,0 1-1,-2-1 1,0 1 0,-1 0 0,0 1 0,-2-1 0,1 1 0,-2-1 0,-1 1-1,0-1 1,-4 28 0,-10 17 520,2-15-1331,9-15-3021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56"/>
    </inkml:context>
    <inkml:brush xml:id="br0">
      <inkml:brushProperty name="width" value="0.1" units="cm"/>
      <inkml:brushProperty name="height" value="0.1" units="cm"/>
      <inkml:brushProperty name="color" value="#CC66FF"/>
    </inkml:brush>
  </inkml:definitions>
  <inkml:trace contextRef="#ctx0" brushRef="#br0">185 23 4738,'0'0'3628,"-13"8"-3593,-8 6 118,0 1-1,1 1 1,-19 18 0,32-27-70,1-1 0,0 1 1,0 0-1,0 1 0,1-1 1,0 1-1,0 0 0,1 0 0,0 1 1,0-1-1,1 1 0,0 0 1,-3 18-1,6-24-85,0 0 1,-1 0-1,1 0 1,0 1-1,1-1 1,-1 0-1,0 0 1,1 0-1,0 0 0,0 0 1,0 0-1,0 0 1,0 0-1,4 5 1,-3-6 1,0 0 0,1 0 0,-1 0-1,1 0 1,-1 0 0,1-1 0,0 1 0,0-1 0,0 0 0,0 0 0,0 0 0,0 0 0,0 0 0,0-1 0,4 1 0,32 2 100,70-2 1,-98-2-91,-1 1 7,1-1 0,-1 0 1,1-1-1,-1 0 0,1-1 0,-1 0 1,0-1-1,0 0 0,-1 0 1,1-1-1,10-7 0,-14 8 0,0-1 0,-1 0 0,1 0 0,-1 0 0,0 0 0,0-1 0,-1 0 0,0 0 0,0 0 0,0-1 0,-1 1 0,0-1 0,0 0 0,0 0 0,-1 0 0,2-13 0,-1 7 45,-1 0 1,-1 0-1,0 0 0,0 0 1,-2 0-1,0 0 1,-3-19-1,3 30-44,0 0 0,0 0 0,0 0 1,0 1-1,-1-1 0,1 0 0,-1 0 0,1 1 1,-1-1-1,0 1 0,1-1 0,-1 1 0,0 0 1,0 0-1,0-1 0,0 2 0,0-1 0,0 0 1,0 0-1,-1 0 0,1 1 0,-4-1 0,-7-1-57,1 1 0,-25 0-1,25 2-105,-3-2-81,7 1 47,1 0 0,-1 0-1,0 1 1,1 0 0,-10 2-1,15-2 46,0-1 0,0 1 0,0 0-1,0 0 1,0 0 0,0 0 0,0 1-1,1-1 1,-1 0 0,0 1 0,1 0-1,-1-1 1,1 1 0,0 0 0,-1-1 0,1 1-1,0 0 1,0 0 0,0 0 0,1 0-1,-1 0 1,-1 4 0,-2 19-2427,4-3-1012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5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211 1 4786,'0'0'3042,"-1"12"-3101,-3 3 88,-1 1-1,0-1 1,-12 23 0,-6 17 259,-61 159 552,15-41-493,68-172-351,1 0 1,0-1-1,0 1 1,-1 0-1,1 0 1,0-1-1,0 1 1,0 0-1,0 0 1,0 0-1,0 0 1,0-1-1,0 1 1,0 0-1,0 0 1,0 0-1,1-1 1,-1 1-1,0 0 1,1 0-1,-1-1 1,0 1-1,1 0 1,-1-1-1,2 2 1,-1-1 3,1 1 0,-1-1 0,1 0 0,-1-1 0,1 1 1,0 0-1,-1 0 0,1-1 0,0 1 0,0-1 0,2 1 1,10 0 22,-1 0 0,25-3 0,-20 1-46,-10 2-228,0-1 1,0-1-1,0 1 0,-1-2 0,1 1 1,0-1-1,-1 0 0,1 0 0,11-6 0,-2-3-2187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5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0 105 4722,'0'0'2017,"164"-90"-2017,-122 82-16,-4 5-240,-6 0-2113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5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78 13 2353,'0'0'3255,"-11"-2"-2924,-30-8-227,40 10-104,0 0 1,0 0-1,1 0 1,-1 0-1,0 0 1,0 0 0,0 0-1,0 0 1,1 0-1,-1 0 1,0 0-1,0 0 1,1 1-1,-1-1 1,0 0-1,0 1 1,1-1-1,-1 0 1,0 1-1,1-1 1,-1 1 0,0-1-1,1 1 1,-1-1-1,1 1 1,-1 0-1,1-1 1,-1 1-1,1 0 1,-1-1-1,1 1 1,0 0-1,-1 0 1,1-1 0,0 1-1,0 0 1,-1 0-1,1 1 1,-2 32 2,3-28-3,-1 4 0,-1-1 0,1 0 0,1 0 0,0 0 0,3 14 0,-3-19 0,0-1 0,0 0 0,1 0 0,0 1 0,-1-1 0,1 0 0,0-1 0,1 1 0,-1 0 0,0-1 0,1 1 0,-1-1 0,1 1 0,0-1 0,4 2 0,0 0-15,1 1 1,0-2 0,-1 1 0,1-1-1,1-1 1,-1 1 0,0-1-1,1-1 1,-1 1 0,1-1 0,-1-1-1,1 0 1,12-1 0,-18 0 17,-1 0 1,0 1 0,1-1 0,-1-1 0,0 1 0,1 0-1,-1 0 1,0-1 0,0 1 0,0-1 0,0 0-1,0 0 1,-1 0 0,1 0 0,0 0 0,-1 0 0,0 0-1,1 0 1,-1 0 0,0-1 0,0 1 0,0 0-1,0-1 1,-1 1 0,1-1 0,-1 1 0,1-5-1,1-10 161,0 0 0,-1 0 0,-2-19 0,1 18 360,0 17-483,0 0 0,0-1 0,-1 1 1,1 0-1,0 0 0,-1-1 0,1 1 1,0 0-1,-1 0 0,0 0 0,1-1 1,-1 1-1,1 0 0,-1 0 0,0 0 1,0 0-1,0 0 0,0 0 0,0 1 1,-2-3-1,0 1 43,0 1 0,0-1 1,-1 1-1,1-1 0,0 1 0,-1 0 0,-5-1 1,-7 0 123,0 0 0,-27 2 1,33 0-219,-41 0-131,51 0 47,0 0 1,-1 0-1,1 1 1,0-1 0,-1 0-1,1 1 1,-1-1-1,1 0 1,0 0-1,0 1 1,-1-1-1,1 1 1,0-1-1,0 0 1,-1 1 0,1-1-1,0 1 1,0-1-1,0 0 1,0 1-1,0-1 1,-1 1-1,1-1 1,0 1-1,0-1 1,0 1 0,0-1-1,0 1 1,0-1-1,1 0 1,-1 1-1,0-1 1,0 1-1,0 0 1,1 2-470,-1 9-2321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6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35 119 272,'0'0'6240,"0"-15"-3873,-2 61-2356,-13 73 1,7-72-276,-2 76 0,10-123 245,0 0 0,1 1 0,-1-1 0,0 0 0,0 0 0,0 1 0,1-1 0,-1 0-1,0 0 1,0 1 0,1-1 0,-1 0 0,0 0 0,0 0 0,1 0 0,-1 0 0,0 1-1,1-1 1,-1 0 0,0 0 0,1 0 0,-1 0 0,0 0 0,0 0 0,1 0 0,-1 0-1,0 0 1,1 0 0,-1 0 0,0 0 0,1 0 0,-1 0 0,0-1 0,1 1 0,-1 0-1,0 0 1,0 0 0,1 0 0,-1 0 0,0-1 0,15-5 176,-9 0-144,1 0 1,-1 0-1,-1 0 1,1-1 0,-1 0-1,0 0 1,-1 0-1,5-9 1,1-6-19,13-36 0,-18 45-107,-3 8 77,0 1 0,0-1 1,0 0-1,-1 0 0,0 0 0,1-8 1,-2 12-78,1 7-82,-1-1 177,1 0-1,-1 1 1,1-1 0,-1 0-1,-1 1 1,0 5-1,0 6 16,0-8 0,1 0-1,0 0 1,1 0-1,0 0 1,1 0-1,0 0 1,0-1-1,1 1 0,0-1 1,0 1-1,1-1 1,0 0-1,1 0 1,-1-1-1,1 0 1,1 1-1,0-2 1,8 9-1,-12-13 6,0-1 0,0 1 0,0 0 0,0-1-1,0 0 1,1 0 0,-1 0 0,1 0 0,-1 0 0,1 0 0,-1 0-1,1-1 1,-1 1 0,1-1 0,-1 0 0,1 0 0,0 0-1,-1 0 1,1 0 0,0-1 0,-1 1 0,1-1 0,-1 1 0,1-1-1,2-1 1,-1 0 14,-1 0-1,0 0 1,0-1-1,0 1 1,-1 0-1,1-1 1,0 0-1,-1 1 1,0-1-1,0 0 1,0-1-1,0 1 1,0 0-1,0 0 1,-1-1 0,2-5-1,6-24 504,-2 0 1,-2 0-1,2-37 0,-5-105 3387,-2 101-2249,1 74-1937,0 0 0,0 0 0,0 0 0,0 0 0,0 0-1,0 0 1,-1 0 0,1 0 0,0 0 0,0 0 0,0 0 0,0 0 0,0 1-1,0-1 1,1 1 0,10 10-3066,-2 1-1855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6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63 96 3185,'0'0'3082,"-4"-1"-2962,3 1-114,-1 0 0,1 0 0,0-1 0,0 1 0,-1 0-1,1 1 1,0-1 0,-1 0 0,1 0 0,0 0 0,0 1 0,0-1 0,-1 1 0,1-1 0,0 1 0,0-1 0,0 1 0,0 0 0,0-1-1,0 1 1,0 0 0,0 0 0,0 0 0,0 0 0,0 0 0,1 0 0,-2 2 0,-1 3 12,0-1-1,0 1 1,1 0 0,0 0-1,-2 8 1,1-5-47,1-1-1,0 1 1,1-1 0,0 1-1,0 0 1,1-1 0,0 1-1,1 0 1,2 11 0,-2-18-2,-1-1 1,1 0 0,0 0 0,0 0 0,0 1 0,0-1 0,0 0 0,0 0 0,0-1-1,0 1 1,1 0 0,-1 0 0,0-1 0,1 1 0,-1 0 0,0-1 0,1 1-1,-1-1 1,0 0 0,1 1 0,-1-1 0,3 0 0,38 1-156,-28-2 168,-8 1 17,-1 0 0,1 0 0,0-1 0,0 1 0,0-2 0,-1 1 0,1 0 0,0-1 0,-1 0 0,0-1 0,7-3 0,-9 4 28,1-1-1,-1 0 1,0 1-1,0-1 1,0-1-1,-1 1 0,1 0 1,-1-1-1,0 1 1,0-1-1,0 0 1,0 1-1,-1-1 0,1 0 1,-1 0-1,1-8 1,0 2 107,-1 1 1,0-1-1,0 0 1,-1 0 0,-2-16-1,1 22-127,1 0-1,-1 0 1,0 0-1,0 0 1,0 0 0,-1 0-1,0 0 1,1 0-1,-1 1 1,0-1-1,-1 1 1,1-1-1,-1 1 1,1 0 0,-6-4-1,-2-1 63,0 1-1,-1 1 1,-19-9-1,26 13-117,0 0 0,-1 0-1,0 1 1,1-1-1,-1 1 1,0 0-1,0 1 1,0-1 0,0 1-1,1 0 1,-1 0-1,-8 2 1,12-1-21,-1 0-1,0 0 1,1 0 0,-1 1 0,1-1-1,-1 0 1,1 1 0,0-1 0,-1 1-1,1 0 1,0-1 0,0 1-1,0 0 1,0 0 0,0 0 0,1-1-1,-1 1 1,0 3 0,-8 36-1138,9-34 1001,0 20-654,0-27 839,0 1 0,0 0 0,1-1-1,-1 1 1,0 0 0,1-1-1,-1 1 1,1 0 0,-1-1-1,1 1 1,-1-1 0,1 1 0,-1-1-1,1 1 1,-1-1 0,1 1-1,0-1 1,-1 0 0,1 1 0,0-1-1,-1 0 1,1 1 0,0-1-1,-1 0 1,1 0 0,0 0 0,0 0-1,-1 1 1,2-1 0,52 0-771,-23 0-218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6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0 32 272</inkml:trace>
  <inkml:trace contextRef="#ctx0" brushRef="#br0" timeOffset="1">0 32 272,'190'-28'833,"-152"25"-204,-39 13-37,1 1 1,-2 0-1,0-1 1,0 0-1,-1 1 0,-6 16 1,2-8-495,5-10-58,0 1-1,0-1 1,1 1 0,1 0 0,-1 0-1,2 10 1,0 3 69,1-22-94,1-1 0,-1 1 1,1 0-1,-1-1 1,1 1-1,0-1 0,-1 0 1,1 0-1,-1 0 1,1 0-1,3-1 0,-2 1 54,79 0-2921,-76 0-131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30T09:35:47.746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31 179 6451,'0'0'4031,"22"0"-3222,73-3-444,-88 3-380,0-1-1,1-1 1,-1 1 0,0-1-1,0 0 1,0-1 0,0 0-1,0 0 1,0 0 0,-1-1-1,0 0 1,0 0 0,0 0-1,0-1 1,0 0 0,-1 0-1,0-1 1,0 0 0,7-11-1,-11 16-27,0-1 0,0 0 0,0 0 0,0 1 0,0-1 0,0 0 0,-1 0-1,1 0 1,-1 0 0,1 0 0,-1 0 0,0 0 0,0 0 0,0 0 0,0 0 0,0 0 0,0 0 0,0 0-1,-1 0 1,1 0 0,-2-3 0,1 3 17,-1-1 1,1 1-1,-1 0 0,0-1 0,0 1 0,0 0 0,0 0 1,0 0-1,-1 0 0,1 1 0,0-1 0,-1 1 0,-3-2 1,-3-1-125,0 0 1,-1 1-1,1 0 1,-1 1-1,1 0 1,-1 0-1,-15 1 1,22 2 128,1 1 0,-1 0 0,1 0 0,-1 0-1,1 0 1,0 0 0,0 1 0,0-1 0,0 1 0,0-1 0,1 1-1,-1 0 1,1 0 0,-2 4 0,-4 6 10,-1-1 11,-17 27 3,0 1-1,-35 83 1,59-120 3,-1-1 0,1 1-1,1 0 1,-1-1 0,0 1 0,1 0 0,-1 0 0,1-1 0,0 1-1,0 0 1,0 0 0,0-1 0,1 1 0,0 4 0,0-6 27,0 1 1,0-1 0,0 1-1,0-1 1,0 0 0,1 1 0,-1-1-1,1 0 1,-1 0 0,1 0 0,-1 0-1,1 0 1,-1 0 0,1 0 0,0-1-1,0 1 1,-1-1 0,1 1-1,0-1 1,0 0 0,3 1 0,42 5 347,1-2 1,87-3-1,-126-2-350,-1 0 1,1 0-1,-1-1 0,0-1 0,0 1 0,9-5 1,-14 6-350,1-1 1,0 0 0,-1 0 0,0 0-1,1 0 1,-1 0 0,0-1-1,0 1 1,0-1 0,-1 0-1,1 0 1,0 0 0,-1 0 0,0 0-1,2-5 1,0-7-4138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6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61 4626,'0'0'4341,"4"47"-2570,5-16-1759,-2-9-8,-2 1 0,0-1 0,-1 1 0,0 28 0,-4-49-17,2 20 50,-3-22-47,1 1 0,0-1 0,0 1 0,0 0 0,1-1 0,-1 1 0,0-1 0,0 1 0,0 0 0,0-1 0,0 1 0,1-1 0,-1 1 0,0-1 0,1 1 0,-1-1 0,0 1 0,1-1 0,-1 1 0,0-1 0,1 1 0,-1-1 0,1 0 0,-1 1 0,1-1 0,-1 0 0,2 1 0,-2-1-81,16-203-330,-16 186 453,-1 11-34,1 0-1,0 0 1,0 0 0,1 0-1,2-10 1,-3 14-4,1 1 0,-1-1 1,1 0-1,0 1 0,0-1 0,0 1 1,0-1-1,0 1 0,0 0 0,0-1 1,1 1-1,-1 0 0,0 0 0,1 0 1,-1 0-1,1 0 0,-1 0 0,1 0 1,-1 1-1,1-1 0,0 0 0,-1 1 1,4-1-1,-3 0-4,28-6-55,0 1 0,0 2 0,37-2 0,-66 6 10,-1 1 0,1-1 0,-1 0 0,1 0 0,-1 0 0,1 1 0,-1-1 0,1 0 0,-1 1 0,0-1 0,1 0 0,-1 1 0,1-1 0,-1 1 0,0-1 0,1 0 0,-1 1 0,0-1 0,0 1 0,1-1 0,-1 1 0,0-1 0,0 1 0,0-1 0,0 1 0,0-1 0,1 1 0,-1-1 0,0 1 0,0-1 0,0 1 0,0 0 0,-1-1 0,1 1 0,0 0 0,-3 21-2017,-11 4-1375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6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273 0 4626,'0'0'1990,"-1"26"-1627,-1 191 163,2 100-219,0-316-312,-1-1 0,1 1 0,0 0 0,0-1 1,0 1-1,0 0 0,0-1 0,0 1 0,0 0 1,0-1-1,0 1 0,0-1 0,0 1 0,0 0 1,1-1-1,-1 1 0,0 0 0,0-1 0,1 1 1,-1-1-1,0 1 0,1 0 0,-1-1 0,1 1 1,-1-1-1,1 1 0,-1-1 0,1 0 0,-1 1 1,1-1-1,-1 1 0,1-1 0,-1 0 0,1 0 1,0 1-1,-1-1 0,1 0 0,0 0 0,-1 0 0,1 1 1,-1-1-1,1 0 0,0 0 0,0 0 0,0-30 296,0 2-201,0 17-59,-1-1 0,0 1 0,-1 0 0,-2-15 0,2 23-42,0 0 1,0 0-1,0 1 1,0-1-1,0 0 1,-1 1-1,1-1 1,-1 1-1,1-1 1,-1 1-1,0 0 1,0-1-1,0 1 1,0 0-1,-1 0 1,1 1-1,0-1 1,-1 0-1,0 1 1,1-1-1,-4 0 1,-7-2-71,0 1 0,0 0 0,-1 1 0,1 1 0,-1 0-1,0 0 1,-21 3 0,-2-1-127,34 0 202,1-1-1,0 1 1,-1 0 0,1 0-1,0 0 1,0 0-1,0 0 1,0 1 0,0-1-1,0 1 1,0-1-1,1 1 1,-1-1-1,1 1 1,-1 0 0,1 0-1,-1 0 1,1 0-1,0 0 1,-2 5 0,-18 44 71,17-32-73,0 0 1,1 1-1,1-1 1,1 23 512,15-42-78,199 0-2159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6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142 21 4594,'0'0'1862,"-11"-3"-1672,-34-13-374,42 16 171,1-1 1,-1 1 0,0 0-1,1 0 1,-1 0 0,1 0-1,-1 0 1,1 0 0,-1 1 0,1-1-1,-1 1 1,1 0 0,-1 0-1,1 0 1,0 0 0,-1 0-1,1 0 1,0 1 0,0-1-1,0 1 1,0-1 0,0 1 0,0 0-1,-2 3 1,1-2-48,1 0 1,-1 1 0,1-1-1,0 1 1,0-1-1,0 1 1,0 0-1,1 0 1,-1-1-1,1 1 1,0 0 0,0 8-1,1-12 33,1 1-1,-1 0 0,1 0 1,-1-1-1,1 1 0,-1 0 1,1-1-1,0 1 1,-1-1-1,1 1 0,0-1 1,0 1-1,0-1 1,-1 0-1,1 1 0,0-1 1,0 0-1,0 1 1,0-1-1,0 0 0,-1 0 1,1 0-1,0 0 0,0 0 1,0 0-1,0 0 1,1 0-1,37-1 532,-27 1-334,0 0-106,-6-1-40,1 1 0,-1 0 0,1 0 0,-1 1-1,1 0 1,-1 0 0,0 0 0,1 1 0,-1 0 0,0 0-1,0 1 1,6 3 0,30 18 32,-27-17 12,-1 1 0,0 0 0,-1 2 0,0-1 0,0 1 0,-1 1 0,15 17 0,-25-25 18,-1 1 1,1-1-1,-1 0 0,0 1 1,-1-1-1,1 0 0,0 1 1,-1-1-1,0 1 0,0-1 1,0 1-1,0-1 0,0 1 0,-1-1 1,0 1-1,0-1 0,0 1 1,0-1-1,0 0 0,0 0 1,-1 1-1,-3 4 0,-2-3 177,-1 0 0,1-1 1,0 0-1,-1-1 0,0 0 0,0 0 0,0-1 0,0 0 0,0 0 0,-14 1 1,-9-1 339,-49-3 1,25-1-2089,43 2-916,-4 0-1318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6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112 104 2113,'0'0'3607,"-10"-3"-3498,-2-2-98,8 3-6,1 0 0,-1 1-1,0-1 1,-1 1 0,1 0 0,0 0 0,0 0-1,0 1 1,-8-1 0,10 2 4,1 0 0,0 0 0,-1-1 0,1 1 0,0 0 0,0 1 0,0-1 0,0 0 0,0 0 0,0 0 0,0 1 1,0-1-1,1 0 0,-1 1 0,0-1 0,1 0 0,-1 1 0,0 1 0,-11 33 133,12-33-120,-3 5-16,1 0-1,0 0 0,1 0 1,0 0-1,0 0 0,1 1 1,0-1-1,0 0 0,1 0 1,2 9-1,-2-16-6,-1 0 1,1 0-1,0 0 1,0 0-1,0 0 1,0 0-1,0 0 1,0 0-1,0-1 1,1 1-1,-1 0 1,0-1-1,0 1 1,0 0-1,1-1 1,-1 0-1,0 1 1,1-1-1,1 0 1,30 3-8,-28-2 5,14 0 8,5 0 24,0 0 0,44-5 1,-66 4-21,1-1 0,-1 0 0,0 0 1,1 0-1,-1 0 0,1 0 0,-1-1 0,0 1 0,0-1 1,0 1-1,0-1 0,0 0 0,0 0 0,-1 0 0,1 0 1,0 0-1,-1 0 0,0 0 0,1 0 0,-1-1 0,0 1 1,0-1-1,0 1 0,-1 0 0,1-1 0,0 0 1,-1-3-1,3-10 35,-2 0 0,0-1 0,-3-22 1,1 11-148,1 22 66,0 0 0,0 0 0,-1 0 0,0 0 1,0 1-1,0-1 0,-1 0 0,-4-9 0,5 13 3,0 0 0,0 0 0,-1 0-1,1 1 1,-1-1 0,1 0 0,-1 0-1,0 1 1,1-1 0,-1 1 0,0-1 0,0 1-1,0 0 1,0 0 0,0 0 0,-1 0-1,1 0 1,0 0 0,0 1 0,-1-1-1,1 1 1,0 0 0,-1-1 0,-3 1 0,3 0-120,0 0 0,0 1 1,0-1-1,0 0 1,0 1-1,0 0 0,0-1 1,0 1-1,1 0 1,-1 0-1,0 1 0,1-1 1,-1 1-1,1-1 1,-1 1-1,1 0 0,0 0 1,-1 0-1,1 0 1,0 0-1,0 1 0,1-1 1,-1 0-1,0 1 1,1 0-1,0-1 0,-2 6 1,-10 15-933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6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27 0 3602,'0'0'3006,"0"11"-2939,-12 55 392,8-46-451,0 1 0,-2 37 0,6-57-10,0 0 1,0 0-1,0 0 0,0 0 1,0 0-1,0 0 1,0 1-1,0-1 0,1 0 1,-1 0-1,0 0 1,1 0-1,-1 0 0,1 0 1,-1 0-1,1 0 1,0 1-1,21 1 44,-22-3-42,16-1 98,1 0 1,-1-1-1,26-8 0,12-1-1432,-49 10-526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6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0 0 4482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7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46 18 2897,'0'0'5630,"-1"-3"-5198,-1-9-205,2 9-110,-1 3-116,1 1 0,-1-1-1,1 0 1,0 0 0,-1 1 0,1-1 0,0 0 0,-1 1 0,1-1 0,0 0-1,-1 1 1,1-1 0,0 0 0,0 1 0,-1-1 0,1 1 0,0-1-1,0 1 1,0-1 0,-1 1 0,1-1 0,0 0 0,0 1 0,0-1-1,0 1 1,0-1 0,0 2 0,-13 118 67,-3 10 16,13-107-121,1 0 1,1 32-1,1-52 16,0-2-144,0-30-433,2 19 568,0 1-1,1 0 0,0 0 0,0 0 1,1 0-1,0 1 0,0-1 0,1 1 1,8-10-1,2-6-43,18-33-792,55-71 0,-86 125 829,0 1 28,-1 0 0,1 0 0,-1 0 0,1 0 0,0 0 0,0 0 0,-1 1 0,1-1 0,1 1 0,-1-1 0,0 1 1,0 0-1,4-2 0,-5 3-50,21 58 179,-15-18 530,-2 0 1,-1 0-1,-2 0 1,-5 56-1,1-10-946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71"/>
    </inkml:context>
    <inkml:brush xml:id="br0">
      <inkml:brushProperty name="width" value="0.1" units="cm"/>
      <inkml:brushProperty name="height" value="0.1" units="cm"/>
      <inkml:brushProperty name="color" value="#CC66FF"/>
    </inkml:brush>
  </inkml:definitions>
  <inkml:trace contextRef="#ctx0" brushRef="#br0">223 16 2193,'0'0'4506,"16"-3"-4175,3 1-266,41-9 259,-60 33 4512,0-3-4165,-7 0-516,0 0 1,-2 0-1,0-1 0,0 0 1,-2 0-1,-16 20 0,-2 6 103,-176 344 262,201-362-8553,4-19 5277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72"/>
    </inkml:context>
    <inkml:brush xml:id="br0">
      <inkml:brushProperty name="width" value="0.1" units="cm"/>
      <inkml:brushProperty name="height" value="0.1" units="cm"/>
      <inkml:brushProperty name="color" value="#CC66FF"/>
    </inkml:brush>
  </inkml:definitions>
  <inkml:trace contextRef="#ctx0" brushRef="#br0">104 1 5090,'0'0'2738,"0"3"-2664,0 5 221,1 1 0,-2 0 0,1-1 0,-1 1 0,0-1 0,-1 1 0,0-1 0,0 1 1,-1-1-1,0 0 0,-7 13 0,-19 22 285,23-37-533,1 1 1,0-1-1,1 1 0,-1 0 0,1 0 0,1 0 0,-1 1 0,1-1 1,1 1-1,0 0 0,0 0 0,0 0 0,-1 14 0,3-22-45,0 1-1,0 0 0,0-1 1,0 1-1,-1 0 1,1-1-1,0 1 0,0 0 1,0-1-1,0 1 1,0-1-1,1 1 0,-1 0 1,0-1-1,0 1 1,0 0-1,1-1 0,-1 1 1,0-1-1,0 1 1,1 0-1,-1-1 0,1 1 1,-1-1-1,0 1 1,1-1-1,-1 1 0,1-1 1,-1 0-1,1 1 1,0-1-1,-1 0 0,1 1 1,-1-1-1,1 0 1,-1 1-1,1-1 0,0 0 1,-1 0-1,1 0 1,0 0-1,-1 0 0,1 0 1,0 0-1,-1 0 1,1 0-1,0 0 0,-1 0 1,1 0-1,0 0 1,-1 0-1,2-1 0,6 1-35,2-2-39,-1 1 0,0-1 0,0-1 0,0 0 0,0 0 0,0-1 0,0 0 0,-1 0 0,0-1 0,11-8 0,-6 5-1260,0 0 0,29-12 0,-21 14-1594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73"/>
    </inkml:context>
    <inkml:brush xml:id="br0">
      <inkml:brushProperty name="width" value="0.1" units="cm"/>
      <inkml:brushProperty name="height" value="0.1" units="cm"/>
      <inkml:brushProperty name="color" value="#CC66FF"/>
    </inkml:brush>
  </inkml:definitions>
  <inkml:trace contextRef="#ctx0" brushRef="#br0">1 1 8836,'0'0'4546,"0"40"-11973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30T09:35:47.747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1 15 1713,'0'0'6707,"0"22"-6294,0 146 52,0-96-839,0-73 367,1 1 0,0 0 0,-1-1 0,1 1 0,0 0 0,-1-1 0,1 1 0,-1-1-1,1 1 1,-1-1 0,1 1 0,-1-1 0,1 1 0,-1-1 0,0 1 0,1-1 0,-1 0 0,0 1 0,1-2 0,7-30 13,1 0 1,2 0 0,1 1-1,1 1 1,18-29 0,-29 55 96,1-1-58,1-1 1,-1 1 0,1 0-1,-1 0 1,1 0 0,6-4-1,-10 8-51,1 1 1,0-1-1,0 1 0,0-1 0,0 1 0,0-1 0,0 1 0,0-1 0,0 1 1,1 0-1,-1-1 0,0 1 0,0 0 0,0 0 0,0 0 0,0 0 1,0 0-1,1 0 0,-1 0 0,0 1 0,0-1 0,0 0 0,0 1 0,0-1 1,0 1-1,0-1 0,0 1 0,0-1 0,0 1 0,0-1 0,0 1 0,0 0 1,0 0-1,-1 0 0,1-1 0,0 1 0,-1 0 0,1 0 0,0 0 1,-1 0-1,2 2 0,3 6 4,0 1 0,0 0 0,0 0 0,-1 0 0,-1 0-1,0 1 1,0-1 0,-1 1 0,1 16 0,-1 0 13,-2 0-1,-4 47 0,2-63 124,0-13 400,0-19-129,4 14-407,-1 0 0,1-1 0,1 1 0,-1 0 1,1 0-1,0 1 0,1-1 0,-1 0 0,2 1 0,-1 0 0,0 0 0,8-7 0,10-10-64,37-31 0,-53 48 144,1 1 0,-1-1 0,1 1 1,0 0-1,1 1 0,-1 0 0,1 0 1,-1 0-1,1 1 0,0 0 0,0 1 1,1-1-1,-1 2 0,17-2 0,-24 3-82,-1 0-1,1 0 0,-1 0 0,1 0 1,-1 0-1,1 1 0,-1-1 1,1 0-1,-1 1 0,1-1 0,-1 0 1,1 1-1,-1-1 0,0 0 0,1 1 1,-1-1-1,1 1 0,-1-1 0,0 0 1,0 1-1,1-1 0,-1 1 0,0 0 1,0-1-1,1 1 0,-1-1 0,0 1 1,0-1-1,0 1 0,0-1 1,0 1-1,0 0 0,1 23 29,-2-18-25,2 9 42,0-1 0,-2 1-1,0-1 1,0 0 0,-2 1 0,0-1 0,0 0 0,-1 0-1,-10 21 1,-1-12-22,12-19-70,0 0 1,0 0 0,0 0 0,0 1 0,1-1 0,-1 1-1,1 0 1,0 0 0,1 0 0,-2 8 0,30-43-8709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74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20 1 6563,'0'0'3265,"-9"124"-2944,2-89-49,4-1-144,3-8-80,0-5-48,0-10-64,0-5-1649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75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0 1 4914,'0'0'0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76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1 158 5410,'0'0'2775,"3"8"-2778,3 24 167,-2-1 1,0 1-1,-2 53 0,-2-46-233,0-27-344,0-30 441,1 8-3,0 0-1,0 0 1,1 0-1,1 0 1,0 1-1,0-1 1,1 1 0,9-17-1,48-71 187,-49 80-99,3-5 148,39-53 829,-47 67-946,0-1 0,1 1 0,0 0 0,1 0 0,15-10 0,-23 17-158,0 1 0,0-1 0,0 1 1,0-1-1,0 1 0,0-1 0,0 1 0,-1 0 1,1 0-1,0-1 0,0 1 0,0 0 0,0 0 1,0 0-1,0 0 0,1 0 0,-1 0 1,0 0-1,-1 1 0,1-1 0,0 0 0,0 0 1,0 1-1,0-1 0,0 1 0,1 0 0,0 0 11,-1 1-1,1-1 1,-1 1-1,1 0 0,-1-1 1,0 1-1,1 0 1,-1 0-1,0 0 0,0 0 1,1 3-1,1 7 13,0 0-1,-1-1 1,2 19 0,-1-11-116,-2 0 0,0 1 1,-1-1-1,-1 1 1,0-1-1,-2 0 1,0 0-1,-1 0 1,-1 0-1,-1-1 1,0 1-1,-13 23 1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77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84 0 4290,'0'0'6024,"-1"18"-5725,1-11-246,-2 25 253,-2 1 0,-7 32 0,-12 51 552,-9 135 1,22-2-3288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78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0 53 3362,'0'0'9460,"174"-52"-9460,-136 52-272,-2 0-1873,-1 0-1313,-13 0-2529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79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58 171 1761,'0'0'6827,"23"0"-6558,75-1-146,-89 2-116,0-1 0,0-1 1,0 0-1,0 0 0,0-1 0,0 0 0,0 0 0,0-1 1,-1-1-1,0 1 0,1-1 0,-1 0 0,0-1 0,-1 0 1,9-7-1,-15 10-3,0 1 0,0-1 1,-1 0-1,1 0 0,0 0 0,-1 0 0,1 0 1,-1 0-1,0 0 0,1-1 0,-1 1 1,0 0-1,0 0 0,-1 0 0,0-4 1,1 2-105,-1-1 0,1 1 0,-1 0 0,0 0 0,-1 0 0,-2-6 0,1 6 16,0 0 1,0 1-1,-1-1 1,0 1-1,0 0 1,0 0-1,0 0 1,0 1-1,-1-1 1,1 1 0,-1 0-1,1 0 1,-1 1-1,-5-2 1,0 0-41,-1 1 1,1 1-1,-1 0 1,1 0-1,-19 1 1,26 1 111,-1 0 0,1 0 0,-1 1 0,1-1 1,0 1-1,0-1 0,0 1 0,0 0 0,0 0 1,0 1-1,0-1 0,0 1 0,1-1 1,-1 1-1,1 0 0,-3 4 0,-35 59-103,32-51 108,-8 14 2,-21 55 1,33-72 4,0-1-1,1 0 1,0 1-1,1 0 1,1 0-1,0 0 1,0 0-1,2 17 0,0-28 3,-1 1-1,1-1 1,-1 0-1,1 1 0,-1-1 1,1 1-1,0-1 1,0 0-1,0 0 0,0 0 1,0 1-1,0-1 0,0 0 1,0 0-1,0 0 1,1 0-1,-1-1 0,0 1 1,0 0-1,1 0 0,-1-1 1,1 1-1,-1-1 1,1 1-1,-1-1 0,1 0 1,2 1-1,49 1 230,-42-2-82,60-1 856,86-12-1,-101 7-905,-56 6-270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80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1 121 6851,'0'0'5072,"0"4"-5144,0 40 230,2-1 0,2 1 0,18 85 0,-22-128-163,0 0 0,0-1-1,0 1 1,1 0 0,-1-1 0,0 1-1,0 0 1,0-1 0,0 1 0,0 0 0,1-1-1,-1 1 1,0-1 0,1 1 0,-1 0-1,0-1 1,1 1 0,-1-1 0,1 1 0,-1-1-1,1 1 1,-1-1 0,1 0 0,-1 1-1,1-1 1,-1 0 0,1 1 0,0-1 0,-1 0-1,1 1 1,0-1 0,-1 0 0,1 0-1,-1 0 1,1 0 0,0 0 0,-1 0 0,1 0-1,0 0 1,-1 0 0,2 0 0,0-1 5,-1 0 0,0 0 0,0 1 0,0-1 1,0 0-1,0-1 0,0 1 0,0 0 0,0 0 1,0 0-1,0 0 0,-1-1 0,1 1 0,0 0 1,-1-1-1,1-1 0,3-15-71,-1 1 0,-1 0 0,0-21 1,-1 21 88,0 0 1,1-1 0,6-23 0,0 20-3,0 1 1,2 0 0,0 0-1,1 1 1,1 1-1,1-1 1,1 2 0,18-20-1,-31 36-32,0 1-1,0-1 1,-1 1 0,1-1-1,0 0 1,0 1-1,0 0 1,0-1 0,0 1-1,-1-1 1,1 1-1,0 0 1,0 0 0,0-1-1,0 1 1,0 0-1,0 0 1,0 0-1,0 0 1,0 0 0,0 0-1,0 1 1,0-1-1,0 0 1,0 0 0,0 1-1,0-1 1,0 0-1,0 1 1,-1-1 0,2 2-1,27 21-589,-19-14-40,52 31-4468,-51-31 2294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81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1 129 2353,'0'0'6675,"3"27"-6085,-3-6-500,0-1 0,2 0-1,0 1 1,1-1 0,1 0 0,1 0 0,1-1 0,1 1 0,15 31 0,-21-50-82,-1-1 0,1 1 0,-1-1-1,1 1 1,-1-1 0,1 1 0,-1-1 0,1 0 0,0 1 0,-1-1 0,1 0 0,0 1 0,-1-1-1,1 0 1,0 0 0,-1 0 0,1 0 0,0 0 0,-1 1 0,1-1 0,0 0 0,-1-1-1,1 1 1,0 0 0,0 0 0,-1 0 0,1 0 0,0 0 0,-1-1 0,1 1 0,1-1 0,19-12 328,-12 2-307,0-1-1,0 0 0,-1 0 0,-1 0 0,0-1 0,5-14 0,26-87 1385,-29 82-1053,1 1 0,28-59 0,-28 78-535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82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357 0 5042,'0'0'4064,"-11"25"-3678,-4 14-310,-43 91 134,50-113-60,0 0 0,-1-1 1,-1 0-1,-1 0 0,0-1 1,-1 0-1,-1-1 0,-20 18 0,28-30-90,-1 1-1,0-1 1,0 0-1,0 0 1,0-1-1,0 0 1,-1 0-1,1 0 1,0-1-1,0 0 1,-1 0-1,1-1 1,-7-1-1,3 2-81,7 0 2,1-1 0,0 1-1,0 0 1,-1-1-1,1 0 1,0 1-1,0-1 1,0 0-1,0 0 1,0 0 0,0 0-1,0 0 1,0-1-1,0 1 1,0 0-1,1-1 1,-1 0 0,1 1-1,-1-1 1,1 0-1,0 0 1,-1 0-1,1 0 1,0 0-1,0 0 1,0 0 0,1 0-1,-2-4 1,0-5-394,0-1 1,1 1-1,0 0 1,2-19-1,-1 12-335,0 15 719,0 0 0,1 0 1,-1 0-1,1 1 0,-1-1 0,1 0 0,0 0 1,0 1-1,0-1 0,1 1 0,-1-1 1,1 1-1,-1-1 0,1 1 0,0 0 0,0 0 1,0 0-1,0 0 0,0 0 0,0 0 0,0 0 1,1 1-1,-1-1 0,1 1 0,-1 0 1,1-1-1,0 1 0,3 0 0,5-3 594,0 2 0,1-1-1,0 1 1,-1 1 0,20 0-1,-27 2-529,-1-1 0,0 1 0,0 0-1,-1 0 1,1 0 0,0 0-1,0 0 1,0 1 0,-1-1 0,1 1-1,0 0 1,-1 0 0,0-1 0,1 2-1,-1-1 1,0 0 0,0 0-1,1 3 1,35 54 128,-30-45-114,59 104 147,-66-116-311,0-1 0,0 0 0,0 0 0,0 1 0,0-1 0,0 0-1,0 0 1,1 0 0,-1 0 0,0 0 0,1-1 0,-1 1 0,0 0 0,1 0 0,-1-1-1,1 1 1,-1-1 0,1 0 0,0 1 0,-1-1 0,1 0 0,-1 0 0,1 0 0,1 0 0,13 0-3347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83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71 1 6163,'0'0'5464,"0"24"-4768,0 146 51,1-106-555,0-22-68,-1 1 1,-2 0-1,-2-1 0,-12 57 1,4-57-61,2-10-40,2 0 0,1 1 0,1 0 0,-2 44 0,8-76-147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30T09:35:47.748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184 34 5282,'0'0'6438,"-5"-3"-6104,4 2-330,-1 0 0,0 0 0,0 0 0,0 0 0,0 1 0,0-1 0,0 0 0,0 1 1,0 0-1,0-1 0,0 1 0,0 0 0,0 0 0,0 0 0,0 1 0,0-1 1,0 0-1,0 1 0,-2 0 0,0 1-3,-1 0-1,1 0 1,0 1-1,0 0 1,0-1 0,0 1-1,1 1 1,-7 5 0,-2 5 20,0 0 1,1 1 0,0 0 0,-9 18 0,15-24-19,1 0 1,0 1-1,0-1 1,1 1-1,0 0 1,1 0-1,0-1 1,1 2-1,-1 10 1,2-19-16,0 0 0,0 0 0,1-1 0,-1 1 1,1 0-1,-1 0 0,1 0 0,-1-1 0,1 1 1,0 0-1,0-1 0,0 1 0,0-1 1,0 1-1,0-1 0,0 1 0,1-1 0,-1 0 1,0 1-1,1-1 0,-1 0 0,1 0 0,-1 0 1,1 0-1,0 0 0,-1-1 0,1 1 0,0 0 1,0-1-1,-1 1 0,1-1 0,4 1 0,6 0-106,1 0 0,0 0 0,24-3-1,-16 0 8,-13 2 73,1-1 0,-1 0 0,1-1 0,-1 0 0,0 0 0,1-1-1,-1 0 1,0 0 0,-1-1 0,13-8 0,-16 10 43,0-1 0,0-1 0,0 1-1,0 0 1,-1-1 0,1 0 0,-1 0 0,0 0-1,0 0 1,0 0 0,-1-1 0,0 1 0,0-1-1,0 0 1,0 0 0,-1 0 0,1 1-1,-1-1 1,0-6 0,-1-46 86,0 53-82,-1 0 1,0 0-1,0 1 1,0-1-1,0 0 1,-1 0 0,1 1-1,-1-1 1,0 1-1,0-1 1,-3-3-1,-9-11 14,-18-18 350,30 34-371,0 0 0,-1 0 0,1 1 0,0-1 0,-1 1 0,0 0 0,1 0 1,-1 0-1,0 0 0,1 0 0,-1 0 0,0 1 0,0 0 0,-5-1 0,4 2-147,0 0 0,0 0 0,-1 0-1,1 0 1,0 1 0,0 0-1,0 0 1,0 0 0,1 0 0,-1 0-1,1 1 1,-1 0 0,1 0 0,0 0-1,0 0 1,0 0 0,0 0 0,-4 7-1,3-4-186,0 0-1,1 0 1,-1 0-1,1 0 1,0 1-1,1-1 1,0 1-1,0 0 1,0-1 0,1 1-1,-1 9 1,2-15 225,1-1 1,-1 1 0,1-1 0,0 1-1,-1-1 1,1 0 0,0 1 0,-1-1 0,1 0-1,0 1 1,0-1 0,-1 0 0,1 0-1,0 0 1,0 0 0,-1 0 0,1 0 0,0 0-1,0 0 1,-1 0 0,1 0 0,0 0-1,0 0 1,0-1 0,3 1-296,28 0-1188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84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196 64 3362,'0'0'2307,"-7"-4"-2139,2 1 209,-1 0 0,1 1-1,-1-1 1,1 1 0,-1 1 0,0-1-1,0 1 1,0 0 0,-10-1-1,9 2-292,0 0 0,1 1 0,-1-1 0,0 1-1,1 0 1,-1 1 0,0 0 0,-7 3 0,11-3-95,0 0 1,0 0-1,0 0 1,0 0-1,0 1 1,0-1-1,0 1 1,1 0-1,-1 0 1,1 0-1,0 0 1,0 1 0,0-1-1,0 0 1,1 1-1,-2 4 1,0 5-40,0-1 0,1 0 1,1 1-1,0-1 0,1 1 1,2 20-1,-1 2-211,-1-33 239,0 0 0,0-1 0,1 1 0,-1 0 0,1-1 0,-1 1 0,1 0-1,0-1 1,-1 1 0,1-1 0,0 0 0,0 1 0,0-1 0,0 0 0,1 1 0,-1-1-1,0 0 1,0 0 0,1 0 0,-1 0 0,1 0 0,-1 0 0,1 0 0,-1-1 0,1 1-1,-1 0 1,1-1 0,0 0 0,-1 1 0,1-1 0,3 1 0,8 0 39,-1 0-1,1 0 1,16-2 0,-13 1 2,-6 0-8,76-4 57,-77 2-56,1 0 0,-1 0 1,1-1-1,-1 0 0,0-1 1,15-7-1,-19 8 8,0-1-1,-1 1 1,1-1-1,-1 0 1,0 0-1,0 0 1,0-1-1,-1 1 1,0-1-1,1 0 1,-2 0 0,1 0-1,0 0 1,-1 0-1,0-1 1,2-9-1,0-4 169,-1 1 0,-1 0 0,0-35-1,-3 51-151,1 0 0,-1 0-1,1 0 1,-1 0-1,0 0 1,0 1 0,0-1-1,0 0 1,0 0-1,0 1 1,0-1 0,0 0-1,-1 1 1,1 0 0,-1-1-1,1 1 1,-1 0-1,0-1 1,1 1 0,-1 0-1,0 0 1,0 1-1,0-1 1,0 0 0,-3 0-1,-8-4 73,0 1 1,-22-3-1,29 6-75,-5-1-266,0 0 1,-1 1 0,1 0 0,-1 1 0,1 0 0,-1 1 0,1 0 0,0 1 0,-12 3 0,-12 15-2415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85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0 55 5106,'0'0'2047,"7"12"-1634,-1 3-210,-1-1 1,-1 1-1,0 1 0,-1-1 1,-1 1-1,1 22 0,-2-26-193,-1 0 0,2 1-1,-1-1 1,2 0-1,0 0 1,0 0-1,1 0 1,0 0 0,1-1-1,11 19 1,-11-93 1300,-5-78-1324,0 136 13,0-1 1,1 1-1,0 0 0,0 0 0,0-1 0,1 1 0,0 0 0,0 0 0,0 0 0,0 1 0,1-1 0,0 0 0,0 1 0,0 0 0,1 0 0,-1 0 0,1 0 0,0 0 0,0 1 0,0 0 1,1-1-1,-1 2 0,1-1 0,7-3 0,1 0-5,0 1 0,0 0 1,1 1-1,-1 1 0,1 0 1,0 1-1,0 0 0,18 1 1,-25 2 10,-1-1 0,1 1 1,0 1-1,12 3 0,-13-3-128,1 0 1,0-1-1,0 1 0,13-1 1,17-1-3760,-26 0-861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86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296 0 4882,'0'0'1948,"2"30"-1215,11 97-218,9 20 230,-14-100-502,4 73-1,-12 206 1034,0-332-1254,0 1 0,0-1 1,-1 0-1,0 0 1,0 0-1,0 1 0,-1-1 1,0 1-1,0-1 1,0 1-1,-1 0 0,0 0 1,0 0-1,0 0 1,-1 0-1,1 1 0,-1-1 1,0 1-1,-1 0 1,1 0-1,-1 1 1,1-1-1,-1 1 0,0 0 1,0 0-1,0 1 1,-1-1-1,1 1 0,-1 1 1,1-1-1,-1 1 1,0-1-1,0 2 0,-6-1 1,2 0-39,-1 1 1,0 0-1,0 1 1,0 0-1,0 1 1,1 0-1,-1 1 1,1 0-1,0 1 1,-15 6-1,24-9 13,-11 5-9,1 0 0,0 1 0,-17 13 0,26-18-4,-1 1-1,1-1 1,-1 1 0,1-1-1,0 1 1,0 0-1,0 0 1,0 0-1,1 1 1,-1-1 0,1 0-1,0 0 1,-1 1-1,2-1 1,-1 1 0,0-1-1,1 1 1,-1 3-1,1-1-16,0-1 0,0 1 0,1-1 0,-1 1 0,1-1 0,0 1 0,1-1 0,2 9 0,-2-11 30,0 0 1,1 0 0,-1 0 0,0-1 0,1 1-1,0-1 1,-1 1 0,1-1 0,0 0-1,0 0 1,0 0 0,0 0 0,1-1 0,4 2-1,9 2-12,0 0-1,0-2 1,0 0-1,1-1 0,-1-1 1,1 0-1,30-4 0,5 1-3132,-38 2 1024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87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6 195 224,'0'0'5024,"14"0"-4504,107 3 214,-111-3-687,0 0 1,0-1 0,0 0 0,0-1 0,0 1-1,-1-2 1,19-6 0,-25 8-36,0-1-1,0 0 1,0 0-1,0 0 1,0 0-1,-1 0 1,1-1-1,0 1 1,-1-1 0,0 0-1,0 1 1,0-1-1,0 0 1,0 0-1,-1-1 1,1 1 0,-1 0-1,0 0 1,0-1-1,0 1 1,0-1-1,0 1 1,-1-1-1,0 1 1,0-7 0,1-9-37,-1-21 290,0 39-241,0-1 0,-1 1 0,1 0 0,0-1 0,-1 1 0,1 0 0,-1-1 0,1 1 0,-1 0 0,0 0 0,0 0 0,1-1 0,-1 1 0,0 0 0,0 0 0,0 0 0,0 0 0,0 0 0,0 1 0,-1-1 0,1 0 0,-2-1 0,-11-2-30,1 1 0,0 0 0,-1 0 0,0 2 0,1 0 1,-1 0-1,-16 2 0,6-1-94,21 1 95,1 0-1,-1 0 0,0 0 1,0 0-1,0 1 0,1-1 1,-1 1-1,0 0 1,1-1-1,0 1 0,-1 0 1,1 1-1,0-1 0,0 0 1,0 1-1,-2 3 1,-28 45-20,26-37 9,1 0 0,1 0 0,0 1-1,-3 27 1,-3 9-10,8-38 0,0 1-1,1 0 0,0 0 1,2-1-1,2 23 0,-3-34 46,0 0-1,1 0 0,0 0 0,-1 0 1,1 0-1,0 0 0,0 0 0,0 0 1,1 0-1,-1 0 0,0-1 0,1 1 1,-1 0-1,1-1 0,-1 1 0,1-1 1,0 0-1,-1 1 0,1-1 0,0 0 1,0 0-1,0 0 0,0-1 0,0 1 0,0 0 1,0-1-1,0 1 0,3-1 0,7 2 194,0-1 0,1 0 0,22-2-1,-14 0-42,13 2 52,60-3 592,-85 1-1119,0-1 1,0 0 0,0 0 0,0 0-1,0-1 1,0-1 0,15-7-1,-14 5-2167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88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0 56 4466,'0'0'1889,"9"14"-1529,-3-4-300,12 18 162,24 53 0,-8 24 643,-14-35-737,-20-70-93,0 1 1,0-1-1,0 1 1,0 0 0,1-1-1,-1 1 1,0 0-1,0-1 1,0 1 0,0-1-1,1 1 1,-1-1-1,0 1 1,1-1-1,-1 1 1,0-1 0,1 1-1,-1-1 1,1 1-1,-1-1 1,1 1-1,-1-1 1,1 0 0,-1 1-1,1-1 1,-1 0-1,2 1 1,4-17 304,-1-45-421,-4 50 133,-1-46-61,0 32 0,3-42 0,-2 62 28,0-1 0,0 0 0,1 0 0,0 0-1,0 1 1,0-1 0,0 1 0,1-1 0,0 1 0,0 0 0,1 0 0,4-5 0,-2 4-17,1 0-1,0 1 1,0 0 0,1 0 0,-1 1 0,1 0-1,0 0 1,0 1 0,0 0 0,16-4 0,-4 3-93,1 1 1,-1 0 0,31 1-1,-51 2 24,0 0 1,1 1-1,-1-1 0,0 0 0,1 0 0,-1 1 0,0-1 0,1 0 0,-1 1 1,0-1-1,0 0 0,0 1 0,1-1 0,-1 1 0,0-1 0,0 0 1,0 1-1,0-1 0,0 1 0,0-1 0,0 1 0,0-1 0,0 0 0,0 1 1,0-1-1,0 1 0,0-1 0,0 1 0,0-1 0,0 1 0,-1 1-402,1 13-2015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89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7 171 3554,'0'0'2139,"8"4"-1533,-1 0-448,0-1 1,1 0-1,-1 0 1,1-1-1,-1 0 1,1 0-1,0-1 1,0 0-1,9 0 1,9 0 427,-15-1-448,0 0 0,0 0 0,0-1 0,16-3 0,-24 4-123,1-2 0,-1 1 0,0 0 0,1-1 0,-1 1 0,0-1 0,0 0 0,0 0-1,0 0 1,0-1 0,0 1 0,-1-1 0,1 1 0,-1-1 0,0 0 0,0 0-1,3-5 1,-1-1 31,-1 0-1,0 0 1,0 0 0,-1 0-1,0 0 1,-1 0-1,0-1 1,0 1-1,-1-1 1,-1-10-1,1 10 55,-2 9-106,-1 0 1,1 0 0,-1 0 0,1 1 0,-1-1-1,0 0 1,1 1 0,-1 0 0,0 0 0,-4 0-1,-8-2 10,-12-6 10,20 5-39,-1 1 0,1 0-1,-1 0 1,1 1 0,-1 0 0,-7 0-1,10 1 0,0 0 0,0 0 0,1 1-1,-1 0 1,0 0 0,0 1-1,1-1 1,-1 1 0,1 0 0,-1 0-1,1 0 1,0 1 0,0-1-1,0 1 1,0 0 0,0 1-1,1-1 1,-1 0 0,1 1 0,0 0-1,0 0 1,0 0 0,1 0-1,-1 0 1,1 1 0,0-1-1,-2 8 1,0 0 13,0 1 0,1-1 0,1 0-1,0 1 1,0-1 0,1 21 0,-1 13-7,-4 69 111,6-113-78,1-1 0,0 0 1,0 0-1,0 1 0,0-1 0,0 0 1,0 0-1,0 0 0,0-1 1,1 1-1,-1 0 0,0 0 0,1-1 1,-1 1-1,0 0 0,1-1 0,-1 1 1,1-1-1,-1 0 0,3 1 1,34 7 429,-36-8-408,28 4 612,0-1 1,39-3-1,-16-4-5550,-42 2 1221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90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146 108 2721,'0'0'3399,"-4"-1"-3284,1 0-104,0 0 0,0 0 0,1 1 0,-1-1 0,0 1 0,0 0-1,0 0 1,0 0 0,0 0 0,1 0 0,-1 0 0,0 1 0,0 0 0,0-1 0,0 1 0,1 0 0,-1 0 0,1 1 0,-1-1 0,0 0 0,1 1 0,0 0 0,-1-1 0,1 1 0,0 0-1,0 0 1,0 0 0,-3 5 0,-4 4 42,1 0 1,0 1-1,1 0 0,-10 20 0,14-25-61,1 0-1,0 0 1,0 0-1,0 0 1,1 0 0,0 1-1,1-1 1,0 0 0,0 0-1,2 13 1,-2-18 9,1-1 0,-1 0 0,1 0 1,0 0-1,-1-1 0,1 1 0,0 0 1,0 0-1,0 0 0,0 0 0,0-1 1,0 1-1,0 0 0,0-1 0,0 1 1,0-1-1,0 1 0,0-1 0,0 0 1,0 1-1,0-1 0,0 0 0,1 0 1,-1 0-1,1 0 0,36 2 81,-34-2-66,33 2 104,-26-1-99,0 0 0,0 0-1,1-1 1,-1-1 0,0 0 0,0-1-1,14-3 1,-21 3-8,1-1-1,-1 1 1,0-1-1,0 0 1,0 0-1,-1-1 1,1 1 0,-1-1-1,1 1 1,-1-1-1,-1 0 1,1-1-1,0 1 1,-1 0-1,0-1 1,0 1 0,0-1-1,-1 0 1,1 1-1,0-9 1,2-10 30,-2 1 1,0-1-1,-2-26 1,0 33-34,1-4-175,-1 15 252,0 0 1,0-1-1,0 1 0,0 0 1,-1-1-1,0 1 1,-2-7-1,2 11-61,1-1-1,-1 0 1,-1 1-1,1-1 1,0 1 0,0 0-1,0-1 1,-1 1-1,1 0 1,-1 0 0,1 0-1,-1-1 1,1 2-1,-1-1 1,0 0 0,1 0-1,-1 0 1,0 1-1,0-1 1,0 1 0,1 0-1,-1-1 1,0 1-1,-3 0 1,-4-1-198,-1 0 0,1 1 0,0 0 0,0 1 0,-17 2 0,21-1-70,-1-1 0,1 1 0,0 1 0,0-1 0,0 1 0,1-1 0,-1 1-1,1 1 1,-1-1 0,-6 7 0,-5 8-1209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91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62 4 400,'0'-1'5213,"0"-1"-5146,0 2-107,-2 37 999,-7 46 0,-2 13-201,11-90-749,-3 304 105,5-284-94,0 1 0,-2 0 0,-1 0 0,-1 0 1,-2-1-1,-12 52 0,11-62-35,2-11 1,1 1 1,0 1 0,0-1 0,1 0 0,0 0 0,0 1-1,0-1 1,1 0 0,0 1 0,1 10 0,0-16 22,0 0 1,0 0-1,0-1 1,0 1-1,0 0 1,0-1-1,0 1 1,0-1-1,0 1 0,0-1 1,0 1-1,0-1 1,1 0-1,-1 1 1,0-1-1,0 0 1,0 0-1,2 0 1,1 0 39,30 5 110,0-2 0,55-1 0,-58-3-1551,-14 1-1508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92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49 4 3554,'0'-4'10514,"1"56"-10450,-3-1 0,-14 86 0,5-83-63,3 1 0,-4 91 0,12-145-3,1 0 1,-1-1 0,1 1-1,-1 0 1,1 0 0,-1 0-1,1 0 1,0-1 0,0 1-1,-1 0 1,1-1 0,0 1-1,0 0 1,0-1 0,-1 1-1,1-1 1,0 0 0,0 1-1,0-1 1,0 0 0,0 1 0,0-1-1,0 0 1,0 0 0,0 0-1,0 0 1,0 0 0,0 0-1,1 0 1,40 0 51,-33 0-28,-1-1-15,0 0 0,0-1 0,0 0 0,0-1 0,-1 1 0,1-2 0,-1 1 0,0-1 0,0 0 0,0 0 1,8-7-1,25-14-517,-37 24 253,-1 0 0,0 0-1,0 0 1,0 0 0,0-1-1,0 1 1,0-1 0,0 1-1,0-1 1,2-3 0,1-9-3612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93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1 1 11829,'0'0'5075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30T09:35:47.749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0 1 2161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9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113 139 416,'0'0'4141,"0"-6"-3813,3-28 1689,-32 34-569,25 1-1451,1 0-1,-1 0 0,0 1 0,1-1 0,-1 1 0,1 0 0,0 0 0,0 0 0,-1 1 0,1-1 0,1 1 0,-1-1 1,0 1-1,-3 5 0,-16 13 6,20-20-5,1 1 0,0-1 0,0 1 0,0 0 0,0 0 0,0-1 0,0 1-1,0 0 1,1 0 0,-1 0 0,1 0 0,-1 0 0,1 0 0,0 0 0,0 0-1,0 3 1,1 42-86,0-27 69,-2-16 15,1 0 0,0-1 0,0 1 0,1-1 0,-1 1 0,1-1 0,0 1 0,0-1 1,0 1-1,0-1 0,0 1 0,1-1 0,3 6 0,-2-6-2,0-1 0,0 1 1,0-1-1,1 0 0,-1 0 0,1 0 0,-1 0 0,1 0 1,0-1-1,-1 0 0,1 0 0,5 1 0,-1 0 8,0 0-1,0-1 0,1 0 1,-1-1-1,1 0 0,-1 0 1,0 0-1,1-1 0,-1-1 1,0 0-1,1 0 0,-1 0 1,0-1-1,-1 0 1,1 0-1,0-1 0,-1 0 1,0-1-1,0 1 0,0-1 1,-1-1-1,9-8 0,-2 3 18,45-46 32,-53 52-34,0 0 0,-1-1 0,0 1-1,0-1 1,-1 0 0,0 0 0,0-1 0,0 1 0,2-8 0,-4 10 25,-1-1-1,1 1 1,-1 0-1,0 0 0,0 0 1,0 0-1,0 0 1,-1 0-1,0 0 1,1 0-1,-2 0 1,1 0-1,0 0 1,-1 1-1,0-1 1,1 0-1,-2 1 1,1-1-1,0 1 1,-1 0-1,1 0 1,-1 0-1,0 0 1,-5-4-1,0 1-4,0 1 1,-1-1-1,1 1 0,-1 1 0,0 0 0,-1 0 0,1 1 1,-1 0-1,-10-2 0,13 4-129,1-1-1,-1 1 1,0 0 0,0 1-1,0-1 1,0 1-1,0 1 1,0-1 0,0 1-1,0 0 1,1 1 0,-1 0-1,0 0 1,1 0-1,-1 1 1,1 0 0,0 0-1,0 1 1,0-1 0,0 1-1,1 1 1,-7 5-1,-17 26-2731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9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89 673 2049,'0'0'2644,"0"-9"-2391,0-6 59,0 0 1,-1 1-1,-1-1 0,0 1 0,0 0 0,-2 0 0,-5-15 0,3 12-153,0 0 0,1 0 0,1-1-1,1 0 1,1 0 0,0 0-1,1 0 1,2-24 0,-4-47-64,2 81-76,-1 0 0,0 1 0,0 0 0,-1-1 0,-5-10 0,5 11-14,0 1-1,0-1 1,1 1 0,-1-1 0,2 0 0,-1 0 0,1 0-1,0-7 1,1-116 267,0 129-276,1 0 0,0 1 0,0-1 0,0 0 0,0 1-1,0-1 1,0 1 0,0-1 0,0 1 0,0 0 0,0-1-1,0 1 1,0 0 0,0 0 0,0-1 0,0 1 0,1 0 0,-1 0-1,0 1 1,0-1 0,0 0 0,0 0 0,2 1 0,0-1-1,10 0 22,0 1-1,0 0 1,-1 1 0,21 6-1,-27-7-105,0 1-1,0 1 0,-1-1 1,1 1-1,0 0 0,-1 0 1,0 0-1,0 1 1,0 0-1,0 0 0,7 8 1,-7-3-1592,-4 0-520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9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40 1745,'0'0'10677,"44"0"-10517,-22 0-160,6 0 0,10 0 0,6-3 0,3-11-1089,-3-9-3521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97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80 1 5587,'0'0'3783,"6"29"-3260,17 98-14,-19-96-322,-1 0 0,-1 0 0,-4 42 0,1-15 28,0-39-197,0-1-1,-2 1 0,0-1 0,0 0 1,-10 26-1,-40 81 57,17-46-44,36-78-66,0-1 0,0 0-1,0 0 1,0 1 0,-1-1 0,1 0-1,0 1 1,0-1 0,0 0 0,0 1-1,0-1 1,0 0 0,0 1 0,0-1-1,0 0 1,0 1 0,0-1-1,0 0 1,0 1 0,0-1 0,0 0-1,0 1 1,0-1 0,0 0 0,0 0-1,0 1 1,1-1 0,-1 0-1,0 1 1,0-1 0,0 0 0,0 0-1,1 1 1,-1-1 0,0 0 0,0 0-1,1 1 1,-1-1 0,0 0-1,1 0 1,-1 0 0,0 0 0,0 1-1,1-1 1,-1 0 0,1 0 0,22-3-146,23-15 318,-39 14-235,-2 1-273,0 0 1,0 0 0,0 0 0,0-1 0,4-4 0,2-10-1940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98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0 59 7619,'0'0'3362,"205"-6"-3362,-147-10-176,-4 1-1121,-6 3-1264,-17 2-1889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499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87 7 5603,'0'0'2113,"-1"0"-2114,1 0 0,-1 0 0,1-1 0,-1 1 0,1 0 0,-1 0 1,1 0-1,-1 0 0,1 0 0,-1 0 0,1 0 0,-1 0 0,1 0 1,-1 0-1,1 0 0,-1 0 0,1 0 0,-1 0 0,0 0 0,1 0 1,-1 0-1,1 1 0,0-1 0,-1 0 0,-2 3 85,0 0-1,0 0 1,0 1-1,1-1 1,0 0-1,-1 1 1,1-1-1,1 1 1,-1 0-1,-1 4 1,-5 9-16,2-7-66,1 1 0,0 0 0,0 0 0,1 0 0,1 0 0,0 1 0,0-1 0,1 1-1,1 0 1,0 0 0,0-1 0,1 1 0,3 20 0,-2-30-28,-1-1 1,1 0-1,-1 1 1,1-1-1,0 0 1,0 0-1,0 0 1,0 0-1,0 0 0,0 0 1,0 0-1,0 0 1,0 0-1,0 0 1,0 0-1,1-1 1,-1 1-1,0-1 0,0 1 1,1-1-1,-1 1 1,1-1-1,-1 1 1,3-1-1,40 2-429,-32-2 383,5 0 73,1-1 0,33-4 1,-45 3 7,1 0-1,-1 0 1,1 0 0,-1-1 0,0 0 0,0 0 0,-1-1 0,1 1 0,-1-1 0,10-9-1,-9 7 68,0 0-1,0 0 1,-1-1-1,0 0 0,0 0 1,-1 0-1,0 0 0,0-1 1,0 1-1,-1-1 1,-1 0-1,1 0 0,-1 0 1,0-1-1,-1 1 0,0 0 1,-1-1-1,1 1 0,-2-9 1,1 15-26,0 0 0,0 0 0,-1 1 0,1-1 0,-1 0 0,1 0 0,-1 1 0,1-1 0,-1 0 0,0 1-1,0-1 1,0 1 0,0-1 0,0 1 0,0-1 0,0 1 0,0 0 0,-1 0 0,1-1 0,-2 0 0,-2-1-17,0 0 0,1 1 0,-1 0 0,0 0 0,0 0 0,-10-2 0,-3 0-66,-1 1 0,1 2-1,-21-1 1,37 2-55,1 0 1,-1 0-1,1 0 1,-1 0-1,0 0 0,1 0 1,-1 0-1,1 1 1,-1-1-1,1 0 0,-1 1 1,1 0-1,-1-1 1,-1 2-1,2-1-190,1 0 1,-1 1 0,1-1-1,-1 0 1,1 1-1,0-1 1,-1 0-1,1 1 1,0-1-1,0 0 1,0 1-1,0-1 1,1 3 0,-1 4-613,0 4-2103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500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1 0 4178</inkml:trace>
  <inkml:trace contextRef="#ctx0" brushRef="#br0" timeOffset="1">1 0 4178,'204'18'1822,"-163"-14"-744,-41 27 16,0 152 1411,0-182-2512,1-1 1,-1 1-1,0 0 0,0-1 1,0 1-1,0 0 1,1-1-1,-1 1 1,0-1-1,1 1 0,-1 0 1,0-1-1,1 1 1,-1-1-1,1 1 0,-1-1 1,1 1-1,-1-1 1,1 1-1,-1-1 0,1 0 1,-1 1-1,1-1 1,0 0-1,-1 0 0,2 1 1,25 3-81,-20-3-41,0-2 0,0 1 0,0-1 0,0 0 0,12-4 0,-14 2-375,1 0-1,-1 0 1,0-1-1,-1 0 1,1 0-1,0 0 0,6-8 1,1-4-3048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502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212 0 4002,'0'0'5725,"-17"1"-5648,-50 3-159,65-4 62,0 0 1,1 0-1,-1 1 1,1-1 0,-1 1-1,1-1 1,-1 1-1,1 0 1,-1 0-1,1-1 1,0 1 0,-1 0-1,1 0 1,0 0-1,0 1 1,-1-1-1,1 0 1,0 0-1,0 1 1,1-1 0,-1 0-1,0 1 1,0-1-1,1 1 1,-1-1-1,0 3 1,0 1-31,0 1 0,0-1 0,1 1 0,-1-1 0,2 9 0,-1-5-75,1-7 107,0 0 0,-1 0 0,1-1 1,0 1-1,0 0 0,0 0 0,0-1 0,0 1 0,0 0 0,0-1 1,1 1-1,-1-1 0,1 0 0,-1 1 0,1-1 0,-1 0 1,1 0-1,0 0 0,-1 0 0,1 0 0,0 0 0,0-1 0,0 1 1,0 0-1,0-1 0,2 1 0,55 10 89,-26-8-32,-11-1 118,1 1 1,-1 0 0,1 2-1,31 10 1,-50-13-167,-1 0 0,0 0-1,0 0 1,1 0 0,-2 1-1,1-1 1,0 1 0,0 0-1,-1 0 1,0 0 0,1 0-1,2 5 1,-4-6 63,0 0-1,0 0 1,0 0 0,0 1-1,0-1 1,0 0 0,-1 1-1,1-1 1,-1 0 0,1 1-1,-1-1 1,0 1-1,0-1 1,0 1 0,-1-1-1,1 0 1,0 1 0,-1-1-1,0 0 1,1 1 0,-2 2-1,1-4 45,-1 1-1,1-1 1,0 0-1,0 1 1,-1-1-1,1 0 0,0 0 1,-1 0-1,1 0 1,-1 0-1,0 0 1,1-1-1,-1 1 1,0 0-1,1-1 0,-1 0 1,0 1-1,-3-1 1,-38 2 1391,29-3-1255,-149 1 385,157 1-737,0-1 0,0 1 0,0 0 0,0 0 0,0 1 0,0 0 0,0 0 0,0 0 0,1 1 0,-1 0 0,1 0 0,0 0 0,-5 5 0,0 0-869,1 0-1,0 0 1,1 1-1,0 1 1,-11 15-1,7-5-2611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503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51 1 5539,'0'0'3676,"0"31"-2905,0 100 27,-12 158 1710,6-209-2506,5-70 10,-6 61 45,6-64-60,0-1-1,0 0 0,-1 1 1,0-1-1,0 0 1,-1 0-1,0 0 1,-4 6-1,7-12-12,0 0-1,0 0 0,0 0 0,0 0 0,0 0 0,0 0 1,0 0-1,0 0 0,0 0 0,0-1 0,0 1 0,0 0 1,0 0-1,0 0 0,0 0 0,0 0 0,0 0 1,0 0-1,0 0 0,0 0 0,0 0 0,0 0 0,0 0 1,0 0-1,-1 0 0,1 0 0,0 0 0,0 0 0,0 0 1,0 0-1,0 0 0,0 0 0,0 0 0,0 0 0,0 0 1,0 0-1,0 0 0,0 0 0,0 0 0,-1 0 0,1 0 1,0 0-1,0 0 0,0 0 0,0 0 0,0 0 0,0 0 1,0 0-1,0 0 0,0 0 0,0 0 0,0 0 0,0 0 1,0 0-1,0 0 0,0 0 0,0 0 0,0 1 0,-1-1 1,1 0-1,0 0 0,0 0 0,0 0 0,0-9-1545,0 5 1296,0-30-3805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504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318 0 3698,'0'0'6982,"-11"13"-6886,-24 25-65,-170 174 1597,139-156-1289,66-55-579,21 0-960,1 1 1284,25 5-1,-26-2 349,1-2 1,26 0-1,-34-3-750,78-2 1006,-33-4-7314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30T09:35:47.750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42 0 4018,'0'0'4183,"4"6"-4063,-1-4-45,-1 0-1,0 1 1,0 0-1,-1-1 1,1 1-1,0 0 1,-1 0-1,0 0 1,0 0-1,0 0 1,0 0-1,0 0 1,0 0-1,-1 1 1,1-1-1,-1 0 1,0 0-1,0 0 1,-1 1-1,1-1 1,0 0-1,-1 0 1,0 0-1,0 0 1,-2 6-1,-20 30 145,18-33-190,1 0 0,0 0-1,0 1 1,1 0 0,0-1 0,0 1 0,0 0 0,1 0 0,0 1 0,1-1 0,-1 0 0,1 11 0,1-17-27,0 0 0,0-1 1,1 1-1,-1 0 0,0-1 0,0 1 0,1 0 0,-1-1 1,1 1-1,-1-1 0,0 1 0,1 0 0,-1-1 1,1 1-1,-1-1 0,1 0 0,0 1 0,-1-1 1,1 1-1,-1-1 0,1 0 0,0 1 0,-1-1 1,1 0-1,0 0 0,-1 0 0,1 1 0,0-1 0,0 0 1,-1 0-1,1 0 0,1 0 0,29-1 122,-22 1-91,12 0-61,-6 0-241,-1 0 1,1 0-1,-1-1 1,29-7-1,-20 4-2999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505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281 14 6195,'0'0'5269,"-14"-3"-5082,4 0-189,6 1-6,0 1 1,0 0 0,0 0 0,-1 0-1,1 1 1,0-1 0,-1 1-1,1 0 1,0 0 0,-1 0 0,1 1-1,0 0 1,-1-1 0,1 1 0,0 1-1,0-1 1,0 1 0,0 0-1,0 0 1,-4 2 0,-7 7-116,-37 31-212,48-39 263,1 0-1,-1 0 1,1 1-1,0 0 0,0-1 1,1 1-1,-1 0 1,1 1-1,0-1 0,0 0 1,-2 6-1,4-9 50,0 0-1,1 0 0,-1 0 1,0 0-1,0 0 0,0 0 0,1 0 1,-1 0-1,1 0 0,-1 0 1,1-1-1,-1 1 0,1 0 1,-1 0-1,1 0 0,0 0 0,-1-1 1,1 1-1,0 0 0,0-1 1,-1 1-1,1 0 0,0-1 1,0 1-1,0-1 0,0 0 0,0 1 1,0-1-1,0 0 0,0 1 1,0-1-1,0 0 0,0 0 1,1 0-1,46 7 361,-38-6-370,20 2 349,-10-2-181,0 1 0,0 2 0,24 6 1,-37-8-139,-1 0 0,0 1 1,0 0-1,0 0 0,-1 0 0,1 1 1,-1 0-1,0 0 0,0 0 1,0 1-1,0-1 0,-1 1 1,1 0-1,3 7 0,-4-4 110,1 0 1,-1 1-1,-1 0 0,1-1 1,-1 1-1,-1 0 0,0 1 1,0-1-1,-1 0 0,0 1 1,0-1-1,-2 15 0,-7-20 1617,-168 27-97,-19 22-3235,180-51-1805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506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76 0 1056,'0'0'6515,"0"13"-6386,-3 60 1836,-25 134 1,26-194-1869,-19 148 178,0 298 0,40-459-206,394 0 1564,-413 0-1599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507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16 1 3105,'0'0'4141,"0"0"-4125,0 0 0,0 0 0,0 0 0,0 0 1,0 0-1,-1 0 0,1 0 0,0 1 0,0-1 0,0 0 0,0 0 0,0 0 0,0 0 0,0 0 1,0 0-1,0 0 0,0 0 0,0 0 0,0 0 0,0 0 0,0 0 0,0 0 0,0 0 1,0 1-1,0-1 0,0 0 0,-1 0 0,1 0 0,0 0 0,0 0 0,0 0 0,0 0 1,0 0-1,0 0 0,0 0 0,0 0 0,0 0 0,0 0 0,0 0 0,-1 0 0,1 0 1,0 0-1,0 0 0,0 0 0,0 0 0,0 0 0,0 0 0,0-1 0,0 1 0,0 0 0,0 0 1,0 0-1,0 51 852,-9 197 1732,5-162-2848,35-85 186,-25-1-55,0-1-1,0 1 1,0-1-1,0 0 0,0-1 1,-1 0-1,1 1 0,6-4 1,-6 1-587,1 1 0,-1-1 1,0 0-1,-1 0 1,1-1-1,7-7 0,3-7-3514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508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0 0 11701,'0'0'1073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50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1 210 3618,'0'0'5586,"23"1"-5263,4 1-289,14 1 12,48 9-1,-83-11-5,0 0 0,-1 0 0,1 0-1,0-1 1,0 0 0,-1-1 0,1 1 0,0-1-1,0 0 1,6-2 0,-9 1-6,1 0 1,-1 0-1,1 0 0,-1 0 1,0-1-1,0 1 0,0-1 1,0 0-1,-1 0 0,1 0 1,-1 0-1,0 0 0,0-1 1,4-7-1,-2 2-17,-1-1 0,0 0-1,0 0 1,-1 0 0,0 0 0,-1 0 0,0 0 0,-1-1 0,-1-14 0,1 10-18,0 13-23,-1 0 1,1 0 0,-1 0-1,1 0 1,-1 0-1,0 0 1,0 0-1,1 0 1,-1 0-1,-1 1 1,1-1-1,0 0 1,0 1-1,-1-1 1,1 1 0,-1-1-1,1 1 1,-1 0-1,0-1 1,1 1-1,-1 0 1,0 0-1,0 0 1,0 1-1,0-1 1,0 0-1,0 1 1,0-1 0,0 1-1,0 0 1,-2-1-1,-11-1-55,0 0 0,0 1 0,-18 2 1,21-1 122,9 0-56,0 0-1,0 0 1,0 0-1,0 1 1,0-1 0,0 1-1,0 0 1,0 0-1,0 0 1,0 0 0,0 1-1,0-1 1,1 1-1,-1-1 1,1 1 0,-1 0-1,1 0 1,0 0-1,-1 0 1,-1 4-1,-11 8-41,14-13 100,-1 0 81,0 1 0,0 0 0,0 0 0,0 0 0,1 0 0,-1 0 0,1 0 0,-1 0 0,1 1 0,-2 2 1,2-4-64,-8 16-73,1 0 0,0 1 0,1-1 0,1 2 0,0-1 1,2 1-1,-4 27 0,3 13 1,2 65 0,3-102 1,0-20 16,0 0 0,1 0 0,-1 0 0,1 0 0,-1 0 0,1 0-1,0 0 1,0 0 0,0 0 0,0 0 0,0-1 0,0 1 0,0 0-1,0 0 1,1-1 0,-1 1 0,1-1 0,-1 0 0,1 1 0,0-1 0,-1 0-1,1 0 1,0 0 0,0 0 0,0 0 0,0 0 0,0-1 0,0 1 0,0 0-1,0-1 1,0 0 0,4 1 0,10 1 176,0-1-1,1-1 1,22-2-1,-11 1-84,128 1-140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51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155 38 3906,'0'0'1971,"-10"3"-1984,7-2 12,-2 0 5,0 0-1,1 1 0,-1-1 0,1 1 0,0 0 1,0 0-1,0 1 0,0-1 0,0 1 0,0 0 1,0 0-1,1 0 0,-1 0 0,1 1 1,-4 6-1,-3 4 112,1 1 0,0 0 0,2 1-1,0 0 1,0 0 0,2 0 0,0 1 0,1 0 0,0 0 0,2 0 0,-2 19 0,4-23-101,0-5-5,0 1 0,0-1 0,1 0 0,3 16 0,-3-22-6,-1 0 1,1 1 0,0-1-1,0 0 1,1 0 0,-1 0-1,0 0 1,1 0 0,-1 0 0,1 0-1,0 0 1,0 0 0,-1-1-1,1 1 1,0-1 0,1 0-1,-1 1 1,0-1 0,0 0-1,4 1 1,6 1-10,-1 0 0,1-1 0,-1-1 0,1 0 0,0-1 1,16-1-1,-1 1-46,-20-1 44,0 1 1,1-1-1,-1 0 1,0 0 0,0-1-1,0 0 1,-1 0-1,1-1 1,0 0-1,-1 0 1,1 0 0,-1-1-1,0 0 1,0 0-1,-1-1 1,1 1-1,8-11 1,-9 8 28,1 0 0,-1 0 1,-1-1-1,1 0 0,-1 0 0,-1 0 0,1 0 1,-1-1-1,-1 1 0,0-1 0,0 1 0,0-1 0,-1 0 1,0-12-1,-1-8-49,-1-43-232,0 67 254,0 0 0,0 1-1,0-1 1,-1 0 0,1 0 0,-1 0-1,0 1 1,-1-1 0,1 1-1,-1 0 1,-5-8 0,4 7 10,0 1 0,0-1 0,0 1 0,-1-1 0,1 1 0,-1 0 0,0 1-1,0-1 1,0 1 0,-1 0 0,1 1 0,-1-1 0,0 1 0,0 0 0,0 0 0,0 1 0,0 0 0,0 0 0,0 0 0,-12 1 0,17 0-44,-1 0 1,1 0 0,-1 1-1,1-1 1,-1 0 0,1 1 0,-1 0-1,1-1 1,0 1 0,-1 0-1,1-1 1,0 1 0,-1 0-1,1 0 1,0 0 0,0 0 0,0 0-1,0 0 1,0 0 0,0 1-1,0-1 1,1 0 0,-1 1-1,0-1 1,1 0 0,-1 1-1,1-1 1,-1 1 0,0 1 0,0 5-253,-1 0 1,1 0-1,0 0 1,1 10 0,0-17 267,0-1 0,0 1 0,0-1-1,0 1 1,0-1 0,1 0 0,-1 1 0,0-1 0,0 1 0,0-1 0,1 1 0,-1-1 0,0 0 0,1 1 0,-1-1 0,0 0-1,1 1 1,-1-1 0,0 0 0,1 1 0,-1-1 0,0 0 0,1 0 0,-1 1 0,1-1 0,-1 0 0,1 0 0,-1 0 0,1 0-1,-1 0 1,0 0 0,1 0 0,0 0 0,21 0-176,-13 0 50,27 0-629,2 0-709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51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 0 2225,'0'5'10487,"0"32"-10008,-2 1-1,-9 48 1,8-63-478,0-1 1,2 1 0,1-1-1,3 32 1,8-28 72,-10-24-73,0 0-1,0 0 1,0 0-1,0 0 1,0 0-1,0 0 1,-1 1-1,1-1 0,0 0 1,-1 1-1,0 3 1,1-5 0,-1-1-1,0 1 1,1-1 0,-1 1 0,0-1 0,1 1 0,-1-1-1,1 1 1,-1-1 0,1 1 0,-1-1 0,1 0-1,-1 1 1,1-1 0,-1 0 0,1 1 0,0-1-1,-1 0 1,1 0 0,-1 1 0,1-1 0,0 0-1,-1 0 1,1 0 0,0 0 0,-1 0 0,1 0-1,1 0 1,24 0 17,-20 0-6,26 0-82,50-9-1,-76 9-281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51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203 1 3185,'0'0'3431,"7"0"-3337,30 0 2859,-62 0-1963,3 0-922,12-1-52,0 1 0,0 0 1,0 1-1,-17 3 0,24-2-24,-1-1 0,0 0 0,1 1 0,0 0 0,-1-1 0,1 1 0,0 1 0,0-1 0,0 0 0,0 1 0,0 0 0,1-1 0,-1 1 0,1 0 0,-1 1 0,-1 3 0,-7 12-13,1 2 0,1-1-1,1 1 1,1 0 0,0 1-1,-6 44 1,7-36-4,4-21 15,0 1 1,0-1-1,1 1 0,0-1 0,1 1 0,0-1 0,1 11 0,0-18 23,0-1 1,0 1-1,0-1 1,0 0 0,0 1-1,0-1 1,1 0-1,-1 0 1,0 0 0,1 0-1,-1 0 1,1 0-1,-1 0 1,1 0-1,-1-1 1,1 1 0,0 0-1,-1-1 1,1 0-1,2 1 1,41 8 284,-39-8-265,44 4 349,78-1-1,-128-4-499,1-1-1,-1 1 1,1-1 0,0 1-1,-1-1 1,1 0-1,-1 1 1,1-1 0,-1 0-1,0 1 1,1-1-1,-1 0 1,0 0 0,1 0-1,-1 1 1,0-1 0,0 0-1,0 0 1,1 0-1,-1 1 1,0-1 0,0 0-1,0 0 1,-1 0-1,1 1 1,0-1 0,0 0-1,-1-1 1,1-7-1593,3-12-3576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51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 1 3330,'0'0'4041,"0"34"-3243,3 110-504,-2-51-101,-2 274 417,-9-212 289,12-171-919,0-1-1,2 1 1,-1 0 0,2 0 0,8-19 0,0-1-73,-6 13 270,0 1 0,2 0 0,1 1 0,1 0 0,19-27 0,-30 47-150,1 0 1,0 0-1,0 0 1,0 0-1,0 0 1,1 1-1,-1-1 0,0 0 1,0 1-1,0-1 1,1 1-1,-1-1 1,0 1-1,0-1 0,1 1 1,-1 0-1,0 0 1,1 0-1,-1 0 0,0 0 1,1 0-1,-1 0 1,0 0-1,1 1 1,-1-1-1,0 0 0,1 1 1,1 0-1,0 0 15,-1 1-1,1-1 1,0 1 0,0-1-1,-1 1 1,1 0-1,-1 0 1,1 0 0,3 5-1,4 7 43,-1 0 0,-1 0 0,-1 1 0,0 0 0,0 1-1,-2-1 1,0 1 0,-1 0 0,0 1 0,-2-1 0,1 1 0,-2-1 0,-1 1-1,0-1 1,-4 28 0,-10 17 520,2-15-1331,9-15-3021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514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80 1 5587,'0'0'3783,"6"29"-3260,17 98-14,-19-96-322,-1 0 0,-1 0 0,-4 42 0,1-15 28,0-39-197,0-1-1,-2 1 0,0-1 0,0 0 1,-10 26-1,-40 81 57,17-46-44,36-78-66,0-1 0,0 0-1,0 0 1,0 1 0,-1-1 0,1 0-1,0 1 1,0-1 0,0 0 0,0 1-1,0-1 1,0 0 0,0 1 0,0-1-1,0 0 1,0 1 0,0-1-1,0 0 1,0 1 0,0-1 0,0 0-1,0 1 1,0-1 0,0 0 0,0 0-1,0 1 1,1-1 0,-1 0-1,0 1 1,0-1 0,0 0 0,0 0-1,1 1 1,-1-1 0,0 0 0,0 0-1,1 1 1,-1-1 0,0 0-1,1 0 1,-1 0 0,0 0 0,0 1-1,1-1 1,-1 0 0,1 0 0,22-3-146,23-15 318,-39 14-235,-2 1-273,0 0 1,0 0 0,0 0 0,0-1 0,4-4 0,2-10-1940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30T09:35:47.751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1 17 3298,'0'0'3350,"7"3"-2880,-5-2-416,0 1 1,0-1-1,0 0 1,1 1-1,-1-1 0,-1 1 1,1-1-1,0 1 1,0 0-1,-1 0 0,1 0 1,-1 0-1,2 2 1,-1 0 59,-1 1 0,0-1 1,0 0-1,0 0 0,-1 1 1,1-1-1,-1 0 0,0 0 0,-1 8 1,0 1 79,-2 1 1,1-1-1,-8 21 0,6-22-156,0 1 0,1-1-1,1 1 1,-2 24 0,4-7-305,0-29-67,0-15 86,0 6 249,0-1 1,1 0-1,0 1 0,1-1 0,0 1 0,0-1 0,1 1 1,0 0-1,0 0 0,1 0 0,0 0 0,1 1 1,-1-1-1,1 1 0,1 0 0,-1 1 0,11-10 1,2-1 38,1 1 0,1 0 1,1 2-1,0 0 1,0 1-1,27-10 0,-22 15-121,-26 8 79,1 0 0,-1 0 0,1 0 0,-1 0 0,1 0 0,0 0 0,-1 0 1,1 1-1,-1-1 0,1 0 0,-1 0 0,1 0 0,-1 1 0,1-1 0,-1 0 0,1 1 0,-1-1 0,0 1 0,1-1 0,-1 0 0,1 1 0,-1-1 1,0 1-1,1-1 0,-1 1 0,0-1 0,0 1 0,1-1 0,-1 1 0,0-1 0,0 1 0,0 0 0,0-1 0,0 1 0,0-1 0,0 1 1,0 0-1,7 167 1370,-8-161-1295,0 1 1,0-1-1,-1 0 0,0 0 0,0 0 0,0 0 0,-1 0 1,0 0-1,-6 9 0,-9 23-309,17-37-181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515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0 59 7619,'0'0'3362,"205"-6"-3362,-147-10-176,-4 1-1121,-6 3-1264,-17 2-1889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516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87 7 5603,'0'0'2113,"-1"0"-2114,1 0 0,-1 0 0,1-1 0,-1 1 0,1 0 0,-1 0 1,1 0-1,-1 0 0,1 0 0,-1 0 0,1 0 0,-1 0 0,1 0 1,-1 0-1,1 0 0,-1 0 0,1 0 0,-1 0 0,0 0 0,1 0 1,-1 0-1,1 1 0,0-1 0,-1 0 0,-2 3 85,0 0-1,0 0 1,0 1-1,1-1 1,0 0-1,-1 1 1,1-1-1,1 1 1,-1 0-1,-1 4 1,-5 9-16,2-7-66,1 1 0,0 0 0,0 0 0,1 0 0,1 0 0,0 1 0,0-1 0,1 1-1,1 0 1,0 0 0,0-1 0,1 1 0,3 20 0,-2-30-28,-1-1 1,1 0-1,-1 1 1,1-1-1,0 0 1,0 0-1,0 0 1,0 0-1,0 0 0,0 0 1,0 0-1,0 0 1,0 0-1,0 0 1,0 0-1,1-1 1,-1 1-1,0-1 0,0 1 1,1-1-1,-1 1 1,1-1-1,-1 1 1,3-1-1,40 2-429,-32-2 383,5 0 73,1-1 0,33-4 1,-45 3 7,1 0-1,-1 0 1,1 0 0,-1-1 0,0 0 0,0 0 0,-1-1 0,1 1 0,-1-1 0,10-9-1,-9 7 68,0 0-1,0 0 1,-1-1-1,0 0 0,0 0 1,-1 0-1,0 0 0,0-1 1,0 1-1,-1-1 1,-1 0-1,1 0 0,-1 0 1,0-1-1,-1 1 0,0 0 1,-1-1-1,1 1 0,-2-9 1,1 15-26,0 0 0,0 0 0,-1 1 0,1-1 0,-1 0 0,1 0 0,-1 1 0,1-1 0,-1 0 0,0 1-1,0-1 1,0 1 0,0-1 0,0 1 0,0-1 0,0 1 0,0 0 0,-1 0 0,1-1 0,-2 0 0,-2-1-17,0 0 0,1 1 0,-1 0 0,0 0 0,0 0 0,-10-2 0,-3 0-66,-1 1 0,1 2-1,-21-1 1,37 2-55,1 0 1,-1 0-1,1 0 1,-1 0-1,0 0 0,1 0 1,-1 0-1,1 1 1,-1-1-1,1 0 0,-1 1 1,1 0-1,-1-1 1,-1 2-1,2-1-190,1 0 1,-1 1 0,1-1-1,-1 0 1,1 1-1,0-1 1,-1 0-1,1 1 1,0-1-1,0 0 1,0 1-1,0-1 1,1 3 0,-1 4-613,0 4-2103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517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1 0 4178</inkml:trace>
  <inkml:trace contextRef="#ctx0" brushRef="#br0" timeOffset="1">1 0 4178,'204'18'1822,"-163"-14"-744,-41 27 16,0 152 1411,0-182-2512,1-1 1,-1 1-1,0 0 0,0-1 1,0 1-1,0 0 1,1-1-1,-1 1 1,0-1-1,1 1 0,-1 0 1,0-1-1,1 1 1,-1-1-1,1 1 0,-1-1 1,1 1-1,-1-1 1,1 1-1,-1-1 0,1 0 1,-1 1-1,1-1 1,0 0-1,-1 0 0,2 1 1,25 3-81,-20-3-41,0-2 0,0 1 0,0-1 0,0 0 0,12-4 0,-14 2-375,1 0-1,-1 0 1,0-1-1,-1 0 1,1 0-1,0 0 0,6-8 1,1-4-3048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519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212 0 4002,'0'0'5725,"-17"1"-5648,-50 3-159,65-4 62,0 0 1,1 0-1,-1 1 1,1-1 0,-1 1-1,1-1 1,-1 1-1,1 0 1,-1 0-1,1-1 1,0 1 0,-1 0-1,1 0 1,0 0-1,0 1 1,-1-1-1,1 0 1,0 0-1,0 1 1,1-1 0,-1 0-1,0 1 1,0-1-1,1 1 1,-1-1-1,0 3 1,0 1-31,0 1 0,0-1 0,1 1 0,-1-1 0,2 9 0,-1-5-75,1-7 107,0 0 0,-1 0 0,1-1 1,0 1-1,0 0 0,0 0 0,0-1 0,0 1 0,0 0 0,0-1 1,1 1-1,-1-1 0,1 0 0,-1 1 0,1-1 0,-1 0 1,1 0-1,0 0 0,-1 0 0,1 0 0,0 0 0,0-1 0,0 1 1,0 0-1,0-1 0,2 1 0,55 10 89,-26-8-32,-11-1 118,1 1 1,-1 0 0,1 2-1,31 10 1,-50-13-167,-1 0 0,0 0-1,0 0 1,1 0 0,-2 1-1,1-1 1,0 1 0,0 0-1,-1 0 1,0 0 0,1 0-1,2 5 1,-4-6 63,0 0-1,0 0 1,0 0 0,0 1-1,0-1 1,0 0 0,-1 1-1,1-1 1,-1 0 0,1 1-1,-1-1 1,0 1-1,0-1 1,0 1 0,-1-1-1,1 0 1,0 1 0,-1-1-1,0 0 1,1 1 0,-2 2-1,1-4 45,-1 1-1,1-1 1,0 0-1,0 1 1,-1-1-1,1 0 0,0 0 1,-1 0-1,1 0 1,-1 0-1,0 0 1,1-1-1,-1 1 1,0 0-1,1-1 0,-1 0 1,0 1-1,-3-1 1,-38 2 1391,29-3-1255,-149 1 385,157 1-737,0-1 0,0 1 0,0 0 0,0 0 0,0 1 0,0 0 0,0 0 0,0 0 0,1 1 0,-1 0 0,1 0 0,0 0 0,-5 5 0,0 0-869,1 0-1,0 0 1,1 1-1,0 1 1,-11 15-1,7-5-2611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520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51 1 5539,'0'0'3676,"0"31"-2905,0 100 27,-12 158 1710,6-209-2506,5-70 10,-6 61 45,6-64-60,0-1-1,0 0 0,-1 1 1,0-1-1,0 0 1,-1 0-1,0 0 1,-4 6-1,7-12-12,0 0-1,0 0 0,0 0 0,0 0 0,0 0 0,0 0 1,0 0-1,0 0 0,0 0 0,0-1 0,0 1 0,0 0 1,0 0-1,0 0 0,0 0 0,0 0 0,0 0 1,0 0-1,0 0 0,0 0 0,0 0 0,0 0 0,0 0 1,0 0-1,-1 0 0,1 0 0,0 0 0,0 0 0,0 0 1,0 0-1,0 0 0,0 0 0,0 0 0,0 0 0,0 0 1,0 0-1,0 0 0,0 0 0,0 0 0,-1 0 0,1 0 1,0 0-1,0 0 0,0 0 0,0 0 0,0 0 0,0 0 1,0 0-1,0 0 0,0 0 0,0 0 0,0 0 0,0 0 1,0 0-1,0 0 0,0 0 0,0 0 0,0 1 0,-1-1 1,1 0-1,0 0 0,0 0 0,0 0 0,0-9-1545,0 5 1296,0-30-3805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521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318 0 3698,'0'0'6982,"-11"13"-6886,-24 25-65,-170 174 1597,139-156-1289,66-55-579,21 0-960,1 1 1284,25 5-1,-26-2 349,1-2 1,26 0-1,-34-3-750,78-2 1006,-33-4-7314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522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1 93 112,'0'0'7950,"0"11"-7912,3 248 813,-3-191-742,0-66-120,0 0 0,0-1 0,0 1 0,0-1 1,0 1-1,0 0 0,0-1 0,1 1 0,-1-1 0,0 1 0,1-1 0,-1 1 0,1-1 0,0 1 0,0-1 0,-1 0 1,1 1-1,0-1 0,0 0 0,0 0 0,0 1 0,1-1 0,-1 0 0,0 0 0,0 0 0,2 0 0,1 1-62,1-1-1,-1 0 0,0-1 0,0 1 0,1-1 0,-1 0 0,9 0 1,2-1-93,-8 1 91,1-1 1,-1 0-1,1-1 1,-1 1-1,0-1 1,0-1-1,0 0 0,0 0 1,0 0-1,0-1 1,-1 1-1,0-2 0,0 1 1,0-1-1,0 0 1,-1 0-1,1 0 1,-2-1-1,1 0 0,0 0 1,4-10-1,-1 4 81,-1-1-1,-1 0 0,0 0 1,-1-1-1,-1 1 0,0-1 1,0 0-1,-2 0 0,0-1 1,1-20-1,-3 45 196,0-1-1,1 0 1,0 0 0,1 0-1,0 0 1,0 0 0,1-1-1,4 12 1,-4-15-212,0 0-1,0 0 1,1 0 0,-1 0-1,1 0 1,0-1 0,0 0-1,1 0 1,-1 0 0,1 0-1,0 0 1,0-1 0,0 0-1,0 0 1,8 3 0,1-2-3,1 0 0,-1-1 0,1 0 0,0-1 0,-1-1 0,1-1 0,0 0 0,27-3 0,-36 2 90,0-1 0,0 1 0,0-1 0,0-1 0,-1 1 0,1-1 0,-1 0 0,1 0 0,-1-1 0,0 1 0,0-1 0,-1 0 0,1-1 0,-1 1 0,0-1 0,0 0 0,0 0 0,-1 0 0,1 0 0,-1-1 0,-1 1 0,3-7 0,2-4 532,-2 1 1,0 0-1,-1-1 1,0 0 0,-2 0-1,0 0 1,0-23 0,-2 35-537,1-8 154,-1 0 0,-1 0 0,0 0 0,0 1 0,-6-21 0,6 29-220,-1-1-1,1 1 1,-1 0 0,0 0 0,0 0-1,0 1 1,0-1 0,0 0-1,-1 1 1,1-1 0,-1 1 0,0 0-1,1 0 1,-1 0 0,0 0 0,0 1-1,0-1 1,0 1 0,-1-1 0,1 1-1,0 0 1,-1 0 0,-5 0 0,5 0 185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523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128 61 4290,'0'0'2508,"-9"6"-2268,-2 3-219,0 1 1,1 0-1,1 1 0,-1 0 1,2 0-1,0 1 0,0 0 1,1 1-1,-8 17 0,11-22 15,1 1-1,0-1 0,0 1 1,1 0-1,0-1 0,0 1 0,1 0 1,0 0-1,1 0 0,0 0 1,0 0-1,3 10 0,-3-17-36,1 0 1,0 0-1,0 0 0,1 0 0,-1 0 1,0-1-1,1 1 0,-1-1 0,1 1 1,-1-1-1,1 1 0,0-1 0,-1 0 0,1 0 1,0 0-1,0 0 0,0 0 0,0 0 1,0 0-1,0-1 0,2 1 0,47 7-8,-48-8 9,14 1 0,1 0 1,0-1 0,-1-1-1,1-1 1,19-4 0,-27 3 0,1 0 0,0-1 0,-1 0 0,0-1 1,0 0-1,0-1 0,-1 0 0,1 0 0,8-10 1,-7 8 205,-2-2 0,1 0 0,-1 0 0,0 0 0,-1-1 0,-1 0 0,0-1 0,0 0 0,-1 0 0,0 0 0,-1-1 0,-1 0 0,0 0 0,0 0 0,-2 0 0,1 0 1,0-25-1,-4 36-124,1 0 1,0 0 0,0-1-1,0 1 1,-1 0 0,0 0-1,1 0 1,-1 0 0,0 0-1,0 0 1,0 1 0,0-1-1,0 0 1,0 0 0,0 1-1,-1-1 1,1 0 0,-1 1-1,1 0 1,-1-1 0,0 1-1,1 0 1,-1 0 0,0 0-1,0 0 1,0 0 0,0 0-1,-4-1 1,-5-1-23,0 1 0,-1 0 0,1 0 0,-15 1 0,17 1-29,-209 0 25,214 0-103,0 0 1,1 1 0,-1-1 0,0 1 0,1 0-1,-7 3 1,9-4-54,0 1 0,0 0 0,0-1 0,0 1 0,0 0 0,0-1 0,0 1 1,1 0-1,-1 0 0,0 0 0,1 0 0,-1 0 0,0-1 0,1 1 0,-1 0 0,1 0 0,0 1 0,-1-1 0,1 0 0,0 0 0,0 0 0,-1 0 0,1 0 0,0 2 0,0-2-41,0 0 0,1-1 1,-1 1-1,0-1 0,0 1 0,0 0 0,0-1 1,1 1-1,-1-1 0,0 1 0,1 0 0,-1-1 0,1 1 1,-1-1-1,0 1 0,1-1 0,-1 0 0,1 1 1,-1-1-1,1 1 0,-1-1 0,1 0 0,0 1 1,-1-1-1,1 0 0,-1 0 0,1 1 0,0-1 1,-1 0-1,1 0 0,-1 0 0,1 0 0,0 0 1,-1 0-1,1 0 0,0 0 0,-1 0 0,1 0 1,0 0-1,-1 0 0,2-1 0,2 1-476,40 1-4048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524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1 133 9636,'0'0'4675,"1"7"-5142,41 138 483,-17-68-30,-19-58-226,1 0-1,0-1 0,1 0 1,17 27-1,-24-44 168,-1 0 1,0-1-1,1 1 1,-1 0-1,1 0 0,-1-1 1,1 1-1,-1 0 0,1-1 1,-1 1-1,1 0 0,0-1 1,-1 1-1,1-1 0,0 1 1,-1-1-1,1 0 0,0 1 1,0-1-1,0 0 1,-1 1-1,1-1 0,0 0 1,0 0-1,1 1 0,-1-2 47,0 0-1,-1 1 1,1-1-1,0 1 1,-1-1-1,1 0 1,0 1-1,-1-1 1,1 0-1,-1 0 1,0 0 0,1 1-1,-1-1 1,1 0-1,-1 0 1,0 0-1,0 0 1,1-1-1,3-47 146,-13-257 3472,7 292-3281,1-36 553,1 48-848,0 0 0,0 0 0,0 0 0,1 0 0,-1 0 1,1 0-1,-1 0 0,1 1 0,0-1 0,-1 0 1,1 0-1,0 0 0,0 1 0,1-1 0,-1 1 0,0-1 1,0 1-1,1-1 0,-1 1 0,2-2 0,5 0-31,0-1 0,1 1-1,-1 1 1,0-1 0,1 1-1,-1 1 1,13-1-1,67 0-269,-53 3-86,-30-1 205,1 0 1,0 0 0,-1 0 0,1 1-1,-1 0 1,1 0 0,-1 1 0,1 0 0,-1 0-1,0 0 1,0 0 0,6 4 0,-9-4-124,1 1 1,-1-1-1,1 0 0,-1 1 1,0 0-1,0 0 1,0-1-1,0 1 1,0 0-1,-1 1 1,1-1-1,-1 0 1,0 0-1,0 1 1,0-1-1,-1 0 1,1 1-1,-1-1 1,0 1-1,0 5 1,0 13-3332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525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0 0 4210,'0'0'5170,"1"3"-4818,14 40 268,-3 1-1,-2 0 0,10 89 0,-15-54-417,-7 115 1,-1-173-152,-1-1-1,0-1 1,-1 1 0,-11 24 0,-3 16 79,17-56-119,1-4-57,1-8-1024,0-35-4599,0 21 998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2:35.02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91 7139,'0'0'2252,"8"25"-2404,23 84 211,-27-91 48,0 0 0,-2 0 0,0 1 1,-2-1-1,-2 34 0,0-4 47,2-25-155,-1-14-78,1 0 0,0 0 0,0 0 0,1 0 0,3 11 0,-4-19 46,0-1 0,0 0 0,0 1-1,0-1 1,0 1 0,0-1-1,1 1 1,-1-1 0,0 0-1,0 1 1,0-1 0,1 0 0,-1 1-1,0-1 1,1 0 0,-1 1-1,0-1 1,0 0 0,1 0-1,-1 1 1,1-1 0,-1 0 0,0 0-1,1 0 1,-1 1 0,0-1-1,1 0 1,-1 0 0,1 0 0,-1 0-1,1 0 1,-1 0 0,0 0-1,1 0 1,-1 0 0,1 0-1,-1 0 1,0 0 0,1 0 0,-1 0-1,1 0 1,-1 0 0,1-1-1,0 1 32,0-1 0,0 0 0,0 0-1,0 1 1,0-1 0,0 0-1,0 0 1,0 0 0,0 0-1,-1 0 1,1 0 0,0-1 0,-1 1-1,2-1 1,8-30 59,-1 1 0,8-53 1,-14 60-56,1 0 1,1 1-1,1 0 1,1 0-1,2 0 1,0 1 0,14-25-1,-17 36-9,1 1-1,0 1 1,1-1 0,0 1-1,0 0 1,1 1 0,15-12-1,-20 19-20,0 0 0,-1 1 0,1-1 0,-1 1 0,1 0-1,0 0 1,0 0 0,-1 0 0,6 1 0,5 0-13,-11 0 42,1-1 0,-1 1 1,1 0-1,-1 0 0,0 1 1,1-1-1,-1 1 1,0-1-1,0 1 0,0 0 1,0 0-1,0 0 0,-1 1 1,1-1-1,-1 1 0,1-1 1,-1 1-1,0 0 1,0 0-1,3 6 0,0 0 74,0 0-1,0 1 0,-1-1 1,0 1-1,4 21 1,-4-2 110,-2 0 0,0 1 1,-4 31-1,1-3-107,-6 3-433,7-60 120,-1-4 225,0 0-1,0 0 1,0 0-1,0 0 1,1 0 0,-1-1-1,1 1 1,0 0 0,0 0-1,0-1 1,2-5-1,-2-6 0,0 4 24,1 0 1,0 0-1,0 0 0,1 0 1,0 0-1,1 1 0,0-1 1,1 1-1,0 0 0,1 0 1,8-14-1,3-2 156,1 0 1,2 1-1,37-41 0,-44 54-118,-1 1 0,1 1-1,1 0 1,0 0 0,0 2 0,1-1-1,0 2 1,1 0 0,18-6 0,-25 11-55,0 0 0,0 1 0,1 1 0,-1-1 1,12 2-1,-2-1-120,-16 0 135,0 1-1,-1-1 1,1 1 0,0 0 0,0-1 0,0 1 0,-1 0-1,1 0 1,0 0 0,-1 0 0,1 1 0,-1-1 0,1 0-1,-1 1 1,0-1 0,1 1 0,-1-1 0,0 1 0,0-1-1,0 1 1,0 0 0,0 0 0,-1-1 0,1 1 0,-1 0-1,2 3 1,1 7 201,0-1 0,2 24 0,1 84 616,-6-105-762,-1 0 0,-1 1 1,0-1-1,-1 0 0,0 0 0,-6 15 0,1-10-151,-4 12 103,2-11-2869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30T09:35:47.752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391 1 7924,'0'0'3265,"0"21"-2902,0 136 403,1-110-596,-2-1 1,-15 87 0,6-82-328,3 1 0,2-1 1,2 64 396,0-116-268,-1 1 0,0-1 0,1 0 0,-1 0 0,0 0 0,1 0 0,-5-3 0,5 3 24,1 0 0,0 0 0,0-1 0,-1 1-1,1-1 1,0 0 0,0 1 0,1-1 0,-1 0-1,0 0 1,1 0 0,-1-1 0,1 1 0,-1 0-1,1 0 1,0-1 0,0 1 0,0-1 0,0 1-1,1-1 1,-1-4 0,-6-15 0,6 20 5,0 0-1,-1-1 1,1 1-1,0 0 1,-1 0-1,1 0 1,-1 0-1,0 0 1,1 1-1,-1-1 0,0 0 1,0 1-1,0-1 1,-1 1-1,1 0 1,0 0-1,0 0 1,-1 0-1,1 0 1,-1 0-1,1 0 1,0 1-1,-5-1 1,-5 0-28,-1 0 1,1 1 0,-21 3 0,17-2-1,9 1 19,-1-1 0,1 1 0,0 0 0,1 1 0,-1 0-1,0 0 1,1 0 0,-1 1 0,1 0 0,0 0 0,1 1 0,-1-1-1,1 1 1,-7 7 0,9-8 9,-1-1 0,1 1 0,0 0 0,0 0 0,0 0 0,1 1 0,-1-1 0,1 1 0,0-1 0,0 1 0,1 0-1,0-1 1,-1 1 0,1 0 0,1 0 0,-1 0 0,1 0 0,0 0 0,0 0 0,0 0 0,2 8 0,-1-11 16,0-1 1,0 1 0,0-1-1,0 0 1,0 1-1,0-1 1,0 0 0,0 0-1,1 0 1,-1 0 0,0 0-1,1 0 1,-1 0-1,1 0 1,-1-1 0,3 2-1,31 10 413,-16-6-324,-11-3-107,-1-1 1,1 1-1,0-1 1,0-1-1,0 1 1,0-1-1,0-1 1,0 1-1,0-2 1,0 1-1,0-1 1,0 0-1,0 0 0,-1-1 1,1 0-1,0-1 1,-1 0-1,1 0 1,12-7-1,-2 0-973,35-14 0,-47 22 205,0 0-1,1 0 0,-1 1 1,0 0-1,12-1 1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526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300 0 2545,'0'0'7740,"-12"19"-7159,-76 116 444,54-87-624,-3-2-1,-1-2 1,-53 47 0,97-93-530,0-1 0,0 2 0,0-1 0,1 1-1,-1 0 1,0 0 0,13 0 0,64-1 533,-78 2-338,-1 1 1,0-1-1,1 1 1,-1 1 0,0-1-1,0 0 1,0 1 0,0 0-1,0 0 1,0 0 0,-1 0-1,7 6 1,42 42 265,-23-21-293,-19-20-9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527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69 176 2385,'0'0'6016,"16"1"-5856,-2 0-133,108 3 88,-119-4-132,-1 0 1,0-1 0,1 1-1,-1 0 1,0-1 0,1 0-1,-1 1 1,0-1 0,0 0 0,0 0-1,0 0 1,1 0 0,-2-1-1,1 1 1,0-1 0,0 1-1,0-1 1,-1 1 0,1-1-1,0 0 1,-1 0 0,0 0-1,1 0 1,-1 0 0,0 0-1,1-5 1,0 1-33,-1 0 0,0 0-1,0 0 1,0 0 0,-1 0-1,0-1 1,0 1 0,-1 0-1,-1-8 1,1 12 24,0-1 0,0 0 1,-1 0-1,1 1 0,-1-1 0,1 1 1,-1-1-1,0 1 0,0 0 0,0-1 1,0 1-1,-1 0 0,1 0 0,0 1 1,-1-1-1,1 1 0,-1-1 0,0 1 1,1 0-1,-1-1 0,0 1 0,-3 0 1,-4-2 76,0 0 1,-1 1-1,1 0 1,0 1 0,-13 0-1,11 0-43,9 1-11,-1-1 1,1 1-1,-1 0 1,1 0-1,-1 0 1,1 0-1,-1 1 1,0-1-1,1 1 1,-1 0 0,1 0-1,0 1 1,-1-1-1,1 0 1,0 1-1,0 0 1,0 0-1,0 0 1,0 0-1,0 0 1,-3 5-1,-2 4 35,1-1 0,1 2 0,0-1 0,1 1 0,0-1 0,1 1 0,0 1-1,1-1 1,-2 14 0,0 10 567,1 70 0,3-103-596,1 0-1,0 0 0,1 0 1,-1 0-1,1 0 1,-1 0-1,1 0 0,0 0 1,0 0-1,0 0 1,0 0-1,1 0 0,-1-1 1,1 1-1,0-1 1,0 1-1,0-1 1,0 0-1,0 1 0,0-1 1,0 0-1,4 2 1,0-1 45,0 0 0,0-1 0,0 1 0,1-1 0,-1-1-1,0 1 1,1-1 0,-1 0 0,13 0 0,10 1 23,0-2 0,1 0-1,-1-2 1,0-2 0,0 0 0,0-2-1,29-10 1,-48 13-134,-1 0 1,0-1 0,0 0-1,-1-1 1,1 0-1,-1 0 1,0-1-1,13-11 1,-17 12 28,0 0 0,0 0 0,-1 0 0,0 0 0,0-1 1,0 1-1,0-1 0,-1 0 0,0 0 0,0 0 0,0 0 1,-1 0-1,0 0 0,0-12 0,0 10-3,-1-42 718,0 47-440,-1 0 1,1 0-1,-1 1 0,0-1 1,1 0-1,-1 0 1,-1 1-1,1-1 1,0 1-1,-1-1 0,1 1 1,-1 0-1,0-1 1,-3-2-1,4 4 158,-1 7-813,-2 39 405,3 61 0,2-55 5,-1-45-29,0-1 0,1 1 0,0-1 1,0 1-1,1-1 0,0 1 0,-1-1 0,2 0 0,-1 0 0,1 0 0,-1 0 1,2 0-1,-1-1 0,0 1 0,1-1 0,0 0 0,0 0 0,0 0 0,6 4 0,-10-8 254,0-26 209,-1-17-269,2 1 1,2-1-1,11-54 0,-6 48 270,-6 36-82,0-1 0,1 0 0,0 1 1,9-22-1,-10 32-356,0 0 1,-1 1 0,1 0 0,0 0-1,1-1 1,-1 1 0,0 0 0,0 1-1,1-1 1,-1 0 0,1 1 0,0-1-1,-1 1 1,1 0 0,0 0-1,0 0 1,0 0 0,0 0 0,4 0-1,8-1-170,0 1 0,25 0 0,-29 1-89,-1 0-43,-7 0-75,1-1 0,-1 1 0,0 0 0,1 0 0,-1 0 1,0 1-1,1-1 0,-1 1 0,0 0 0,0 0 0,0 0 0,1 0 1,-1 1-1,4 2 0,5 13-3710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52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189 35 5715,'0'0'4516,"0"-3"-4145,0 2-353,0 0 1,0 1-1,-1-1 0,1 0 1,0 1-1,0-1 0,0 0 0,-1 1 1,1-1-1,0 0 0,-1 1 0,1-1 1,0 0-1,-1 1 0,1-1 1,-1 1-1,1-1 0,-1 1 0,1-1 1,-1 1-1,1 0 0,-1-1 0,0 1 1,1-1-1,-1 1 0,1 0 1,-1 0-1,0-1 0,1 1 0,-2 0 1,-2-1-11,1 1-1,-1-1 1,1 1 0,0 0 0,-1 0 0,1 0 0,-6 2 0,4-1-19,-1 0 0,0 0 0,1 1 0,-1 0 0,1 0 0,-1 0 0,1 1 0,0-1 0,-8 7 0,6-1-2,0 0-1,0 1 0,1-1 0,0 1 0,0 1 0,1-1 0,0 1 0,1 0 1,0 0-1,-4 16 0,3-3-45,1 0 1,2 1-1,-1 40 1,3-62 49,0 0 0,1 0 0,-1 0 0,1 0 1,-1 0-1,1 0 0,0 0 0,0-1 1,0 1-1,0 0 0,0-1 0,0 1 0,0-1 1,0 1-1,1-1 0,-1 1 0,1-1 1,-1 0-1,1 1 0,-1-1 0,1 0 0,0 0 1,-1 0-1,1-1 0,0 1 0,0 0 1,0-1-1,0 1 0,0-1 0,0 1 0,-1-1 1,4 0-1,10 2 33,1-1 0,-1 0 0,19-2 0,-12 0-36,3 1 18,-13 1-24,-1-1-1,1 0 1,0-1 0,-1 0-1,21-5 1,-31 5 36,1 1-1,-1-1 1,1 0 0,-1 0-1,1 0 1,-1-1 0,0 1-1,0 0 1,1 0 0,-1-1-1,0 1 1,0-1 0,0 1-1,-1-1 1,1 1-1,0-1 1,0 1 0,-1-1-1,1 0 1,-1 0 0,0 1-1,1-4 1,1-44 524,-2 36-620,0-16 57,1 11 5,-1 0-1,0 0 1,-2 0-1,0 0 1,-6-26-1,6 40 8,1 1-1,0-1 0,-1 0 0,0 0 1,0 1-1,0-1 0,0 1 1,-1-1-1,1 1 0,-1 0 0,0 0 1,0 0-1,0 1 0,0-1 1,0 1-1,-1-1 0,1 1 1,-1 0-1,0 0 0,1 1 0,-1-1 1,0 1-1,0 0 0,0 0 1,0 0-1,0 1 0,0-1 0,0 1 1,-8 0-1,6 0-193,-1 1 0,1-1 0,0 1-1,-1 1 1,1-1 0,0 1 0,0 0 0,0 0 0,0 1-1,1 0 1,-1 0 0,1 0 0,0 1 0,-1 0 0,2 0 0,-1 0-1,0 0 1,1 1 0,0 0 0,0 0 0,0 0 0,0 0-1,1 0 1,0 1 0,0 0 0,-3 9 0,1 11-3596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52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30 852 2545,'0'0'4794,"-10"-4"-1779,7-16-2934,0 0-1,1 0 1,0-34-1,1 6 94,-9-272 688,11 304-860,1-1-1,1 0 1,5-21 0,-4 22 1,0-1 1,-2 0 0,2-23-1,-5 10 94,0 17 15,0 0 0,2 0 0,1-16 0,-1 26-106,1 0 1,-1 0 0,1 0 0,-1 1-1,1-1 1,0 1 0,0-1 0,0 1-1,0-1 1,0 1 0,1 0 0,-1 0-1,1 0 1,4-2 0,41-23-229,-46 25 223,11-4-76,-9 4 37,-1 0 0,0 0 0,1 0 0,-1 1 0,1-1 0,0 1 1,-1 0-1,1 0 0,6 0 0,-3 20-29,-5-14 83,0 0 0,0 0-1,1 0 1,-1 0-1,1 0 1,0 0 0,0-1-1,1 0 1,-1 1 0,1-1-1,0 0 1,0-1-1,0 1 1,1-1 0,-1 0-1,7 3 1,-3-2-375,0-1-1,1 0 1,0 0-1,0-1 1,0 0-1,0-1 1,0 0-1,17 0 1,-10-1-2594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53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3330,'0'0'7715,"99"37"-7571,-65-37-144,4 0-1024,9 0-1618,1-6-2208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3:12.53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458 488 3650,'0'0'3657,"0"15"-3264,1-1-368,0 2 197,-1 0 0,-1 0 1,0 1-1,-1-1 0,0 0 0,-2 0 1,-5 15-1,3-16-29,-1 0 0,-1-1 0,0 0 0,-1 0 0,-19 22 0,23-30-178,0-1 0,0 0 1,-1-1-1,1 1 0,-1-1 1,0 0-1,0 0 1,-1-1-1,1 0 0,-1 0 1,0-1-1,1 0 0,-1 0 1,0 0-1,-13 1 0,-106-3-1271,125 0 1233,0 0-1,0 0 1,0-1 0,0 1 0,0 0-1,0-1 1,0 1 0,0-1 0,0 0 0,1 1-1,-1-1 1,0 0 0,0 1 0,0-1-1,1 0 1,-1 0 0,0 1 0,1-1 0,-1 0-1,1 0 1,-1 0 0,1 0 0,-1 0-1,1 0 1,0 0 0,-1 0 0,1 0 0,0 0-1,0 0 1,0 0 0,0-2 0,-1-41-1905,1 33 1408,0-9-192,-1 10 753,1-1 0,0 0 0,1 1 0,0-1 0,0 1 0,1-1 0,1 1 0,-1-1 0,10-18 0,-7 17 14,2 0 0,-1 0 0,2 1 0,-1 0-1,2 0 1,-1 1 0,1 0 0,1 1-1,0 0 1,0 0 0,1 1 0,0 1 0,0 0-1,1 0 1,0 1 0,16-6 0,-1 2-73,67-29 206,-93 38-149,0 0-1,0 1 1,0-1-1,0 0 1,0-1-1,0 1 1,0 0 0,-1 0-1,1 0 1,0 0-1,-1-1 1,1 1-1,-1 0 1,1 0-1,-1-1 1,1 1-1,-1-1 1,0 1-1,0 0 1,0-3-1,0-32 750,-1 22-648,0 1-78,-1-1-1,0 1 1,0 0-1,-2 0 0,1 0 1,-2 0-1,0 0 1,0 1-1,-1 0 1,-1 0-1,0 0 1,0 1-1,-1 0 1,-1 0-1,0 1 0,0 0 1,-1 1-1,0 0 1,-1 1-1,0 0 1,0 0-1,-1 1 1,1 1-1,-2 0 1,1 0-1,-24-6 1,4 2-515,22 6 327,0 1-1,0 0 1,0 1 0,-1 0-1,1 0 1,-1 1-1,1 1 1,-17 0-1,23 1 108,1 0 0,0 1 0,-1-1-1,1 1 1,0-1 0,0 1-1,0 0 1,0 0 0,0 0-1,1 1 1,-1-1 0,0 1-1,1-1 1,0 1 0,0 0-1,0 0 1,0 0 0,0 0-1,1 0 1,-1 1 0,1-1-1,-2 6 1,-1 2-2,1 0 1,0 0-1,1 1 1,0 0-1,0 20 0,2-31 19,0 6-25,0 0 1,0 0-1,1 0 1,0 0-1,1 7 1,0-11 29,-1 0 0,1 0 0,-1 0 0,1 0 1,0-1-1,0 1 0,0 0 0,0-1 0,0 0 1,1 1-1,-1-1 0,5 3 0,27 18 525,41 20 0,-42-24-237,50 35 1,-73-47-251,-1 1 1,0 0-1,-1 1 1,0 0 0,0 0-1,-1 1 1,0 0-1,0 0 1,5 14-1,-4-5-11,-2 0-1,-1 1 1,6 33 0,-8-33 51,1-1 0,1 0 0,13 34 0,-15-47-18,-1-1-1,1 0 1,1 0-1,-1 0 0,1-1 1,-1 1-1,2-1 1,-1 0-1,0 0 0,1 0 1,-1-1-1,1 1 1,0-1-1,0 0 0,1-1 1,-1 1-1,6 1 1,3 0-179,0-1 0,1 0 1,-1-1-1,1 0 0,24-2 1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6:39.933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11 1 5298,'0'0'3090,"1"5"-3077,2 13 245,-1-1 0,0 1 0,-2 0-1,-2 29 1,-13 74 387,14-61-701,2-59 56,0 0 0,0-1 0,1 1 0,-1 0 0,0 0 0,1-1 0,-1 1 0,1-1-1,-1 1 1,1-1 0,-1 0 0,1 0 0,-1 0 0,1 0 0,0 0 0,-1 0 0,1 0 0,1 0-1,36-2 177,-33 0-305,0 1 0,-1-1 0,0 0 0,1-1 0,-1 1 0,0-1 0,0 0 0,0 0 0,-1-1 0,1 1 0,-1-1 0,0 0 0,5-5 0,-8 3-2331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6:39.934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0 1 3698,'0'0'5314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6:39.935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258 30 1024,'0'0'4779,"-14"-5"-4275,-46-15-192,56 19-292,1 0 0,0 0 1,-1 0-1,1 1 0,-1 0 0,1-1 1,-1 1-1,1 1 0,-1-1 0,1 0 0,-1 1 1,1 0-1,-1 0 0,1 0 0,0 0 1,-1 0-1,1 1 0,0 0 0,0-1 0,0 1 1,-5 4-1,1 1 62,0 1-1,0 0 1,0 0 0,1 0 0,-7 13 0,6-9 4,0 0-68,0 1 1,1 0-1,0 0 0,2 0 1,-1 0-1,1 1 1,1 0-1,-2 17 0,3 2-10,0 0-1,5 47 0,-3-76-12,1 0 0,0-1 1,-1 1-1,1 0 0,1-1 1,-1 1-1,0-1 0,1 1 1,0-1-1,0 0 1,0 0-1,0 0 0,0 0 1,1 0-1,-1 0 0,1-1 1,0 1-1,0-1 0,0 1 1,0-1-1,0 0 0,0-1 1,1 1-1,-1 0 0,0-1 1,1 0-1,0 0 1,-1 0-1,1 0 0,4 0 1,12 2-511,0-1 1,1-1-1,-1 0 1,25-4-1,-35 3-74,14-3-3037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6:39.936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0 47 1361,'0'0'5906,"181"-46"-12229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30T09:35:47.7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1 210 3618,'0'0'5586,"23"1"-5263,4 1-289,14 1 12,48 9-1,-83-11-5,0 0 0,-1 0 0,1 0-1,0-1 1,0 0 0,-1-1 0,1 1 0,0-1-1,0 0 1,6-2 0,-9 1-6,1 0 1,-1 0-1,1 0 0,-1 0 1,0-1-1,0 1 0,0-1 1,0 0-1,-1 0 0,1 0 1,-1 0-1,0 0 0,0-1 1,4-7-1,-2 2-17,-1-1 0,0 0-1,0 0 1,-1 0 0,0 0 0,-1 0 0,0 0 0,-1-1 0,-1-14 0,1 10-18,0 13-23,-1 0 1,1 0 0,-1 0-1,1 0 1,-1 0-1,0 0 1,0 0-1,1 0 1,-1 0-1,-1 1 1,1-1-1,0 0 1,0 1-1,-1-1 1,1 1 0,-1-1-1,1 1 1,-1 0-1,0-1 1,1 1-1,-1 0 1,0 0-1,0 0 1,0 1-1,0-1 1,0 0-1,0 1 1,0-1 0,0 1-1,0 0 1,-2-1-1,-11-1-55,0 0 0,0 1 0,-18 2 1,21-1 122,9 0-56,0 0-1,0 0 1,0 0-1,0 1 1,0-1 0,0 1-1,0 0 1,0 0-1,0 0 1,0 0 0,0 1-1,0-1 1,1 1-1,-1-1 1,1 1 0,-1 0-1,1 0 1,0 0-1,-1 0 1,-1 4-1,-11 8-41,14-13 100,-1 0 81,0 1 0,0 0 0,0 0 0,0 0 0,1 0 0,-1 0 0,1 0 0,-1 0 0,1 1 0,-2 2 1,2-4-64,-8 16-73,1 0 0,0 1 0,1-1 0,1 2 0,0-1 1,2 1-1,-4 27 0,3 13 1,2 65 0,3-102 1,0-20 16,0 0 0,1 0 0,-1 0 0,1 0 0,-1 0 0,1 0-1,0 0 1,0 0 0,0 0 0,0 0 0,0-1 0,0 1 0,0 0-1,0 0 1,1-1 0,-1 1 0,1-1 0,-1 0 0,1 1 0,0-1 0,-1 0-1,1 0 1,0 0 0,0 0 0,0 0 0,0 0 0,0-1 0,0 1 0,0 0-1,0-1 1,0 0 0,4 1 0,10 1 176,0-1-1,1-1 1,22-2-1,-11 1-84,128 1-140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7:25.076"/>
    </inkml:context>
    <inkml:brush xml:id="br0">
      <inkml:brushProperty name="width" value="0.1" units="cm"/>
      <inkml:brushProperty name="height" value="0.1" units="cm"/>
      <inkml:brushProperty name="color" value="#CC66FF"/>
    </inkml:brush>
  </inkml:definitions>
  <inkml:trace contextRef="#ctx0" brushRef="#br0">185 23 4738,'0'0'3628,"-13"8"-3593,-8 6 118,0 1-1,1 1 1,-19 18 0,32-27-70,1-1 0,0 1 1,0 0-1,0 1 0,1-1 1,0 1-1,0 0 0,1 0 0,0 1 1,0-1-1,1 1 0,0 0 1,-3 18-1,6-24-85,0 0 1,-1 0-1,1 0 1,0 1-1,1-1 1,-1 0-1,0 0 1,1 0-1,0 0 0,0 0 1,0 0-1,0 0 1,0 0-1,4 5 1,-3-6 1,0 0 0,1 0 0,-1 0-1,1 0 1,-1 0 0,1-1 0,0 1 0,0-1 0,0 0 0,0 0 0,0 0 0,0 0 0,0 0 0,0-1 0,4 1 0,32 2 100,70-2 1,-98-2-91,-1 1 7,1-1 0,-1 0 1,1-1-1,-1 0 0,1-1 0,-1 0 1,0-1-1,0 0 0,-1 0 1,1-1-1,10-7 0,-14 8 0,0-1 0,-1 0 0,1 0 0,-1 0 0,0 0 0,0-1 0,-1 0 0,0 0 0,0 0 0,0-1 0,-1 1 0,0-1 0,0 0 0,0 0 0,-1 0 0,2-13 0,-1 7 45,-1 0 1,-1 0-1,0 0 0,0 0 1,-2 0-1,0 0 1,-3-19-1,3 30-44,0 0 0,0 0 0,0 0 1,0 1-1,-1-1 0,1 0 0,-1 0 0,1 1 1,-1-1-1,0 1 0,1-1 0,-1 1 0,0 0 1,0 0-1,0-1 0,0 2 0,0-1 0,0 0 1,0 0-1,-1 0 0,1 1 0,-4-1 0,-7-1-57,1 1 0,-25 0-1,25 2-105,-3-2-81,7 1 47,1 0 0,-1 0-1,0 1 1,1 0 0,-10 2-1,15-2 46,0-1 0,0 1 0,0 0-1,0 0 1,0 0 0,0 0 0,0 1-1,1-1 1,-1 0 0,0 1 0,1 0-1,-1-1 1,1 1 0,0 0 0,-1-1 0,1 1-1,0 0 1,0 0 0,0 0 0,1 0-1,-1 0 1,-1 4 0,-2 19-2427,4-3-1012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7:25.077"/>
    </inkml:context>
    <inkml:brush xml:id="br0">
      <inkml:brushProperty name="width" value="0.1" units="cm"/>
      <inkml:brushProperty name="height" value="0.1" units="cm"/>
      <inkml:brushProperty name="color" value="#CC66FF"/>
    </inkml:brush>
  </inkml:definitions>
  <inkml:trace contextRef="#ctx0" brushRef="#br0">223 16 2193,'0'0'4506,"16"-3"-4175,3 1-266,41-9 259,-60 33 4512,0-3-4165,-7 0-516,0 0 1,-2 0-1,0-1 0,0 0 1,-2 0-1,-16 20 0,-2 6 103,-176 344 262,201-362-8553,4-19 5277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7:25.078"/>
    </inkml:context>
    <inkml:brush xml:id="br0">
      <inkml:brushProperty name="width" value="0.1" units="cm"/>
      <inkml:brushProperty name="height" value="0.1" units="cm"/>
      <inkml:brushProperty name="color" value="#CC66FF"/>
    </inkml:brush>
  </inkml:definitions>
  <inkml:trace contextRef="#ctx0" brushRef="#br0">104 1 5090,'0'0'2738,"0"3"-2664,0 5 221,1 1 0,-2 0 0,1-1 0,-1 1 0,0-1 0,-1 1 0,0-1 0,0 1 1,-1-1-1,0 0 0,-7 13 0,-19 22 285,23-37-533,1 1 1,0-1-1,1 1 0,-1 0 0,1 0 0,1 0 0,-1 1 0,1-1 1,1 1-1,0 0 0,0 0 0,0 0 0,-1 14 0,3-22-45,0 1-1,0 0 0,0-1 1,0 1-1,-1 0 1,1-1-1,0 1 0,0 0 1,0-1-1,0 1 1,0-1-1,1 1 0,-1 0 1,0-1-1,0 1 1,0 0-1,1-1 0,-1 1 1,0-1-1,0 1 1,1 0-1,-1-1 0,1 1 1,-1-1-1,0 1 1,1-1-1,-1 1 0,1-1 1,-1 0-1,1 1 1,0-1-1,-1 0 0,1 1 1,-1-1-1,1 0 1,-1 1-1,1-1 0,0 0 1,-1 0-1,1 0 1,0 0-1,-1 0 0,1 0 1,0 0-1,-1 0 1,1 0-1,0 0 0,-1 0 1,1 0-1,0 0 1,-1 0-1,2-1 0,6 1-35,2-2-39,-1 1 0,0-1 0,0-1 0,0 0 0,0 0 0,0-1 0,0 0 0,-1 0 0,0-1 0,11-8 0,-6 5-1260,0 0 0,29-12 0,-21 14-1594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7:25.079"/>
    </inkml:context>
    <inkml:brush xml:id="br0">
      <inkml:brushProperty name="width" value="0.1" units="cm"/>
      <inkml:brushProperty name="height" value="0.1" units="cm"/>
      <inkml:brushProperty name="color" value="#CC66FF"/>
    </inkml:brush>
  </inkml:definitions>
  <inkml:trace contextRef="#ctx0" brushRef="#br0">1 1 8836,'0'0'4546,"0"40"-11973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30T13:54:53.854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281 14 6195,'0'0'5269,"-14"-3"-5082,4 0-189,6 1-6,0 1 1,0 0 0,0 0 0,-1 0-1,1 1 1,0-1 0,-1 1-1,1 0 1,0 0 0,-1 0 0,1 1-1,0 0 1,-1-1 0,1 1 0,0 1-1,0-1 1,0 1 0,0 0-1,0 0 1,-4 2 0,-7 7-116,-37 31-212,48-39 263,1 0-1,-1 0 1,1 1-1,0 0 0,0-1 1,1 1-1,-1 0 1,1 1-1,0-1 0,0 0 1,-2 6-1,4-9 50,0 0-1,1 0 0,-1 0 1,0 0-1,0 0 0,0 0 0,1 0 1,-1 0-1,1 0 0,-1 0 1,1-1-1,-1 1 0,1 0 1,-1 0-1,1 0 0,0 0 0,-1-1 1,1 1-1,0 0 0,0-1 1,-1 1-1,1 0 0,0-1 1,0 1-1,0-1 0,0 0 0,0 1 1,0-1-1,0 0 0,0 1 1,0-1-1,0 0 0,0 0 1,1 0-1,46 7 361,-38-6-370,20 2 349,-10-2-181,0 1 0,0 2 0,24 6 1,-37-8-139,-1 0 0,0 1 1,0 0-1,0 0 0,-1 0 0,1 1 1,-1 0-1,0 0 0,0 0 1,0 1-1,0-1 0,-1 1 1,1 0-1,3 7 0,-4-4 110,1 0 1,-1 1-1,-1 0 0,1-1 1,-1 1-1,-1 0 0,0 1 1,0-1-1,-1 0 0,0 1 1,0-1-1,-2 15 0,-7-20 1617,-168 27-97,-19 22-3235,180-51-1805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30T13:55:21.278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281 14 6195,'0'0'5269,"-14"-3"-5082,4 0-189,6 1-6,0 1 1,0 0 0,0 0 0,-1 0-1,1 1 1,0-1 0,-1 1-1,1 0 1,0 0 0,-1 0 0,1 1-1,0 0 1,-1-1 0,1 1 0,0 1-1,0-1 1,0 1 0,0 0-1,0 0 1,-4 2 0,-7 7-116,-37 31-212,48-39 263,1 0-1,-1 0 1,1 1-1,0 0 0,0-1 1,1 1-1,-1 0 1,1 1-1,0-1 0,0 0 1,-2 6-1,4-9 50,0 0-1,1 0 0,-1 0 1,0 0-1,0 0 0,0 0 0,1 0 1,-1 0-1,1 0 0,-1 0 1,1-1-1,-1 1 0,1 0 1,-1 0-1,1 0 0,0 0 0,-1-1 1,1 1-1,0 0 0,0-1 1,-1 1-1,1 0 0,0-1 1,0 1-1,0-1 0,0 0 0,0 1 1,0-1-1,0 0 0,0 1 1,0-1-1,0 0 0,0 0 1,1 0-1,46 7 361,-38-6-370,20 2 349,-10-2-181,0 1 0,0 2 0,24 6 1,-37-8-139,-1 0 0,0 1 1,0 0-1,0 0 0,-1 0 0,1 1 1,-1 0-1,0 0 0,0 0 1,0 1-1,0-1 0,-1 1 1,1 0-1,3 7 0,-4-4 110,1 0 1,-1 1-1,-1 0 0,1-1 1,-1 1-1,-1 0 0,0 1 1,0-1-1,-1 0 0,0 1 1,0-1-1,-2 15 0,-7-20 1617,-168 27-97,-19 22-3235,180-51-1805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3:33.584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20 1 6563,'0'0'3265,"-9"124"-2944,2-89-49,4-1-144,3-8-80,0-5-48,0-10-64,0-5-1649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3:33.585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0 1 4914,'0'0'0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3:33.586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1 158 5410,'0'0'2775,"3"8"-2778,3 24 167,-2-1 1,0 1-1,-2 53 0,-2-46-233,0-27-344,0-30 441,1 8-3,0 0-1,0 0 1,1 0-1,1 0 1,0 1-1,0-1 1,1 1 0,9-17-1,48-71 187,-49 80-99,3-5 148,39-53 829,-47 67-946,0-1 0,1 1 0,0 0 0,1 0 0,15-10 0,-23 17-158,0 1 0,0-1 0,0 1 1,0-1-1,0 1 0,0-1 0,0 1 0,-1 0 1,1 0-1,0-1 0,0 1 0,0 0 0,0 0 1,0 0-1,0 0 0,1 0 0,-1 0 1,0 0-1,-1 1 0,1-1 0,0 0 0,0 0 1,0 1-1,0-1 0,0 1 0,1 0 0,0 0 11,-1 1-1,1-1 1,-1 1-1,1 0 0,-1-1 1,0 1-1,1 0 1,-1 0-1,0 0 0,0 0 1,1 3-1,1 7 13,0 0-1,-1-1 1,2 19 0,-1-11-116,-2 0 0,0 1 1,-1-1-1,-1 1 1,0-1-1,-2 0 1,0 0-1,-1 0 1,-1 0-1,-1-1 1,0 1-1,-13 23 1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3:33.587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84 0 4290,'0'0'6024,"-1"18"-5725,1-11-246,-2 25 253,-2 1 0,-7 32 0,-12 51 552,-9 135 1,22-2-3288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30T09:35:47.75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155 38 3906,'0'0'1971,"-10"3"-1984,7-2 12,-2 0 5,0 0-1,1 1 0,-1-1 0,1 1 0,0 0 1,0 0-1,0 1 0,0-1 0,0 1 0,0 0 1,0 0-1,1 0 0,-1 0 0,1 1 1,-4 6-1,-3 4 112,1 1 0,0 0 0,2 1-1,0 0 1,0 0 0,2 0 0,0 1 0,1 0 0,0 0 0,2 0 0,-2 19 0,4-23-101,0-5-5,0 1 0,0-1 0,1 0 0,3 16 0,-3-22-6,-1 0 1,1 1 0,0-1-1,0 0 1,1 0 0,-1 0-1,0 0 1,1 0 0,-1 0 0,1 0-1,0 0 1,0 0 0,-1-1-1,1 1 1,0-1 0,1 0-1,-1 1 1,0-1 0,0 0-1,4 1 1,6 1-10,-1 0 0,1-1 0,-1-1 0,1 0 0,0-1 1,16-1-1,-1 1-46,-20-1 44,0 1 1,1-1-1,-1 0 1,0 0 0,0-1-1,0 0 1,-1 0-1,1-1 1,0 0-1,-1 0 1,1 0 0,-1-1-1,0 0 1,0 0-1,-1-1 1,1 1-1,8-11 1,-9 8 28,1 0 0,-1 0 1,-1-1-1,1 0 0,-1 0 0,-1 0 0,1 0 1,-1-1-1,-1 1 0,0-1 0,0 1 0,0-1 0,-1 0 1,0-12-1,-1-8-49,-1-43-232,0 67 254,0 0 0,0 1-1,0-1 1,-1 0 0,1 0 0,-1 0-1,0 1 1,-1-1 0,1 1-1,-1 0 1,-5-8 0,4 7 10,0 1 0,0-1 0,0 1 0,-1-1 0,1 1 0,-1 0 0,0 1-1,0-1 1,0 1 0,-1 0 0,1 1 0,-1-1 0,0 1 0,0 0 0,0 0 0,0 1 0,0 0 0,0 0 0,0 0 0,-12 1 0,17 0-44,-1 0 1,1 0 0,-1 1-1,1-1 1,-1 0 0,1 1 0,-1 0-1,1-1 1,0 1 0,-1 0-1,1-1 1,0 1 0,-1 0-1,1 0 1,0 0 0,0 0 0,0 0-1,0 0 1,0 0 0,0 1-1,0-1 1,1 0 0,-1 1-1,0-1 1,1 0 0,-1 1-1,1-1 1,-1 1 0,0 1 0,0 5-253,-1 0 1,1 0-1,0 0 1,1 10 0,0-17 267,0-1 0,0 1 0,0-1-1,0 1 1,0-1 0,1 0 0,-1 1 0,0-1 0,0 1 0,0-1 0,1 1 0,-1-1 0,0 0 0,1 1 0,-1-1 0,0 0-1,1 1 1,-1-1 0,0 0 0,1 1 0,-1-1 0,0 0 0,1 0 0,-1 1 0,1-1 0,-1 0 0,1 0 0,-1 0 0,1 0-1,-1 0 1,0 0 0,1 0 0,0 0 0,21 0-176,-13 0 50,27 0-629,2 0-709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3:33.588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0 53 3362,'0'0'9460,"174"-52"-9460,-136 52-272,-2 0-1873,-1 0-1313,-13 0-2529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3:33.589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58 171 1761,'0'0'6827,"23"0"-6558,75-1-146,-89 2-116,0-1 0,0-1 1,0 0-1,0 0 0,0-1 0,0 0 0,0 0 0,0-1 1,-1-1-1,0 1 0,1-1 0,-1 0 0,0-1 0,-1 0 1,9-7-1,-15 10-3,0 1 0,0-1 1,-1 0-1,1 0 0,0 0 0,-1 0 0,1 0 1,-1 0-1,0 0 0,1-1 0,-1 1 1,0 0-1,0 0 0,-1 0 0,0-4 1,1 2-105,-1-1 0,1 1 0,-1 0 0,0 0 0,-1 0 0,-2-6 0,1 6 16,0 0 1,0 1-1,-1-1 1,0 1-1,0 0 1,0 0-1,0 0 1,0 1-1,-1-1 1,1 1 0,-1 0-1,1 0 1,-1 1-1,-5-2 1,0 0-41,-1 1 1,1 1-1,-1 0 1,1 0-1,-19 1 1,26 1 111,-1 0 0,1 0 0,-1 1 0,1-1 1,0 1-1,0-1 0,0 1 0,0 0 0,0 0 1,0 1-1,0-1 0,0 1 0,1-1 1,-1 1-1,1 0 0,-3 4 0,-35 59-103,32-51 108,-8 14 2,-21 55 1,33-72 4,0-1-1,1 0 1,0 1-1,1 0 1,1 0-1,0 0 1,0 0-1,2 17 0,0-28 3,-1 1-1,1-1 1,-1 0-1,1 1 0,-1-1 1,1 1-1,0-1 1,0 0-1,0 0 0,0 0 1,0 1-1,0-1 0,0 0 1,0 0-1,0 0 1,1 0-1,-1-1 0,0 1 1,0 0-1,1 0 0,-1-1 1,1 1-1,-1-1 1,1 1-1,-1-1 0,1 0 1,2 1-1,49 1 230,-42-2-82,60-1 856,86-12-1,-101 7-905,-56 6-270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3:33.590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1 121 6851,'0'0'5072,"0"4"-5144,0 40 230,2-1 0,2 1 0,18 85 0,-22-128-163,0 0 0,0-1-1,0 1 1,1 0 0,-1-1 0,0 1-1,0 0 1,0-1 0,0 1 0,0 0 0,1-1-1,-1 1 1,0-1 0,1 1 0,-1 0-1,0-1 1,1 1 0,-1-1 0,1 1 0,-1-1-1,1 1 1,-1-1 0,1 0 0,-1 1-1,1-1 1,-1 0 0,1 1 0,0-1 0,-1 0-1,1 1 1,0-1 0,-1 0 0,1 0-1,-1 0 1,1 0 0,0 0 0,-1 0 0,1 0-1,0 0 1,-1 0 0,2 0 0,0-1 5,-1 0 0,0 0 0,0 1 0,0-1 1,0 0-1,0-1 0,0 1 0,0 0 0,0 0 1,0 0-1,0 0 0,-1-1 0,1 1 0,0 0 1,-1-1-1,1-1 0,3-15-71,-1 1 0,-1 0 0,0-21 1,-1 21 88,0 0 1,1-1 0,6-23 0,0 20-3,0 1 1,2 0 0,0 0-1,1 1 1,1 1-1,1-1 1,1 2 0,18-20-1,-31 36-32,0 1-1,0-1 1,-1 1 0,1-1-1,0 0 1,0 1-1,0 0 1,0-1 0,0 1-1,-1-1 1,1 1-1,0 0 1,0 0 0,0-1-1,0 1 1,0 0-1,0 0 1,0 0-1,0 0 1,0 0 0,0 0-1,0 1 1,0-1-1,0 0 1,0 0 0,0 1-1,0-1 1,0 0-1,0 1 1,-1-1 0,2 2-1,27 21-589,-19-14-40,52 31-4468,-51-31 2294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3:33.591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1 129 2353,'0'0'6675,"3"27"-6085,-3-6-500,0-1 0,2 0-1,0 1 1,1-1 0,1 0 0,1 0 0,1-1 0,1 1 0,15 31 0,-21-50-82,-1-1 0,1 1 0,-1-1-1,1 1 1,-1-1 0,1 1 0,-1-1 0,1 0 0,0 1 0,-1-1 0,1 0 0,0 1 0,-1-1-1,1 0 1,0 0 0,-1 0 0,1 0 0,0 0 0,-1 1 0,1-1 0,0 0 0,-1-1-1,1 1 1,0 0 0,0 0 0,-1 0 0,1 0 0,0 0 0,-1-1 0,1 1 0,1-1 0,19-12 328,-12 2-307,0-1-1,0 0 0,-1 0 0,-1 0 0,0-1 0,5-14 0,26-87 1385,-29 82-1053,1 1 0,28-59 0,-28 78-535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3:33.592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357 0 5042,'0'0'4064,"-11"25"-3678,-4 14-310,-43 91 134,50-113-60,0 0 0,-1-1 1,-1 0-1,-1 0 0,0-1 1,-1 0-1,-1-1 0,-20 18 0,28-30-90,-1 1-1,0-1 1,0 0-1,0 0 1,0-1-1,0 0 1,-1 0-1,1 0 1,0-1-1,0 0 1,-1 0-1,1-1 1,-7-1-1,3 2-81,7 0 2,1-1 0,0 1-1,0 0 1,-1-1-1,1 0 1,0 1-1,0-1 1,0 0-1,0 0 1,0 0 0,0 0-1,0 0 1,0-1-1,0 1 1,0 0-1,1-1 1,-1 0 0,1 1-1,-1-1 1,1 0-1,0 0 1,-1 0-1,1 0 1,0 0-1,0 0 1,0 0 0,1 0-1,-2-4 1,0-5-394,0-1 1,1 1-1,0 0 1,2-19-1,-1 12-335,0 15 719,0 0 0,1 0 1,-1 0-1,1 1 0,-1-1 0,1 0 0,0 0 1,0 1-1,0-1 0,1 1 0,-1-1 1,1 1-1,-1-1 0,1 1 0,0 0 0,0 0 1,0 0-1,0 0 0,0 0 0,0 0 0,0 0 1,1 1-1,-1-1 0,1 1 0,-1 0 1,1-1-1,0 1 0,3 0 0,5-3 594,0 2 0,1-1-1,0 1 1,-1 1 0,20 0-1,-27 2-529,-1-1 0,0 1 0,0 0-1,-1 0 1,1 0 0,0 0-1,0 0 1,0 1 0,-1-1 0,1 1-1,0 0 1,-1 0 0,0-1 0,1 2-1,-1-1 1,0 0 0,0 0-1,1 3 1,35 54 128,-30-45-114,59 104 147,-66-116-311,0-1 0,0 0 0,0 0 0,0 1 0,0-1 0,0 0-1,0 0 1,1 0 0,-1 0 0,0 0 0,1-1 0,-1 1 0,0 0 0,1 0 0,-1-1-1,1 1 1,-1-1 0,1 0 0,0 1 0,-1-1 0,1 0 0,-1 0 0,1 0 0,1 0 0,13 0-3347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3:33.593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71 1 6163,'0'0'5464,"0"24"-4768,0 146 51,1-106-555,0-22-68,-1 1 1,-2 0-1,-2-1 0,-12 57 1,4-57-61,2-10-40,2 0 0,1 1 0,1 0 0,-2 44 0,8-76-147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3:33.616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76 0 1056,'0'0'6515,"0"13"-6386,-3 60 1836,-25 134 1,26-194-1869,-19 148 178,0 298 0,40-459-206,394 0 1564,-413 0-1599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3:33.617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16 1 3105,'0'0'4141,"0"0"-4125,0 0 0,0 0 0,0 0 0,0 0 1,0 0-1,-1 0 0,1 0 0,0 1 0,0-1 0,0 0 0,0 0 0,0 0 0,0 0 0,0 0 1,0 0-1,0 0 0,0 0 0,0 0 0,0 0 0,0 0 0,0 0 0,0 0 0,0 0 1,0 1-1,0-1 0,0 0 0,-1 0 0,1 0 0,0 0 0,0 0 0,0 0 0,0 0 1,0 0-1,0 0 0,0 0 0,0 0 0,0 0 0,0 0 0,0 0 0,-1 0 0,1 0 1,0 0-1,0 0 0,0 0 0,0 0 0,0 0 0,0 0 0,0-1 0,0 1 0,0 0 0,0 0 1,0 0-1,0 51 852,-9 197 1732,5-162-2848,35-85 186,-25-1-55,0-1-1,0 1 1,0-1-1,0 0 0,0-1 1,-1 0-1,1 1 0,6-4 1,-6 1-587,1 1 0,-1-1 1,0 0-1,-1 0 1,1-1-1,7-7 0,3-7-3514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3:33.618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0 0 11701,'0'0'1073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3:33.584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20 1 6563,'0'0'3265,"-9"124"-2944,2-89-49,4-1-144,3-8-80,0-5-48,0-10-64,0-5-1649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30T09:35:47.7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 0 2225,'0'5'10487,"0"32"-10008,-2 1-1,-9 48 1,8-63-478,0-1 1,2 1 0,1-1-1,3 32 1,8-28 72,-10-24-73,0 0-1,0 0 1,0 0-1,0 0 1,0 0-1,0 0 1,-1 1-1,1-1 0,0 0 1,-1 1-1,0 3 1,1-5 0,-1-1-1,0 1 1,1-1 0,-1 1 0,0-1 0,1 1 0,-1-1-1,1 1 1,-1-1 0,1 1 0,-1-1 0,1 0-1,-1 1 1,1-1 0,-1 0 0,1 1 0,0-1-1,-1 0 1,1 0 0,-1 1 0,1-1 0,0 0-1,-1 0 1,1 0 0,0 0 0,-1 0 0,1 0-1,1 0 1,24 0 17,-20 0-6,26 0-82,50-9-1,-76 9-281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3:33.585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0 1 4914,'0'0'0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3:33.586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1 158 5410,'0'0'2775,"3"8"-2778,3 24 167,-2-1 1,0 1-1,-2 53 0,-2-46-233,0-27-344,0-30 441,1 8-3,0 0-1,0 0 1,1 0-1,1 0 1,0 1-1,0-1 1,1 1 0,9-17-1,48-71 187,-49 80-99,3-5 148,39-53 829,-47 67-946,0-1 0,1 1 0,0 0 0,1 0 0,15-10 0,-23 17-158,0 1 0,0-1 0,0 1 1,0-1-1,0 1 0,0-1 0,0 1 0,-1 0 1,1 0-1,0-1 0,0 1 0,0 0 0,0 0 1,0 0-1,0 0 0,1 0 0,-1 0 1,0 0-1,-1 1 0,1-1 0,0 0 0,0 0 1,0 1-1,0-1 0,0 1 0,1 0 0,0 0 11,-1 1-1,1-1 1,-1 1-1,1 0 0,-1-1 1,0 1-1,1 0 1,-1 0-1,0 0 0,0 0 1,1 3-1,1 7 13,0 0-1,-1-1 1,2 19 0,-1-11-116,-2 0 0,0 1 1,-1-1-1,-1 1 1,0-1-1,-2 0 1,0 0-1,-1 0 1,-1 0-1,-1-1 1,0 1-1,-13 23 1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3:33.587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84 0 4290,'0'0'6024,"-1"18"-5725,1-11-246,-2 25 253,-2 1 0,-7 32 0,-12 51 552,-9 135 1,22-2-3288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3:33.588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0 53 3362,'0'0'9460,"174"-52"-9460,-136 52-272,-2 0-1873,-1 0-1313,-13 0-2529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3:33.589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58 171 1761,'0'0'6827,"23"0"-6558,75-1-146,-89 2-116,0-1 0,0-1 1,0 0-1,0 0 0,0-1 0,0 0 0,0 0 0,0-1 1,-1-1-1,0 1 0,1-1 0,-1 0 0,0-1 0,-1 0 1,9-7-1,-15 10-3,0 1 0,0-1 1,-1 0-1,1 0 0,0 0 0,-1 0 0,1 0 1,-1 0-1,0 0 0,1-1 0,-1 1 1,0 0-1,0 0 0,-1 0 0,0-4 1,1 2-105,-1-1 0,1 1 0,-1 0 0,0 0 0,-1 0 0,-2-6 0,1 6 16,0 0 1,0 1-1,-1-1 1,0 1-1,0 0 1,0 0-1,0 0 1,0 1-1,-1-1 1,1 1 0,-1 0-1,1 0 1,-1 1-1,-5-2 1,0 0-41,-1 1 1,1 1-1,-1 0 1,1 0-1,-19 1 1,26 1 111,-1 0 0,1 0 0,-1 1 0,1-1 1,0 1-1,0-1 0,0 1 0,0 0 0,0 0 1,0 1-1,0-1 0,0 1 0,1-1 1,-1 1-1,1 0 0,-3 4 0,-35 59-103,32-51 108,-8 14 2,-21 55 1,33-72 4,0-1-1,1 0 1,0 1-1,1 0 1,1 0-1,0 0 1,0 0-1,2 17 0,0-28 3,-1 1-1,1-1 1,-1 0-1,1 1 0,-1-1 1,1 1-1,0-1 1,0 0-1,0 0 0,0 0 1,0 1-1,0-1 0,0 0 1,0 0-1,0 0 1,1 0-1,-1-1 0,0 1 1,0 0-1,1 0 0,-1-1 1,1 1-1,-1-1 1,1 1-1,-1-1 0,1 0 1,2 1-1,49 1 230,-42-2-82,60-1 856,86-12-1,-101 7-905,-56 6-270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3:33.590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1 121 6851,'0'0'5072,"0"4"-5144,0 40 230,2-1 0,2 1 0,18 85 0,-22-128-163,0 0 0,0-1-1,0 1 1,1 0 0,-1-1 0,0 1-1,0 0 1,0-1 0,0 1 0,0 0 0,1-1-1,-1 1 1,0-1 0,1 1 0,-1 0-1,0-1 1,1 1 0,-1-1 0,1 1 0,-1-1-1,1 1 1,-1-1 0,1 0 0,-1 1-1,1-1 1,-1 0 0,1 1 0,0-1 0,-1 0-1,1 1 1,0-1 0,-1 0 0,1 0-1,-1 0 1,1 0 0,0 0 0,-1 0 0,1 0-1,0 0 1,-1 0 0,2 0 0,0-1 5,-1 0 0,0 0 0,0 1 0,0-1 1,0 0-1,0-1 0,0 1 0,0 0 0,0 0 1,0 0-1,0 0 0,-1-1 0,1 1 0,0 0 1,-1-1-1,1-1 0,3-15-71,-1 1 0,-1 0 0,0-21 1,-1 21 88,0 0 1,1-1 0,6-23 0,0 20-3,0 1 1,2 0 0,0 0-1,1 1 1,1 1-1,1-1 1,1 2 0,18-20-1,-31 36-32,0 1-1,0-1 1,-1 1 0,1-1-1,0 0 1,0 1-1,0 0 1,0-1 0,0 1-1,-1-1 1,1 1-1,0 0 1,0 0 0,0-1-1,0 1 1,0 0-1,0 0 1,0 0-1,0 0 1,0 0 0,0 0-1,0 1 1,0-1-1,0 0 1,0 0 0,0 1-1,0-1 1,0 0-1,0 1 1,-1-1 0,2 2-1,27 21-589,-19-14-40,52 31-4468,-51-31 2294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3:33.591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1 129 2353,'0'0'6675,"3"27"-6085,-3-6-500,0-1 0,2 0-1,0 1 1,1-1 0,1 0 0,1 0 0,1-1 0,1 1 0,15 31 0,-21-50-82,-1-1 0,1 1 0,-1-1-1,1 1 1,-1-1 0,1 1 0,-1-1 0,1 0 0,0 1 0,-1-1 0,1 0 0,0 1 0,-1-1-1,1 0 1,0 0 0,-1 0 0,1 0 0,0 0 0,-1 1 0,1-1 0,0 0 0,-1-1-1,1 1 1,0 0 0,0 0 0,-1 0 0,1 0 0,0 0 0,-1-1 0,1 1 0,1-1 0,19-12 328,-12 2-307,0-1-1,0 0 0,-1 0 0,-1 0 0,0-1 0,5-14 0,26-87 1385,-29 82-1053,1 1 0,28-59 0,-28 78-535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3:33.592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357 0 5042,'0'0'4064,"-11"25"-3678,-4 14-310,-43 91 134,50-113-60,0 0 0,-1-1 1,-1 0-1,-1 0 0,0-1 1,-1 0-1,-1-1 0,-20 18 0,28-30-90,-1 1-1,0-1 1,0 0-1,0 0 1,0-1-1,0 0 1,-1 0-1,1 0 1,0-1-1,0 0 1,-1 0-1,1-1 1,-7-1-1,3 2-81,7 0 2,1-1 0,0 1-1,0 0 1,-1-1-1,1 0 1,0 1-1,0-1 1,0 0-1,0 0 1,0 0 0,0 0-1,0 0 1,0-1-1,0 1 1,0 0-1,1-1 1,-1 0 0,1 1-1,-1-1 1,1 0-1,0 0 1,-1 0-1,1 0 1,0 0-1,0 0 1,0 0 0,1 0-1,-2-4 1,0-5-394,0-1 1,1 1-1,0 0 1,2-19-1,-1 12-335,0 15 719,0 0 0,1 0 1,-1 0-1,1 1 0,-1-1 0,1 0 0,0 0 1,0 1-1,0-1 0,1 1 0,-1-1 1,1 1-1,-1-1 0,1 1 0,0 0 0,0 0 1,0 0-1,0 0 0,0 0 0,0 0 0,0 0 1,1 1-1,-1-1 0,1 1 0,-1 0 1,1-1-1,0 1 0,3 0 0,5-3 594,0 2 0,1-1-1,0 1 1,-1 1 0,20 0-1,-27 2-529,-1-1 0,0 1 0,0 0-1,-1 0 1,1 0 0,0 0-1,0 0 1,0 1 0,-1-1 0,1 1-1,0 0 1,-1 0 0,0-1 0,1 2-1,-1-1 1,0 0 0,0 0-1,1 3 1,35 54 128,-30-45-114,59 104 147,-66-116-311,0-1 0,0 0 0,0 0 0,0 1 0,0-1 0,0 0-1,0 0 1,1 0 0,-1 0 0,0 0 0,1-1 0,-1 1 0,0 0 0,1 0 0,-1-1-1,1 1 1,-1-1 0,1 0 0,0 1 0,-1-1 0,1 0 0,-1 0 0,1 0 0,1 0 0,13 0-3347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3:33.593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71 1 6163,'0'0'5464,"0"24"-4768,0 146 51,1-106-555,0-22-68,-1 1 1,-2 0-1,-2-1 0,-12 57 1,4-57-61,2-10-40,2 0 0,1 1 0,1 0 0,-2 44 0,8-76-147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3:33.616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76 0 1056,'0'0'6515,"0"13"-6386,-3 60 1836,-25 134 1,26-194-1869,-19 148 178,0 298 0,40-459-206,394 0 1564,-413 0-1599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30T09:35:47.75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203 1 3185,'0'0'3431,"7"0"-3337,30 0 2859,-62 0-1963,3 0-922,12-1-52,0 1 0,0 0 1,0 1-1,-17 3 0,24-2-24,-1-1 0,0 0 0,1 1 0,0 0 0,-1-1 0,1 1 0,0 1 0,0-1 0,0 0 0,0 1 0,0 0 0,1-1 0,-1 1 0,1 0 0,-1 1 0,-1 3 0,-7 12-13,1 2 0,1-1-1,1 1 1,1 0 0,0 1-1,-6 44 1,7-36-4,4-21 15,0 1 1,0-1-1,1 1 0,0-1 0,1 1 0,0-1 0,1 11 0,0-18 23,0-1 1,0 1-1,0-1 1,0 0 0,0 1-1,0-1 1,1 0-1,-1 0 1,0 0 0,1 0-1,-1 0 1,1 0-1,-1 0 1,1 0-1,-1-1 1,1 1 0,0 0-1,-1-1 1,1 0-1,2 1 1,41 8 284,-39-8-265,44 4 349,78-1-1,-128-4-499,1-1-1,-1 1 1,1-1 0,0 1-1,-1-1 1,1 0-1,-1 1 1,1-1 0,-1 0-1,0 1 1,1-1-1,-1 0 1,0 0 0,1 0-1,-1 1 1,0-1 0,0 0-1,0 0 1,1 0-1,-1 1 1,0-1 0,0 0-1,0 0 1,-1 0-1,1 1 1,0-1 0,0 0-1,-1-1 1,1-7-1593,3-12-3576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3:33.617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16 1 3105,'0'0'4141,"0"0"-4125,0 0 0,0 0 0,0 0 0,0 0 1,0 0-1,-1 0 0,1 0 0,0 1 0,0-1 0,0 0 0,0 0 0,0 0 0,0 0 0,0 0 1,0 0-1,0 0 0,0 0 0,0 0 0,0 0 0,0 0 0,0 0 0,0 0 0,0 0 1,0 1-1,0-1 0,0 0 0,-1 0 0,1 0 0,0 0 0,0 0 0,0 0 0,0 0 1,0 0-1,0 0 0,0 0 0,0 0 0,0 0 0,0 0 0,0 0 0,-1 0 0,1 0 1,0 0-1,0 0 0,0 0 0,0 0 0,0 0 0,0 0 0,0-1 0,0 1 0,0 0 0,0 0 1,0 0-1,0 51 852,-9 197 1732,5-162-2848,35-85 186,-25-1-55,0-1-1,0 1 1,0-1-1,0 0 0,0-1 1,-1 0-1,1 1 0,6-4 1,-6 1-587,1 1 0,-1-1 1,0 0-1,-1 0 1,1-1-1,7-7 0,3-7-3514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3:33.618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0 0 11701,'0'0'1073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3:33.645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24575,'0'0'-8191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3:33.584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20 1 6563,'0'0'3265,"-9"124"-2944,2-89-49,4-1-144,3-8-80,0-5-48,0-10-64,0-5-1649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3:33.585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0 1 4914,'0'0'0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3:33.586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1 158 5410,'0'0'2775,"3"8"-2778,3 24 167,-2-1 1,0 1-1,-2 53 0,-2-46-233,0-27-344,0-30 441,1 8-3,0 0-1,0 0 1,1 0-1,1 0 1,0 1-1,0-1 1,1 1 0,9-17-1,48-71 187,-49 80-99,3-5 148,39-53 829,-47 67-946,0-1 0,1 1 0,0 0 0,1 0 0,15-10 0,-23 17-158,0 1 0,0-1 0,0 1 1,0-1-1,0 1 0,0-1 0,0 1 0,-1 0 1,1 0-1,0-1 0,0 1 0,0 0 0,0 0 1,0 0-1,0 0 0,1 0 0,-1 0 1,0 0-1,-1 1 0,1-1 0,0 0 0,0 0 1,0 1-1,0-1 0,0 1 0,1 0 0,0 0 11,-1 1-1,1-1 1,-1 1-1,1 0 0,-1-1 1,0 1-1,1 0 1,-1 0-1,0 0 0,0 0 1,1 3-1,1 7 13,0 0-1,-1-1 1,2 19 0,-1-11-116,-2 0 0,0 1 1,-1-1-1,-1 1 1,0-1-1,-2 0 1,0 0-1,-1 0 1,-1 0-1,-1-1 1,0 1-1,-13 23 1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3:33.587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84 0 4290,'0'0'6024,"-1"18"-5725,1-11-246,-2 25 253,-2 1 0,-7 32 0,-12 51 552,-9 135 1,22-2-3288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3:33.588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0 53 3362,'0'0'9460,"174"-52"-9460,-136 52-272,-2 0-1873,-1 0-1313,-13 0-2529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3:33.589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58 171 1761,'0'0'6827,"23"0"-6558,75-1-146,-89 2-116,0-1 0,0-1 1,0 0-1,0 0 0,0-1 0,0 0 0,0 0 0,0-1 1,-1-1-1,0 1 0,1-1 0,-1 0 0,0-1 0,-1 0 1,9-7-1,-15 10-3,0 1 0,0-1 1,-1 0-1,1 0 0,0 0 0,-1 0 0,1 0 1,-1 0-1,0 0 0,1-1 0,-1 1 1,0 0-1,0 0 0,-1 0 0,0-4 1,1 2-105,-1-1 0,1 1 0,-1 0 0,0 0 0,-1 0 0,-2-6 0,1 6 16,0 0 1,0 1-1,-1-1 1,0 1-1,0 0 1,0 0-1,0 0 1,0 1-1,-1-1 1,1 1 0,-1 0-1,1 0 1,-1 1-1,-5-2 1,0 0-41,-1 1 1,1 1-1,-1 0 1,1 0-1,-19 1 1,26 1 111,-1 0 0,1 0 0,-1 1 0,1-1 1,0 1-1,0-1 0,0 1 0,0 0 0,0 0 1,0 1-1,0-1 0,0 1 0,1-1 1,-1 1-1,1 0 0,-3 4 0,-35 59-103,32-51 108,-8 14 2,-21 55 1,33-72 4,0-1-1,1 0 1,0 1-1,1 0 1,1 0-1,0 0 1,0 0-1,2 17 0,0-28 3,-1 1-1,1-1 1,-1 0-1,1 1 0,-1-1 1,1 1-1,0-1 1,0 0-1,0 0 0,0 0 1,0 1-1,0-1 0,0 0 1,0 0-1,0 0 1,1 0-1,-1-1 0,0 1 1,0 0-1,1 0 0,-1-1 1,1 1-1,-1-1 1,1 1-1,-1-1 0,1 0 1,2 1-1,49 1 230,-42-2-82,60-1 856,86-12-1,-101 7-905,-56 6-270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3:33.590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1 121 6851,'0'0'5072,"0"4"-5144,0 40 230,2-1 0,2 1 0,18 85 0,-22-128-163,0 0 0,0-1-1,0 1 1,1 0 0,-1-1 0,0 1-1,0 0 1,0-1 0,0 1 0,0 0 0,1-1-1,-1 1 1,0-1 0,1 1 0,-1 0-1,0-1 1,1 1 0,-1-1 0,1 1 0,-1-1-1,1 1 1,-1-1 0,1 0 0,-1 1-1,1-1 1,-1 0 0,1 1 0,0-1 0,-1 0-1,1 1 1,0-1 0,-1 0 0,1 0-1,-1 0 1,1 0 0,0 0 0,-1 0 0,1 0-1,0 0 1,-1 0 0,2 0 0,0-1 5,-1 0 0,0 0 0,0 1 0,0-1 1,0 0-1,0-1 0,0 1 0,0 0 0,0 0 1,0 0-1,0 0 0,-1-1 0,1 1 0,0 0 1,-1-1-1,1-1 0,3-15-71,-1 1 0,-1 0 0,0-21 1,-1 21 88,0 0 1,1-1 0,6-23 0,0 20-3,0 1 1,2 0 0,0 0-1,1 1 1,1 1-1,1-1 1,1 2 0,18-20-1,-31 36-32,0 1-1,0-1 1,-1 1 0,1-1-1,0 0 1,0 1-1,0 0 1,0-1 0,0 1-1,-1-1 1,1 1-1,0 0 1,0 0 0,0-1-1,0 1 1,0 0-1,0 0 1,0 0-1,0 0 1,0 0 0,0 0-1,0 1 1,0-1-1,0 0 1,0 0 0,0 1-1,0-1 1,0 0-1,0 1 1,-1-1 0,2 2-1,27 21-589,-19-14-40,52 31-4468,-51-31 2294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30T09:35:47.75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 1 3330,'0'0'4041,"0"34"-3243,3 110-504,-2-51-101,-2 274 417,-9-212 289,12-171-919,0-1-1,2 1 1,-1 0 0,2 0 0,8-19 0,0-1-73,-6 13 270,0 1 0,2 0 0,1 1 0,1 0 0,19-27 0,-30 47-150,1 0 1,0 0-1,0 0 1,0 0-1,0 0 1,1 1-1,-1-1 0,0 0 1,0 1-1,0-1 1,1 1-1,-1-1 1,0 1-1,0-1 0,1 1 1,-1 0-1,0 0 1,1 0-1,-1 0 0,0 0 1,1 0-1,-1 0 1,0 0-1,1 1 1,-1-1-1,0 0 0,1 1 1,1 0-1,0 0 15,-1 1-1,1-1 1,0 1 0,0-1-1,-1 1 1,1 0-1,-1 0 1,1 0 0,3 5-1,4 7 43,-1 0 0,-1 0 0,-1 1 0,0 0 0,0 1-1,-2-1 1,0 1 0,-1 0 0,0 1 0,-2-1 0,1 1 0,-2-1 0,-1 1-1,0-1 1,-4 28 0,-10 17 520,2-15-1331,9-15-3021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3:33.591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1 129 2353,'0'0'6675,"3"27"-6085,-3-6-500,0-1 0,2 0-1,0 1 1,1-1 0,1 0 0,1 0 0,1-1 0,1 1 0,15 31 0,-21-50-82,-1-1 0,1 1 0,-1-1-1,1 1 1,-1-1 0,1 1 0,-1-1 0,1 0 0,0 1 0,-1-1 0,1 0 0,0 1 0,-1-1-1,1 0 1,0 0 0,-1 0 0,1 0 0,0 0 0,-1 1 0,1-1 0,0 0 0,-1-1-1,1 1 1,0 0 0,0 0 0,-1 0 0,1 0 0,0 0 0,-1-1 0,1 1 0,1-1 0,19-12 328,-12 2-307,0-1-1,0 0 0,-1 0 0,-1 0 0,0-1 0,5-14 0,26-87 1385,-29 82-1053,1 1 0,28-59 0,-28 78-535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3:33.592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357 0 5042,'0'0'4064,"-11"25"-3678,-4 14-310,-43 91 134,50-113-60,0 0 0,-1-1 1,-1 0-1,-1 0 0,0-1 1,-1 0-1,-1-1 0,-20 18 0,28-30-90,-1 1-1,0-1 1,0 0-1,0 0 1,0-1-1,0 0 1,-1 0-1,1 0 1,0-1-1,0 0 1,-1 0-1,1-1 1,-7-1-1,3 2-81,7 0 2,1-1 0,0 1-1,0 0 1,-1-1-1,1 0 1,0 1-1,0-1 1,0 0-1,0 0 1,0 0 0,0 0-1,0 0 1,0-1-1,0 1 1,0 0-1,1-1 1,-1 0 0,1 1-1,-1-1 1,1 0-1,0 0 1,-1 0-1,1 0 1,0 0-1,0 0 1,0 0 0,1 0-1,-2-4 1,0-5-394,0-1 1,1 1-1,0 0 1,2-19-1,-1 12-335,0 15 719,0 0 0,1 0 1,-1 0-1,1 1 0,-1-1 0,1 0 0,0 0 1,0 1-1,0-1 0,1 1 0,-1-1 1,1 1-1,-1-1 0,1 1 0,0 0 0,0 0 1,0 0-1,0 0 0,0 0 0,0 0 0,0 0 1,1 1-1,-1-1 0,1 1 0,-1 0 1,1-1-1,0 1 0,3 0 0,5-3 594,0 2 0,1-1-1,0 1 1,-1 1 0,20 0-1,-27 2-529,-1-1 0,0 1 0,0 0-1,-1 0 1,1 0 0,0 0-1,0 0 1,0 1 0,-1-1 0,1 1-1,0 0 1,-1 0 0,0-1 0,1 2-1,-1-1 1,0 0 0,0 0-1,1 3 1,35 54 128,-30-45-114,59 104 147,-66-116-311,0-1 0,0 0 0,0 0 0,0 1 0,0-1 0,0 0-1,0 0 1,1 0 0,-1 0 0,0 0 0,1-1 0,-1 1 0,0 0 0,1 0 0,-1-1-1,1 1 1,-1-1 0,1 0 0,0 1 0,-1-1 0,1 0 0,-1 0 0,1 0 0,1 0 0,13 0-3347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3:33.593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71 1 6163,'0'0'5464,"0"24"-4768,0 146 51,1-106-555,0-22-68,-1 1 1,-2 0-1,-2-1 0,-12 57 1,4-57-61,2-10-40,2 0 0,1 1 0,1 0 0,-2 44 0,8-76-147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3:33.616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76 0 1056,'0'0'6515,"0"13"-6386,-3 60 1836,-25 134 1,26-194-1869,-19 148 178,0 298 0,40-459-206,394 0 1564,-413 0-1599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3:33.617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16 1 3105,'0'0'4141,"0"0"-4125,0 0 0,0 0 0,0 0 0,0 0 1,0 0-1,-1 0 0,1 0 0,0 1 0,0-1 0,0 0 0,0 0 0,0 0 0,0 0 0,0 0 1,0 0-1,0 0 0,0 0 0,0 0 0,0 0 0,0 0 0,0 0 0,0 0 0,0 0 1,0 1-1,0-1 0,0 0 0,-1 0 0,1 0 0,0 0 0,0 0 0,0 0 0,0 0 1,0 0-1,0 0 0,0 0 0,0 0 0,0 0 0,0 0 0,0 0 0,-1 0 0,1 0 1,0 0-1,0 0 0,0 0 0,0 0 0,0 0 0,0 0 0,0-1 0,0 1 0,0 0 0,0 0 1,0 0-1,0 51 852,-9 197 1732,5-162-2848,35-85 186,-25-1-55,0-1-1,0 1 1,0-1-1,0 0 0,0-1 1,-1 0-1,1 1 0,6-4 1,-6 1-587,1 1 0,-1-1 1,0 0-1,-1 0 1,1-1-1,7-7 0,3-7-3514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3:33.618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0 0 11701,'0'0'1073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3:33.645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24575,'0'0'-8191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0:37:29.379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0 0 7395,'0'0'0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0:37:29.379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0 0 7395,'0'0'0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0:37:29.379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0 0 7395,'0'0'0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30T09:35:47.758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13 206 5346,'0'0'7241,"5"-2"-6659,0 0-541,-1 0 0,0 0 1,0-1-1,-1 0 0,1 0 1,0 0-1,-1 0 1,0 0-1,0 0 0,0-1 1,0 0-1,0 0 0,-1 0 1,0 0-1,1 0 0,-1 0 1,-1 0-1,1-1 0,-1 1 1,0-1-1,1-6 0,0-44 54,-3 45-86,0 0 1,2 0-1,-1 0 0,3-15 1,-7 43-148,0 0 0,2 1 0,0-1 0,0 0 0,2 21 0,1-28 133,1 0 1,-1 0-1,2 0 0,-1 0 0,2-1 1,-1 1-1,2-1 0,-1 1 0,10 14 1,51 67-3,-46-67 11,0 0 1,-2 2 0,0 0 0,-2 1-1,16 43 1,-23-43-1,-2 0 0,-1 1 0,-1 0-1,-1 0 1,-2 0 0,-4 56 0,2-83 14,1 0 0,-1 0 0,0 0 0,0 0 0,0 0 1,0 0-1,0 0 0,0 0 0,-1 0 0,1-1 0,-1 1 0,1 0 1,-1-1-1,1 1 0,-1-1 0,0 0 0,0 1 0,0-1 0,0 0 0,0 0 1,0 0-1,0-1 0,0 1 0,0 0 0,0-1 0,-1 1 0,1-1 0,-3 0 1,-12 3 346,1-2 1,-28 0-1,34-1-280,-2 0 41,0 0 0,0-1 0,0 0 0,0-1 0,0 0-1,1-1 1,-22-8 0,29 9-123,0 0 0,0 0 0,0-1 0,0 1 0,1-1 0,-1 0 0,1 0 0,0 0 1,0-1-1,0 1 0,0-1 0,1 0 0,-1 1 0,1-1 0,0 0 0,0 0 0,1-1 0,-1 1 0,1 0 0,0-1 0,0 1 0,0 0 0,1-1 0,-1-5 0,0-11-1089,0-1-1,1 1 0,2-1 0,5-30 0,3 15-3019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0:37:29.379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0 0 7395,'0'0'0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0:37:29.379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0 0 7395,'0'0'0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0:37:29.379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0 0 7395,'0'0'0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0:37:29.379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0 0 7395,'0'0'0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0:37:29.379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0 0 7395,'0'0'0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0:37:29.379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0 0 7395,'0'0'0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6T10:37:29.379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0 0 7395,'0'0'0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6:01:55.061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155 396 1265,'0'0'840,"0"5"-736,0 15 288,0-15 1855,-1 11 1854,-1-33 1012,-1-16-4270,-10-15-611,-2 1 0,-21-48 0,5 17-82,30 75-148,0 0 0,0-1-1,0 1 1,1-1 0,-1 1 0,1-1-1,0-5 1,0 4-5,0 15-508,-1-8 509,1 1 0,0 0-1,0-1 1,0 1-1,0-1 1,0 1-1,1-1 1,-1 1 0,1-1-1,0 1 1,0-1-1,0 0 1,1 3 0,49 70 17,-11-19 4,-35-50-2,-1-1-1,1 1 0,0-1 1,1 0-1,-1 0 0,1 0 1,0-1-1,0 0 1,1 0-1,-1 0 0,1-1 1,-1 0-1,1-1 0,8 3 1,-46-11-11,1-2 1,-38-13 0,37 10 2,23 9-11,1 1-1,-1 0 0,0 0 1,0 0-1,-16 2 1,6-1-138,17 0 66,19-6-196,4-7 288,0-1-1,-1-2 1,-1 0-1,0-1 1,-1-1 0,-1 0-1,-1-2 1,-1 0-1,0-1 1,-1 0-1,21-44 1,-27 52-9,-9 13-9,0 0 0,0 0 1,0 0-1,0 0 0,0 0 0,0 0 0,0 0 0,0 0 0,0-1 1,1 1-1,-1 0 0,0 0 0,0 0 0,0 0 0,0 0 1,0 0-1,0 0 0,0 0 0,0 0 0,1 0 0,-1 0 0,0 1 1,0-1-1,0 0 0,0 0 0,0 0 0,0 0 0,0 0 1,0 0-1,0 0 0,1 0 0,-1 0 0,0 0 0,0 0 0,0 0 1,0 0-1,0 0 0,0 0 0,0 1 0,0-1 0,0 0 1,0 0-1,0 0 0,0 0 0,0 0 0,0 0 0,0 0 0,0 0 1,0 0-1,0 1 0,0-1 0,0 0 0,0 0 0,0 0 0,0 0 1,0 0-1,0 0 0,0 1 0,0 2 1,0-1 1,0 1-1,-1 0 0,1 0 0,-1 0 1,0 0-1,0 0 0,-1 3 0,-80 191-66,68-157 65,1 1-1,3 0 1,-6 45 0,16-83-465,-2 13 1373,3-7-7994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6:01:55.06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111 435 2785,'0'0'5814,"-1"-2"-4761,-33-138 2551,-16-53-2600,42 178-813,6 13-101,1 0 0,-1 0 0,1 0 0,0-1 0,0 1 0,0 0 0,0-1 1,0 1-1,1-1 0,-1-3 0,1 5-104,10 18-575,-8-15 590,75 84 50,-70-78-50,1-1 0,0 0 0,0-1 1,1 0-1,0 0 0,0-1 0,0 0 0,1 0 1,10 3-1,0-6-63,-16-3 50,-1 1 1,0 0-1,0 0 0,0 1 0,0-1 0,0 1 0,0 0 0,0-1 0,0 1 1,3 2-1,-6 0 14,0-3 303,-33 0-148,23 0-157,-1 0 5,1-1-1,-1 2 0,1-1 1,-1 2-1,1-1 0,0 1 1,-1 1-1,1 0 0,0 0 1,-10 5-1,-14 4 24,29-11-31,1 0 0,-1 0 0,1 1 0,-1 0-1,1 0 1,0 0 0,-1 0 0,-6 6 0,29-35-117,18-10 172,61-84 0,-67 66 89,-21 40-153,-8 14 11,1-1-1,-1 0 1,0 0 0,1 0 0,-1 0 0,0-1-1,0 1 1,0 0 0,-1 0 0,1-1 0,-1 1-1,1 0 1,0-4 0,-1 5-66,0 4-47,-2 8 97,0 1 0,0-1 1,-1 0-1,0 0 0,-1 0 0,0 0 1,-1-1-1,-10 18 0,-10 26 29,-31 119 3,54-165-17,-3 8 695,3-11-1877,6-29-11720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6:01:55.063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1 399 96,'0'0'5122,"8"-11"-2115,4-91-179,0 5-2417,-12 76-159,-1 14-237,1-1 0,0 1 1,0 0-1,0-1 1,1 1-1,0 0 1,1 0-1,0-1 1,0 1-1,3-7 0,-3 9 195,0 0-1,-1 0 0,1 0 0,-1 0 0,0 0 0,-1 0 0,1 0 0,-1 0 0,0-1 0,-1-6 0,1-5-694,0 17 469,5 19-779,2 8 837,27 74 83,-30-91-124,0-1 0,1 1 0,0-1 0,1-1 1,-1 1-1,2-1 0,12 14 0,8-2 12,-26-20-8,-1 0-1,0 1 1,0-1 0,0 0 0,1 0-1,-1 1 1,0-1 0,0 0-1,0 0 1,0 1 0,0-1 0,0 0-1,0 1 1,0-1 0,1 0 0,-1 0-1,0 1 1,0-1 0,0 0-1,0 1 1,-1-1 0,1 0 0,0 1-1,0-1 1,0 0 0,0 0-1,0 1 1,0-1 0,0 0 0,0 0-1,-1 1 1,1-1 0,0 0-1,0 0 1,0 1 0,0-1 0,-1 0-1,1 0 1,0 0 0,0 1 0,-1-1-1,1 0 1,0 0 0,0 0-1,-1 0 1,1 0 0,0 1 0,-1-1-1,1 0 1,0 0 0,0 0-1,-1 0 1,1 0 0,0 0 0,-1 0-1,1 0 1,0 0 0,-1 0 0,1 0-1,0 0 1,0 0 0,-1-1-1,1 1 1,-1 0 0,-15-1 13,0-1 0,0 0 1,-1-2-1,2 1 0,-1-2 1,-24-10-1,39 14-31,0 1 1,1-1 0,-1 1-1,1-1 1,-1 0-1,1 1 1,0-1 0,-1 1-1,1-1 1,-1 0-1,1 1 1,0-1 0,0 0-1,-1 1 1,1-1-1,0 0 1,0 0 0,0 1-1,0-1 1,0 0-1,0 0 1,0 1-1,0-1 1,0 0 0,0 0-1,1 1 1,-1-1-1,0 0 1,0 1 0,1-1-1,-1-1 1,13-20-87,116-94 112,-126 114-8,-1-1 1,1 1-1,-1-1 0,1 0 1,-1 0-1,0 1 0,0-1 1,0-1-1,-1 1 0,1 0 1,-1 0-1,0-1 0,0 1 1,2-7-1,-8 21 3,0-1-1,0-1 1,0 1-1,-2-1 1,-8 11-1,7-8-12,-1 0-1,1 1 1,1 0-1,0 0 1,1 1-1,-6 21 1,-18 88-22,9-27-49,20-92-260,0 7 710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30T09:35:47.759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1 1 12342,'0'0'1344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4:02:07.340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58 974 2289,'0'0'1137,"0"0"-689,0 0-192,0 0 16,0 0 128,0 0-176,0 0 64,-7 0 161,-2 0 303,0 0 224,2 0-111,2 0 175,1 0-175,1-4-577,0-2-288,0-2-128,0-2-416,1 2-177,1 0-47,0 2 592,1 1 80,0 2 96,0 2 80,0 0-32,0 1 32,0 1 96,0-1 32,0 0 128,0-2 128,0-5-192,0-8 257,2-7-465,3-6-48,4-2 96,2 3-112,-1 4 0,-3 7-96,-1 6 96,-2 5-64,-2 3 48,0 2-48,-1 0 32,1 2 0,0-1 16,2 0 16,0 0-16,1 0-48,2 6 48,2 10 16,0 8 80,1 7-64,-1 1-16,-2-4 0,0-6-16,-3-8-48,-1-6 128,-1-5-16,-1-2 224,1-3 32,0-6-96,3-7-208,3-9 80,3-10-64,3-6-16,3-2 0,-2 1 0,0 6 0,-4 8 0,-3 10-128,-2 6 128,-3 6-48,-1 3-128,0 5 176,0 4 0,1 5 0,0 6 32,1 5-32,1 4 0,1 5 32,-1 3-32,1 0 0,1-2 48,-1-5-48,1-6-48,2-7-32,0-7 80,1-5 112,1-3-112,1-6 128,0-4-16,2-4-64,-1-1-16,-1 0-32,-2 1 48,-2 3-16,-3 3-16,-2 1-16,-1 1 48,0 1-48,0 1 0,1 2-96,0 0-32,1 1 80,3 0-32,3 1 32,1 3 48,2 5 16,2 3 16,-1 3-32,0-1 0,-1-3-64,-2-2 64,-2-4 0,-2-2 16,1-5 112,0-6 48,3-8-144,2-8 32,2-6 16,2-3-80,-1 2 0,-2 3 48,-3 6-16,-4 8-32,-2 5-16,-3 4-32,-1 4-32,2 2-128,1 6 208,3 7 80,2 7-48,1 6-16,1 5-16,-1-1 0,0-4 16,-1-5-16,-1-7-16,0-6 16,0-4 64,1-6 96,4-7 80,4-10-112,2-7 225,1-3-337,0 1 0,-2 3 0,-5 7-16,-4 5 0,-3 5 0,-3 4 0,-1 2-112,-2 2 96,0 0-81,2 0 33,1 0 64,4 0-16,3 2 16,3 3 0,2 3 32,1-1-32,0 1 0,-1-3 0,0-2 16,-1-1 65,2-5-33,2-7-16,-1-9 208,0-5-176,-2-1-64,-5 3 144,-3 6 96,-3 4-80,-2 5-160,-2 3-144,1 3 128,2 0-240,2 4 176,3 5 80,3 8 48,2 7 0,2 7-48,0 5 0,-1 1 96,0-3-96,-1-4-64,-1-8 48,-1-8 16,1-6 0,2-11 128,2-10-112,2-7 256,0-4-272,0-1 0,-2 3 48,-3 2-32,-2 3 0,-1 2-16,0 0 0,1 0 32,1-2-32,2-2-16,3 0 0,0 0 16,0 3 0,0 4-144,-3 4 48,1 4 0,-1 3 96,3 6 0,1 6 16,1 2 16,0 2-32,-1-2-32,-2-3 32,-4-2 32,-4-4-16,-1-2-16,-3-1 32,-2-1-16,0-1-16,0 0-64,3 1 64,5-1 96,5-5-96,7-8 64,6-8-16,5-7 0,2-3-48,0 0 0,-4 6-48,-5 7-16,-6 6-112,-4 6 80,-3 6 96,-1 8 32,0 7 32,0 6-64,0 2 0,-1-1-16,0-3 16,-1-4-16,0-3 16,-1-5 0,-1-2 0,-1-3-16,0-1 16,1 0 16,3-1 48,3-1-64,3-6 48,3-8 48,2-6-48,1-5-48,1-2 0,-4 3 16,-2 5-16,-4 5-16,-4 5-32,-2 6-32,-1 2 64,0 3-112,1 0 128,1 3-32,3 4 64,1 5-32,1 5 0,-1 4 16,1 2-16,0-1 0,-2-1 0,-1-5-16,-2-4 16,-2-5-16,-1-3 0,-1-3 16,-2-1 0,1 0 0,1-1 0,2-1 112,2-3-96,1-2-16,0-1 0,0-1 0,-1 1 16,1 0-16,-1 0 0,1 1-32,0 1 32,2 1-32,-2 3 16,0 0-48,-1 2 64,1 0-112,1 4 112,1 5 80,0 4-80,0 4 0,-1 1 0,-1-2 0,-1-4 0,-1-3-64,0-4 64,-1-2 32,-1-2 32,1-1-64,1-1 0,2-2 16,4-2-16,2-5-16,3-2 16,3-4 32,3-1-16,0 0-32,0 1 32,-3 3-16,-2 2 0,-4 4-48,-4 3 16,-2 2-80,-1 1 96,-1 3 16,0 4 16,1 3 0,1 3-16,0 0-16,2-1 16,0-1-48,0-2 48,-1-2-48,0-3 32,-1-1 16,0-1-16,-1-1-32,1 0 48,0-1 64,1 0-32,1-2-32,2-4 16,0-2-16,-1-1 0,-1 3-48,1 1-48,-1 2 0,2 4 48,1 6 48,-1 8 0,0 6 16,0 2-16,-2 2 0,-1-3 0,-3-4-80,-1-5-49,-2-4-31,2-4 144,1-8 16,2-7 96,3-7-96,2-3 0,1 1-80,1 2 16,-1 5-416,-1 5 16,-1 3 400,0 3 32,-2 2 16,-1 0 16,-1 1 0,-2 0 16,-2 0-32,1-1 16,-2 0 0,1 1 0,0 0 0,2 3 0,1 1-16,3 1 32,2 0-32,3-1-80,2-2-32,2-6 96,1-10-80,0-7 112,0-5 0,-2 1 0,-4 4-16,-5 7-80,-2 4-64,-3 4 128,-1 6-16,0 6 48,0 6 96,1 4-80,1 2-16,2-1 0,0-2 0,1-5 0,1-3-32,1-4 32,2-2 48,3-2 0,4 0-64,5-1 32,4-1 0,5-3 16,5-5-32,1-5 0,0-3 64,-1-1-64,-5 1-16,-4 4-32,-5 3 0,-5 5 32,-3 2-80,-2 4 96,-3 4 16,0 6-16,-2 4 0,1 1 0,-1-1 0,0-2 0,0-3-16,0-3 16,1-3 32,2-1-16,3-2 32,3-2-32,3-2-16,3-2 0,1 1-16,1 0-16,-1 2-32,-2 1 80,-2 0-32,-4 2 0,-2 1 16,-4 0 32,-3 0-32,0 0 0,0-1 304,0-2-64,3-4-128,0-4-112,3-5 0,2-2 0,3-2 0,2-1 0,2 1-64,0 2 64,-1 5-16,0 4-80,-1 3 48,0 4-32,-2 7 80,-1 8 0,0 4 80,-1 1-64,-1-1-32,-2-4 0,-1-4 16,-1-5 80,0-2-80,0-4 48,2-5 80,1-4-112,1-5-32,-1 0 0,0-1 16,0 1-64,1 4-32,0 3-144,0 4 224,0 1-32,0 3 48,0 1-48,-1 4 48,0 2 16,-1 2-16,-1 1 0,-2 0 0,0-1 0,0-2-16,1-3-48,1-1 32,2-2-32,1-4 64,2-7 0,0-7 16,2-8 16,2-4-64,2-4 32,1 0-32,0 5-32,-1 7-32,-3 7-81,-2 5 177,-3 10-32,-4 8 32,-2 9 64,-2 5-64,-2 2 48,-1-2-48,-2-4 0,0-5-16,-2-5 64,-1-4-48,0-3 33,1-1-17,1-2 176,2 0-192,5-3 0,3-3 48,5-5-32,3-5-32,1-3 0,0-2-16,-1-1-32,-4 2 16,-2 2 48,-1 2 0,-3 3 0,0 2-16,-1 4-64,-1 4-65,-1 1 65,0 3-48,-1 4 128,0 7 144,0 7-64,-1 5 32,0 3-79,1 0-1,-1-3 0,0-5-32,1-5 0,0-4-48,0-3 64,1-3-32,1-2-16,1-1 32,1 0 144,2-1-128,1-4 48,3-8 80,2-7-128,1-6-16,0-2 0,-2 2 0,-2 4-48,-5 5 48,-2 7-16,-3 4-32,-1 4 48,0 2-16,1 0-48,-1 1 32,2 1-48,1-1 80,0 5 0,1 7 48,0 9 16,-1 7 64,0 4-32,-1 1-80,2-1 48,2-6-64,3-7-16,2-7 16,4-5 16,0-9 176,3-9-128,0-8-48,0-6 160,0-3-176,-2 0 0,-1 2 0,-2 4 16,-2 4-32,-3 5-16,-3 4 32,-1 3-112,-3 3 96,-2 2-16,-2 0 0,0 1 32,0 0 0,1 0-32,1-1 32,2 1 16,2 5 0,3 5-16,2 6 96,3 5-96,1 0 16,0-1-16,-1-4 0,-2-4-16,-2-4 16,-2-4 0,-1-3 16,-2-1 16,0-1 64,1-1-16,3-4-48,4-5 176,4-7-208,4-5 0,4-2-32,1 0 32,1 2-208,-2 6-16,-5 5 192,-4 5-112,-4 3 64,-5 2-16,-2 3 96,-2 5 16,1 5 32,2 7-48,1 5 0,2 4 48,-1 0-48,3-3 0,0-3-16,3-7 32,3-5-16,2-5 32,3-7 0,1-10 208,1-6-240,-2-5 0,-1-1 16,-4 3-16,-3 4-16,-4 5-64,-4 3 0,-2 5 0,-2 1 16,-1 3 64,-1 0 0,0 1 32,0 0 16,2 0-48,0-1 0,2 1-48,2-1 48,2 2 0,1 4 0,3 5 48,1 3-32,-1 1-16,1-3 0,0-3-16,0-3 32,0-3-16,0-4 80,-2-3-32,-1-5 48,-1-3-64,-1 0 32,-1 0-32,0 2-32,0 3-64,1 2 32,0 2-80,1 2 112,0 0-32,2 5 32,1 4 80,0 4-64,-2 4-16,-1 0 64,-1-2-16,-2-3-32,-2-3-16,0-3 0,1-3 128,2-4-16,3-9 112,4-10-96,3-6-96,2-4-32,1 1 0,-1 4 0,-2 7-112,-2 7 80,-3 4-160,0 5 176,-3 2 16,0 6 0,0 5 0,0 7 0,1 5 80,-1 3-64,0 2-16,-1-2 32,0-2-16,0-5-16,-2-6-16,-1-4 16,0-4-16,1-3 48,4-1-32,2-2 112,3-5-16,4-6 16,1-5-112,3-4 0,-1-2 96,-1 1-96,-3 3-16,-5 4 16,-3 5 16,-5 4 16,-3 3-32,-2 2 0,-1 2-128,1 0 112,3 2 0,3 3 16,4 6 16,3 6 80,1 5-96,2 0 0,-1 1 48,-1-5-48,0-3-16,-2-6 0,-3-3 0,-1-3 16,-1-2 0,2-4 16,1-7 288,5-9-304,2-9 16,3-7 33,2-2-33,0 1-16,-2 5-16,-3 7-81,-4 9 49,-5 6-112,-4 5 80,-1 5 80,-2 5 16,1 5 16,-1 6-32,2 3 0,0 4 96,0 4-64,2 5 96,2 3-63,2 3-17,2-2-16,1-5-32,2-6 0,0-8-32,3-8 80,2-6-48,4-10 160,2-11-16,3-10-32,1-8-112,-1-3 0,-3-1 64,-4 0-16,-4 2-48,-5 3 16,-2 0 0,-3 2 32,-2 0-48,-1 3 0,-1 6 96,-2 6-80,-1 6 16,-2 5-32,0 3-32,-1 3-48,2 3-64,3 5 144,4 4 0,3 3 0,1 5 0,1 3 0,1 4 32,-1 4 0,0 5-32,0 4 0,-1 4 32,0 4-32,-1 1 0,1-2 16,1-4-16,0-7 0,1-10 0,2-8 0,1-9-32,3-5 128,5-11-80,3-12 96,5-13-64,2-12 0,1-7-48,-1-5 0,-3-1-32,-6 4 32,-4 6 0,-6 6 16,-6 9 0,-5 8 80,-3 7-96,-3 8 0,0 4 224,-1 3-208,0 2-32,0 2-48,0-1-32,0 0 32,1 3-128,0 5 192,1 8-80,1 9 96,3 9-16,2 8 0,3 3 16,1-1-16,1-2 0,1-8 0,-1-6 0,0-9 0,-1-7-32,-1-6 16,-2-4 16,0-3 0,0-1-16,1-4 16,4-5 176,5-9-144,5-8-32,4-7 64,2-6-48,-2-1 0,-3 2-16,-4 5 0,-6 7 32,-4 7 0,-4 8-32,-3 6 32,-3 4-16,0 2-16,0 1-112,-1 1 112,0-1-96,0 2-32,1 5 32,3 7 64,2 8 32,2 10 0,0 7 0,1 5 0,2 2 32,1-4-32,1-6 0,2-11-48,2-9 16,3-9 16,4-12-32,4-15 48,4-12-32,2-9-48,0-5-16,-3 2 48,-4 5 48,-7 7-32,-5 7 16,-5 8 16,-3 7-48,-2 5 48,-2 3-32,0 1-48,-2 2 16,2-1-16,2 2-65,5 4 145,5 9 32,2 7 0,4 7-32,0 4 0,1 0 32,0-3-32,-3-6 0,0-6 0,-2-7-48,1-5 64,-1-5-16,2-3 65,2-6-1,1-6-64,2-4 0,1-5-145,0-4 113,1-1-592,-1 1 48,-3 4 464,-4 6 64,-3 5 48,-5 5-112,-1 4 112,-3 5 208,1 8-64,2 7 128,4 6 16,3 2-32,3 1-80,4-1-176,4-2 0,2-1 128,4-1-112,2-1-16,5-1 0,5-1 16,6-2-16,2-3-1104,-4-4-2722,-11-4-3201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4:02:17.830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1 1321 3169,'0'0'1697,"0"0"-1121,0 0 433,0 0 143,0 0-143,0 0-401,0 0-224,0 0-288,0-1-96,1 0 32,0-1-32,0-5 113,2-6 271,1-7-16,1-6-256,1-3-112,1 2 192,-1 3-176,0 7-16,-1 6 0,-3 4-16,1 3 0,-1 3-96,1 1 96,0 1-96,0 0 112,-1-1-16,1 1-96,1 0-16,0-1 128,2 1 96,3 5 16,2 4 144,3 4-240,1 2-32,1 1 16,0-2 0,0-1-16,-1-4-96,-1-3 112,-3-3 0,-2-2 16,-2-2 0,1-1 144,0-4 16,2-6-32,0-7-144,2-4 16,1-3 80,1-1-80,-1 1-16,-1 4 0,-3 4-16,-2 6 16,-3 4-192,-1 3-208,0 3 400,2 3 96,4 5 16,1 7-32,3 5-48,0 4 48,1 2-80,-2 0 0,0-2 80,-1-4-80,-2-5-48,-2-5-112,-1-4 160,-1-2 48,0-3-32,0-3 208,2-5 240,2-4-400,1-3-48,1-2 0,1 1-16,2-1 0,2 1 0,0 0 0,1-1 64,0 1-48,0 0-32,-3 2 0,-2 3 0,-3 4-64,-1 3-272,0 2 352,4 9 32,2 9 80,4 11 112,1 6-144,0 2-80,-1-4 0,-1-6-112,-3-9 80,-1-6-32,-3-6 128,0-9 144,0-10-79,2-10-81,2-6-16,1-2-32,-2 4 0,0 4-80,-2 7 80,0 6 0,0 4-48,0 4 16,0 3-65,2 1-159,2 0 256,2 1 32,2 0-16,1 1-32,0 2 32,0 3-16,2 1 112,-1 1-112,1 2 0,-2-1-48,0-2 48,-1-3 0,0-2 80,2-7 81,2-11 31,1-10-192,2-8 0,-1-2-16,-2 3 16,-2 7-80,-3 8-49,-1 7 1,0 4 128,1 7-48,2 7 48,1 7 176,2 6-95,0 4 79,0 1 0,-3-2-112,-1-3-48,-4-6-32,-3-5 32,-2-4 16,-1-4 0,1-6 224,1-10-48,3-6-80,0-4-112,0 2 0,0 3-112,1 5 96,-1 5-80,0 4 48,1 3 48,0 2 16,1 1-16,0 0-48,0 0 48,2 1 48,2 2-48,0 3 64,2 1-64,0-2 16,-2 0 0,-1-3-16,-1-1 0,-2-3 192,0-7-64,-2-5-32,-2-2-96,-3 1 16,-2 4-32,-2 2-160,3 4 64,2 7 112,6 8 32,5 7 64,3 6-80,4 1 0,0-3-16,1-5 0,-1-5 0,-1-5 64,-3-4-32,-1-7 128,-3-6-64,-2-4-80,-4 0 0,-4 1-16,-2 4-96,0 3 80,1 3-112,1 1 112,2 2 16,3 0 0,1 1 32,2-1-32,2 1 0,2 2-48,0 5 96,2 4-48,1 6 0,1 3 48,-1 1-32,-2-3-16,-2-4-64,-2-6 64,-2-9 80,-1-12 64,0-14-144,0-7 0,-2-2 32,-1 3-32,0 8-144,-2 7 80,2 7-64,3 5 128,3 7 0,3 6 0,3 7 16,1 5-16,0 1 0,-1 0 64,-2-2-64,0-5 0,-2-4-16,0-4 16,0-2 112,0-6-96,2-5-16,0-4 80,0-3-80,-1 0 0,-1 3-128,-1 4 128,0 2-80,1 2 80,3 2 0,3 1 96,2-1-96,3-2 16,0-2-16,1-1 32,-2-1 32,-1 0-64,-3-1 0,-2-1 48,-3 1-16,-4-1-32,-3 1 0,-2-2 0,-2-1 128,-2-2-128,0 0 0,0 1 16,0 1-16,2 2-64,1 3-80,2 3 144,2 2-64,1 0 64,1 1 0,2 1 48,0-1-32,-1 1 16,-2-1-32,-3 1 0,-3-1-80,-2 0 64,-1 0 16,0 0 16,2 0 32,1-1-48,3-3 32,5-7-16,3-3 96,3-3-112,1 1-32,-2 3-16,-2 4-48,-1 3 64,-2 5 16,0 5 16,-1 6 64,0 5-64,0 2 0,0 1 80,0 0-80,-1-3 0,-2-2 0,-3-3 0,-2-2-32,0-2 32,0-1 0,-1-2-16,1-2 16,1 0 0,2-1 16,3-6-16,3-8 208,2-8-208,3-5 0,0-2 16,0 1-16,-1 3-16,0 4-32,-2 6 48,-1 4-96,-2 5 64,-2 4-32,-1 1 64,-1 2 16,0 0-16,-1 1 0,1 4 0,-1 3 48,1 1-48,-1 1 0,0-1 0,-1-1 0,-2-3 0,-1-2 0,-1-2 0,-1-1 32,0 0 16,1-3-48,2-6 96,3-5-48,1-6-32,1-4-16,2-1 0,-1 1-32,1 2 32,0 3-32,-2 5 32,-1 4-80,-2 4-32,-1 2 32,-1 2 80,-2 2 48,-1-1-48,-1 3 0,1 3 16,1 5 16,0 5 16,2 5-48,1 2 0,1-1-16,2-2 16,0-4-80,0-6 80,1-7 80,1-11 64,0-11-144,0-9 16,-1-3 48,-1 0-64,-2 5-32,-2 7 16,-2 6-64,-1 5 0,2 5 0,2 2 80,2 2 32,1 0-32,-1 0 0,-1 1 0,-2-2 0,0 1-16,-2-1 16,-1 1 0,0 0 48,-1 0-48,-1 1 0,-1-1 0,0 0 16,-1 0-16,0-1 0,2-1 16,2-1 128,1-4-144,3-2 0,2-3 0,3-2 0,4-2 16,2-3-16,4-3 0,2-2 0,1 0 0,0-1-32,-3 3 32,-4 4 0,-5 5-16,-5 5-48,-4 3 64,-4 2 0,-2 2 0,-1 0 0,1-2 16,2-3 48,1-3-32,3-2-32,2 0 0,0 0-80,1 2 80,0 3-160,0 3 160,-1 6 16,1 8 96,-1 6 16,0 4-112,-1 1 96,-1-3-112,-1-4-16,1-3 16,-1-4 0,1-2-16,1-2 0,0-1 16,2-1-32,0-2 32,2-1 0,1-1 32,2-8 64,2-8 32,2-10-128,1-6 0,0-1 0,-1 3 0,-2 7-64,-3 6 0,-2 8 0,-2 4 32,-1 4 0,-1 2 32,-2 1 32,-1 1-32,0-1 0,0 0 0,0 0 0,3 0 0,2 4-32,3 6 32,2 5 112,1 5-48,2 0-48,-2 0 0,-1-5-16,-1-4 0,-2-5-32,0-5 32,0-8 241,2-8-241,0-6 0,1-3 0,0 2 0,-2 3-32,-1 5-33,-3 3 65,-1 3-48,-1 1 48,3-1 0,3-5 81,3-5-49,5-5-32,1-1 0,0 2 0,-2 5-97,-2 4-63,-3 10 160,-1 11 128,-3 13 145,-1 8-161,-2 3-112,0-2 0,-2-7-80,0-7 64,0-6-241,0-6 225,4-4 32,1-7 97,4-6-97,2-5 0,2-3 32,1-2-32,-1 1 0,-1 3-16,-3 3 16,-3 3-16,-2 3 16,-1 2 0,-1 2 16,-1 0-16,-1 2 0,-1 2-81,0 0 17,0 0 64,2 1-96,3 1 96,2-1 16,2 1-16,1 0 0,1 2 0,-1 1 32,-1 0-32,-3 0 0,-1-1 0,-3 1-32,-1-1 64,0 1-64,1 0 64,2 0-32,2-1 0,3-2 0,5-2 0,3-6 177,4-6-177,1-4 0,0-1-33,-2 3 1,-4 4 16,-2 3-80,-3 4 96,-1 1 0,-1 5 0,-1 4 0,-1 3 0,-2 2 32,0-2-32,-2 0 0,0-3 0,-1-1 0,3-2 0,1 0 0,4-1-16,3 0 16,2 1 0,2 0 0,1-1 0,-2-1 32,-1-1 0,-2 1-48,-4-1 16,-4 0 0,-2 0 0,0 2-48,1 2 48,2 3 32,3 3 16,1 2-48,-1-1 16,0-3-16,-1-1 65,0-3-49,2-9-16,1-9 176,3-10-176,0-4 0,-1 0-16,-2 5 0,-4 6 16,-4 6-225,-3 5 225,-1 7 97,0 9-81,2 7 96,1 7-64,0 1-32,1 0 32,-1-3-48,-1-5 0,0-4-32,0-4 32,1-2 0,3-1-32,1 1 32,2 0 16,3 0-16,2 0 0,0 0 0,2 0 48,1 0-80,-1-3 64,1-1-16,-1-3 64,1-6-80,1-8 0,1-5 80,0-4-80,-1 1-16,-2 3-48,-3 4 64,-3 5-48,-3 3 32,-1 3 16,-2 0 16,-1 1 32,0-2-32,1 0-16,2-2 0,2 1 0,3 0-48,1 2 16,3 4-32,2 6 112,0 9-48,0 7 0,-3 2 16,-2 0-16,-4-3 0,-3-5 0,-4-6 0,-1-3 16,-1-5-32,1-1 0,2-1 16,3-1 0,3 0 0,4 0 0,4 0 16,3 1-16,2-2-64,3-5-80,1-9 144,1-9-48,1-6 32,-2-3-16,-3 4-65,-6 6 65,-6 8-48,-6 6 48,-5 6 32,-2 4 32,-2 6-32,-1 4 0,0 3 112,-1 0-80,1-2-32,1-2 0,-1-3 0,1-3-32,0 0 16,0 1-16,1 4 0,2 2 48,3 3-32,1 1 16,-1-1 0,0-3 64,-2-3-48,-1-2-16,-1-3 177,-2-1-177,0-1 0,1 0-305,0 3-911,2 3 191,2 3-671,1 2-2802,-1-2-1057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4:17:55.030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58 974 2289,'0'0'1137,"0"0"-689,0 0-192,0 0 16,0 0 128,0 0-176,0 0 64,-7 0 161,-2 0 303,0 0 224,2 0-111,2 0 175,1 0-175,1-4-577,0-2-288,0-2-128,0-2-416,1 2-177,1 0-47,0 2 592,1 1 80,0 2 96,0 2 80,0 0-32,0 1 32,0 1 96,0-1 32,0 0 128,0-2 128,0-5-192,0-8 257,2-7-465,3-6-48,4-2 96,2 3-112,-1 4 0,-3 7-96,-1 6 96,-2 5-64,-2 3 48,0 2-48,-1 0 32,1 2 0,0-1 16,2 0 16,0 0-16,1 0-48,2 6 48,2 10 16,0 8 80,1 7-64,-1 1-16,-2-4 0,0-6-16,-3-8-48,-1-6 128,-1-5-16,-1-2 224,1-3 32,0-6-96,3-7-208,3-9 80,3-10-64,3-6-16,3-2 0,-2 1 0,0 6 0,-4 8 0,-3 10-128,-2 6 128,-3 6-48,-1 3-128,0 5 176,0 4 0,1 5 0,0 6 32,1 5-32,1 4 0,1 5 32,-1 3-32,1 0 0,1-2 48,-1-5-48,1-6-48,2-7-32,0-7 80,1-5 112,1-3-112,1-6 128,0-4-16,2-4-64,-1-1-16,-1 0-32,-2 1 48,-2 3-16,-3 3-16,-2 1-16,-1 1 48,0 1-48,0 1 0,1 2-96,0 0-32,1 1 80,3 0-32,3 1 32,1 3 48,2 5 16,2 3 16,-1 3-32,0-1 0,-1-3-64,-2-2 64,-2-4 0,-2-2 16,1-5 112,0-6 48,3-8-144,2-8 32,2-6 16,2-3-80,-1 2 0,-2 3 48,-3 6-16,-4 8-32,-2 5-16,-3 4-32,-1 4-32,2 2-128,1 6 208,3 7 80,2 7-48,1 6-16,1 5-16,-1-1 0,0-4 16,-1-5-16,-1-7-16,0-6 16,0-4 64,1-6 96,4-7 80,4-10-112,2-7 225,1-3-337,0 1 0,-2 3 0,-5 7-16,-4 5 0,-3 5 0,-3 4 0,-1 2-112,-2 2 96,0 0-81,2 0 33,1 0 64,4 0-16,3 2 16,3 3 0,2 3 32,1-1-32,0 1 0,-1-3 0,0-2 16,-1-1 65,2-5-33,2-7-16,-1-9 208,0-5-176,-2-1-64,-5 3 144,-3 6 96,-3 4-80,-2 5-160,-2 3-144,1 3 128,2 0-240,2 4 176,3 5 80,3 8 48,2 7 0,2 7-48,0 5 0,-1 1 96,0-3-96,-1-4-64,-1-8 48,-1-8 16,1-6 0,2-11 128,2-10-112,2-7 256,0-4-272,0-1 0,-2 3 48,-3 2-32,-2 3 0,-1 2-16,0 0 0,1 0 32,1-2-32,2-2-16,3 0 0,0 0 16,0 3 0,0 4-144,-3 4 48,1 4 0,-1 3 96,3 6 0,1 6 16,1 2 16,0 2-32,-1-2-32,-2-3 32,-4-2 32,-4-4-16,-1-2-16,-3-1 32,-2-1-16,0-1-16,0 0-64,3 1 64,5-1 96,5-5-96,7-8 64,6-8-16,5-7 0,2-3-48,0 0 0,-4 6-48,-5 7-16,-6 6-112,-4 6 80,-3 6 96,-1 8 32,0 7 32,0 6-64,0 2 0,-1-1-16,0-3 16,-1-4-16,0-3 16,-1-5 0,-1-2 0,-1-3-16,0-1 16,1 0 16,3-1 48,3-1-64,3-6 48,3-8 48,2-6-48,1-5-48,1-2 0,-4 3 16,-2 5-16,-4 5-16,-4 5-32,-2 6-32,-1 2 64,0 3-112,1 0 128,1 3-32,3 4 64,1 5-32,1 5 0,-1 4 16,1 2-16,0-1 0,-2-1 0,-1-5-16,-2-4 16,-2-5-16,-1-3 0,-1-3 16,-2-1 0,1 0 0,1-1 0,2-1 112,2-3-96,1-2-16,0-1 0,0-1 0,-1 1 16,1 0-16,-1 0 0,1 1-32,0 1 32,2 1-32,-2 3 16,0 0-48,-1 2 64,1 0-112,1 4 112,1 5 80,0 4-80,0 4 0,-1 1 0,-1-2 0,-1-4 0,-1-3-64,0-4 64,-1-2 32,-1-2 32,1-1-64,1-1 0,2-2 16,4-2-16,2-5-16,3-2 16,3-4 32,3-1-16,0 0-32,0 1 32,-3 3-16,-2 2 0,-4 4-48,-4 3 16,-2 2-80,-1 1 96,-1 3 16,0 4 16,1 3 0,1 3-16,0 0-16,2-1 16,0-1-48,0-2 48,-1-2-48,0-3 32,-1-1 16,0-1-16,-1-1-32,1 0 48,0-1 64,1 0-32,1-2-32,2-4 16,0-2-16,-1-1 0,-1 3-48,1 1-48,-1 2 0,2 4 48,1 6 48,-1 8 0,0 6 16,0 2-16,-2 2 0,-1-3 0,-3-4-80,-1-5-49,-2-4-31,2-4 144,1-8 16,2-7 96,3-7-96,2-3 0,1 1-80,1 2 16,-1 5-416,-1 5 16,-1 3 400,0 3 32,-2 2 16,-1 0 16,-1 1 0,-2 0 16,-2 0-32,1-1 16,-2 0 0,1 1 0,0 0 0,2 3 0,1 1-16,3 1 32,2 0-32,3-1-80,2-2-32,2-6 96,1-10-80,0-7 112,0-5 0,-2 1 0,-4 4-16,-5 7-80,-2 4-64,-3 4 128,-1 6-16,0 6 48,0 6 96,1 4-80,1 2-16,2-1 0,0-2 0,1-5 0,1-3-32,1-4 32,2-2 48,3-2 0,4 0-64,5-1 32,4-1 0,5-3 16,5-5-32,1-5 0,0-3 64,-1-1-64,-5 1-16,-4 4-32,-5 3 0,-5 5 32,-3 2-80,-2 4 96,-3 4 16,0 6-16,-2 4 0,1 1 0,-1-1 0,0-2 0,0-3-16,0-3 16,1-3 32,2-1-16,3-2 32,3-2-32,3-2-16,3-2 0,1 1-16,1 0-16,-1 2-32,-2 1 80,-2 0-32,-4 2 0,-2 1 16,-4 0 32,-3 0-32,0 0 0,0-1 304,0-2-64,3-4-128,0-4-112,3-5 0,2-2 0,3-2 0,2-1 0,2 1-64,0 2 64,-1 5-16,0 4-80,-1 3 48,0 4-32,-2 7 80,-1 8 0,0 4 80,-1 1-64,-1-1-32,-2-4 0,-1-4 16,-1-5 80,0-2-80,0-4 48,2-5 80,1-4-112,1-5-32,-1 0 0,0-1 16,0 1-64,1 4-32,0 3-144,0 4 224,0 1-32,0 3 48,0 1-48,-1 4 48,0 2 16,-1 2-16,-1 1 0,-2 0 0,0-1 0,0-2-16,1-3-48,1-1 32,2-2-32,1-4 64,2-7 0,0-7 16,2-8 16,2-4-64,2-4 32,1 0-32,0 5-32,-1 7-32,-3 7-81,-2 5 177,-3 10-32,-4 8 32,-2 9 64,-2 5-64,-2 2 48,-1-2-48,-2-4 0,0-5-16,-2-5 64,-1-4-48,0-3 33,1-1-17,1-2 176,2 0-192,5-3 0,3-3 48,5-5-32,3-5-32,1-3 0,0-2-16,-1-1-32,-4 2 16,-2 2 48,-1 2 0,-3 3 0,0 2-16,-1 4-64,-1 4-65,-1 1 65,0 3-48,-1 4 128,0 7 144,0 7-64,-1 5 32,0 3-79,1 0-1,-1-3 0,0-5-32,1-5 0,0-4-48,0-3 64,1-3-32,1-2-16,1-1 32,1 0 144,2-1-128,1-4 48,3-8 80,2-7-128,1-6-16,0-2 0,-2 2 0,-2 4-48,-5 5 48,-2 7-16,-3 4-32,-1 4 48,0 2-16,1 0-48,-1 1 32,2 1-48,1-1 80,0 5 0,1 7 48,0 9 16,-1 7 64,0 4-32,-1 1-80,2-1 48,2-6-64,3-7-16,2-7 16,4-5 16,0-9 176,3-9-128,0-8-48,0-6 160,0-3-176,-2 0 0,-1 2 0,-2 4 16,-2 4-32,-3 5-16,-3 4 32,-1 3-112,-3 3 96,-2 2-16,-2 0 0,0 1 32,0 0 0,1 0-32,1-1 32,2 1 16,2 5 0,3 5-16,2 6 96,3 5-96,1 0 16,0-1-16,-1-4 0,-2-4-16,-2-4 16,-2-4 0,-1-3 16,-2-1 16,0-1 64,1-1-16,3-4-48,4-5 176,4-7-208,4-5 0,4-2-32,1 0 32,1 2-208,-2 6-16,-5 5 192,-4 5-112,-4 3 64,-5 2-16,-2 3 96,-2 5 16,1 5 32,2 7-48,1 5 0,2 4 48,-1 0-48,3-3 0,0-3-16,3-7 32,3-5-16,2-5 32,3-7 0,1-10 208,1-6-240,-2-5 0,-1-1 16,-4 3-16,-3 4-16,-4 5-64,-4 3 0,-2 5 0,-2 1 16,-1 3 64,-1 0 0,0 1 32,0 0 16,2 0-48,0-1 0,2 1-48,2-1 48,2 2 0,1 4 0,3 5 48,1 3-32,-1 1-16,1-3 0,0-3-16,0-3 32,0-3-16,0-4 80,-2-3-32,-1-5 48,-1-3-64,-1 0 32,-1 0-32,0 2-32,0 3-64,1 2 32,0 2-80,1 2 112,0 0-32,2 5 32,1 4 80,0 4-64,-2 4-16,-1 0 64,-1-2-16,-2-3-32,-2-3-16,0-3 0,1-3 128,2-4-16,3-9 112,4-10-96,3-6-96,2-4-32,1 1 0,-1 4 0,-2 7-112,-2 7 80,-3 4-160,0 5 176,-3 2 16,0 6 0,0 5 0,0 7 0,1 5 80,-1 3-64,0 2-16,-1-2 32,0-2-16,0-5-16,-2-6-16,-1-4 16,0-4-16,1-3 48,4-1-32,2-2 112,3-5-16,4-6 16,1-5-112,3-4 0,-1-2 96,-1 1-96,-3 3-16,-5 4 16,-3 5 16,-5 4 16,-3 3-32,-2 2 0,-1 2-128,1 0 112,3 2 0,3 3 16,4 6 16,3 6 80,1 5-96,2 0 0,-1 1 48,-1-5-48,0-3-16,-2-6 0,-3-3 0,-1-3 16,-1-2 0,2-4 16,1-7 288,5-9-304,2-9 16,3-7 33,2-2-33,0 1-16,-2 5-16,-3 7-81,-4 9 49,-5 6-112,-4 5 80,-1 5 80,-2 5 16,1 5 16,-1 6-32,2 3 0,0 4 96,0 4-64,2 5 96,2 3-63,2 3-17,2-2-16,1-5-32,2-6 0,0-8-32,3-8 80,2-6-48,4-10 160,2-11-16,3-10-32,1-8-112,-1-3 0,-3-1 64,-4 0-16,-4 2-48,-5 3 16,-2 0 0,-3 2 32,-2 0-48,-1 3 0,-1 6 96,-2 6-80,-1 6 16,-2 5-32,0 3-32,-1 3-48,2 3-64,3 5 144,4 4 0,3 3 0,1 5 0,1 3 0,1 4 32,-1 4 0,0 5-32,0 4 0,-1 4 32,0 4-32,-1 1 0,1-2 16,1-4-16,0-7 0,1-10 0,2-8 0,1-9-32,3-5 128,5-11-80,3-12 96,5-13-64,2-12 0,1-7-48,-1-5 0,-3-1-32,-6 4 32,-4 6 0,-6 6 16,-6 9 0,-5 8 80,-3 7-96,-3 8 0,0 4 224,-1 3-208,0 2-32,0 2-48,0-1-32,0 0 32,1 3-128,0 5 192,1 8-80,1 9 96,3 9-16,2 8 0,3 3 16,1-1-16,1-2 0,1-8 0,-1-6 0,0-9 0,-1-7-32,-1-6 16,-2-4 16,0-3 0,0-1-16,1-4 16,4-5 176,5-9-144,5-8-32,4-7 64,2-6-48,-2-1 0,-3 2-16,-4 5 0,-6 7 32,-4 7 0,-4 8-32,-3 6 32,-3 4-16,0 2-16,0 1-112,-1 1 112,0-1-96,0 2-32,1 5 32,3 7 64,2 8 32,2 10 0,0 7 0,1 5 0,2 2 32,1-4-32,1-6 0,2-11-48,2-9 16,3-9 16,4-12-32,4-15 48,4-12-32,2-9-48,0-5-16,-3 2 48,-4 5 48,-7 7-32,-5 7 16,-5 8 16,-3 7-48,-2 5 48,-2 3-32,0 1-48,-2 2 16,2-1-16,2 2-65,5 4 145,5 9 32,2 7 0,4 7-32,0 4 0,1 0 32,0-3-32,-3-6 0,0-6 0,-2-7-48,1-5 64,-1-5-16,2-3 65,2-6-1,1-6-64,2-4 0,1-5-145,0-4 113,1-1-592,-1 1 48,-3 4 464,-4 6 64,-3 5 48,-5 5-112,-1 4 112,-3 5 208,1 8-64,2 7 128,4 6 16,3 2-32,3 1-80,4-1-176,4-2 0,2-1 128,4-1-112,2-1-16,5-1 0,5-1 16,6-2-16,2-3-1104,-4-4-2722,-11-4-3201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4:19:00.055"/>
    </inkml:context>
    <inkml:brush xml:id="br0">
      <inkml:brushProperty name="width" value="0.025" units="cm"/>
      <inkml:brushProperty name="height" value="0.15" units="cm"/>
      <inkml:brushProperty name="color" value="#FFFFFF"/>
      <inkml:brushProperty name="inkEffects" value="pencil"/>
    </inkml:brush>
  </inkml:definitions>
  <inkml:trace contextRef="#ctx0" brushRef="#br0">0 458 272,'0'0'112,"0"0"753,0 0-193,0 0 96,0 0 97,0 0-625,0 0-144,5 0 144,0 0 336,0 0 209,0 0 463,-2 0 17,-2 0-305,0 0-368,0 0-207,-1 0-113,0 0-160,-1 0-64,1 2-32,0-1 128,0 1-16,0-1 0,0 0 128,0-1-64,0 0-112,0 0-80,0 0-96,0 0-32,2 0 80,3 0 48,4 0 32,3 0-16,2-3 48,2-6 48,0-5-48,1-4-32,-3 0 0,-2 2-32,-3 4 32,-3 4-32,-3 2 0,-2 3 16,0 2-16,-2 1 0,1 0 0,0 0-112,1 1-64,2 1 128,3 7 48,3 10 16,3 8 0,1 7-16,2 2 0,0-1-16,0-5 0,1-8-112,-1-7 16,0-7 112,0-5 16,-1-7 0,-1-6 0,-2-3-16,-1-3 48,-1-1-32,-1 0-16,-2 1 0,-1 1-16,0 4 0,0 3-16,1 2-16,1 2 32,2-2 16,3 0 0,2-2 16,2 1 0,1-1-16,-1 3-16,0 1 16,0 1 80,0 2 64,-1 1-32,0 2-112,-2-1 32,-2 1-32,-1 0 80,0-1 64,-1-1 16,0-3-32,0-4-16,1-3-32,-1-2-80,2-1 0,1 1 0,1 0 0,0 3 0,1 2-64,1 2 32,2 3 32,0 4 209,3 6-33,1 4-96,1 2-48,1-1-32,-1-2 32,1-3 48,-1-5 32,0-10 48,1-12-64,-1-10-64,-1-6-16,-1-1-16,-2 3-16,-4 7 16,-2 6-80,-3 6 32,0 4 32,0 3 16,2 1 0,1 2 0,2 1 0,1 1 16,1 0 32,0 1 16,1 1-16,2 2 32,0 4 48,1 2-80,0 3 16,-2-1-48,0-2-16,-2-2 32,-2-2 64,-2-2 96,-1-1 160,-2-1-112,-1 0-95,-2-1-145,1 0-16,1-1 16,1-1 16,4-3 0,1-3 0,2-2 32,-1-1-16,-2 1-16,-1 1-16,-4 3 0,-2 2 0,-1 3-48,-1 1-80,2 1 128,3 4 16,2 3 0,3 3 0,2 2-16,0 2 0,1 1 32,2 3 32,1 1-32,1 3-32,2-1 32,0 0 16,0-3-48,-1-2 0,-1-4 32,-3-4-16,-1-3 16,0-3 80,-1-1-32,2-4 128,1-6-16,2-6-144,1-5 0,1-4-32,-2-2 32,-1 1-16,-2 2 0,-2 0 64,-1 1-16,-1 1 48,0-1-32,-2 3-32,1 2-48,-3 5-16,-1 4 0,-2 3 0,-2 3-16,-1 0 0,-1 2-16,1 0 32,1-1 32,3-3-32,5-2 48,2-3 48,3 0 16,1 1-96,1 2-16,0 2-16,2 2 16,2 7 48,4 9 48,2 12 0,3 10 129,1 6-65,0 1-96,-3-4 0,-4-7-48,-7-9-16,-5-9-641,-6-8-1087,-4-11-5156,-3-4-719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4:02:29.210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5 861 2785,'0'0'1137,"0"0"-337,0 0-208,0 0-480,0 0-96,0 0 33,0 0-17,0 1 48,0 0 528,0 0 256,0 1-111,0 1-481,-1 0-144,0 0-16,0 0-64,0-1-48,1 0 112,0-1 176,-1-1 32,1 1-64,0-6 80,0-6 65,3-6-353,1-7 112,2-1-128,2-1 48,1 3 0,-1 2-80,0 2 0,-1 2 32,-1 2-16,-2 2-16,0 2 16,-2 4 48,-1 3 16,0 2-80,-1 1-96,0 1 32,0 0-160,2 4 224,2 5 0,2 6 16,3 4 16,1 4-32,1 2 0,2 3 16,0 1 16,0-1-64,-1-3 32,0-4-48,-2-5 32,1-6-128,0-5 144,1-6 320,2-8-256,1-10 160,0-8-16,2-5-128,-2-2-16,0 2-64,-2 4 0,-2 5 0,-1 4 16,-3 4-32,1 3 16,-1 3 0,1 2 0,-1 2-48,0 1-128,0 2 144,-1 2-128,2 3 160,1 8 80,3 7 32,0 7 0,2 7-112,0 3 0,0 1 192,1-5-192,0-5 0,0-8-64,-1-6 64,0-6 160,0-4 0,2-9 240,2-9 65,2-8-385,3-6-32,0-4-32,0 0 0,-1 3-16,-3 6 0,-3 4-16,-2 6-64,-3 5 48,-3 3 32,1 3-16,-1 2 16,0 0 16,1 0-16,1 2-176,0-1 176,3 1-128,1 3 128,4 4 64,2 7 16,2 3 48,0 1-128,-1-3 0,-2-2 16,-2-5-16,-2-3 112,-1-5 32,0-8-16,0-7 64,2-5-192,1-5 0,1 0 16,0 0-16,1 2-16,-2 5-16,-1 3 32,-2 5-48,-1 4-32,-1 3-32,1 1 64,0 4 32,0 4 16,2 4 0,1 6 0,2 2 64,0 3-64,0 1 0,0-1 16,-1-2-16,-2-4 0,-1-4-16,-1-5 16,0-2 64,0-3-64,0-2 0,3-6 208,0-8-192,3-8 32,1-3-48,1-2 0,0 2-16,-2 4 16,-1 4-48,-2 6-16,-2 3 0,0 3 16,1 3 32,1 2 16,2 1 32,3 0-32,1 0 0,3 0-48,3 0 48,2 1-48,4 4 48,0 6 0,0 6 48,-3 3-48,-5 1 0,-3-4-32,-4-4 48,-3-5-16,-1-3 48,-3-3-48,0-1 112,1-2-112,0 1 0,2-2-32,2-1 32,2 0 0,3-3-16,1-1 32,1-1 48,1-3-64,0 0 0,0-1 0,-1 0 0,-1 2 0,-1 3-48,-1 2 0,1 3-32,0 1 64,0 2 16,-1 3 16,-1 2 0,-2 1-16,-3 0 0,-3-2 32,0-2 144,-2-3-160,0-5-16,0-6 128,0-2-128,-1 0-16,-2 2-96,0 3 80,-1 3-48,0 2-32,1 2 112,1 1 0,3 1 0,1 3 0,3 5-16,2 6 16,1 6 48,3 3-48,0 2 0,0 0 0,0-4 0,-3-5 0,-2-6-64,-3-4 64,-1-7 304,0-8-304,0-11 0,0-6 144,0-4-48,1 1 0,-1 3-96,-1 5-16,0 6-80,0 4 16,1 4 16,0 3 64,2 2-64,2 1 64,1 1 0,2 3 32,1 3-32,1 4 0,0 2 0,-2 0 32,-2-2-32,-2-1 0,-2-2 0,-2-4 0,-2-1 112,1-2-96,0-1-16,0 0 80,2-4-48,4-5-32,2-4 0,4-3 0,4-4 32,1-1-32,1 0-16,-1 4-32,-2 3 32,-2 3 16,-1 2-32,-2 4 32,0 0 0,1 2 0,0 1-16,0 1 16,0-1 0,1 0 16,0 0-16,-1-2 0,0-2 48,-2-2 16,-1-3-64,0-6 144,0-5-80,0-5-64,-1-3 0,0 1 0,-2 5-128,-3 6 128,-2 6-176,-1 5 64,2 4 112,3 5 48,3 5-48,3 3 0,1 2 48,1 0-48,-2-2 0,-2-3 0,-3-1 32,-3-4 32,0 0 0,-1-2-48,2-1 192,0-3-208,1 0-32,1-1 0,1 1 0,2 1 0,2 0 0,4 1 32,2-1 48,2-1-48,0 0 0,-1 1-16,1 0-16,1 1 32,-1 1-64,-1 0 64,-3 1 0,-1 0 0,-4 0 0,-3 1 16,-2-1 80,-2-3 96,-1-5-160,1-8 16,0-5 0,0-1-48,1 1-48,-2 3 32,1 4-64,-2 4 32,1 3-48,-1 4 96,0 1-80,1 2 80,0 0 0,0 0 16,0 1-16,-1 0 16,0-1-16,1 0 0,1 0-96,2 2 96,3 5-16,1 4 16,0 5 16,1 1-16,-3 0 0,-2-4 0,-1-2 16,-1-5 0,-1-2-16,2-2 96,1-3-32,1-1-48,0-2-16,0-3 0,2 0-48,0-2 48,1 1 0,2 0 0,0-1 32,0 1-16,0-1-16,1 0 0,-2 0 0,-1 2 0,-1 1-80,-1 2 80,0 2-48,1 0 48,0 2-80,3 1 80,0 2 16,1 4-16,-1 2 0,0 0 0,-4-1 0,-1-2 0,-3-2 0,-2-2 0,-2 0 128,0-2-128,0 0-16,0 0 0,0-1 0,1 1 0,2 0-64,1 3 80,2 2 16,2 4-16,2 2-16,0 2 16,0 0 32,-2-2-32,-3-1 0,-2-3 0,-2-1 0,-2-2 0,-1 0 0,0 0-16,0-1 32,1 0 16,0 1-32,1-1 0,0 1-32,0-1 32,-1 1 0,1-1 0,0 1 0,0-1 0,2-1 0,1 0 0,2-2 96,1 1-64,2-2-48,0-2 16,0-1 0,1 0-16,0 1-48,1 1 64,0 0 0,0 1 0,-3 1-64,-2 0 64,1 1 0,-1 2 32,2 3-32,0 4 0,0 3 0,0 1 0,-1 1 0,-2 0 0,-1-2 0,-2-3 0,-2-2 0,-2-3 0,-1-2-16,-1-2 64,1-1-48,3-4 32,3-5 64,4-7-32,1-3-64,1 1-64,-1 2-32,0 5-32,-1 4 48,-1 5 80,0 6 0,-1 4 0,1 5 0,0 1 0,0 1-32,0-2 32,1-2 0,-1-2 0,0-1 0,-1-3 16,0-2-16,-1-2 0,1 0 144,-1-1-144,0-2-16,0-3 16,0-2 0,-2 0 0,-2 1-16,-2 2 16,-1 1-128,-1 2 64,0 0-48,2 1 96,2 0 16,3 0 0,3 0 0,3 1 0,4-1 176,4-4-176,2-5 32,1-5-32,-2-2 16,-2 1-32,-4 3-112,-5 3 96,-4 4-64,-2 3 0,-3 1 48,-1 1 32,0 0 16,0 1 0,1 0-16,0-1 16,2 1 32,1-1 48,1 0-80,2-4 48,2-6 64,1-5-112,1-4-16,-2 2 16,-2 3-96,-2 5-64,-1 3 112,-2 2 16,0 3 32,-1 1-16,0 1 16,0 0 0,0 0 80,1-1-16,2 0-64,2-1 0,3-1 32,2-1-32,3 2-112,3 0 112,1 6-48,0 5 48,-1 3 0,-3 1 48,-4-2-48,-4-2 64,-3-3-48,-4-5 80,-1-6 128,2-9-224,0-6 0,1-2-16,1 3-32,1 4 16,1 4-256,1 4 288,4 5-80,2 4 96,2 3-32,1 2 32,2-1-16,-1-1 48,2-1-48,-1-3 0,-1 0 176,-1-1-176,-1-1-32,1-1 0,1 1-32,2 2 16,2 6 48,0 4 0,-1 1 0,-2 1 16,-4-4-16,-3-2 32,-3-3 64,-2-3 64,1-4-160,0-3 0,3-1-96,3-1 80,4 2-32,6 2 48,6 0 16,6 2 96,3 0-112,1-4 0,-1-5 240,-3-6-224,-3-5 80,-6-2-64,-6 1 0,-7 4 208,-6 6-208,-4 4-32,-3 3 0,0 4-160,1 1 112,2 0 32,2 1 16,0 0 96,2 0-96,1 0 0,3-1 192,2-1-176,1-2-32,2 0 0,1 0-16,1 1 0,2 4-64,2 6 96,-1 7 16,-2 5 48,-3 2-64,-4-2 0,-6-3 0,-3-5 80,-3-4-80,-1-4 0,-1-2-48,2 0-48,4 3 96,3 1-32,6 2 32,1 1 32,3 0-32,-3-2 0,-3-1 64,-3-2-32,-3-2 48,-2-1 16,-3-1 16,-2 0-112,0 2-432,0 6-2001,-1 7-1185,0 1-3969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4:18:25.895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1 1321 3169,'0'0'1697,"0"0"-1121,0 0 433,0 0 143,0 0-143,0 0-401,0 0-224,0 0-288,0-1-96,1 0 32,0-1-32,0-5 113,2-6 271,1-7-16,1-6-256,1-3-112,1 2 192,-1 3-176,0 7-16,-1 6 0,-3 4-16,1 3 0,-1 3-96,1 1 96,0 1-96,0 0 112,-1-1-16,1 1-96,1 0-16,0-1 128,2 1 96,3 5 16,2 4 144,3 4-240,1 2-32,1 1 16,0-2 0,0-1-16,-1-4-96,-1-3 112,-3-3 0,-2-2 16,-2-2 0,1-1 144,0-4 16,2-6-32,0-7-144,2-4 16,1-3 80,1-1-80,-1 1-16,-1 4 0,-3 4-16,-2 6 16,-3 4-192,-1 3-208,0 3 400,2 3 96,4 5 16,1 7-32,3 5-48,0 4 48,1 2-80,-2 0 0,0-2 80,-1-4-80,-2-5-48,-2-5-112,-1-4 160,-1-2 48,0-3-32,0-3 208,2-5 240,2-4-400,1-3-48,1-2 0,1 1-16,2-1 0,2 1 0,0 0 0,1-1 64,0 1-48,0 0-32,-3 2 0,-2 3 0,-3 4-64,-1 3-272,0 2 352,4 9 32,2 9 80,4 11 112,1 6-144,0 2-80,-1-4 0,-1-6-112,-3-9 80,-1-6-32,-3-6 128,0-9 144,0-10-79,2-10-81,2-6-16,1-2-32,-2 4 0,0 4-80,-2 7 80,0 6 0,0 4-48,0 4 16,0 3-65,2 1-159,2 0 256,2 1 32,2 0-16,1 1-32,0 2 32,0 3-16,2 1 112,-1 1-112,1 2 0,-2-1-48,0-2 48,-1-3 0,0-2 80,2-7 81,2-11 31,1-10-192,2-8 0,-1-2-16,-2 3 16,-2 7-80,-3 8-49,-1 7 1,0 4 128,1 7-48,2 7 48,1 7 176,2 6-95,0 4 79,0 1 0,-3-2-112,-1-3-48,-4-6-32,-3-5 32,-2-4 16,-1-4 0,1-6 224,1-10-48,3-6-80,0-4-112,0 2 0,0 3-112,1 5 96,-1 5-80,0 4 48,1 3 48,0 2 16,1 1-16,0 0-48,0 0 48,2 1 48,2 2-48,0 3 64,2 1-64,0-2 16,-2 0 0,-1-3-16,-1-1 0,-2-3 192,0-7-64,-2-5-32,-2-2-96,-3 1 16,-2 4-32,-2 2-160,3 4 64,2 7 112,6 8 32,5 7 64,3 6-80,4 1 0,0-3-16,1-5 0,-1-5 0,-1-5 64,-3-4-32,-1-7 128,-3-6-64,-2-4-80,-4 0 0,-4 1-16,-2 4-96,0 3 80,1 3-112,1 1 112,2 2 16,3 0 0,1 1 32,2-1-32,2 1 0,2 2-48,0 5 96,2 4-48,1 6 0,1 3 48,-1 1-32,-2-3-16,-2-4-64,-2-6 64,-2-9 80,-1-12 64,0-14-144,0-7 0,-2-2 32,-1 3-32,0 8-144,-2 7 80,2 7-64,3 5 128,3 7 0,3 6 0,3 7 16,1 5-16,0 1 0,-1 0 64,-2-2-64,0-5 0,-2-4-16,0-4 16,0-2 112,0-6-96,2-5-16,0-4 80,0-3-80,-1 0 0,-1 3-128,-1 4 128,0 2-80,1 2 80,3 2 0,3 1 96,2-1-96,3-2 16,0-2-16,1-1 32,-2-1 32,-1 0-64,-3-1 0,-2-1 48,-3 1-16,-4-1-32,-3 1 0,-2-2 0,-2-1 128,-2-2-128,0 0 0,0 1 16,0 1-16,2 2-64,1 3-80,2 3 144,2 2-64,1 0 64,1 1 0,2 1 48,0-1-32,-1 1 16,-2-1-32,-3 1 0,-3-1-80,-2 0 64,-1 0 16,0 0 16,2 0 32,1-1-48,3-3 32,5-7-16,3-3 96,3-3-112,1 1-32,-2 3-16,-2 4-48,-1 3 64,-2 5 16,0 5 16,-1 6 64,0 5-64,0 2 0,0 1 80,0 0-80,-1-3 0,-2-2 0,-3-3 0,-2-2-32,0-2 32,0-1 0,-1-2-16,1-2 16,1 0 0,2-1 16,3-6-16,3-8 208,2-8-208,3-5 0,0-2 16,0 1-16,-1 3-16,0 4-32,-2 6 48,-1 4-96,-2 5 64,-2 4-32,-1 1 64,-1 2 16,0 0-16,-1 1 0,1 4 0,-1 3 48,1 1-48,-1 1 0,0-1 0,-1-1 0,-2-3 0,-1-2 0,-1-2 0,-1-1 32,0 0 16,1-3-48,2-6 96,3-5-48,1-6-32,1-4-16,2-1 0,-1 1-32,1 2 32,0 3-32,-2 5 32,-1 4-80,-2 4-32,-1 2 32,-1 2 80,-2 2 48,-1-1-48,-1 3 0,1 3 16,1 5 16,0 5 16,2 5-48,1 2 0,1-1-16,2-2 16,0-4-80,0-6 80,1-7 80,1-11 64,0-11-144,0-9 16,-1-3 48,-1 0-64,-2 5-32,-2 7 16,-2 6-64,-1 5 0,2 5 0,2 2 80,2 2 32,1 0-32,-1 0 0,-1 1 0,-2-2 0,0 1-16,-2-1 16,-1 1 0,0 0 48,-1 0-48,-1 1 0,-1-1 0,0 0 16,-1 0-16,0-1 0,2-1 16,2-1 128,1-4-144,3-2 0,2-3 0,3-2 0,4-2 16,2-3-16,4-3 0,2-2 0,1 0 0,0-1-32,-3 3 32,-4 4 0,-5 5-16,-5 5-48,-4 3 64,-4 2 0,-2 2 0,-1 0 0,1-2 16,2-3 48,1-3-32,3-2-32,2 0 0,0 0-80,1 2 80,0 3-160,0 3 160,-1 6 16,1 8 96,-1 6 16,0 4-112,-1 1 96,-1-3-112,-1-4-16,1-3 16,-1-4 0,1-2-16,1-2 0,0-1 16,2-1-32,0-2 32,2-1 0,1-1 32,2-8 64,2-8 32,2-10-128,1-6 0,0-1 0,-1 3 0,-2 7-64,-3 6 0,-2 8 0,-2 4 32,-1 4 0,-1 2 32,-2 1 32,-1 1-32,0-1 0,0 0 0,0 0 0,3 0 0,2 4-32,3 6 32,2 5 112,1 5-48,2 0-48,-2 0 0,-1-5-16,-1-4 0,-2-5-32,0-5 32,0-8 241,2-8-241,0-6 0,1-3 0,0 2 0,-2 3-32,-1 5-33,-3 3 65,-1 3-48,-1 1 48,3-1 0,3-5 81,3-5-49,5-5-32,1-1 0,0 2 0,-2 5-97,-2 4-63,-3 10 160,-1 11 128,-3 13 145,-1 8-161,-2 3-112,0-2 0,-2-7-80,0-7 64,0-6-241,0-6 225,4-4 32,1-7 97,4-6-97,2-5 0,2-3 32,1-2-32,-1 1 0,-1 3-16,-3 3 16,-3 3-16,-2 3 16,-1 2 0,-1 2 16,-1 0-16,-1 2 0,-1 2-81,0 0 17,0 0 64,2 1-96,3 1 96,2-1 16,2 1-16,1 0 0,1 2 0,-1 1 32,-1 0-32,-3 0 0,-1-1 0,-3 1-32,-1-1 64,0 1-64,1 0 64,2 0-32,2-1 0,3-2 0,5-2 0,3-6 177,4-6-177,1-4 0,0-1-33,-2 3 1,-4 4 16,-2 3-80,-3 4 96,-1 1 0,-1 5 0,-1 4 0,-1 3 0,-2 2 32,0-2-32,-2 0 0,0-3 0,-1-1 0,3-2 0,1 0 0,4-1-16,3 0 16,2 1 0,2 0 0,1-1 0,-2-1 32,-1-1 0,-2 1-48,-4-1 16,-4 0 0,-2 0 0,0 2-48,1 2 48,2 3 32,3 3 16,1 2-48,-1-1 16,0-3-16,-1-1 65,0-3-49,2-9-16,1-9 176,3-10-176,0-4 0,-1 0-16,-2 5 0,-4 6 16,-4 6-225,-3 5 225,-1 7 97,0 9-81,2 7 96,1 7-64,0 1-32,1 0 32,-1-3-48,-1-5 0,0-4-32,0-4 32,1-2 0,3-1-32,1 1 32,2 0 16,3 0-16,2 0 0,0 0 0,2 0 48,1 0-80,-1-3 64,1-1-16,-1-3 64,1-6-80,1-8 0,1-5 80,0-4-80,-1 1-16,-2 3-48,-3 4 64,-3 5-48,-3 3 32,-1 3 16,-2 0 16,-1 1 32,0-2-32,1 0-16,2-2 0,2 1 0,3 0-48,1 2 16,3 4-32,2 6 112,0 9-48,0 7 0,-3 2 16,-2 0-16,-4-3 0,-3-5 0,-4-6 0,-1-3 16,-1-5-32,1-1 0,2-1 16,3-1 0,3 0 0,4 0 0,4 0 16,3 1-16,2-2-64,3-5-80,1-9 144,1-9-48,1-6 32,-2-3-16,-3 4-65,-6 6 65,-6 8-48,-6 6 48,-5 6 32,-2 4 32,-2 6-32,-1 4 0,0 3 112,-1 0-80,1-2-32,1-2 0,-1-3 0,1-3-32,0 0 16,0 1-16,1 4 0,2 2 48,3 3-32,1 1 16,-1-1 0,0-3 64,-2-3-48,-1-2-16,-1-3 177,-2-1-177,0-1 0,1 0-305,0 3-911,2 3 191,2 3-671,1 2-2802,-1-2-1057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4:18:25.896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58 974 2289,'0'0'1137,"0"0"-689,0 0-192,0 0 16,0 0 128,0 0-176,0 0 64,-7 0 161,-2 0 303,0 0 224,2 0-111,2 0 175,1 0-175,1-4-577,0-2-288,0-2-128,0-2-416,1 2-177,1 0-47,0 2 592,1 1 80,0 2 96,0 2 80,0 0-32,0 1 32,0 1 96,0-1 32,0 0 128,0-2 128,0-5-192,0-8 257,2-7-465,3-6-48,4-2 96,2 3-112,-1 4 0,-3 7-96,-1 6 96,-2 5-64,-2 3 48,0 2-48,-1 0 32,1 2 0,0-1 16,2 0 16,0 0-16,1 0-48,2 6 48,2 10 16,0 8 80,1 7-64,-1 1-16,-2-4 0,0-6-16,-3-8-48,-1-6 128,-1-5-16,-1-2 224,1-3 32,0-6-96,3-7-208,3-9 80,3-10-64,3-6-16,3-2 0,-2 1 0,0 6 0,-4 8 0,-3 10-128,-2 6 128,-3 6-48,-1 3-128,0 5 176,0 4 0,1 5 0,0 6 32,1 5-32,1 4 0,1 5 32,-1 3-32,1 0 0,1-2 48,-1-5-48,1-6-48,2-7-32,0-7 80,1-5 112,1-3-112,1-6 128,0-4-16,2-4-64,-1-1-16,-1 0-32,-2 1 48,-2 3-16,-3 3-16,-2 1-16,-1 1 48,0 1-48,0 1 0,1 2-96,0 0-32,1 1 80,3 0-32,3 1 32,1 3 48,2 5 16,2 3 16,-1 3-32,0-1 0,-1-3-64,-2-2 64,-2-4 0,-2-2 16,1-5 112,0-6 48,3-8-144,2-8 32,2-6 16,2-3-80,-1 2 0,-2 3 48,-3 6-16,-4 8-32,-2 5-16,-3 4-32,-1 4-32,2 2-128,1 6 208,3 7 80,2 7-48,1 6-16,1 5-16,-1-1 0,0-4 16,-1-5-16,-1-7-16,0-6 16,0-4 64,1-6 96,4-7 80,4-10-112,2-7 225,1-3-337,0 1 0,-2 3 0,-5 7-16,-4 5 0,-3 5 0,-3 4 0,-1 2-112,-2 2 96,0 0-81,2 0 33,1 0 64,4 0-16,3 2 16,3 3 0,2 3 32,1-1-32,0 1 0,-1-3 0,0-2 16,-1-1 65,2-5-33,2-7-16,-1-9 208,0-5-176,-2-1-64,-5 3 144,-3 6 96,-3 4-80,-2 5-160,-2 3-144,1 3 128,2 0-240,2 4 176,3 5 80,3 8 48,2 7 0,2 7-48,0 5 0,-1 1 96,0-3-96,-1-4-64,-1-8 48,-1-8 16,1-6 0,2-11 128,2-10-112,2-7 256,0-4-272,0-1 0,-2 3 48,-3 2-32,-2 3 0,-1 2-16,0 0 0,1 0 32,1-2-32,2-2-16,3 0 0,0 0 16,0 3 0,0 4-144,-3 4 48,1 4 0,-1 3 96,3 6 0,1 6 16,1 2 16,0 2-32,-1-2-32,-2-3 32,-4-2 32,-4-4-16,-1-2-16,-3-1 32,-2-1-16,0-1-16,0 0-64,3 1 64,5-1 96,5-5-96,7-8 64,6-8-16,5-7 0,2-3-48,0 0 0,-4 6-48,-5 7-16,-6 6-112,-4 6 80,-3 6 96,-1 8 32,0 7 32,0 6-64,0 2 0,-1-1-16,0-3 16,-1-4-16,0-3 16,-1-5 0,-1-2 0,-1-3-16,0-1 16,1 0 16,3-1 48,3-1-64,3-6 48,3-8 48,2-6-48,1-5-48,1-2 0,-4 3 16,-2 5-16,-4 5-16,-4 5-32,-2 6-32,-1 2 64,0 3-112,1 0 128,1 3-32,3 4 64,1 5-32,1 5 0,-1 4 16,1 2-16,0-1 0,-2-1 0,-1-5-16,-2-4 16,-2-5-16,-1-3 0,-1-3 16,-2-1 0,1 0 0,1-1 0,2-1 112,2-3-96,1-2-16,0-1 0,0-1 0,-1 1 16,1 0-16,-1 0 0,1 1-32,0 1 32,2 1-32,-2 3 16,0 0-48,-1 2 64,1 0-112,1 4 112,1 5 80,0 4-80,0 4 0,-1 1 0,-1-2 0,-1-4 0,-1-3-64,0-4 64,-1-2 32,-1-2 32,1-1-64,1-1 0,2-2 16,4-2-16,2-5-16,3-2 16,3-4 32,3-1-16,0 0-32,0 1 32,-3 3-16,-2 2 0,-4 4-48,-4 3 16,-2 2-80,-1 1 96,-1 3 16,0 4 16,1 3 0,1 3-16,0 0-16,2-1 16,0-1-48,0-2 48,-1-2-48,0-3 32,-1-1 16,0-1-16,-1-1-32,1 0 48,0-1 64,1 0-32,1-2-32,2-4 16,0-2-16,-1-1 0,-1 3-48,1 1-48,-1 2 0,2 4 48,1 6 48,-1 8 0,0 6 16,0 2-16,-2 2 0,-1-3 0,-3-4-80,-1-5-49,-2-4-31,2-4 144,1-8 16,2-7 96,3-7-96,2-3 0,1 1-80,1 2 16,-1 5-416,-1 5 16,-1 3 400,0 3 32,-2 2 16,-1 0 16,-1 1 0,-2 0 16,-2 0-32,1-1 16,-2 0 0,1 1 0,0 0 0,2 3 0,1 1-16,3 1 32,2 0-32,3-1-80,2-2-32,2-6 96,1-10-80,0-7 112,0-5 0,-2 1 0,-4 4-16,-5 7-80,-2 4-64,-3 4 128,-1 6-16,0 6 48,0 6 96,1 4-80,1 2-16,2-1 0,0-2 0,1-5 0,1-3-32,1-4 32,2-2 48,3-2 0,4 0-64,5-1 32,4-1 0,5-3 16,5-5-32,1-5 0,0-3 64,-1-1-64,-5 1-16,-4 4-32,-5 3 0,-5 5 32,-3 2-80,-2 4 96,-3 4 16,0 6-16,-2 4 0,1 1 0,-1-1 0,0-2 0,0-3-16,0-3 16,1-3 32,2-1-16,3-2 32,3-2-32,3-2-16,3-2 0,1 1-16,1 0-16,-1 2-32,-2 1 80,-2 0-32,-4 2 0,-2 1 16,-4 0 32,-3 0-32,0 0 0,0-1 304,0-2-64,3-4-128,0-4-112,3-5 0,2-2 0,3-2 0,2-1 0,2 1-64,0 2 64,-1 5-16,0 4-80,-1 3 48,0 4-32,-2 7 80,-1 8 0,0 4 80,-1 1-64,-1-1-32,-2-4 0,-1-4 16,-1-5 80,0-2-80,0-4 48,2-5 80,1-4-112,1-5-32,-1 0 0,0-1 16,0 1-64,1 4-32,0 3-144,0 4 224,0 1-32,0 3 48,0 1-48,-1 4 48,0 2 16,-1 2-16,-1 1 0,-2 0 0,0-1 0,0-2-16,1-3-48,1-1 32,2-2-32,1-4 64,2-7 0,0-7 16,2-8 16,2-4-64,2-4 32,1 0-32,0 5-32,-1 7-32,-3 7-81,-2 5 177,-3 10-32,-4 8 32,-2 9 64,-2 5-64,-2 2 48,-1-2-48,-2-4 0,0-5-16,-2-5 64,-1-4-48,0-3 33,1-1-17,1-2 176,2 0-192,5-3 0,3-3 48,5-5-32,3-5-32,1-3 0,0-2-16,-1-1-32,-4 2 16,-2 2 48,-1 2 0,-3 3 0,0 2-16,-1 4-64,-1 4-65,-1 1 65,0 3-48,-1 4 128,0 7 144,0 7-64,-1 5 32,0 3-79,1 0-1,-1-3 0,0-5-32,1-5 0,0-4-48,0-3 64,1-3-32,1-2-16,1-1 32,1 0 144,2-1-128,1-4 48,3-8 80,2-7-128,1-6-16,0-2 0,-2 2 0,-2 4-48,-5 5 48,-2 7-16,-3 4-32,-1 4 48,0 2-16,1 0-48,-1 1 32,2 1-48,1-1 80,0 5 0,1 7 48,0 9 16,-1 7 64,0 4-32,-1 1-80,2-1 48,2-6-64,3-7-16,2-7 16,4-5 16,0-9 176,3-9-128,0-8-48,0-6 160,0-3-176,-2 0 0,-1 2 0,-2 4 16,-2 4-32,-3 5-16,-3 4 32,-1 3-112,-3 3 96,-2 2-16,-2 0 0,0 1 32,0 0 0,1 0-32,1-1 32,2 1 16,2 5 0,3 5-16,2 6 96,3 5-96,1 0 16,0-1-16,-1-4 0,-2-4-16,-2-4 16,-2-4 0,-1-3 16,-2-1 16,0-1 64,1-1-16,3-4-48,4-5 176,4-7-208,4-5 0,4-2-32,1 0 32,1 2-208,-2 6-16,-5 5 192,-4 5-112,-4 3 64,-5 2-16,-2 3 96,-2 5 16,1 5 32,2 7-48,1 5 0,2 4 48,-1 0-48,3-3 0,0-3-16,3-7 32,3-5-16,2-5 32,3-7 0,1-10 208,1-6-240,-2-5 0,-1-1 16,-4 3-16,-3 4-16,-4 5-64,-4 3 0,-2 5 0,-2 1 16,-1 3 64,-1 0 0,0 1 32,0 0 16,2 0-48,0-1 0,2 1-48,2-1 48,2 2 0,1 4 0,3 5 48,1 3-32,-1 1-16,1-3 0,0-3-16,0-3 32,0-3-16,0-4 80,-2-3-32,-1-5 48,-1-3-64,-1 0 32,-1 0-32,0 2-32,0 3-64,1 2 32,0 2-80,1 2 112,0 0-32,2 5 32,1 4 80,0 4-64,-2 4-16,-1 0 64,-1-2-16,-2-3-32,-2-3-16,0-3 0,1-3 128,2-4-16,3-9 112,4-10-96,3-6-96,2-4-32,1 1 0,-1 4 0,-2 7-112,-2 7 80,-3 4-160,0 5 176,-3 2 16,0 6 0,0 5 0,0 7 0,1 5 80,-1 3-64,0 2-16,-1-2 32,0-2-16,0-5-16,-2-6-16,-1-4 16,0-4-16,1-3 48,4-1-32,2-2 112,3-5-16,4-6 16,1-5-112,3-4 0,-1-2 96,-1 1-96,-3 3-16,-5 4 16,-3 5 16,-5 4 16,-3 3-32,-2 2 0,-1 2-128,1 0 112,3 2 0,3 3 16,4 6 16,3 6 80,1 5-96,2 0 0,-1 1 48,-1-5-48,0-3-16,-2-6 0,-3-3 0,-1-3 16,-1-2 0,2-4 16,1-7 288,5-9-304,2-9 16,3-7 33,2-2-33,0 1-16,-2 5-16,-3 7-81,-4 9 49,-5 6-112,-4 5 80,-1 5 80,-2 5 16,1 5 16,-1 6-32,2 3 0,0 4 96,0 4-64,2 5 96,2 3-63,2 3-17,2-2-16,1-5-32,2-6 0,0-8-32,3-8 80,2-6-48,4-10 160,2-11-16,3-10-32,1-8-112,-1-3 0,-3-1 64,-4 0-16,-4 2-48,-5 3 16,-2 0 0,-3 2 32,-2 0-48,-1 3 0,-1 6 96,-2 6-80,-1 6 16,-2 5-32,0 3-32,-1 3-48,2 3-64,3 5 144,4 4 0,3 3 0,1 5 0,1 3 0,1 4 32,-1 4 0,0 5-32,0 4 0,-1 4 32,0 4-32,-1 1 0,1-2 16,1-4-16,0-7 0,1-10 0,2-8 0,1-9-32,3-5 128,5-11-80,3-12 96,5-13-64,2-12 0,1-7-48,-1-5 0,-3-1-32,-6 4 32,-4 6 0,-6 6 16,-6 9 0,-5 8 80,-3 7-96,-3 8 0,0 4 224,-1 3-208,0 2-32,0 2-48,0-1-32,0 0 32,1 3-128,0 5 192,1 8-80,1 9 96,3 9-16,2 8 0,3 3 16,1-1-16,1-2 0,1-8 0,-1-6 0,0-9 0,-1-7-32,-1-6 16,-2-4 16,0-3 0,0-1-16,1-4 16,4-5 176,5-9-144,5-8-32,4-7 64,2-6-48,-2-1 0,-3 2-16,-4 5 0,-6 7 32,-4 7 0,-4 8-32,-3 6 32,-3 4-16,0 2-16,0 1-112,-1 1 112,0-1-96,0 2-32,1 5 32,3 7 64,2 8 32,2 10 0,0 7 0,1 5 0,2 2 32,1-4-32,1-6 0,2-11-48,2-9 16,3-9 16,4-12-32,4-15 48,4-12-32,2-9-48,0-5-16,-3 2 48,-4 5 48,-7 7-32,-5 7 16,-5 8 16,-3 7-48,-2 5 48,-2 3-32,0 1-48,-2 2 16,2-1-16,2 2-65,5 4 145,5 9 32,2 7 0,4 7-32,0 4 0,1 0 32,0-3-32,-3-6 0,0-6 0,-2-7-48,1-5 64,-1-5-16,2-3 65,2-6-1,1-6-64,2-4 0,1-5-145,0-4 113,1-1-592,-1 1 48,-3 4 464,-4 6 64,-3 5 48,-5 5-112,-1 4 112,-3 5 208,1 8-64,2 7 128,4 6 16,3 2-32,3 1-80,4-1-176,4-2 0,2-1 128,4-1-112,2-1-16,5-1 0,5-1 16,6-2-16,2-3-1104,-4-4-2722,-11-4-3201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4:19:07.445"/>
    </inkml:context>
    <inkml:brush xml:id="br0">
      <inkml:brushProperty name="width" value="0.025" units="cm"/>
      <inkml:brushProperty name="height" value="0.15" units="cm"/>
      <inkml:brushProperty name="color" value="#FFFFFF"/>
      <inkml:brushProperty name="inkEffects" value="pencil"/>
    </inkml:brush>
  </inkml:definitions>
  <inkml:trace contextRef="#ctx0" brushRef="#br0">35 266 2657,'0'0'753,"0"0"-401,0 0 256,0 0-48,0 0 1,0 0 143,0 0-256,-6-3-64,-1-1 80,0 0 193,1 0 255,2 2-79,2 1-209,0 0-128,2 1-80,0 0-128,0 0-16,0-3 17,1-5-17,2-8 48,3-5-96,5-3-112,2-2-32,1 0-32,0 4-32,-3 2 16,-1 4-16,-3 3 16,-1 2 16,-1 4-32,-2 2-16,-1 3 0,-1 1-112,1 1-80,0 1 192,3 6 48,2 6 0,5 8 0,2 3-32,4 3-16,2 0 0,0-3 0,0-4-16,-1-4 16,-3-5 0,-3-4 0,-3-3 0,-3-3 16,-2-1 32,-1 0 0,0-1 64,1-3-32,1-6-32,1-6-16,2-8 16,2-6-48,0-4 16,1 2 0,-1 3 16,-2 8-32,-2 6 0,-1 7-64,0 4-160,0 7 224,4 10 80,2 9-16,2 7-32,2 4-32,-1 1 32,0-2-16,-3-5-16,-1-7 0,-3-7-16,-2-5-16,0-5 32,-1-2 32,1-2 0,-1 0 0,2 0 0,1 0 32,2-3 16,2-5 32,1-4 1,1-6-65,-2-3 32,0-2-32,-2 0 0,-2 3 16,-3 5 16,-1 5 16,-3 4-96,0 4-64,-1 1-16,0 3-48,0-1 80,1 1 48,2 1 0,1 2 32,0 3-32,2 3 16,0 2 0,1 1 0,1 0 0,0-1-16,1-2-16,-2-1 16,0-4-16,1-1 16,0-2 0,2-1 16,-1 0 0,0-1 16,0 1 0,0-1 32,0-1 32,1 1 16,-1-1 16,0-2-32,1-1 48,1-2-96,-2 2 0,0 0 16,1 2-32,2 0 32,5 2 176,7 3-32,4 5-96,3 4-32,-1 3-80,-5 3-144,-6 2-1809,-8-1-5666,-6-3 1280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4:19:08.275"/>
    </inkml:context>
    <inkml:brush xml:id="br0">
      <inkml:brushProperty name="width" value="0.025" units="cm"/>
      <inkml:brushProperty name="height" value="0.15" units="cm"/>
      <inkml:brushProperty name="color" value="#FFFFFF"/>
      <inkml:brushProperty name="inkEffects" value="pencil"/>
    </inkml:brush>
  </inkml:definitions>
  <inkml:trace contextRef="#ctx0" brushRef="#br0">146 0 11349,'0'0'1713,"0"0"-1713,-15 34-48,-8 22 48,-2 9 16,2-4-16,3-9-928,-1-15-4723,3-13-800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4:19:13.525"/>
    </inkml:context>
    <inkml:brush xml:id="br0">
      <inkml:brushProperty name="width" value="0.025" units="cm"/>
      <inkml:brushProperty name="height" value="0.15" units="cm"/>
      <inkml:brushProperty name="color" value="#FFFFFF"/>
      <inkml:brushProperty name="inkEffects" value="pencil"/>
    </inkml:brush>
  </inkml:definitions>
  <inkml:trace contextRef="#ctx0" brushRef="#br0">0 458 272,'0'0'112,"0"0"753,0 0-193,0 0 96,0 0 97,0 0-625,0 0-144,5 0 144,0 0 336,0 0 209,0 0 463,-2 0 17,-2 0-305,0 0-368,0 0-207,-1 0-113,0 0-160,-1 0-64,1 2-32,0-1 128,0 1-16,0-1 0,0 0 128,0-1-64,0 0-112,0 0-80,0 0-96,0 0-32,2 0 80,3 0 48,4 0 32,3 0-16,2-3 48,2-6 48,0-5-48,1-4-32,-3 0 0,-2 2-32,-3 4 32,-3 4-32,-3 2 0,-2 3 16,0 2-16,-2 1 0,1 0 0,0 0-112,1 1-64,2 1 128,3 7 48,3 10 16,3 8 0,1 7-16,2 2 0,0-1-16,0-5 0,1-8-112,-1-7 16,0-7 112,0-5 16,-1-7 0,-1-6 0,-2-3-16,-1-3 48,-1-1-32,-1 0-16,-2 1 0,-1 1-16,0 4 0,0 3-16,1 2-16,1 2 32,2-2 16,3 0 0,2-2 16,2 1 0,1-1-16,-1 3-16,0 1 16,0 1 80,0 2 64,-1 1-32,0 2-112,-2-1 32,-2 1-32,-1 0 80,0-1 64,-1-1 16,0-3-32,0-4-16,1-3-32,-1-2-80,2-1 0,1 1 0,1 0 0,0 3 0,1 2-64,1 2 32,2 3 32,0 4 209,3 6-33,1 4-96,1 2-48,1-1-32,-1-2 32,1-3 48,-1-5 32,0-10 48,1-12-64,-1-10-64,-1-6-16,-1-1-16,-2 3-16,-4 7 16,-2 6-80,-3 6 32,0 4 32,0 3 16,2 1 0,1 2 0,2 1 0,1 1 16,1 0 32,0 1 16,1 1-16,2 2 32,0 4 48,1 2-80,0 3 16,-2-1-48,0-2-16,-2-2 32,-2-2 64,-2-2 96,-1-1 160,-2-1-112,-1 0-95,-2-1-145,1 0-16,1-1 16,1-1 16,4-3 0,1-3 0,2-2 32,-1-1-16,-2 1-16,-1 1-16,-4 3 0,-2 2 0,-1 3-48,-1 1-80,2 1 128,3 4 16,2 3 0,3 3 0,2 2-16,0 2 0,1 1 32,2 3 32,1 1-32,1 3-32,2-1 32,0 0 16,0-3-48,-1-2 0,-1-4 32,-3-4-16,-1-3 16,0-3 80,-1-1-32,2-4 128,1-6-16,2-6-144,1-5 0,1-4-32,-2-2 32,-1 1-16,-2 2 0,-2 0 64,-1 1-16,-1 1 48,0-1-32,-2 3-32,1 2-48,-3 5-16,-1 4 0,-2 3 0,-2 3-16,-1 0 0,-1 2-16,1 0 32,1-1 32,3-3-32,5-2 48,2-3 48,3 0 16,1 1-96,1 2-16,0 2-16,2 2 16,2 7 48,4 9 48,2 12 0,3 10 129,1 6-65,0 1-96,-3-4 0,-4-7-48,-7-9-16,-5-9-641,-6-8-1087,-4-11-5156,-3-4-719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30T09:35:47.76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67 0 5202,'0'0'835,"-10"18"-861,-31 57 23,38-69 14,1-1 0,-1 1 0,2-1 0,-1 1 0,0 0-1,1 0 1,0 0 0,1 0 0,-1 0 0,1 0 0,2 11 0,-2 2 45,0-17-52,1 0 0,-1-1 0,0 1 1,0 0-1,1 0 0,-1 0 0,1-1 0,-1 1 0,1 0 1,0 0-1,0-1 0,0 1 0,0-1 0,0 1 0,0-1 1,0 1-1,0-1 0,1 0 0,-1 1 0,0-1 0,1 0 1,-1 0-1,1 0 0,-1 0 0,1 0 0,0 0 0,-1-1 1,1 1-1,3 0 0,5 2 25,0-2 0,0 1 0,0-1 1,14-1-1,-15 1-31,12-1 36,11 2-8,0-2 0,49-7 0,-73 6-3,1 0-1,0-1 0,-1-1 1,1 0-1,-1 0 1,0 0-1,0-1 1,0 0-1,0-1 0,-1 1 1,0-2-1,0 1 1,0-1-1,6-6 0,-12 10 45,1 1 0,-1 0-1,0 0 1,0 0-1,0-1 1,1 1-1,-1-1 1,-1 1 0,1 0-1,0-1 1,0 0-1,0 1 1,-1-1-1,1 0 1,-1 1-1,0-1 1,1 0 0,-1 1-1,0-1 1,0 0-1,0 0 1,0 1-1,0-1 1,0 0-1,-1 1 1,1-1 0,0 0-1,-1 1 1,0-1-1,1 0 1,-1 1-1,0-1 1,0 1-1,0-1 1,0 1 0,0-1-1,0 1 1,0 0-1,0 0 1,-3-2-1,-3-2 61,0 0 0,0 1-1,-1 0 1,0 0-1,0 1 1,-13-4-1,-135-32 176,137 35-395,17 2-521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4:19:08.275"/>
    </inkml:context>
    <inkml:brush xml:id="br0">
      <inkml:brushProperty name="width" value="0.025" units="cm"/>
      <inkml:brushProperty name="height" value="0.15" units="cm"/>
      <inkml:brushProperty name="color" value="#FFFFFF"/>
      <inkml:brushProperty name="inkEffects" value="pencil"/>
    </inkml:brush>
  </inkml:definitions>
  <inkml:trace contextRef="#ctx0" brushRef="#br0">146 0 11349,'0'0'1713,"0"0"-1713,-15 34-48,-8 22 48,-2 9 16,2-4-16,3-9-928,-1-15-4723,3-13-800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6:01:50.306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155 396 1265,'0'0'840,"0"5"-736,0 15 288,0-15 1855,-1 11 1854,-1-33 1012,-1-16-4270,-10-15-611,-2 1 0,-21-48 0,5 17-82,30 75-148,0 0 0,0-1-1,0 1 1,1-1 0,-1 1 0,1-1-1,0-5 1,0 4-5,0 15-508,-1-8 509,1 1 0,0 0-1,0-1 1,0 1-1,0-1 1,0 1-1,1-1 1,-1 1 0,1-1-1,0 1 1,0-1-1,0 0 1,1 3 0,49 70 17,-11-19 4,-35-50-2,-1-1-1,1 1 0,0-1 1,1 0-1,-1 0 0,1 0 1,0-1-1,0 0 1,1 0-1,-1 0 0,1-1 1,-1 0-1,1-1 0,8 3 1,-46-11-11,1-2 1,-38-13 0,37 10 2,23 9-11,1 1-1,-1 0 0,0 0 1,0 0-1,-16 2 1,6-1-138,17 0 66,19-6-196,4-7 288,0-1-1,-1-2 1,-1 0-1,0-1 1,-1-1 0,-1 0-1,-1-2 1,-1 0-1,0-1 1,-1 0-1,21-44 1,-27 52-9,-9 13-9,0 0 0,0 0 1,0 0-1,0 0 0,0 0 0,0 0 0,0 0 0,0 0 0,0-1 1,1 1-1,-1 0 0,0 0 0,0 0 0,0 0 0,0 0 1,0 0-1,0 0 0,0 0 0,0 0 0,1 0 0,-1 0 0,0 1 1,0-1-1,0 0 0,0 0 0,0 0 0,0 0 0,0 0 1,0 0-1,0 0 0,1 0 0,-1 0 0,0 0 0,0 0 0,0 0 1,0 0-1,0 0 0,0 0 0,0 1 0,0-1 0,0 0 1,0 0-1,0 0 0,0 0 0,0 0 0,0 0 0,0 0 0,0 0 1,0 0-1,0 1 0,0-1 0,0 0 0,0 0 0,0 0 0,0 0 1,0 0-1,0 0 0,0 1 0,0 2 1,0-1 1,0 1-1,-1 0 0,1 0 0,-1 0 1,0 0-1,0 0 0,-1 3 0,-80 191-66,68-157 65,1 1-1,3 0 1,-6 45 0,16-83-465,-2 13 1373,3-7-7994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6:01:50.307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111 435 2785,'0'0'5814,"-1"-2"-4761,-33-138 2551,-16-53-2600,42 178-813,6 13-101,1 0 0,-1 0 0,1 0 0,0-1 0,0 1 0,0 0 0,0-1 1,0 1-1,1-1 0,-1-3 0,1 5-104,10 18-575,-8-15 590,75 84 50,-70-78-50,1-1 0,0 0 0,0-1 1,1 0-1,0 0 0,0-1 0,0 0 0,1 0 1,10 3-1,0-6-63,-16-3 50,-1 1 1,0 0-1,0 0 0,0 1 0,0-1 0,0 1 0,0 0 0,0-1 0,0 1 1,3 2-1,-6 0 14,0-3 303,-33 0-148,23 0-157,-1 0 5,1-1-1,-1 2 0,1-1 1,-1 2-1,1-1 0,0 1 1,-1 1-1,1 0 0,0 0 1,-10 5-1,-14 4 24,29-11-31,1 0 0,-1 0 0,1 1 0,-1 0-1,1 0 1,0 0 0,-1 0 0,-6 6 0,29-35-117,18-10 172,61-84 0,-67 66 89,-21 40-153,-8 14 11,1-1-1,-1 0 1,0 0 0,1 0 0,-1 0 0,0-1-1,0 1 1,0 0 0,-1 0 0,1-1 0,-1 1-1,1 0 1,0-4 0,-1 5-66,0 4-47,-2 8 97,0 1 0,0-1 1,-1 0-1,0 0 0,-1 0 0,0 0 1,-1-1-1,-10 18 0,-10 26 29,-31 119 3,54-165-17,-3 8 695,3-11-1877,6-29-11720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6:01:50.308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1 399 96,'0'0'5122,"8"-11"-2115,4-91-179,0 5-2417,-12 76-159,-1 14-237,1-1 0,0 1 1,0 0-1,0-1 1,1 1-1,0 0 1,1 0-1,0-1 1,0 1-1,3-7 0,-3 9 195,0 0-1,-1 0 0,1 0 0,-1 0 0,0 0 0,-1 0 0,1 0 0,-1 0 0,0-1 0,-1-6 0,1-5-694,0 17 469,5 19-779,2 8 837,27 74 83,-30-91-124,0-1 0,1 1 0,0-1 0,1-1 1,-1 1-1,2-1 0,12 14 0,8-2 12,-26-20-8,-1 0-1,0 1 1,0-1 0,0 0 0,1 0-1,-1 1 1,0-1 0,0 0-1,0 0 1,0 1 0,0-1 0,0 0-1,0 1 1,0-1 0,1 0 0,-1 0-1,0 1 1,0-1 0,0 0-1,0 1 1,-1-1 0,1 0 0,0 1-1,0-1 1,0 0 0,0 0-1,0 1 1,0-1 0,0 0 0,0 0-1,-1 1 1,1-1 0,0 0-1,0 0 1,0 1 0,0-1 0,-1 0-1,1 0 1,0 0 0,0 1 0,-1-1-1,1 0 1,0 0 0,0 0-1,-1 0 1,1 0 0,0 1 0,-1-1-1,1 0 1,0 0 0,0 0-1,-1 0 1,1 0 0,0 0 0,-1 0-1,1 0 1,0 0 0,-1 0 0,1 0-1,0 0 1,0 0 0,-1-1-1,1 1 1,-1 0 0,-15-1 13,0-1 0,0 0 1,-1-2-1,2 1 0,-1-2 1,-24-10-1,39 14-31,0 1 1,1-1 0,-1 1-1,1-1 1,-1 0-1,1 1 1,0-1 0,-1 1-1,1-1 1,-1 0-1,1 1 1,0-1 0,0 0-1,-1 1 1,1-1-1,0 0 1,0 0 0,0 1-1,0-1 1,0 0-1,0 0 1,0 1-1,0-1 1,0 0 0,0 0-1,1 1 1,-1-1-1,0 0 1,0 1 0,1-1-1,-1-1 1,13-20-87,116-94 112,-126 114-8,-1-1 1,1 1-1,-1-1 0,1 0 1,-1 0-1,0 1 0,0-1 1,0-1-1,-1 1 0,1 0 1,-1 0-1,0-1 0,0 1 1,2-7-1,-8 21 3,0-1-1,0-1 1,0 1-1,-2-1 1,-8 11-1,7-8-12,-1 0-1,1 1 1,1 0-1,0 0 1,1 1-1,-6 21 1,-18 88-22,9-27-49,20-92-260,0 7 710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6:02:27.364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1 382 3217,'0'0'5961,"34"3"-5945,12 1-2,0-2 1,0-2 0,-1-2 0,78-14 0,735-133 1409,6 37 0,959 0 0,-600 112-1339,-750 35-91,-154-8 127,-64-21 380,-483 19-3073,70-4-1221,-23-6-2306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6:02:27.365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0 446 3185,'0'0'3175,"38"-22"-2988,119-67-43,-150 84-130,1 1 0,1 0 0,-1 0 0,0 1 0,1 0 0,0 0 0,0 1 0,0 0 0,0 0 0,0 1 0,10 0 0,10 0 45,515-73 1858,-225 27-1180,1993-131 752,-1893 177-1022,-52 7 155,-198 8-317,-1 8 1,229 59 0,-288-56-113,1-5 0,1-4 0,146 1-1,-163-16 90,104-3 103,-160-3-202,-37 5-170,0-1 0,0 1 0,0 0-1,0 0 1,0-1 0,0 1 0,0 0-1,0-1 1,-1 1 0,1-1-1,0 1 1,0-1 0,0 0 0,0 1-1,-1-1 1,1 0 0,0 0 0,-1 1-1,1-1 1,0 0 0,-1 0-1,1 0 1,-1 0 0,1 0 0,-1 0-1,0 0 1,1 0 0,-1-1 0,-1 1-43,0 0 1,-1 0-1,1 0 1,-1 1-1,1-1 1,-1 0-1,1 1 1,-1-1 0,1 1-1,-1-1 1,1 1-1,-1 0 1,1 0-1,-1 0 1,0 0-1,1 0 1,-3 0-1,-1 0-509,-1 0-1,1 0 1,0 0-1,0 1 1,-9 2-1,-22 26-4729,15-17 1505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4:19:08.275"/>
    </inkml:context>
    <inkml:brush xml:id="br0">
      <inkml:brushProperty name="width" value="0.025" units="cm"/>
      <inkml:brushProperty name="height" value="0.15" units="cm"/>
      <inkml:brushProperty name="color" value="#FFFFFF"/>
      <inkml:brushProperty name="inkEffects" value="pencil"/>
    </inkml:brush>
  </inkml:definitions>
  <inkml:trace contextRef="#ctx0" brushRef="#br0">146 0 11349,'0'0'1713,"0"0"-1713,-15 34-48,-8 22 48,-2 9 16,2-4-16,3-9-928,-1-15-4723,3-13-800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6:01:49.254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155 396 1265,'0'0'840,"0"5"-736,0 15 288,0-15 1855,-1 11 1854,-1-33 1012,-1-16-4270,-10-15-611,-2 1 0,-21-48 0,5 17-82,30 75-148,0 0 0,0-1-1,0 1 1,1-1 0,-1 1 0,1-1-1,0-5 1,0 4-5,0 15-508,-1-8 509,1 1 0,0 0-1,0-1 1,0 1-1,0-1 1,0 1-1,1-1 1,-1 1 0,1-1-1,0 1 1,0-1-1,0 0 1,1 3 0,49 70 17,-11-19 4,-35-50-2,-1-1-1,1 1 0,0-1 1,1 0-1,-1 0 0,1 0 1,0-1-1,0 0 1,1 0-1,-1 0 0,1-1 1,-1 0-1,1-1 0,8 3 1,-46-11-11,1-2 1,-38-13 0,37 10 2,23 9-11,1 1-1,-1 0 0,0 0 1,0 0-1,-16 2 1,6-1-138,17 0 66,19-6-196,4-7 288,0-1-1,-1-2 1,-1 0-1,0-1 1,-1-1 0,-1 0-1,-1-2 1,-1 0-1,0-1 1,-1 0-1,21-44 1,-27 52-9,-9 13-9,0 0 0,0 0 1,0 0-1,0 0 0,0 0 0,0 0 0,0 0 0,0 0 0,0-1 1,1 1-1,-1 0 0,0 0 0,0 0 0,0 0 0,0 0 1,0 0-1,0 0 0,0 0 0,0 0 0,1 0 0,-1 0 0,0 1 1,0-1-1,0 0 0,0 0 0,0 0 0,0 0 0,0 0 1,0 0-1,0 0 0,1 0 0,-1 0 0,0 0 0,0 0 0,0 0 1,0 0-1,0 0 0,0 0 0,0 1 0,0-1 0,0 0 1,0 0-1,0 0 0,0 0 0,0 0 0,0 0 0,0 0 0,0 0 1,0 0-1,0 1 0,0-1 0,0 0 0,0 0 0,0 0 0,0 0 1,0 0-1,0 0 0,0 1 0,0 2 1,0-1 1,0 1-1,-1 0 0,1 0 0,-1 0 1,0 0-1,0 0 0,-1 3 0,-80 191-66,68-157 65,1 1-1,3 0 1,-6 45 0,16-83-465,-2 13 1373,3-7-7994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6:01:49.255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111 435 2785,'0'0'5814,"-1"-2"-4761,-33-138 2551,-16-53-2600,42 178-813,6 13-101,1 0 0,-1 0 0,1 0 0,0-1 0,0 1 0,0 0 0,0-1 1,0 1-1,1-1 0,-1-3 0,1 5-104,10 18-575,-8-15 590,75 84 50,-70-78-50,1-1 0,0 0 0,0-1 1,1 0-1,0 0 0,0-1 0,0 0 0,1 0 1,10 3-1,0-6-63,-16-3 50,-1 1 1,0 0-1,0 0 0,0 1 0,0-1 0,0 1 0,0 0 0,0-1 0,0 1 1,3 2-1,-6 0 14,0-3 303,-33 0-148,23 0-157,-1 0 5,1-1-1,-1 2 0,1-1 1,-1 2-1,1-1 0,0 1 1,-1 1-1,1 0 0,0 0 1,-10 5-1,-14 4 24,29-11-31,1 0 0,-1 0 0,1 1 0,-1 0-1,1 0 1,0 0 0,-1 0 0,-6 6 0,29-35-117,18-10 172,61-84 0,-67 66 89,-21 40-153,-8 14 11,1-1-1,-1 0 1,0 0 0,1 0 0,-1 0 0,0-1-1,0 1 1,0 0 0,-1 0 0,1-1 0,-1 1-1,1 0 1,0-4 0,-1 5-66,0 4-47,-2 8 97,0 1 0,0-1 1,-1 0-1,0 0 0,-1 0 0,0 0 1,-1-1-1,-10 18 0,-10 26 29,-31 119 3,54-165-17,-3 8 695,3-11-1877,6-29-11720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6:01:49.256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1 399 96,'0'0'5122,"8"-11"-2115,4-91-179,0 5-2417,-12 76-159,-1 14-237,1-1 0,0 1 1,0 0-1,0-1 1,1 1-1,0 0 1,1 0-1,0-1 1,0 1-1,3-7 0,-3 9 195,0 0-1,-1 0 0,1 0 0,-1 0 0,0 0 0,-1 0 0,1 0 0,-1 0 0,0-1 0,-1-6 0,1-5-694,0 17 469,5 19-779,2 8 837,27 74 83,-30-91-124,0-1 0,1 1 0,0-1 0,1-1 1,-1 1-1,2-1 0,12 14 0,8-2 12,-26-20-8,-1 0-1,0 1 1,0-1 0,0 0 0,1 0-1,-1 1 1,0-1 0,0 0-1,0 0 1,0 1 0,0-1 0,0 0-1,0 1 1,0-1 0,1 0 0,-1 0-1,0 1 1,0-1 0,0 0-1,0 1 1,-1-1 0,1 0 0,0 1-1,0-1 1,0 0 0,0 0-1,0 1 1,0-1 0,0 0 0,0 0-1,-1 1 1,1-1 0,0 0-1,0 0 1,0 1 0,0-1 0,-1 0-1,1 0 1,0 0 0,0 1 0,-1-1-1,1 0 1,0 0 0,0 0-1,-1 0 1,1 0 0,0 1 0,-1-1-1,1 0 1,0 0 0,0 0-1,-1 0 1,1 0 0,0 0 0,-1 0-1,1 0 1,0 0 0,-1 0 0,1 0-1,0 0 1,0 0 0,-1-1-1,1 1 1,-1 0 0,-15-1 13,0-1 0,0 0 1,-1-2-1,2 1 0,-1-2 1,-24-10-1,39 14-31,0 1 1,1-1 0,-1 1-1,1-1 1,-1 0-1,1 1 1,0-1 0,-1 1-1,1-1 1,-1 0-1,1 1 1,0-1 0,0 0-1,-1 1 1,1-1-1,0 0 1,0 0 0,0 1-1,0-1 1,0 0-1,0 0 1,0 1-1,0-1 1,0 0 0,0 0-1,1 1 1,-1-1-1,0 0 1,0 1 0,1-1-1,-1-1 1,13-20-87,116-94 112,-126 114-8,-1-1 1,1 1-1,-1-1 0,1 0 1,-1 0-1,0 1 0,0-1 1,0-1-1,-1 1 0,1 0 1,-1 0-1,0-1 0,0 1 1,2-7-1,-8 21 3,0-1-1,0-1 1,0 1-1,-2-1 1,-8 11-1,7-8-12,-1 0-1,1 1 1,1 0-1,0 0 1,1 1-1,-6 21 1,-18 88-22,9-27-49,20-92-260,0 7 710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30T09:35:47.76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61 767 4434,'0'0'6865,"-9"-29"-6793,-30-98-24,36 117-45,0 0 1,1-1 0,1 1-1,0-1 1,0 0 0,1-19 0,1 4 42,-2-56 221,-1 20 118,7-67 0,-4 118-469,1 1 0,1 0-1,0-1 1,0 1-1,0 1 1,2-1-1,-1 0 1,1 1 0,0 0-1,1 0 1,0 1-1,1-1 1,-1 2-1,2-1 1,-1 0 0,1 1-1,0 1 1,0-1-1,1 1 1,0 1-1,0 0 1,0 0 0,1 1-1,0 0 1,0 0-1,0 1 1,0 0-1,0 1 1,0 1 0,20-2-1,-12 2-245,42 1-1286,-58 0 1439,1 0-1,-1 0 1,1 1 0,0-1-1,-1 1 1,0 0 0,1 0 0,-1 0-1,1 0 1,-1 0 0,0 0 0,0 1-1,0-1 1,0 1 0,0 0 0,0-1-1,0 1 1,2 3 0,6 22-2995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6:02:29.437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1 382 3217,'0'0'5961,"34"3"-5945,12 1-2,0-2 1,0-2 0,-1-2 0,78-14 0,735-133 1409,6 37 0,959 0 0,-600 112-1339,-750 35-91,-154-8 127,-64-21 380,-483 19-3073,70-4-1221,-23-6-2306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6:02:29.438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0 446 3185,'0'0'3175,"38"-22"-2988,119-67-43,-150 84-130,1 1 0,1 0 0,-1 0 0,0 1 0,1 0 0,0 0 0,0 1 0,0 0 0,0 0 0,0 1 0,10 0 0,10 0 45,515-73 1858,-225 27-1180,1993-131 752,-1893 177-1022,-52 7 155,-198 8-317,-1 8 1,229 59 0,-288-56-113,1-5 0,1-4 0,146 1-1,-163-16 90,104-3 103,-160-3-202,-37 5-170,0-1 0,0 1 0,0 0-1,0 0 1,0-1 0,0 1 0,0 0-1,0-1 1,-1 1 0,1-1-1,0 1 1,0-1 0,0 0 0,0 1-1,-1-1 1,1 0 0,0 0 0,-1 1-1,1-1 1,0 0 0,-1 0-1,1 0 1,-1 0 0,1 0 0,-1 0-1,0 0 1,1 0 0,-1-1 0,-1 1-43,0 0 1,-1 0-1,1 0 1,-1 1-1,1-1 1,-1 0-1,1 1 1,-1-1 0,1 1-1,-1-1 1,1 1-1,-1 0 1,1 0-1,-1 0 1,0 0-1,1 0 1,-3 0-1,-1 0-509,-1 0-1,1 0 1,0 0-1,0 1 1,-9 2-1,-22 26-4729,15-17 1505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6:02:37.762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1 30 864,'0'0'7719,"11"0"-6740,81 7 904,-38-6-1314,-1-2 0,58-9-1,-52 4-187,141 3 1218,-115 5-1518,1642-16 74,-289 8 703,-917 7-756,1402 36 184,-1681-24-179,-224-12-125,-10 0 2,-11-1 7,-21-1 22,-167 1-191,178 1-253,1 1 1,-1 0 0,1 1 0,0 0 0,-19 8-1,-15 4-1301,-46 5-2537,-15-7-2363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6:02:37.763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85 0 2561,'0'0'1756,"-13"3"-2303,5 1 760,1 1 0,0 1 1,0-1-1,0 1 0,-9 11 0,-3 7 6134,32-25-6332,-12 0 326,20-2 141,0 0 0,0 1 1,1 1-1,21 1 0,30 0-503,241-12 811,33-9-472,2175-2 1504,-1500 97-1460,-17 86-247,-835-126-87,175 31-14,-246-51 49,148 2 0,-246-18-50,0 0-1,-1 1 1,1-1-1,-1 0 1,0 1-1,0-1 1,1 0-1,-1 0 1,0 1-1,-1-1 1,1 0 0,0 0-1,0 1 1,-1-1-1,0-2 1,-56 4-4984,2 0-2325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4:19:08.275"/>
    </inkml:context>
    <inkml:brush xml:id="br0">
      <inkml:brushProperty name="width" value="0.025" units="cm"/>
      <inkml:brushProperty name="height" value="0.15" units="cm"/>
      <inkml:brushProperty name="color" value="#FFFFFF"/>
      <inkml:brushProperty name="inkEffects" value="pencil"/>
    </inkml:brush>
  </inkml:definitions>
  <inkml:trace contextRef="#ctx0" brushRef="#br0">146 0 11349,'0'0'1713,"0"0"-1713,-15 34-48,-8 22 48,-2 9 16,2-4-16,3-9-928,-1-15-4723,3-13-800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5:54:33.1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334 22 1281,'0'0'9340,"0"-3"-8801,2-15-264,0 36 138,-3-2-217,-1 1-1,-1 0 1,0-1 0,-1 1-1,-1-1 1,-1 0 0,-10 23-1,-8 22 153,14-26-310,1 2 1,2-1-1,-2 38 0,-9 50 174,0-18 95,-2 19-141,-17 182 151,13-124-130,-13 142 176,32-297-350,-1 20 19,2 126 19,2-134-1,-9 54 1,0-2 35,11-84-82,-5 59 115,-2 0-1,-17 70 1,15-107-11,8-28-174,2-6-105,18-46-1952,11 0-1954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5:54:36.1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0 100 784,'0'0'3020,"6"1"-2321,34 9 916,-20-4-1232,1-1 1,0-1 0,0-1-1,21 1 1,1225-4 4391,-1142-11-4401,25 13-327,159-5 172,-299 2-100,1-1-1,-1 0 0,0-1 1,19-7-1,-21 7-44,1-1 1,0 2-1,0-1 1,0 1-1,0 1 1,15-2-1,28 3-70,0-2-1,0-3 1,0-2 0,68-18 0,-113 23-27,1 1 0,-1 1 0,0-1 0,1 1 1,13 2-1,4-1 37,25-1 99,0-3-1,-1-1 1,93-22 0,-125 22-84,0 1-1,1 1 1,0 1 0,-1 0-1,34 3 1,-1 0-81,992-2 265,-1066 0-13264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5:54:46.6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138 1 6147,'0'0'3585,"-12"124"-3537,-4-80 97,0-4-17,-9 0-128,5-7-64,-4-7-1697,-1-12-2177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5:54:46.9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62 4162,'0'0'3089,"110"-58"-3105,-98 54-64,-4 4-352,-4 0 16,0 0-1473,0 0 753,5 0-1122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5:54:47.3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16 132 304,'203'-62'5427,"-199"62"-4163,-4 7-79,0 12 31,0-1-383,0 0-257,-4-3-272,-20-4-272,-4-4-32,-13-7-176,0 0-1393,-3 0-672,3 0-656</inkml:trace>
  <inkml:trace contextRef="#ctx0" brushRef="#br0" timeOffset="1">0 1 5907,'0'0'2497,"33"182"-2401,-9-163-80,8-8-16,1-4-128,-5-3-1297,-3 3-864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2:35.090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196 64 3362,'0'0'2307,"-7"-4"-2139,2 1 209,-1 0 0,1 1-1,-1-1 1,1 1 0,-1 1 0,0-1-1,0 1 1,0 0 0,-10-1-1,9 2-292,0 0 0,1 1 0,-1-1 0,0 1-1,1 0 1,-1 1 0,0 0 0,-7 3 0,11-3-95,0 0 1,0 0-1,0 0 1,0 0-1,0 1 1,0-1-1,0 1 1,1 0-1,-1 0 1,1 0-1,0 0 1,0 1 0,0-1-1,0 0 1,1 1-1,-2 4 1,0 5-40,0-1 0,1 0 1,1 1-1,0-1 0,1 1 1,2 20-1,-1 2-211,-1-33 239,0 0 0,0-1 0,1 1 0,-1 0 0,1-1 0,-1 1 0,1 0-1,0-1 1,-1 1 0,1-1 0,0 0 0,0 1 0,0-1 0,0 0 0,1 1 0,-1-1-1,0 0 1,0 0 0,1 0 0,-1 0 0,1 0 0,-1 0 0,1 0 0,-1-1 0,1 1-1,-1 0 1,1-1 0,0 0 0,-1 1 0,1-1 0,3 1 0,8 0 39,-1 0-1,1 0 1,16-2 0,-13 1 2,-6 0-8,76-4 57,-77 2-56,1 0 0,-1 0 1,1-1-1,-1 0 0,0-1 1,15-7-1,-19 8 8,0-1-1,-1 1 1,1-1-1,-1 0 1,0 0-1,0 0 1,0-1-1,-1 1 1,0-1-1,1 0 1,-2 0 0,1 0-1,0 0 1,-1 0-1,0-1 1,2-9-1,0-4 169,-1 1 0,-1 0 0,0-35-1,-3 51-151,1 0 0,-1 0-1,1 0 1,-1 0-1,0 0 1,0 1 0,0-1-1,0 0 1,0 0-1,0 1 1,0-1 0,0 0-1,-1 1 1,1 0 0,-1-1-1,1 1 1,-1 0-1,0-1 1,1 1 0,-1 0-1,0 0 1,0 1-1,0-1 1,0 0 0,-3 0-1,-8-4 73,0 1 1,-22-3-1,29 6-75,-5-1-266,0 0 1,-1 1 0,1 0 0,-1 1 0,1 0 0,-1 1 0,1 0 0,0 1 0,-12 3 0,-12 15-2415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30T09:35:47.76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42 1377,'0'0'8692,"188"3"-8692,-79-21-945,7-7-4225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5:54:48.1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58 1 3185,'0'0'7316,"0"43"-6820,0-21-368,0 0-96,0-3-32,0-1 0,0 0-32,-8 4-1104,-13-4-1362,-7-7-863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5:54:48.5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188 1 4002,'-34'115'1638,"33"-114"-1599,1 0-1,0-1 1,-1 1 0,1 0 0,0-1-1,-1 1 1,1 0 0,0 0-1,0-1 1,-1 1 0,1 0 0,0 0-1,0 0 1,0-1 0,0 1 0,0 0-1,0 0 1,0 0 0,1-1 0,-1 1-1,0 0 1,0 0 0,1-1-1,-1 1 1,0 0 0,1 0 0,-1-1-1,1 1 1,-1 0 0,0-1 0,1 1-1,0-1 1,0 2 0,13-4-163,-13 1 209,4 1-170,-1 0 0,1-1 0,-1 0 0,1 0 0,-1 0 0,1-1 0,-1 1 0,0-1 0,0 0 0,0 0 0,0-1-1,0 1 1,0-1 0,-1 0 0,1 0 0,-1 0 0,0 0 0,1-1 0,-2 1 0,1-1 0,0 0 0,-1 0 0,0 0 0,0 0 0,0 0 0,0 0 0,0-1 0,-1 1 0,0 0 0,1-10 971,-9 14-668,0 1 0,-1 0 0,1 0-1,0 0 1,0 1 0,0-1 0,0 2 0,1-1 0,-1 1 0,0 0-1,1 1 1,0-1 0,0 1 0,-6 5 0,8-6-138,-6 4-216,-1 0 1,0 0-1,-1-1 0,1 0 0,-1-1 0,0-1 1,0 0-1,-1 0 0,1-1 0,-22 2 0,28-9-1507,1-18-572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5:54:48.9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1 992,'0'0'6900,"85"146"-6340,-69-135-192,1 0-320,-5-4 32,-4-3-80,0 3-912,-8 1-1874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5:54:49.8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0 5539,'0'0'4177,"4"37"-4000,-4-12 79,0-3-192,0-4-48,0-7-32,0 0-1249,0-3-1184,-8-5-1329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5:54:50.2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130 0 5346,'4'54'1038,"7"-57"-782,0 0 0,-1-1 1,1 0-1,11-7 0,-8 3-762,-22 12 946,-26 16 400,25-15-831,-1-1 1,0 1 0,0-1 0,0-1-1,0 0 1,0 0 0,-1-1 0,1-1 0,-1 1-1,1-2 1,-20 0 0,29 0-139,0 0 0,0 0 0,1 0 0,-1-1 0,0 1 0,0 0 0,0 0 0,0-1 0,0 1 0,0 0 0,1-1 0,-1 1 0,0-1 0,0 1 0,1-1 0,-1 1 0,0-1 0,1 0 0,-1 1 0,0-1 0,1 0 0,-1 0 0,1 1 0,-1-1 0,1 0 0,0 0 0,-1-1 0,0 1-96,-8-20-3373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5:54:50.6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1265,'0'0'7171,"163"14"-6995,-151-14-176,-4 19-96,-4 6-16,-4 4-576,0-3-1618,0-4-2880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5:54:51.2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50 1 3362,'0'0'5282,"-8"153"-5218,-1-138-64,9 3 0,-4-18-64,0 0-768,-4 0-753,-8 0-2353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5:54:51.9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159 1 2049,'-42'102'3423,"42"-102"-3409,0 0 1,0 1 0,0-1-1,0 0 1,0 0-1,0 0 1,0 0-1,0 1 1,0-1-1,0 0 1,0 0 0,0 0-1,0 0 1,0 1-1,0-1 1,0 0-1,0 0 1,0 0 0,0 0-1,0 1 1,0-1-1,0 0 1,0 0-1,1 0 1,-1 0 0,0 0-1,0 0 1,0 0-1,0 1 1,0-1-1,1 0 1,-1 0-1,0 0 1,0 0 0,0 0-1,0 0 1,0 0-1,1 0 1,-1 0-1,0 0 1,0 0 0,0 0-1,0 0 1,1 0-1,-1 0 1,0 0-1,0 0 1,0 0 0,0 0-1,1 0 1,-1 0-1,0 0 1,0 0-1,0 0 1,0 0 0,1 0-1,-1 0 1,0-1-1,20-8 516,32-23 140,-36 22-312,-13 8-283,9-6 77,-1 1-1,1 0 1,0 1-1,1 0 1,20-6-1,-40 13-132,-1 0 0,1 0 0,0 1 0,0 0 0,0 0 0,0 1 0,0 0 0,1 0 0,-1 1 0,1-1 0,0 1 0,-10 9 0,-10 9-193,-32 37 1,44-45-44,11-12-61,0 0 1,0-1-1,0 1 0,0-1 1,-1 0-1,1 0 0,0 0 1,-1-1-1,1 1 0,-1-1 1,1 0-1,-1 0 1,1 0-1,-1 0 0,1 0 1,-5-2-1,-9 1 2418,20 1-2186,-1 1 77,1-1 0,0 0 0,0 1 0,-1-1 0,1 1 1,0 0-1,-1 0 0,1 0 0,-1 0 0,1 1 0,-1-1 0,0 1 0,0-1 1,1 1-1,-1 0 0,0 0 0,0 0 0,-1 0 0,1 0 0,0 0 0,-1 0 1,1 1-1,-1-1 0,0 1 0,2 4 0,-2-4-7,-1-2 96,-3-2-150,0 1 0,1-1 0,-1 0 0,0 0-1,1 0 1,-1 0 0,1 0 0,-1 0 0,1-1 0,0 1 0,-1-1 0,1 0-1,0 1 1,0-1 0,0 0 0,0 0 0,1-1 0,-1 1 0,-1-3-1,-28-52-618,28 51 637,0 1 10,1 0 0,1 0 0,-1 0 0,1 0 0,0 0 0,0 0 1,0 0-1,0 0 0,1-9 0,4 14 98,4 1 69,-1-1-1,0 1 1,0 1 0,0-1 0,0 1 0,0 1-1,-1-1 1,1 1 0,8 5 0,58 40 1300,-25-14-811,-17-17-426,-23-14-188,-1 1-1,0 0 1,0 1 0,11 7 0,-18-11-202,1 0 1,0 1-1,-1-1 0,1 0 0,-1 1 1,0-1-1,1 0 0,-1 1 1,0-1-1,0 0 0,0 1 1,1-1-1,-1 0 0,-1 1 1,1-1-1,0 0 0,0 1 1,-1-1-1,0 3 0,-6 0-3132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5:54:53.0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148 19 4690,'0'0'5061,"1"3"-4989,1 14 78,-1-1 0,0 30 0,-2-24-320,1-22 109,0 0 0,0 1-1,0-1 1,0 1 0,0-1-1,-1 1 1,1-1-1,0 0 1,0 1 0,-1-1-1,1 1 1,0-1 0,0 0-1,-1 1 1,1-1 0,0 0-1,-1 1 1,1-1 0,-1 0-1,1 0 1,0 1 0,-1-1-1,1 0 1,-1 0 0,1 0-1,0 0 1,-1 1-1,1-1 1,-1 0 0,1 0-1,-1 0 1,-15 0-910,14 0 642,-1 1 13,0-1-1,0 0 0,0-1 0,0 1 1,0 0-1,0-1 0,0 0 0,0 1 1,1-1-1,-5-2 0,6 2 258,0 0 0,-1 0 0,1 0 0,0-1 0,0 1 1,1 0-1,-1 0 0,0-1 0,0 1 0,1-1 0,-1 1 0,0-1 0,1 1 0,0-1 0,-1 1 0,1-1 0,0 1 0,0-1 0,0 1 0,0-1 1,0-3 543,33 5 1105,100 0 648,-131 0-2239,0 0 0,1 0 0,-1 0 0,0-1-1,0 1 1,0-1 0,0 1 0,0-1 0,0 0 0,0 0-1,0 0 1,0 0 0,0 0 0,0 0 0,0-1 0,0 1-1,-1 0 1,1-1 0,-1 0 0,1 1 0,1-3-1,-1 1-87,-1-1 0,1 1-1,0-1 1,-1 0-1,0 1 1,1-1-1,-2 0 1,1 0-1,0 0 1,-1 0 0,0-7-1,0 11 87,0-1 0,0 0 1,0 0-1,0 0 0,-1 0 0,1 1 0,0-1 0,-1 0 0,1 0 1,0 1-1,-1-1 0,1 0 0,-1 0 0,0 1 0,1-1 0,-1 1 1,1-1-1,-1 0 0,0 1 0,1-1 0,-1 1 0,0 0 1,0-1-1,1 1 0,-1-1 0,0 1 0,0 0 0,0 0 0,1 0 1,-1-1-1,0 1 0,0 0 0,-1 0 0,-36 0 350,25 1-205,-106-1 987,115 0-1123,1 1 0,0-1 0,0 1 0,0 0 0,0 0 0,0 0 1,0 0-1,1 1 0,-1-1 0,0 1 0,1-1 0,-6 5 0,-30 31-73,18-17 79,13-12-1073,9-6 454,16-7 327,29-17 456,-37 17-33,-1 0 0,1 0 0,1 1 0,-1 0 0,1 0 0,-1 2 0,1-1 0,0 1 0,16 0 0,-26 2-123,0 0 1,0 0-1,0 1 0,0-1 0,-1 0 0,1 1 0,0-1 0,0 1 0,-1-1 0,1 1 0,0-1 1,-1 1-1,1-1 0,0 1 0,-1 0 0,1-1 0,-1 1 0,1 0 0,-1-1 0,1 1 0,-1 0 0,0 0 1,1 0-1,-1-1 0,0 1 0,0 0 0,1 0 0,-1 0 0,0 1 0,4 35 536,-3-23-287,0 3-208,5 31 342,-6-46-463,1 0 0,-1-1 0,1 1 0,-1 0 0,1-1 0,-1 1 0,1-1 0,0 1 0,0-1 0,0 1 0,0-1 0,0 0 0,0 1 0,0-1 0,0 0 0,1 0 0,-1 0 0,0 0 0,1 0 0,-1 0 1,1 0-1,2 1 0,9-1-3067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5:54:54.2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 15 1121,'0'0'7379,"0"-15"-7379,4 41 176,-4 11 192,0-1-144,0 8-208,0-4-16,0 0-544,-8-3-1201,0-15-784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30T09:35:47.763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80 1 5587,'0'0'3783,"6"29"-3260,17 98-14,-19-96-322,-1 0 0,-1 0 0,-4 42 0,1-15 28,0-39-197,0-1-1,-2 1 0,0-1 0,0 0 1,-10 26-1,-40 81 57,17-46-44,36-78-66,0-1 0,0 0-1,0 0 1,0 1 0,-1-1 0,1 0-1,0 1 1,0-1 0,0 0 0,0 1-1,0-1 1,0 0 0,0 1 0,0-1-1,0 0 1,0 1 0,0-1-1,0 0 1,0 1 0,0-1 0,0 0-1,0 1 1,0-1 0,0 0 0,0 0-1,0 1 1,1-1 0,-1 0-1,0 1 1,0-1 0,0 0 0,0 0-1,1 1 1,-1-1 0,0 0 0,0 0-1,1 1 1,-1-1 0,0 0-1,1 0 1,-1 0 0,0 0 0,0 1-1,1-1 1,-1 0 0,1 0 0,22-3-146,23-15 318,-39 14-235,-2 1-273,0 0 1,0 0 0,0 0 0,0-1 0,4-4 0,2-10-1940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5:54:54.7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0 155 4194,'0'0'822,"27"-13"-665,80-41-128,-71 33-29,-35 21 1,-1 0 0,0-1-1,0 1 1,1 0 0,-1 0 0,0-1-1,0 1 1,1 0 0,-1-1 0,0 1-1,0 0 1,0-1 0,0 1 0,0 0-1,1-1 1,-1 1 0,0 0 0,0-1-1,0 1 1,0 0 0,0-1 0,0 1 0,0-1-1,0 1 1,0 0 0,0-1 0,0 1-1,-1 0 1,1-1 0,0 1 0,0 0-1,0-1 1,-2-9 49,-2 8 94,0 1 1,1 1-1,-1-1 0,0 0 1,1 1-1,-1 0 0,0 0 1,0 0-1,-5 1 0,3-1 57,1 0-157,0 1 0,1-1 0,-1 1 0,0 0 0,0 0 0,1 1 0,-1-1 1,1 1-1,-1 0 0,1 0 0,0 1 0,0-1 0,0 1 0,0 0 0,0 0 1,1 1-1,-1-1 0,-2 5 0,-8 4 49,10-37-2190,4-36-1228,1 61 3335,-1-1 0,0 1 0,0-1 0,1 1 0,-1-1-1,0 0 1,0 1 0,1-1 0,-1 1 0,1 0 0,-1-1-1,0 1 1,1-1 0,-1 1 0,1 0 0,-1-1 0,1 1-1,-1 0 1,1-1 0,-1 1 0,1 0 0,-1 0 0,1 0-1,0-1 1,-1 1 0,1 0 0,-1 0 0,1 0 0,0 0-1,-1 0 1,1 0 0,-1 0 0,1 0 0,0 0 0,-1 0-1,1 1 1,-1-1 0,1 0 0,0 1 0,0-1 82,1 0 56,0 0 0,0 1 0,0-1 0,0 1 0,1-1 0,-1 1-1,0 0 1,0 0 0,0 0 0,-1 0 0,1 0 0,0 1 0,0-1 0,-1 0 0,3 3 0,23 28 1362,-18-21-777,18 31 463,16 21-511,-40-59-793,-1-1 1,1 0-1,0 0 0,0-1 0,0 1 0,0-1 1,1 1-1,-1-1 0,1 0 0,-1 0 0,1 0 1,0-1-1,0 1 0,4 0 0,2-1-2400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5:54:55.2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 0 4018,'0'0'2385,"-4"157"-2289,0-135-96,0-3 0,4-12 0,0-3-352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5:54:55.7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81 0 1601,'-29'46'343,"12"-20"83,-18 37 0,82-61 883,-20-1-636,47-3-1,-67 1-639,0 0 1,0 0 0,0-1-1,0 0 1,0 0 0,0-1-1,0 0 1,-1 0-1,1 0 1,-1-1 0,7-5-1,-5 2-36,-5 6-28,0-1 0,0 0 0,0-1 0,-1 1 0,1 0 0,0-1 0,-1 1 0,0-1 0,0 0 0,0 0 0,0 0 0,0 0 0,0 0 0,-1 0 0,0 0 0,1-1 0,-1 1 0,0-5 0,-2 7 24,0 0-1,0 1 1,-1-1 0,1 0-1,0 1 1,-1-1 0,1 0-1,-1 1 1,1 0 0,-1-1-1,1 1 1,-1 0 0,1 0-1,-1 0 1,1 0 0,-1 0-1,1 0 1,-3 0 0,-36 2 335,37-1-257,-1 0 0,0 0 0,1 1 0,-1-1 0,0 1-1,1 0 1,0 0 0,-1 0 0,1 0 0,0 0-1,-4 5 1,-33 37 554,34-35-538,-1-1 0,-1 0 0,1 0 1,-17 13-1,5-14-88,18-6-71,0-1-1,1 0 0,-1 1 1,0-1-1,1 0 0,-1 0 0,0 1 1,0-1-1,1 0 0,-1 0 1,0 0-1,0 0 0,0 0 0,1 0 1,-1 0-1,0 0 0,0 0 1,1-1-1,-1 1 0,0 0 0,1 0 1,-2-1-1,3-20-983,-1 20 1059,0 0 1,0 0-1,0 0 0,0 0 0,0 0 1,0 1-1,0-1 0,0 0 0,0 0 1,0 0-1,0 0 0,1 0 0,-1 0 1,0 1-1,0-1 0,1 0 0,-1 0 1,1 0-1,-1 1 0,1-1 0,-1 0 1,1 1-1,0-1 0,-1 0 0,1 1 1,0-1-1,-1 1 0,1-1 0,0 1 1,0-1-1,-1 1 0,1-1 0,0 1 1,0 0-1,0 0 0,0-1 0,-1 1 1,1 0-1,1 0 0,5-2 295,0 1 0,-1 0 0,1 0 0,0 0 0,9 1 0,-14 0-184,1 0-1,-1 1 0,0-1 1,1 0-1,-1 1 0,1 0 1,-1-1-1,1 1 0,-1 0 1,0 0-1,0 1 0,0-1 1,1 0-1,-1 1 1,0-1-1,-1 1 0,4 2 1,20 35 790,-18-27-731,0 0 0,1-1 1,14 15-1,-20-23-260,1 0 0,0-1 1,0 1-1,0-1 0,1 0 0,-1 0 1,0 0-1,1 0 0,-1-1 0,1 1 1,0-1-1,0 0 0,-1 0 1,1-1-1,0 1 0,7 0 0,10-1-2687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5:55:06.710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606 231 4002,'0'0'4567,"2"-23"-4151,8-169 1225,-10 192-1627,-1-1 0,1 0-1,0 0 1,0 0 0,-1 1 0,1-1 0,0 0-1,-1 0 1,1 1 0,-1-1 0,1 0-1,-1 1 1,0-1 0,1 1 0,-1-1-1,1 1 1,-1-1 0,0 1 0,1-1-1,-1 1 1,0 0 0,0-1 0,1 1-1,-1 0 1,0-1 0,0 1 0,0 0 0,0 0-1,1 0 1,-1 0 0,-2 0 0,-32-1-23,25 2 28,0-1-22,0 2 0,0 0-1,0 0 1,0 1 0,0 0 0,0 0 0,1 1-1,0 1 1,-1-1 0,2 1 0,-1 1-1,0 0 1,-13 13 0,4-3 5,0 2 0,1 0 0,1 1 0,-22 34 0,34-47-44,1 0-1,0 1 0,1-1 1,-1 1-1,1 0 1,0 0-1,1 0 0,0 0 1,0 0-1,0 0 0,1 0 1,1 13-1,-1-17-14,0-1 47,0 0-1,1 0 0,-1 0 0,1 0 0,0 0 0,0 0 1,-1 0-1,1-1 0,0 1 0,1 0 0,1 3 1,-1-3 7,-1 0 1,1 0-1,-1 0 1,0 0-1,0 0 1,0 1-1,0-1 1,0 0-1,0 3 1,1 3 3,-1-1 1,-1 0-1,0 1 1,0-1-1,0 0 1,-1 1 0,0-1-1,0 0 1,0 0-1,-1 0 1,-1 0-1,1 0 1,-1 0-1,0-1 1,0 1-1,-1-1 1,0 0 0,-7 9-1,-5 6-6,-57 80 43,65-88-77,1 1 0,0-1 0,1 1 0,0 0 0,1 1 0,-3 15 0,6-15-230,2-14 221,1 0-1,-1 0 1,-1 0-1,1 0 1,0 0-1,0 0 1,0 0 0,0 0-1,-1 0 1,1 0-1,0 0 1,-1 0-1,1 0 1,-1 0 0,1 0-1,-1 0 1,0-1-1,1 1 1,-1 0-1,-1 1 1,-3 4 69,0 0-1,0 1 1,1-1-1,0 1 1,0 0 0,1 1-1,0-1 1,-5 15-1,-11 25 86,10-30-72,1 1 1,1 0-1,0 0 0,2 1 1,0 0-1,-5 36 0,3 120 139,8-142-189,-1-33 64,0 2-45,0-1 0,1 0 0,-1 0-1,1 0 1,0 0 0,-1 0 0,1 0-1,0 0 1,0 0 0,0 0 0,0 0-1,0 0 1,0 0 0,1 0 0,7 8 30,3 10 96,26 33 134,-35-49-254,0 1 0,0-1 0,1 0 0,-1 0-1,1-1 1,0 1 0,-1-1 0,1 0 0,0 0 0,0 0 0,9 3 0,0-3-93,0-1 1,0 0-1,0 0 0,1-1 0,-1-1 1,0 0-1,17-4 0,-24 3-292,-1-1 0,1 1 0,-1-1 0,0 0 0,7-5 0,-12 7 367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5:55:09.605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1 1490 14759,'0'0'114,"67"-46"-554,857-576 382,-284 220-69,-474 309-54,347-138 0,-443 206-35,115-23 0,-131 39-107,88-3 1,-131 11 253,1 0 0,0 1 0,0 1 0,-1 0 0,1 0 0,-1 1 0,1 1 0,13 4 0,-21-4 44,0-1 0,0 1 0,0 0 0,0 0 0,0 0 0,-1 0 0,1 1 0,-1-1 0,0 1 0,0 0 0,0 0 0,0 0 0,-1 0 1,0 1-1,0-1 0,0 1 0,0-1 0,-1 1 0,0 0 0,1 5 0,2 14 10,-1 1 0,-1-1 0,-2 1 0,0 0 0,-2-1 0,0 1 0,-2-1 0,-1 0 1,-15 46-1,4-28 68,-2 0 0,-33 55 0,-61 80 278,92-147-264,-32 50 83,-69 104 401,-114 232-1,181-295-397,4 3 0,-46 181-1,72-205-166,5 0-1,4 1 1,-3 174 0,18-257 6,0 13-15,7 60-1,-6-82 18,1 0 0,0-1 0,1 1 0,-1-1 0,2 1 0,-1-1 1,1 0-1,1-1 0,-1 1 0,1-1 0,8 9 0,-6-9-4,0 0 0,1-1-1,0 0 1,0 0 0,1-1-1,0 0 1,0 0 0,0-1-1,0 0 1,0-1 0,17 4 0,7-1-24,0-1 1,44 1-1,16-5 35,-1-4-1,0-3 1,137-29 0,274-88 51,-248 55-40,264-37-13,-368 86 3,227 0-1,-327 20-9,-1 2 0,53 10 0,-73-7-18,-1 2 0,0 0 0,0 2 0,44 22 0,-21-3-47,-1 2 0,-1 2 0,53 46 0,126 131-101,-111-99 189,341 261-145,36-41-356,-33-19 328,-351-226 142,196 197 0,15 105-20,-29 21 37,-237-330 5,71 111-9,29 40-17,-105-161-72,71 73-1,-109-129-148,0 0 0,1-2 0,1 1 0,0-2 1,0 0-1,1-1 0,0 0 0,1-1 0,0-1 1,0-1-1,27 7 0,-29-10 183,1-1 0,-1 0 1,0-1-1,1-1 0,-1 0 0,1-1 1,-1-1-1,1 0 0,-1-1 0,0 0 0,0-2 1,-1 0-1,1 0 0,13-8 0,1-4-77,0-1-1,-1-2 1,-1-1 0,45-45-1,87-113-669,-152 170 772,261-327-444,-123 151 3507,-141 180-2773,6-7 633,-7 14-556,-1 9-259,-3 6-72,-1-1 0,0 1 0,-1-1 1,-1 0-1,0 0 0,-1 0 1,-1-1-1,-13 25 0,-4 3 45,-56 73 0,14-34-18,-3-4 0,-4-3 0,-87 71 0,-259 181-575,336-266 255,-131 87-695,156-121 532,57-27 440,-1 1 0,1-1 0,-1 1 0,1-1 0,-1 0 0,1 0 0,-1 1 0,0-1 0,1 0 0,-1 0 0,1 0 0,-1 0 0,0 1 1,1-1-1,-1 0 0,0 0 0,1 0 0,-1 0 0,1-1 0,-1 1 0,0 0 0,1 0 0,-1 0 0,1 0 0,-1-1 0,0 1 0,1 0 0,-1-1 0,1 1 0,-1 0 0,1-1 0,-1 1 0,1 0 0,-1-1 0,1 1 0,0-1 0,-1 1 1,1-1-1,-1 1 0,1-1 0,-1 0 0,0-7-80,0 1 1,1 0 0,0 0 0,0 0 0,0-1-1,2-8 1,6-26-132,2 0 1,2 0-1,1 1 0,2 1 1,27-50-1,254-453 456,41 21 854,-333 517-1073,339-498 1378,29 19 1543,-341 443-2547,-31 41-376,0 0 0,0-1 0,0 1 0,1 0-1,-1 0 1,0 0 0,0 0 0,0-1 0,0 1 0,0 0 0,1 0 0,-1 0 0,0 0 0,0-1-1,0 1 1,0 0 0,0 0 0,0 0 0,0-1 0,0 1 0,0 0 0,0 0 0,0-1 0,0 1 0,0 0-1,0 0 1,0 0 0,0-1 0,0 1 0,0 0 0,0 0 0,0-1 0,0 1 0,0 0 0,0 0 0,0 0-1,0-1 1,-1 1 0,1 0 0,0 0 0,0 0 0,0 0 0,0-1 0,0 1 0,-1 0 0,1 0 0,0 0-1,0 0 1,0 0 0,-1 0 0,1-1 0,0 1 0,0 0 0,0 0 0,-1 0 0,1 0 0,0 0 0,-19 2 279,13-2-183,-17 5-82,0 1 1,1 1 0,0 1 0,0 1 0,1 1-1,0 0 1,1 2 0,-20 15 0,-75 52 9,-197 181 0,-69 138 218,229-216-260,8 7 1,-214 372 0,330-511-884,2 2 0,-31 83-1,55-113-1281,2-21 2132,0-1 0,0 0 0,1 1 0,5 2-919,-5-3 919,-1 0 0,0 0 0,1 0 0,-1 0 0,0 0 0,1-1 0,3 0-208,0-1 0,-1 0 0,1 0 0,-1-1 0,1 1 0,-1-1 1,0 1-1,4-5 0,71-89-3039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5:55:13.292"/>
    </inkml:context>
    <inkml:brush xml:id="br0">
      <inkml:brushProperty name="width" value="0.3" units="cm"/>
      <inkml:brushProperty name="height" value="0.6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14 618 3650,'0'0'6942,"-13"-1"-5256,164-98-502,-73 45-906,-10 8-216,473-332-34,-526 366-77,-10 7-16,0 1 0,0 0-1,1 0 1,11-5-1,-14 8-81,-7 10-512,-13 17 591,-1 0 0,-1-2 0,-1 0 1,-39 36-1,16-17 53,-24 28 12,-85 117 0,128-152-6,0 1 1,3 0-1,1 2 0,2 0 0,-24 75 0,38-95-193,1 0 1,0 0-1,1 1 0,1 27 0,2-46 162,-1-1-1,1 1 1,0-1-1,-1 1 0,1-1 1,-1 1-1,1-1 0,0 0 1,-1 1-1,1-1 1,0 0-1,0 1 0,-1-1 1,1 0-1,0 0 0,0 0 1,-1 0-1,1 0 1,0 1-1,0-1 0,0-1 1,-1 1-1,1 0 0,1 0 1,26-1-17,-25 1 17,4-1 42,-1 0 1,1 0 0,-1 0-1,1-1 1,-1 0-1,0 0 1,0-1-1,0 0 1,8-5-1,48-38 91,-41 27-64,44-33 9,60-51-659,210-133 0,-320 226 377,-10 7 130,-1 0-1,0 0 0,1 1 0,0-1 0,-1 1 0,1 0 0,0 0 1,0 1-1,0-1 0,8 0 0,-12 2-53,2 0 125,-2 6-117,-1 11 198,-1 1 0,-1-1-1,0 0 1,-1 1 0,-1-1-1,0 0 1,-10 22 0,-80 176 493,90-205-546,-1 0 0,1 1 0,1-1 0,0 1 1,1 0-1,0-1 0,0 1 0,0 16 0,2-26-131,5-1 49,-2 0 99,0 0 0,0-1 0,0 1-1,1-1 1,-1 0 0,0 0-1,-1 0 1,1 0 0,0-1-1,0 1 1,0-1 0,4-3 0,32-32 50,-19 17-49,26-23 100,196-179-522,-167 158-278,106-67 0,-168 122 625,-6 4 1,-1 0-1,1 1 1,0 0 0,0 0 0,0 1-1,0 0 1,1 0 0,0 1 0,14-4-1,-22 7 71,0 0 0,0-1-1,1 1 1,-1-1-1,0 1 1,0 0 0,0-1-1,0 1 1,0 0 0,0-1-1,0 1 1,0 0-1,0-1 1,0 1 0,0 0-1,0-1 1,0 1-1,-1 0 1,1-1 0,0 1-1,0-1 1,-1 1-1,1 0 1,-1 0 0,-8 18 156,-1 0 0,-1-1 0,0-1 0,-2 1-1,-23 25 1,-1 1 103,-32 43-146,14-21-1019,-90 143 0,126-170-3218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5:55:30.604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938 159 5491,'0'0'1389,"-10"30"-1271,-2 8-54,-39 100 336,35-104-59,-2-2 1,-1 0-1,-33 41 0,-11 17-73,-385 719 193,305-473-605,115-256 59,3 1 0,-18 111-1,38-147-452,0 81 1,5-118 409,0-7 102,1-1 1,-1 1-1,0 0 0,0-1 1,0 1-1,0-1 0,1 1 0,-1 0 1,0-1-1,1 1 0,-1 0 1,0-1-1,1 1 0,-1-1 1,1 1-1,-1-1 0,1 1 1,-1-1-1,1 1 0,-1-1 0,1 0 1,-1 1-1,1-1 0,0 0 1,-1 1-1,1-1 0,0 0 1,-1 0-1,1 0 0,0 0 0,-1 1 1,1-1-1,0 0 0,-1 0 1,1 0-1,0 0 0,-1-1 1,1 1-1,0 0 0,-1 0 1,2 0-1,0-1 0,0 1-1,0-1 1,0 1 0,0-1 0,0 0-1,0 1 1,0-1 0,-1 0-1,1-1 1,0 1 0,0 0 0,-1 0-1,1-1 1,-1 1 0,3-3 0,12-23-42,-1 0 1,-2-1-1,14-42 0,-12 32-3,505-1115 487,-77 267 2348,-432 857-2548,3-4 24,-9 26-45,-4 10 96,-1 35-350,-2 0 0,-2-1 0,-2 1-1,-1-1 1,-16 49 0,-172 409-331,135-355-47,-52 119-299,-42 100 538,30 6 49,118-338-241,1 0 0,1 0 0,1 1 0,2 35 0,1-62 364,0 0 1,1-1 0,-1 1-1,0 0 1,1-1 0,-1 1-1,1 0 1,-1-1 0,1 1 0,-1-1-1,1 1 1,0-1 0,-1 1-1,1-1 1,0 1 0,-1-1-1,1 0 1,0 1 0,-1-1-1,1 0 1,0 0 0,0 1-1,-1-1 1,1 0 0,0 0-1,0 0 1,-1 0 0,1 0-1,0 0 1,0 0 0,-1 0-1,1 0 1,0 0 0,0-1-1,-1 1 1,1 0 0,0 0-1,0-1 1,3 0-28,0 0 0,0 0 0,-1 0 0,1 0 0,-1-1 0,1 0 0,-1 1 0,6-5 0,7-11 22,0-1-1,-1-1 1,21-33-1,-18 25 38,556-938 2224,-457 734-1936,110-312-1,-216 519 40,-16 38-87,-98 209-180,30-73-57,-105 238 0,-156 359 49,252-528-14,72-187-93,2 1 0,1 1 0,1-1 0,-1 61 1,11-75-551,-3-19 569,-1 0 0,0 1-1,1-1 1,-1 0 0,0 0-1,1 1 1,-1-1-1,0 0 1,1 0 0,-1 0-1,1 0 1,-1 0-1,1 1 1,-1-1 0,0 0-1,1 0 1,-1 0 0,1 0-1,-1 0 1,0 0-1,1 0 1,-1-1 0,1 1-1,-1 0 1,0 0-1,1 0 1,3-2-57,0 0-1,-1 0 1,0-1-1,1 1 1,-1-1-1,0 1 1,3-6-1,16-16 35,-2-1 0,30-49 1,30-66 62,-61 104-32,316-624-88,-139 264 396,54-93 1248,-242 473-1439,15-22 997,-24 60-987,-1 0 0,0-1 1,-2 0-1,-1 1 0,-7 22 0,-46 101-149,38-99 113,-263 506 17,88-189-17,140-249 40,-49 148 1,103-259-123,-8 21-138,1 0 0,1 1 0,1 0 1,1 0-1,-2 49 0,16-94-2730,22-37 1659,-18 40-206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5:55:38.642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0 858 2513,'0'0'2543,"19"-30"-2487,61-92 56,-71 109-64,1 0 0,0 0 1,24-21-1,-29 29 3,1-1 1,0 0 0,-1 0-1,7-11 1,6-9 38,-1 1-48,0 0 0,19-43 0,-28 46 37,-7 18-76,0 1 0,0-1 0,0 0-1,1 1 1,-1-1 0,1 1-1,0 0 1,0 0 0,1-1-1,-1 1 1,5-4 0,-3 2-6,-4 4-32,-1 19 57,-2 1 0,0 0 0,-1-1 0,-1 0 0,0 0 0,-12 26 0,7-19-7,1 0-1,-6 30 1,11-33-21,0 1 1,2 0 0,1 0-1,0 0 1,5 33 0,-4-55 5,1 0 1,-1 0-1,1-1 1,0 1-1,-1 0 1,1-1-1,0 1 1,-1 0-1,1-1 1,0 1-1,0-1 1,0 1-1,-1-1 1,1 0-1,0 1 1,0-1-1,0 0 1,0 1-1,0-1 1,0 0-1,0 0 1,0 0-1,0 0 1,0 0-1,-1 0 1,3 0-1,27-5 112,-25 1-78,0 0 0,0-1 0,0 1 0,0-1 0,-1-1 0,1 1 0,-1-1 0,4-7 1,6-7 154,90-138 128,-37 51-311,3-2-3,33-50 10,-94 150-13,-8 8-7,0 0 1,0 0-1,0 0 0,0 0 0,0 0 0,0 0 0,0 0 0,0 0 1,-1-1-1,1 1 0,0 0 0,-1-1 0,1-1 0,-1 21-961,1 17 956,0-11 28,-1 0 0,-1 0 0,-1 0 1,0-1-1,-2 1 0,-9 28 0,-48 138-13,54-155-7,0 0-1,2 0 0,0 54 0,5-88 5,0 0-1,0 0 0,0-1 1,0 1-1,1 0 1,-1-1-1,0 1 1,1 0-1,-1-1 0,0 1 1,1 0-1,-1-1 1,1 1-1,-1 0 1,1-1-1,-1 1 0,1-1 1,-1 1-1,1-1 1,0 0-1,-1 1 1,1-1-1,-1 1 0,1-1 1,0 0-1,0 0 1,-1 1-1,1-1 1,0 0-1,0 0 0,0 0 1,27 2-26,-23-2 17,0 0 10,1-1 0,-1 0 0,0 0 0,1-1 0,-1 1 0,0-1 0,0 0 0,0 0 0,-1-1 0,1 0 0,0 1 0,-1-2 0,0 1 0,8-7 0,5-8 4,0 0 0,14-21-1,-6 8-49,184-235-140,14-15 156,-214 271 27,-2 1 1,0 0-1,0 1 1,1 0 0,0 1-1,1-1 1,0 2-1,12-9 1,-20 15-5,-1 0 0,0 0 0,0 0 0,0 0-1,1 0 1,-1 0 0,0 0 0,0 0 0,0 0 0,1 0 0,-1 0 0,0 0-1,0 0 1,0 0 0,0 0 0,1 0 0,-1 1 0,0-1 0,0 0 0,0 0-1,0 0 1,1 0 0,-1 0 0,0 0 0,0 0 0,0 1 0,0-1 0,0 0 0,0 0-1,0 0 1,1 0 0,-1 1 0,0-1 0,0 0 0,0 0 0,0 0 0,0 1-1,0-1 1,0 0 0,0 0 0,0 0 0,0 1 0,0-1 0,0 0 0,0 0 0,0 1-1,0 13 16,0-10-34,-1 17 29,-1 0-1,0 0 1,-2-1 0,-1 1-1,-8 25 1,-47 101 63,36-93-52,-18 63 1,36-93-23,0 0 0,2 0 0,1 1 0,0 33 0,3-58 3,1 1-1,-1 0 0,0-1 0,0 1 1,0-1-1,1 1 0,-1-1 0,0 1 1,1-1-1,-1 1 0,0-1 0,1 0 1,-1 1-1,1-1 0,-1 1 1,0-1-1,1 0 0,-1 1 0,1-1 1,-1 0-1,1 0 0,0 1 0,-1-1 1,1 0-1,-1 0 0,1 0 1,-1 0-1,1 0 0,-1 0 0,1 0 1,0 0-1,0 0 0,25 0-157,-17 0 115,-4-1 27,1 0 0,-1 0 0,0 0 0,1 0 0,-1-1 0,0 0 1,0 0-1,0 0 0,0-1 0,-1 0 0,1 0 0,-1 0 0,1 0 0,4-5 1,9-10-47,30-35 1,-36 37 70,35-38-16,106-135-101,-127 153-110,1 1 0,1 2 0,2 0 0,47-39 0,-71 67 216,-4 4 2,-1 0 0,0 0 1,0-1-1,1 1 0,-1 1 1,1-1-1,-1 0 0,0 0 1,1 0-1,0 1 0,-1-1 1,1 1-1,-1-1 0,3 1 1,-3 11-21,-2 0 113,0-1 0,-1 0 0,0 1 1,-1-1-1,0 0 0,0 0 0,-7 14 1,-42 71 217,24-46-96,-7 21 68,3 1-1,-35 112 0,61-160-251,0 1 1,1 0-1,1-1 0,0 47 0,4-69-32,0-1 0,0 0-1,0 1 1,1-1 0,-1 1-1,0-1 1,1 1-1,-1-1 1,0 0 0,1 1-1,-1-1 1,0 0 0,1 1-1,-1-1 1,1 0 0,-1 0-1,1 1 1,-1-1 0,0 0-1,1 0 1,-1 0 0,1 0-1,-1 1 1,1-1-1,-1 0 1,1 0 0,-1 0-1,1 0 1,-1 0 0,1 0-1,-1 0 1,1 0 0,-1-1-1,1 1 1,-1 0 0,1 0-1,0-1 1,20-5 6,-14 0-7,0 0 1,-1 0-1,1-1 1,-1 0-1,-1 0 1,10-16-1,2 0-30,291-338-559,-151 202 670,-155 156-75,10-11 7,0 0 0,0 1 1,1 1-1,1 0 0,0 1 0,24-14 0,-21 21-46,-16 5 41,-1-1 0,1 1 0,-1 0 0,1 0 0,-1 0-1,0 0 1,1 0 0,-1 0 0,0 0 0,1 0 0,-1 0 0,0-1 0,0 1 0,0 0 0,0 0 0,0 0 0,0 0 0,-1 2 0,1 11 90,-2-1 0,0 0 1,0 0-1,-1 0 0,-1 0 1,0 0-1,-1-1 1,-6 14-1,-61 98 312,39-72-271,5-6-90,6-12-8,-25 53 0,41-73-45,0 0 0,1 0 0,1 0 1,1 1-1,0 0 0,0 0 1,0 26-1,8-40 18,1-1 3,-1-1 0,1 0 0,-1 0-1,1 0 1,-1-1 0,1 0 0,-1 0 0,0 0 0,0 0 0,0-1 0,0 0 0,7-6 0,6-6 38,30-31 1,-19 17-24,93-88-204,140-174 1,-235 257 88,-12 17 77,-1-1 0,17-29-1,-31 47 10,0 0 0,0 0-1,0 0 1,0 1 0,0-1-1,0 0 1,0 0 0,1 0-1,-1 0 1,0 0 0,0 0-1,0 0 1,0 0 0,0 0-1,0 1 1,1-1 0,-1 0-1,0 0 1,0 0 0,0 0-1,0 0 1,0 0-1,1 0 1,-1 0 0,0 0-1,0 0 1,0 0 0,0 0-1,0 0 1,1 0 0,-1 0-1,0 0 1,0 0 0,0 0-1,0-1 1,0 1 0,1 0-1,-1 0 1,0 0 0,0 0-1,0 0 1,0 0-1,0 0 1,0 0 0,0 0-1,1-1 1,-1 1 0,0 0-1,0 0 1,0 0 0,0 0-1,0 0 1,0 0 0,0-1-1,0 1 1,0 0 0,0 0-1,0 0 1,0 0 0,0 0-1,0-1 1,0 1 0,0 0-1,0 0 1,0-1-1,1 11-20,-1-1 39,1 1 19,-1 0 0,0 0 1,-1 0-1,0 0 0,-1 0 0,0 0 1,-1 0-1,0 0 0,-6 14 1,-57 93 439,37-67-263,-25 55-1,47-88-173,0 0 0,2 1 0,-1 0-1,2 0 1,1 1 0,0-1 0,0 26-1,3-42-40,-1-1 0,1 1 0,0-1 0,0 1 0,0-1 0,0 1 0,0 0 0,1-1 0,-1 1 0,0-1 0,1 1-1,-1-1 1,1 1 0,-1-1 0,1 0 0,0 1 0,0-1 0,0 0 0,-1 1 0,1-1 0,0 0 0,0 0 0,1 0 0,-1 0-1,2 2 1,1-2 0,0-1-1,0 1 1,0-1-1,0 0 0,0 0 1,0 0-1,0 0 1,0-1-1,6-1 0,-2 0 12,0-1 0,0 1 1,0-2-1,-1 1 0,1-1 0,-1-1 0,0 1 0,0-1 0,-1 0 0,1-1 0,-1 0 0,0 0 0,5-7 0,12-9-26,124-120-338,292-250 365,-427 382-13,-8 7-6,0-1 0,0 0 0,0 1 0,1 0-1,0 0 1,-1 0 0,1 1 0,0-1 0,0 1 0,0 1 0,1-1 0,8-1-1,-13 7-124,-1 6 155,0 1-1,-1-1 1,0 0-1,-1 1 1,0-1-1,0 0 1,-1 0-1,-1 0 0,0-1 1,0 1-1,-7 11 1,-63 97 343,-16 26-96,78-120-252,0 0 1,2 0-1,1 1 0,-9 34 0,16-48-45,1 1 0,0-1 1,0 14-1,1-24 30,0-1 1,0 1-1,1-1 0,-1 0 1,0 1-1,0-1 0,1 1 0,-1-1 1,0 1-1,1-1 0,-1 0 1,0 1-1,1-1 0,-1 0 0,0 1 1,1-1-1,-1 0 0,1 0 1,-1 1-1,1-1 0,-1 0 1,1 0-1,-1 0 0,0 0 0,1 0 1,-1 0-1,1 1 0,-1-1 1,1 0-1,-1 0 0,2-1 0,22 1 43,-15 0-21,-2 0-12,1-1 0,-1 0 0,0-1 0,0 0 0,0 0-1,0 0 1,0-1 0,-1 0 0,1 0 0,-1-1 0,8-4 0,11-10 52,31-30 1,-20 17-57,39-32 12,-3-3 0,108-126 0,10-51 15,-182 235-62,-6 15-170,-2-4 201,-5 114 157,3-101-94,0-1-1,-2 0 0,1 0 0,-2 0 1,-11 25-1,-6 6 252,-41 93 535,56-121-832,2 1 0,0-1 0,1 1 0,1 0 0,0 0 0,1 20 0,2-38-26,0 0-1,0 0 0,0 0 1,0 0-1,0 0 0,0 0 1,0 0-1,0 0 0,1 0 1,-1 1-1,0-1 0,1 0 1,-1 0-1,0-1 0,1 1 1,-1 0-1,1 0 0,0 0 0,-1 0 1,1 0-1,0 0 0,-1-1 1,1 1-1,0 0 0,0-1 1,0 1-1,0 0 0,0-1 1,0 1-1,0-1 0,0 1 1,0-1-1,0 0 0,0 1 1,0-1-1,0 0 0,0 0 1,0 0-1,0 0 0,0 0 1,0 0-1,0 0 0,0 0 1,0 0-1,2-1 0,3 0 23,-1-1 0,1 0 0,-1 0 0,1 0 0,-1-1-1,0 0 1,8-5 0,80-63-859,85-85-1,-111 95-894,-65 66 967,-4 5 735,0 0 0,-1 0 0,0 0 0,0-1 0,-1 1 0,0-1 0,-1 0 0,0 0 0,-11 15 0,-11 21-135,-12 32-984,6 6-1477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5:56:23.770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262 0 1873,'0'0'4695,"-18"23"-4412,-58 71-13,71-88-228,-1 1 0,1 1 1,1-1-1,-1 1 1,1 0-1,0 0 0,1 0 1,0 0-1,-3 14 1,-7 16 114,-35 46 90,33-61-249,1 1 1,-17 41 0,29-84-258,8-20 195,4 19 55,0 0 1,1 1-1,1 1 0,1 0 0,17-17 0,2-7 92,-9 12-60,-2 1-19,0 1-1,47-44 1,-67 94-33,-2-13 43,0 0-1,-1-1 1,0 1 0,-1 0 0,1-1-1,-2 0 1,1 1 0,-1-1 0,-8 12-1,-11 26 95,10-15-92,3-9 32,1 0 1,1 1-1,0 0 1,2 0-1,1 0 0,0 1 1,0 28-1,5-51-67,6-8 217,46-65 141,16-20-307,-16 26-10,-34 41-21,2 0 0,0 2 0,1 0 0,37-29-1,-57 51-4,0 0-1,0 0 0,0 0 0,1 1 1,-1-1-1,0 0 0,0 1 0,0-1 0,1 1 1,-1-1-1,0 1 0,0 0 0,1 0 1,-1-1-1,0 1 0,3 0 0,-3 0-3,-1 1 0,1-1 0,-1 0 0,1 1 0,-1-1 0,1 0 0,-1 1 0,1-1 0,-1 1 0,1-1 0,-1 1 0,0-1 0,1 1 0,-1-1 0,0 1 0,1-1 0,-1 1 0,0-1 0,0 1 0,1-1 0,-1 1 0,0 0 0,0-1 0,0 2 0,1 5-5,-1 0 0,-1 0 0,1 0 0,-1 0-1,-2 8 1,-3 4 41,-1-1 0,-1 0 0,0 0 0,-1-1 0,-1 0 0,-12 15 0,0 2 112,8-12-67,-37 67 317,47-80-368,0 0 0,1 1 0,0 0 1,0-1-1,1 1 0,0 0 0,-1 20 1,10-32 1,11-12 22,0 0 1,-1-2 0,-1 0-1,0-1 1,24-35 0,-12 16-21,22-25 7,80-132-1,-128 188-16,-1 4-13,-1 0 1,0 0-1,1 0 0,-1 0 0,1 0 1,-1 0-1,1 0 0,-1 0 1,1 0-1,0 0 0,-1 0 0,1 0 1,0 0-1,0 0 0,0 1 1,0-1-1,0 0 0,0 1 0,0-1 1,1 0-1,-2 27-230,-1-15 224,-1 1 0,0-1 0,0 0 1,-1 0-1,-1 0 0,1 0 0,-2 0 0,0-1 0,0 1 0,-11 14 0,-7 16 0,-3 8 4,12-26-2,1 2 1,1 0-1,1 0 1,1 1-1,-11 50 1,21-76-12,-1 0 0,1 0 0,0 0 0,0 1 0,0-1 0,0 0 0,0 0 0,0 0 0,0 1 0,0-1 0,-1 0 0,1 0 0,0 1 0,0-1 0,0 0 0,0 0 0,0 0 0,0 1 0,0-1 0,0 0 0,0 0 0,0 1 0,1-1 0,-1 0 0,0 0 0,0 0 0,0 1 0,0-1 0,0 0 0,0 0 0,0 0 0,1 1 0,-1-1 0,0 0 0,0 0 0,0 0 0,0 0 0,0 0 0,1 1 0,-1-1 0,0 0 0,0 0 1,0 0-1,1 0 0,-1 0 0,0 0 0,0 0 0,1 0 0,-1 0 0,0 0 0,0 0 0,0 0 0,1 0 0,-1 0 0,0 0 0,0 0 0,1 0 0,-1 0 0,0 0 0,0 0 0,0 0 0,1 0 0,-1 0 0,0 0 0,0 0 0,0 0 0,1-1 0,-1 1 0,15-12 182,-14 11-220,97-91 147,40-35 3,-97 88-108,-32 28-1,1 1-1,1 0 0,0 1 1,17-12-1,-24 19-78,-5 7-83,0 1 136,-1-1 0,0 1-1,0-1 1,0 0-1,-1 0 1,1 0-1,-1 0 1,0 0-1,-1-1 1,-7 9 0,-3 5-56,-114 173-2061,117-175 1660,-24 41-2248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5:57:09.685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1 382 3217,'0'0'5961,"34"3"-5945,12 1-2,0-2 1,0-2 0,-1-2 0,78-14 0,735-133 1409,6 37 0,959 0 0,-600 112-1339,-750 35-91,-154-8 127,-64-21 380,-483 19-3073,70-4-1221,-23-6-2306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30T09:35:47.764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0 59 7619,'0'0'3362,"205"-6"-3362,-147-10-176,-4 1-1121,-6 3-1264,-17 2-1889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5:57:10.579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0 446 3185,'0'0'3175,"38"-22"-2988,119-67-43,-150 84-130,1 1 0,1 0 0,-1 0 0,0 1 0,1 0 0,0 0 0,0 1 0,0 0 0,0 0 0,0 1 0,10 0 0,10 0 45,515-73 1858,-225 27-1180,1993-131 752,-1893 177-1022,-52 7 155,-198 8-317,-1 8 1,229 59 0,-288-56-113,1-5 0,1-4 0,146 1-1,-163-16 90,104-3 103,-160-3-202,-37 5-170,0-1 0,0 1 0,0 0-1,0 0 1,0-1 0,0 1 0,0 0-1,0-1 1,-1 1 0,1-1-1,0 1 1,0-1 0,0 0 0,0 1-1,-1-1 1,1 0 0,0 0 0,-1 1-1,1-1 1,0 0 0,-1 0-1,1 0 1,-1 0 0,1 0 0,-1 0-1,0 0 1,1 0 0,-1-1 0,-1 1-43,0 0 1,-1 0-1,1 0 1,-1 1-1,1-1 1,-1 0-1,1 1 1,-1-1 0,1 1-1,-1-1 1,1 1-1,-1 0 1,1 0-1,-1 0 1,0 0-1,1 0 1,-3 0-1,-1 0-509,-1 0-1,1 0 1,0 0-1,0 1 1,-9 2-1,-22 26-4729,15-17 1505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5:57:24.546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1 30 864,'0'0'7719,"11"0"-6740,81 7 904,-38-6-1314,-1-2 0,58-9-1,-52 4-187,141 3 1218,-115 5-1518,1642-16 74,-289 8 703,-917 7-756,1402 36 184,-1681-24-179,-224-12-125,-10 0 2,-11-1 7,-21-1 22,-167 1-191,178 1-253,1 1 1,-1 0 0,1 1 0,0 0 0,-19 8-1,-15 4-1301,-46 5-2537,-15-7-2363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5:57:25.882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85 0 2561,'0'0'1756,"-13"3"-2303,5 1 760,1 1 0,0 1 1,0-1-1,0 1 0,-9 11 0,-3 7 6134,32-25-6332,-12 0 326,20-2 141,0 0 0,0 1 1,1 1-1,21 1 0,30 0-503,241-12 811,33-9-472,2175-2 1504,-1500 97-1460,-17 86-247,-835-126-87,175 31-14,-246-51 49,148 2 0,-246-18-50,0 0-1,-1 1 1,1-1-1,-1 0 1,0 1-1,0-1 1,1 0-1,-1 0 1,0 1-1,-1-1 1,1 0 0,0 0-1,0 1 1,-1-1-1,0-2 1,-56 4-4984,2 0-2325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5:57:34.360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1 478 2065,'0'0'9276,"21"-4"-8217,115-51 233,-32 1-620,230-62-598,-251 94-61,1 3 1,99-10 0,333 0-5,-282 21-10,495-30 4,494-19 44,1382 10 1117,-2586 47-1165,191 10 7,-186-8-10,1 2-1,-1 1 1,0 1 0,0 1 0,0 1 0,22 12 0,-43-19-2,0 1 0,0 0 0,0 0 0,-1 0 1,1 0-1,-1 0 0,1 0 0,-1 1 0,0-1 1,0 1-1,0 0 0,0 0 0,0 0 0,-1 0 1,1 0-1,-1 0 0,0 0 0,0 0 1,0 0-1,0 0 0,0 1 0,0 5 0,-1-3 9,2 0 1,-1 0-1,1 0 0,0-1 0,4 9 0,15 10 28,-14-19-12,-7-1-1729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5:57:35.241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1 56 624,'0'0'4789,"3"-6"-4389,11-21-90,-11 20-150,-3-8-1646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5:57:36.746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1 0 4482,'0'0'1489,"38"7"-353,15 1-738,389 54 2160,562-39-385,-743-24-2027,218-3-8,352-29-85,35-1-44,-343 26 49,-89 7 191,-107 4-137,-240 0-114,0 4 0,111 24 0,-167-25-38,-1 3-1,0 0 0,51 24 1,-80-32 202,-1-2-112,0 0-1,0-1 0,0 1 0,0 0 1,0 0-1,0 0 0,-1-1 0,1 1 1,0 0-1,-1 0 0,1 0 0,-1 0 1,1 0-1,-1 0 0,0-1 0,1 1 1,-1 1-1,0-1 0,0 0 0,0 0 1,0 0-1,0 0 0,0 1 0,0-1 1,0 0-1,-1 0 0,-1 0-38,0 0 0,1 0 0,-1 1-1,0-1 1,0 1 0,0 0 0,0 0-1,1 0 1,-1 0 0,0 1 0,-3 0-1,-1 0-46,0 1 0,-1 0 0,2 0 0,-1 1 0,0 0 0,0 0-1,1 0 1,-11 8 0,14-8-15,-12 11 115,0-2-1,-23 16 1,33-25-202,-1 1-1,0-1 0,-1-1 1,1 1-1,0-1 1,-1 0-1,1-1 0,-1 0 1,0 0-1,-11 1 0,-37-2-5727,26 0-500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5:57:53.109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155 396 1265,'0'0'840,"0"5"-736,0 15 288,0-15 1855,-1 11 1854,-1-33 1012,-1-16-4270,-10-15-611,-2 1 0,-21-48 0,5 17-82,30 75-148,0 0 0,0-1-1,0 1 1,1-1 0,-1 1 0,1-1-1,0-5 1,0 4-5,0 15-508,-1-8 509,1 1 0,0 0-1,0-1 1,0 1-1,0-1 1,0 1-1,1-1 1,-1 1 0,1-1-1,0 1 1,0-1-1,0 0 1,1 3 0,49 70 17,-11-19 4,-35-50-2,-1-1-1,1 1 0,0-1 1,1 0-1,-1 0 0,1 0 1,0-1-1,0 0 1,1 0-1,-1 0 0,1-1 1,-1 0-1,1-1 0,8 3 1,-46-11-11,1-2 1,-38-13 0,37 10 2,23 9-11,1 1-1,-1 0 0,0 0 1,0 0-1,-16 2 1,6-1-138,17 0 66,19-6-196,4-7 288,0-1-1,-1-2 1,-1 0-1,0-1 1,-1-1 0,-1 0-1,-1-2 1,-1 0-1,0-1 1,-1 0-1,21-44 1,-27 52-9,-9 13-9,0 0 0,0 0 1,0 0-1,0 0 0,0 0 0,0 0 0,0 0 0,0 0 0,0-1 1,1 1-1,-1 0 0,0 0 0,0 0 0,0 0 0,0 0 1,0 0-1,0 0 0,0 0 0,0 0 0,1 0 0,-1 0 0,0 1 1,0-1-1,0 0 0,0 0 0,0 0 0,0 0 0,0 0 1,0 0-1,0 0 0,1 0 0,-1 0 0,0 0 0,0 0 0,0 0 1,0 0-1,0 0 0,0 0 0,0 1 0,0-1 0,0 0 1,0 0-1,0 0 0,0 0 0,0 0 0,0 0 0,0 0 0,0 0 1,0 0-1,0 1 0,0-1 0,0 0 0,0 0 0,0 0 0,0 0 1,0 0-1,0 0 0,0 1 0,0 2 1,0-1 1,0 1-1,-1 0 0,1 0 0,-1 0 1,0 0-1,0 0 0,-1 3 0,-80 191-66,68-157 65,1 1-1,3 0 1,-6 45 0,16-83-465,-2 13 1373,3-7-7994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5:57:54.427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111 435 2785,'0'0'5814,"-1"-2"-4761,-33-138 2551,-16-53-2600,42 178-813,6 13-101,1 0 0,-1 0 0,1 0 0,0-1 0,0 1 0,0 0 0,0-1 1,0 1-1,1-1 0,-1-3 0,1 5-104,10 18-575,-8-15 590,75 84 50,-70-78-50,1-1 0,0 0 0,0-1 1,1 0-1,0 0 0,0-1 0,0 0 0,1 0 1,10 3-1,0-6-63,-16-3 50,-1 1 1,0 0-1,0 0 0,0 1 0,0-1 0,0 1 0,0 0 0,0-1 0,0 1 1,3 2-1,-6 0 14,0-3 303,-33 0-148,23 0-157,-1 0 5,1-1-1,-1 2 0,1-1 1,-1 2-1,1-1 0,0 1 1,-1 1-1,1 0 0,0 0 1,-10 5-1,-14 4 24,29-11-31,1 0 0,-1 0 0,1 1 0,-1 0-1,1 0 1,0 0 0,-1 0 0,-6 6 0,29-35-117,18-10 172,61-84 0,-67 66 89,-21 40-153,-8 14 11,1-1-1,-1 0 1,0 0 0,1 0 0,-1 0 0,0-1-1,0 1 1,0 0 0,-1 0 0,1-1 0,-1 1-1,1 0 1,0-4 0,-1 5-66,0 4-47,-2 8 97,0 1 0,0-1 1,-1 0-1,0 0 0,-1 0 0,0 0 1,-1-1-1,-10 18 0,-10 26 29,-31 119 3,54-165-17,-3 8 695,3-11-1877,6-29-11720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5:58:05.828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1 399 96,'0'0'5122,"8"-11"-2115,4-91-179,0 5-2417,-12 76-159,-1 14-237,1-1 0,0 1 1,0 0-1,0-1 1,1 1-1,0 0 1,1 0-1,0-1 1,0 1-1,3-7 0,-3 9 195,0 0-1,-1 0 0,1 0 0,-1 0 0,0 0 0,-1 0 0,1 0 0,-1 0 0,0-1 0,-1-6 0,1-5-694,0 17 469,5 19-779,2 8 837,27 74 83,-30-91-124,0-1 0,1 1 0,0-1 0,1-1 1,-1 1-1,2-1 0,12 14 0,8-2 12,-26-20-8,-1 0-1,0 1 1,0-1 0,0 0 0,1 0-1,-1 1 1,0-1 0,0 0-1,0 0 1,0 1 0,0-1 0,0 0-1,0 1 1,0-1 0,1 0 0,-1 0-1,0 1 1,0-1 0,0 0-1,0 1 1,-1-1 0,1 0 0,0 1-1,0-1 1,0 0 0,0 0-1,0 1 1,0-1 0,0 0 0,0 0-1,-1 1 1,1-1 0,0 0-1,0 0 1,0 1 0,0-1 0,-1 0-1,1 0 1,0 0 0,0 1 0,-1-1-1,1 0 1,0 0 0,0 0-1,-1 0 1,1 0 0,0 1 0,-1-1-1,1 0 1,0 0 0,0 0-1,-1 0 1,1 0 0,0 0 0,-1 0-1,1 0 1,0 0 0,-1 0 0,1 0-1,0 0 1,0 0 0,-1-1-1,1 1 1,-1 0 0,-15-1 13,0-1 0,0 0 1,-1-2-1,2 1 0,-1-2 1,-24-10-1,39 14-31,0 1 1,1-1 0,-1 1-1,1-1 1,-1 0-1,1 1 1,0-1 0,-1 1-1,1-1 1,-1 0-1,1 1 1,0-1 0,0 0-1,-1 1 1,1-1-1,0 0 1,0 0 0,0 1-1,0-1 1,0 0-1,0 0 1,0 1-1,0-1 1,0 0 0,0 0-1,1 1 1,-1-1-1,0 0 1,0 1 0,1-1-1,-1-1 1,13-20-87,116-94 112,-126 114-8,-1-1 1,1 1-1,-1-1 0,1 0 1,-1 0-1,0 1 0,0-1 1,0-1-1,-1 1 0,1 0 1,-1 0-1,0-1 0,0 1 1,2-7-1,-8 21 3,0-1-1,0-1 1,0 1-1,-2-1 1,-8 11-1,7-8-12,-1 0-1,1 1 1,1 0-1,0 0 1,1 1-1,-6 21 1,-18 88-22,9-27-49,20-92-260,0 7 710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4:19:08.275"/>
    </inkml:context>
    <inkml:brush xml:id="br0">
      <inkml:brushProperty name="width" value="0.025" units="cm"/>
      <inkml:brushProperty name="height" value="0.15" units="cm"/>
      <inkml:brushProperty name="color" value="#FFFFFF"/>
      <inkml:brushProperty name="inkEffects" value="pencil"/>
    </inkml:brush>
  </inkml:definitions>
  <inkml:trace contextRef="#ctx0" brushRef="#br0">146 0 11349,'0'0'1713,"0"0"-1713,-15 34-48,-8 22 48,-2 9 16,2-4-16,3-9-928,-1-15-4723,3-13-800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30T09:35:47.765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87 7 5603,'0'0'2113,"-1"0"-2114,1 0 0,-1 0 0,1-1 0,-1 1 0,1 0 0,-1 0 1,1 0-1,-1 0 0,1 0 0,-1 0 0,1 0 0,-1 0 0,1 0 1,-1 0-1,1 0 0,-1 0 0,1 0 0,-1 0 0,0 0 0,1 0 1,-1 0-1,1 1 0,0-1 0,-1 0 0,-2 3 85,0 0-1,0 0 1,0 1-1,1-1 1,0 0-1,-1 1 1,1-1-1,1 1 1,-1 0-1,-1 4 1,-5 9-16,2-7-66,1 1 0,0 0 0,0 0 0,1 0 0,1 0 0,0 1 0,0-1 0,1 1-1,1 0 1,0 0 0,0-1 0,1 1 0,3 20 0,-2-30-28,-1-1 1,1 0-1,-1 1 1,1-1-1,0 0 1,0 0-1,0 0 1,0 0-1,0 0 0,0 0 1,0 0-1,0 0 1,0 0-1,0 0 1,0 0-1,1-1 1,-1 1-1,0-1 0,0 1 1,1-1-1,-1 1 1,1-1-1,-1 1 1,3-1-1,40 2-429,-32-2 383,5 0 73,1-1 0,33-4 1,-45 3 7,1 0-1,-1 0 1,1 0 0,-1-1 0,0 0 0,0 0 0,-1-1 0,1 1 0,-1-1 0,10-9-1,-9 7 68,0 0-1,0 0 1,-1-1-1,0 0 0,0 0 1,-1 0-1,0 0 0,0-1 1,0 1-1,-1-1 1,-1 0-1,1 0 0,-1 0 1,0-1-1,-1 1 0,0 0 1,-1-1-1,1 1 0,-2-9 1,1 15-26,0 0 0,0 0 0,-1 1 0,1-1 0,-1 0 0,1 0 0,-1 1 0,1-1 0,-1 0 0,0 1-1,0-1 1,0 1 0,0-1 0,0 1 0,0-1 0,0 1 0,0 0 0,-1 0 0,1-1 0,-2 0 0,-2-1-17,0 0 0,1 1 0,-1 0 0,0 0 0,0 0 0,-10-2 0,-3 0-66,-1 1 0,1 2-1,-21-1 1,37 2-55,1 0 1,-1 0-1,1 0 1,-1 0-1,0 0 0,1 0 1,-1 0-1,1 1 1,-1-1-1,1 0 0,-1 1 1,1 0-1,-1-1 1,-1 2-1,2-1-190,1 0 1,-1 1 0,1-1-1,-1 0 1,1 1-1,0-1 1,-1 0-1,1 1 1,0-1-1,0 0 1,0 1-1,0-1 1,1 3 0,-1 4-613,0 4-2103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30T09:35:47.766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1 0 4178</inkml:trace>
  <inkml:trace contextRef="#ctx0" brushRef="#br0" timeOffset="1">1 0 4178,'204'18'1822,"-163"-14"-744,-41 27 16,0 152 1411,0-182-2512,1-1 1,-1 1-1,0 0 0,0-1 1,0 1-1,0 0 1,1-1-1,-1 1 1,0-1-1,1 1 0,-1 0 1,0-1-1,1 1 1,-1-1-1,1 1 0,-1-1 1,1 1-1,-1-1 1,1 1-1,-1-1 0,1 0 1,-1 1-1,1-1 1,0 0-1,-1 0 0,2 1 1,25 3-81,-20-3-41,0-2 0,0 1 0,0-1 0,0 0 0,12-4 0,-14 2-375,1 0-1,-1 0 1,0-1-1,-1 0 1,1 0-1,0 0 0,6-8 1,1-4-3048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30T09:35:47.768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212 0 4002,'0'0'5725,"-17"1"-5648,-50 3-159,65-4 62,0 0 1,1 0-1,-1 1 1,1-1 0,-1 1-1,1-1 1,-1 1-1,1 0 1,-1 0-1,1-1 1,0 1 0,-1 0-1,1 0 1,0 0-1,0 1 1,-1-1-1,1 0 1,0 0-1,0 1 1,1-1 0,-1 0-1,0 1 1,0-1-1,1 1 1,-1-1-1,0 3 1,0 1-31,0 1 0,0-1 0,1 1 0,-1-1 0,2 9 0,-1-5-75,1-7 107,0 0 0,-1 0 0,1-1 1,0 1-1,0 0 0,0 0 0,0-1 0,0 1 0,0 0 0,0-1 1,1 1-1,-1-1 0,1 0 0,-1 1 0,1-1 0,-1 0 1,1 0-1,0 0 0,-1 0 0,1 0 0,0 0 0,0-1 0,0 1 1,0 0-1,0-1 0,2 1 0,55 10 89,-26-8-32,-11-1 118,1 1 1,-1 0 0,1 2-1,31 10 1,-50-13-167,-1 0 0,0 0-1,0 0 1,1 0 0,-2 1-1,1-1 1,0 1 0,0 0-1,-1 0 1,0 0 0,1 0-1,2 5 1,-4-6 63,0 0-1,0 0 1,0 0 0,0 1-1,0-1 1,0 0 0,-1 1-1,1-1 1,-1 0 0,1 1-1,-1-1 1,0 1-1,0-1 1,0 1 0,-1-1-1,1 0 1,0 1 0,-1-1-1,0 0 1,1 1 0,-2 2-1,1-4 45,-1 1-1,1-1 1,0 0-1,0 1 1,-1-1-1,1 0 0,0 0 1,-1 0-1,1 0 1,-1 0-1,0 0 1,1-1-1,-1 1 1,0 0-1,1-1 0,-1 0 1,0 1-1,-3-1 1,-38 2 1391,29-3-1255,-149 1 385,157 1-737,0-1 0,0 1 0,0 0 0,0 0 0,0 1 0,0 0 0,0 0 0,0 0 0,1 1 0,-1 0 0,1 0 0,0 0 0,-5 5 0,0 0-869,1 0-1,0 0 1,1 1-1,0 1 1,-11 15-1,7-5-2611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30T09:35:47.769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51 1 5539,'0'0'3676,"0"31"-2905,0 100 27,-12 158 1710,6-209-2506,5-70 10,-6 61 45,6-64-60,0-1-1,0 0 0,-1 1 1,0-1-1,0 0 1,-1 0-1,0 0 1,-4 6-1,7-12-12,0 0-1,0 0 0,0 0 0,0 0 0,0 0 0,0 0 1,0 0-1,0 0 0,0 0 0,0-1 0,0 1 0,0 0 1,0 0-1,0 0 0,0 0 0,0 0 0,0 0 1,0 0-1,0 0 0,0 0 0,0 0 0,0 0 0,0 0 1,0 0-1,-1 0 0,1 0 0,0 0 0,0 0 0,0 0 1,0 0-1,0 0 0,0 0 0,0 0 0,0 0 0,0 0 1,0 0-1,0 0 0,0 0 0,0 0 0,-1 0 0,1 0 1,0 0-1,0 0 0,0 0 0,0 0 0,0 0 0,0 0 1,0 0-1,0 0 0,0 0 0,0 0 0,0 0 0,0 0 1,0 0-1,0 0 0,0 0 0,0 0 0,0 1 0,-1-1 1,1 0-1,0 0 0,0 0 0,0 0 0,0-9-1545,0 5 1296,0-30-3805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30T09:35:47.770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318 0 3698,'0'0'6982,"-11"13"-6886,-24 25-65,-170 174 1597,139-156-1289,66-55-579,21 0-960,1 1 1284,25 5-1,-26-2 349,1-2 1,26 0-1,-34-3-750,78-2 1006,-33-4-7314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2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91 7139,'0'0'2252,"8"25"-2404,23 84 211,-27-91 48,0 0 0,-2 0 0,0 1 1,-2-1-1,-2 34 0,0-4 47,2-25-155,-1-14-78,1 0 0,0 0 0,0 0 0,1 0 0,3 11 0,-4-19 46,0-1 0,0 0 0,0 1-1,0-1 1,0 1 0,0-1-1,1 1 1,-1-1 0,0 0-1,0 1 1,0-1 0,1 0 0,-1 1-1,0-1 1,1 0 0,-1 1-1,0-1 1,0 0 0,1 0-1,-1 1 1,1-1 0,-1 0 0,0 0-1,1 0 1,-1 1 0,0-1-1,1 0 1,-1 0 0,1 0 0,-1 0-1,1 0 1,-1 0 0,0 0-1,1 0 1,-1 0 0,1 0-1,-1 0 1,0 0 0,1 0 0,-1 0-1,1 0 1,-1 0 0,1-1-1,0 1 32,0-1 0,0 0 0,0 0-1,0 1 1,0-1 0,0 0-1,0 0 1,0 0 0,0 0-1,-1 0 1,1 0 0,0-1 0,-1 1-1,2-1 1,8-30 59,-1 1 0,8-53 1,-14 60-56,1 0 1,1 1-1,1 0 1,1 0-1,2 0 1,0 1 0,14-25-1,-17 36-9,1 1-1,0 1 1,1-1 0,0 1-1,0 0 1,1 1 0,15-12-1,-20 19-20,0 0 0,-1 1 0,1-1 0,-1 1 0,1 0-1,0 0 1,0 0 0,-1 0 0,6 1 0,5 0-13,-11 0 42,1-1 0,-1 1 1,1 0-1,-1 0 0,0 1 1,1-1-1,-1 1 1,0-1-1,0 1 0,0 0 1,0 0-1,0 0 0,-1 1 1,1-1-1,-1 1 0,1-1 1,-1 1-1,0 0 1,0 0-1,3 6 0,0 0 74,0 0-1,0 1 0,-1-1 1,0 1-1,4 21 1,-4-2 110,-2 0 0,0 1 1,-4 31-1,1-3-107,-6 3-433,7-60 120,-1-4 225,0 0-1,0 0 1,0 0-1,0 0 1,1 0 0,-1-1-1,1 1 1,0 0 0,0 0-1,0-1 1,2-5-1,-2-6 0,0 4 24,1 0 1,0 0-1,0 0 0,1 0 1,0 0-1,1 1 0,0-1 1,1 1-1,0 0 0,1 0 1,8-14-1,3-2 156,1 0 1,2 1-1,37-41 0,-44 54-118,-1 1 0,1 1-1,1 0 1,0 0 0,0 2 0,1-1-1,0 2 1,1 0 0,18-6 0,-25 11-55,0 0 0,0 1 0,1 1 0,-1-1 1,12 2-1,-2-1-120,-16 0 135,0 1-1,-1-1 1,1 1 0,0 0 0,0-1 0,0 1 0,-1 0-1,1 0 1,0 0 0,-1 0 0,1 1 0,-1-1 0,1 0-1,-1 1 1,0-1 0,1 1 0,-1-1 0,0 1 0,0-1-1,0 1 1,0 0 0,0 0 0,-1-1 0,1 1 0,-1 0-1,2 3 1,1 7 201,0-1 0,2 24 0,1 84 616,-6-105-762,-1 0 0,-1 1 1,0-1-1,-1 0 0,0 0 0,-6 15 0,1-10-151,-4 12 103,2-11-2869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22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80 1 5587,'0'0'3783,"6"29"-3260,17 98-14,-19-96-322,-1 0 0,-1 0 0,-4 42 0,1-15 28,0-39-197,0-1-1,-2 1 0,0-1 0,0 0 1,-10 26-1,-40 81 57,17-46-44,36-78-66,0-1 0,0 0-1,0 0 1,0 1 0,-1-1 0,1 0-1,0 1 1,0-1 0,0 0 0,0 1-1,0-1 1,0 0 0,0 1 0,0-1-1,0 0 1,0 1 0,0-1-1,0 0 1,0 1 0,0-1 0,0 0-1,0 1 1,0-1 0,0 0 0,0 0-1,0 1 1,1-1 0,-1 0-1,0 1 1,0-1 0,0 0 0,0 0-1,1 1 1,-1-1 0,0 0 0,0 0-1,1 1 1,-1-1 0,0 0-1,1 0 1,-1 0 0,0 0 0,0 1-1,1-1 1,-1 0 0,1 0 0,22-3-146,23-15 318,-39 14-235,-2 1-273,0 0 1,0 0 0,0 0 0,0-1 0,4-4 0,2-10-1940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2:35.091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0 55 5106,'0'0'2047,"7"12"-1634,-1 3-210,-1-1 1,-1 1-1,0 1 0,-1-1 1,-1 1-1,1 22 0,-2-26-193,-1 0 0,2 1-1,-1-1 1,2 0-1,0 0 1,0 0-1,1 0 1,0 0 0,1-1-1,11 19 1,-11-93 1300,-5-78-1324,0 136 13,0-1 1,1 1-1,0 0 0,0 0 0,0-1 0,1 1 0,0 0 0,0 0 0,0 0 0,0 1 0,1-1 0,0 0 0,0 1 0,0 0 0,1 0 0,-1 0 0,1 0 0,0 0 0,0 1 0,0 0 1,1-1-1,-1 2 0,1-1 0,7-3 0,1 0-5,0 1 0,0 0 1,1 1-1,-1 1 0,1 0 1,0 1-1,0 0 0,18 1 1,-25 2 10,-1-1 0,1 1 1,0 1-1,12 3 0,-13-3-128,1 0 1,0-1-1,0 1 0,13-1 1,17-1-3760,-26 0-861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23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0 59 7619,'0'0'3362,"205"-6"-3362,-147-10-176,-4 1-1121,-6 3-1264,-17 2-1889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24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87 7 5603,'0'0'2113,"-1"0"-2114,1 0 0,-1 0 0,1-1 0,-1 1 0,1 0 0,-1 0 1,1 0-1,-1 0 0,1 0 0,-1 0 0,1 0 0,-1 0 0,1 0 1,-1 0-1,1 0 0,-1 0 0,1 0 0,-1 0 0,0 0 0,1 0 1,-1 0-1,1 1 0,0-1 0,-1 0 0,-2 3 85,0 0-1,0 0 1,0 1-1,1-1 1,0 0-1,-1 1 1,1-1-1,1 1 1,-1 0-1,-1 4 1,-5 9-16,2-7-66,1 1 0,0 0 0,0 0 0,1 0 0,1 0 0,0 1 0,0-1 0,1 1-1,1 0 1,0 0 0,0-1 0,1 1 0,3 20 0,-2-30-28,-1-1 1,1 0-1,-1 1 1,1-1-1,0 0 1,0 0-1,0 0 1,0 0-1,0 0 0,0 0 1,0 0-1,0 0 1,0 0-1,0 0 1,0 0-1,1-1 1,-1 1-1,0-1 0,0 1 1,1-1-1,-1 1 1,1-1-1,-1 1 1,3-1-1,40 2-429,-32-2 383,5 0 73,1-1 0,33-4 1,-45 3 7,1 0-1,-1 0 1,1 0 0,-1-1 0,0 0 0,0 0 0,-1-1 0,1 1 0,-1-1 0,10-9-1,-9 7 68,0 0-1,0 0 1,-1-1-1,0 0 0,0 0 1,-1 0-1,0 0 0,0-1 1,0 1-1,-1-1 1,-1 0-1,1 0 0,-1 0 1,0-1-1,-1 1 0,0 0 1,-1-1-1,1 1 0,-2-9 1,1 15-26,0 0 0,0 0 0,-1 1 0,1-1 0,-1 0 0,1 0 0,-1 1 0,1-1 0,-1 0 0,0 1-1,0-1 1,0 1 0,0-1 0,0 1 0,0-1 0,0 1 0,0 0 0,-1 0 0,1-1 0,-2 0 0,-2-1-17,0 0 0,1 1 0,-1 0 0,0 0 0,0 0 0,-10-2 0,-3 0-66,-1 1 0,1 2-1,-21-1 1,37 2-55,1 0 1,-1 0-1,1 0 1,-1 0-1,0 0 0,1 0 1,-1 0-1,1 1 1,-1-1-1,1 0 0,-1 1 1,1 0-1,-1-1 1,-1 2-1,2-1-190,1 0 1,-1 1 0,1-1-1,-1 0 1,1 1-1,0-1 1,-1 0-1,1 1 1,0-1-1,0 0 1,0 1-1,0-1 1,1 3 0,-1 4-613,0 4-2103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25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1 0 4178</inkml:trace>
  <inkml:trace contextRef="#ctx0" brushRef="#br0" timeOffset="1">1 0 4178,'204'18'1822,"-163"-14"-744,-41 27 16,0 152 1411,0-182-2512,1-1 1,-1 1-1,0 0 0,0-1 1,0 1-1,0 0 1,1-1-1,-1 1 1,0-1-1,1 1 0,-1 0 1,0-1-1,1 1 1,-1-1-1,1 1 0,-1-1 1,1 1-1,-1-1 1,1 1-1,-1-1 0,1 0 1,-1 1-1,1-1 1,0 0-1,-1 0 0,2 1 1,25 3-81,-20-3-41,0-2 0,0 1 0,0-1 0,0 0 0,12-4 0,-14 2-375,1 0-1,-1 0 1,0-1-1,-1 0 1,1 0-1,0 0 0,6-8 1,1-4-3048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27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212 0 4002,'0'0'5725,"-17"1"-5648,-50 3-159,65-4 62,0 0 1,1 0-1,-1 1 1,1-1 0,-1 1-1,1-1 1,-1 1-1,1 0 1,-1 0-1,1-1 1,0 1 0,-1 0-1,1 0 1,0 0-1,0 1 1,-1-1-1,1 0 1,0 0-1,0 1 1,1-1 0,-1 0-1,0 1 1,0-1-1,1 1 1,-1-1-1,0 3 1,0 1-31,0 1 0,0-1 0,1 1 0,-1-1 0,2 9 0,-1-5-75,1-7 107,0 0 0,-1 0 0,1-1 1,0 1-1,0 0 0,0 0 0,0-1 0,0 1 0,0 0 0,0-1 1,1 1-1,-1-1 0,1 0 0,-1 1 0,1-1 0,-1 0 1,1 0-1,0 0 0,-1 0 0,1 0 0,0 0 0,0-1 0,0 1 1,0 0-1,0-1 0,2 1 0,55 10 89,-26-8-32,-11-1 118,1 1 1,-1 0 0,1 2-1,31 10 1,-50-13-167,-1 0 0,0 0-1,0 0 1,1 0 0,-2 1-1,1-1 1,0 1 0,0 0-1,-1 0 1,0 0 0,1 0-1,2 5 1,-4-6 63,0 0-1,0 0 1,0 0 0,0 1-1,0-1 1,0 0 0,-1 1-1,1-1 1,-1 0 0,1 1-1,-1-1 1,0 1-1,0-1 1,0 1 0,-1-1-1,1 0 1,0 1 0,-1-1-1,0 0 1,1 1 0,-2 2-1,1-4 45,-1 1-1,1-1 1,0 0-1,0 1 1,-1-1-1,1 0 0,0 0 1,-1 0-1,1 0 1,-1 0-1,0 0 1,1-1-1,-1 1 1,0 0-1,1-1 0,-1 0 1,0 1-1,-3-1 1,-38 2 1391,29-3-1255,-149 1 385,157 1-737,0-1 0,0 1 0,0 0 0,0 0 0,0 1 0,0 0 0,0 0 0,0 0 0,1 1 0,-1 0 0,1 0 0,0 0 0,-5 5 0,0 0-869,1 0-1,0 0 1,1 1-1,0 1 1,-11 15-1,7-5-2611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28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51 1 5539,'0'0'3676,"0"31"-2905,0 100 27,-12 158 1710,6-209-2506,5-70 10,-6 61 45,6-64-60,0-1-1,0 0 0,-1 1 1,0-1-1,0 0 1,-1 0-1,0 0 1,-4 6-1,7-12-12,0 0-1,0 0 0,0 0 0,0 0 0,0 0 0,0 0 1,0 0-1,0 0 0,0 0 0,0-1 0,0 1 0,0 0 1,0 0-1,0 0 0,0 0 0,0 0 0,0 0 1,0 0-1,0 0 0,0 0 0,0 0 0,0 0 0,0 0 1,0 0-1,-1 0 0,1 0 0,0 0 0,0 0 0,0 0 1,0 0-1,0 0 0,0 0 0,0 0 0,0 0 0,0 0 1,0 0-1,0 0 0,0 0 0,0 0 0,-1 0 0,1 0 1,0 0-1,0 0 0,0 0 0,0 0 0,0 0 0,0 0 1,0 0-1,0 0 0,0 0 0,0 0 0,0 0 0,0 0 1,0 0-1,0 0 0,0 0 0,0 0 0,0 1 0,-1-1 1,1 0-1,0 0 0,0 0 0,0 0 0,0-9-1545,0 5 1296,0-30-3805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29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318 0 3698,'0'0'6982,"-11"13"-6886,-24 25-65,-170 174 1597,139-156-1289,66-55-579,21 0-960,1 1 1284,25 5-1,-26-2 349,1-2 1,26 0-1,-34-3-750,78-2 1006,-33-4-7314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30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281 14 6195,'0'0'5269,"-14"-3"-5082,4 0-189,6 1-6,0 1 1,0 0 0,0 0 0,-1 0-1,1 1 1,0-1 0,-1 1-1,1 0 1,0 0 0,-1 0 0,1 1-1,0 0 1,-1-1 0,1 1 0,0 1-1,0-1 1,0 1 0,0 0-1,0 0 1,-4 2 0,-7 7-116,-37 31-212,48-39 263,1 0-1,-1 0 1,1 1-1,0 0 0,0-1 1,1 1-1,-1 0 1,1 1-1,0-1 0,0 0 1,-2 6-1,4-9 50,0 0-1,1 0 0,-1 0 1,0 0-1,0 0 0,0 0 0,1 0 1,-1 0-1,1 0 0,-1 0 1,1-1-1,-1 1 0,1 0 1,-1 0-1,1 0 0,0 0 0,-1-1 1,1 1-1,0 0 0,0-1 1,-1 1-1,1 0 0,0-1 1,0 1-1,0-1 0,0 0 0,0 1 1,0-1-1,0 0 0,0 1 1,0-1-1,0 0 0,0 0 1,1 0-1,46 7 361,-38-6-370,20 2 349,-10-2-181,0 1 0,0 2 0,24 6 1,-37-8-139,-1 0 0,0 1 1,0 0-1,0 0 0,-1 0 0,1 1 1,-1 0-1,0 0 0,0 0 1,0 1-1,0-1 0,-1 1 1,1 0-1,3 7 0,-4-4 110,1 0 1,-1 1-1,-1 0 0,1-1 1,-1 1-1,-1 0 0,0 1 1,0-1-1,-1 0 0,0 1 1,0-1-1,-2 15 0,-7-20 1617,-168 27-97,-19 22-3235,180-51-1805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31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13 206 5346,'0'0'7241,"5"-2"-6659,0 0-541,-1 0 0,0 0 1,0-1-1,-1 0 0,1 0 1,0 0-1,-1 0 1,0 0-1,0 0 0,0-1 1,0 0-1,0 0 0,-1 0 1,0 0-1,1 0 0,-1 0 1,-1 0-1,1-1 0,-1 1 1,0-1-1,1-6 0,0-44 54,-3 45-86,0 0 1,2 0-1,-1 0 0,3-15 1,-7 43-148,0 0 0,2 1 0,0-1 0,0 0 0,2 21 0,1-28 133,1 0 1,-1 0-1,2 0 0,-1 0 0,2-1 1,-1 1-1,2-1 0,-1 1 0,10 14 1,51 67-3,-46-67 11,0 0 1,-2 2 0,0 0 0,-2 1-1,16 43 1,-23-43-1,-2 0 0,-1 1 0,-1 0-1,-1 0 1,-2 0 0,-4 56 0,2-83 14,1 0 0,-1 0 0,0 0 0,0 0 0,0 0 1,0 0-1,0 0 0,0 0 0,-1 0 0,1-1 0,-1 1 0,1 0 1,-1-1-1,1 1 0,-1-1 0,0 0 0,0 1 0,0-1 0,0 0 0,0 0 1,0 0-1,0-1 0,0 1 0,0 0 0,0-1 0,-1 1 0,1-1 0,-3 0 1,-12 3 346,1-2 1,-28 0-1,34-1-280,-2 0 41,0 0 0,0-1 0,0 0 0,0-1 0,0 0-1,1-1 1,-22-8 0,29 9-123,0 0 0,0 0 0,0-1 0,0 1 0,1-1 0,-1 0 0,1 0 0,0 0 1,0-1-1,0 1 0,0-1 0,1 0 0,-1 1 0,1-1 0,0 0 0,0 0 0,1-1 0,-1 1 0,1 0 0,0-1 0,0 1 0,0 0 0,1-1 0,-1-5 0,0-11-1089,0-1-1,1 1 0,2-1 0,5-30 0,3 15-3019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32"/>
    </inkml:context>
    <inkml:brush xml:id="br0">
      <inkml:brushProperty name="width" value="0.1" units="cm"/>
      <inkml:brushProperty name="height" value="0.1" units="cm"/>
      <inkml:brushProperty name="color" value="#CC6600"/>
    </inkml:brush>
  </inkml:definitions>
  <inkml:trace contextRef="#ctx0" brushRef="#br0">1 1 12342,'0'0'1344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3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67 0 5202,'0'0'835,"-10"18"-861,-31 57 23,38-69 14,1-1 0,-1 1 0,2-1 0,-1 1 0,0 0-1,1 0 1,0 0 0,1 0 0,-1 0 0,1 0 0,2 11 0,-2 2 45,0-17-52,1 0 0,-1-1 0,0 1 1,0 0-1,1 0 0,-1 0 0,1-1 0,-1 1 0,1 0 1,0 0-1,0-1 0,0 1 0,0-1 0,0 1 0,0-1 1,0 1-1,0-1 0,1 0 0,-1 1 0,0-1 0,1 0 1,-1 0-1,1 0 0,-1 0 0,1 0 0,0 0 0,-1-1 1,1 1-1,3 0 0,5 2 25,0-2 0,0 1 0,0-1 1,14-1-1,-15 1-31,12-1 36,11 2-8,0-2 0,49-7 0,-73 6-3,1 0-1,0-1 0,-1-1 1,1 0-1,-1 0 1,0 0-1,0-1 1,0 0-1,0-1 0,-1 1 1,0-2-1,0 1 1,0-1-1,6-6 0,-12 10 45,1 1 0,-1 0-1,0 0 1,0 0-1,0-1 1,1 1-1,-1-1 1,-1 1 0,1 0-1,0-1 1,0 0-1,0 1 1,-1-1-1,1 0 1,-1 1-1,0-1 1,1 0 0,-1 1-1,0-1 1,0 0-1,0 0 1,0 1-1,0-1 1,0 0-1,-1 1 1,1-1 0,0 0-1,-1 1 1,0-1-1,1 0 1,-1 1-1,0-1 1,0 1-1,0-1 1,0 1 0,0-1-1,0 1 1,0 0-1,0 0 1,-3-2-1,-3-2 61,0 0 0,0 1-1,-1 0 1,0 0-1,0 1 1,-13-4-1,-135-32 176,137 35-395,17 2-521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2:35.092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296 0 4882,'0'0'1948,"2"30"-1215,11 97-218,9 20 230,-14-100-502,4 73-1,-12 206 1034,0-332-1254,0 1 0,0-1 1,-1 0-1,0 0 1,0 0-1,0 1 0,-1-1 1,0 1-1,0-1 1,0 1-1,-1 0 0,0 0 1,0 0-1,0 0 1,-1 0-1,1 1 0,-1-1 1,0 1-1,-1 0 1,1 0-1,-1 1 1,1-1-1,-1 1 0,0 0 1,0 0-1,0 1 1,-1-1-1,1 1 0,-1 1 1,1-1-1,-1 1 1,0-1-1,0 2 0,-6-1 1,2 0-39,-1 1 1,0 0-1,0 1 1,0 0-1,0 1 1,1 0-1,-1 1 1,1 0-1,0 1 1,-15 6-1,24-9 13,-11 5-9,1 0 0,0 1 0,-17 13 0,26-18-4,-1 1-1,1-1 1,-1 1 0,1-1-1,0 1 1,0 0-1,0 0 1,0 0-1,1 1 1,-1-1 0,1 0-1,0 0 1,-1 1-1,2-1 1,-1 1 0,0-1-1,1 1 1,-1 3-1,1-1-16,0-1 0,0 1 0,1-1 0,-1 1 0,1-1 0,0 1 0,1-1 0,2 9 0,-2-11 30,0 0 1,1 0 0,-1 0 0,0-1 0,1 1-1,0-1 1,-1 1 0,1-1 0,0 0-1,0 0 1,0 0 0,0 0 0,1-1 0,4 2-1,9 2-12,0 0-1,0-2 1,0 0-1,1-1 0,-1-1 1,1 0-1,30-4 0,5 1-3132,-38 2 1024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3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61 767 4434,'0'0'6865,"-9"-29"-6793,-30-98-24,36 117-45,0 0 1,1-1 0,1 1-1,0-1 1,0 0 0,1-19 0,1 4 42,-2-56 221,-1 20 118,7-67 0,-4 118-469,1 1 0,1 0-1,0-1 1,0 1-1,0 1 1,2-1-1,-1 0 1,1 1 0,0 0-1,1 0 1,0 1-1,1-1 1,-1 2-1,2-1 1,-1 0 0,1 1-1,0 1 1,0-1-1,1 1 1,0 1-1,0 0 1,0 0 0,1 1-1,0 0 1,0 0-1,0 1 1,0 0-1,0 1 1,0 1 0,20-2-1,-12 2-245,42 1-1286,-58 0 1439,1 0-1,-1 0 1,1 1 0,0-1-1,-1 1 1,0 0 0,1 0 0,-1 0-1,1 0 1,-1 0 0,0 0 0,0 1-1,0-1 1,0 1 0,0 0 0,0-1-1,0 1 1,2 3 0,6 22-2995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3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42 1377,'0'0'8692,"188"3"-8692,-79-21-945,7-7-4225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36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321 0 8036,'0'0'3593,"0"10"-3651,14 322 1392,-10-221-1278,5 58-35,-9-165 214,1-7-90,-1-20-47,0 20-99,0-1 0,0 0 0,-1 0 0,1 0 0,-1 0 0,0 1 0,0-1-1,0 0 1,-1 1 0,0-1 0,1 1 0,-5-6 0,-6 0-9,-1 1 0,0 0 0,0 1 0,-1 0 0,0 1 0,0 1 0,-1 0 0,-19-4-1,29 8-7,0 1 0,-1-1-1,1 1 1,0-1 0,-1 1-1,1 1 1,0-1 0,-1 1-1,1 0 1,0 0 0,0 1-1,-1 0 1,1-1 0,1 2-1,-1-1 1,0 0 0,0 1-1,1 0 1,0 0 0,-1 1-1,-4 4 1,1 0 9,1 1-1,0 0 1,0 0-1,1 0 1,0 1 0,0 0-1,1 0 1,-7 21-1,9-21-20,1-1 0,0 1 0,-2 15 0,4-23 23,0 0 1,-1 1 0,1-1 0,0 1 0,0-1 0,0 0 0,1 1 0,-1-1 0,1 0-1,-1 1 1,1-1 0,0 0 0,0 1 0,0-1 0,0 0 0,0 0 0,0 0 0,1 0 0,1 3-1,2-3 20,0 1 0,0-1-1,0 0 1,0 0-1,0 0 1,0-1-1,1 0 1,-1 0-1,8 1 1,57 0 158,-56-2-137,15 0-46,-2 0 92,35-3-1,-53 2-231,0-1-1,-1 0 0,1-1 0,0 1 0,0-1 1,-1-1-1,14-8 0,8-6-2624,35-30 0,-44 32 53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37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31 179 6451,'0'0'4031,"22"0"-3222,73-3-444,-88 3-380,0-1-1,1-1 1,-1 1 0,0-1-1,0 0 1,0-1 0,0 0-1,0 0 1,0 0 0,-1-1-1,0 0 1,0 0 0,0 0-1,0-1 1,0 0 0,-1 0-1,0-1 1,0 0 0,7-11-1,-11 16-27,0-1 0,0 0 0,0 0 0,0 1 0,0-1 0,0 0 0,-1 0-1,1 0 1,-1 0 0,1 0 0,-1 0 0,0 0 0,0 0 0,0 0 0,0 0 0,0 0 0,0 0 0,0 0-1,-1 0 1,1 0 0,-2-3 0,1 3 17,-1-1 1,1 1-1,-1 0 0,0-1 0,0 1 0,0 0 0,0 0 1,0 0-1,-1 0 0,1 1 0,0-1 0,-1 1 0,-3-2 1,-3-1-125,0 0 1,-1 1-1,1 0 1,-1 1-1,1 0 1,-1 0-1,-15 1 1,22 2 128,1 1 0,-1 0 0,1 0 0,-1 0-1,1 0 1,0 0 0,0 1 0,0-1 0,0 1 0,0-1 0,1 1-1,-1 0 1,1 0 0,-2 4 0,-4 6 10,-1-1 11,-17 27 3,0 1-1,-35 83 1,59-120 3,-1-1 0,1 1-1,1 0 1,-1-1 0,0 1 0,1 0 0,-1 0 0,1-1 0,0 1-1,0 0 1,0 0 0,0-1 0,1 1 0,0 4 0,0-6 27,0 1 1,0-1 0,0 1-1,0-1 1,0 0 0,1 1 0,-1-1-1,1 0 1,-1 0 0,1 0 0,-1 0-1,1 0 1,-1 0 0,1 0 0,0-1-1,0 1 1,-1-1 0,1 1-1,0-1 1,0 0 0,3 1 0,42 5 347,1-2 1,87-3-1,-126-2-350,-1 0 1,1 0-1,-1-1 0,0-1 0,0 1 0,9-5 1,-14 6-350,1-1 1,0 0 0,-1 0 0,0 0-1,1 0 1,-1 0 0,0-1-1,0 1 1,0-1 0,-1 0-1,1 0 1,0 0 0,-1 0 0,0 0-1,2-5 1,0-7-4138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38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1 15 1713,'0'0'6707,"0"22"-6294,0 146 52,0-96-839,0-73 367,1 1 0,0 0 0,-1-1 0,1 1 0,0 0 0,-1-1 0,1 1 0,-1-1-1,1 1 1,-1-1 0,1 1 0,-1-1 0,1 1 0,-1-1 0,0 1 0,1-1 0,-1 0 0,0 1 0,1-2 0,7-30 13,1 0 1,2 0 0,1 1-1,1 1 1,18-29 0,-29 55 96,1-1-58,1-1 1,-1 1 0,1 0-1,-1 0 1,1 0 0,6-4-1,-10 8-51,1 1 1,0-1-1,0 1 0,0-1 0,0 1 0,0-1 0,0 1 0,0-1 0,0 1 1,1 0-1,-1-1 0,0 1 0,0 0 0,0 0 0,0 0 0,0 0 1,0 0-1,1 0 0,-1 0 0,0 1 0,0-1 0,0 0 0,0 1 0,0-1 1,0 1-1,0-1 0,0 1 0,0-1 0,0 1 0,0-1 0,0 1 0,0 0 1,0 0-1,-1 0 0,1-1 0,0 1 0,-1 0 0,1 0 0,0 0 1,-1 0-1,2 2 0,3 6 4,0 1 0,0 0 0,0 0 0,-1 0 0,-1 0-1,0 1 1,0-1 0,-1 1 0,1 16 0,-1 0 13,-2 0-1,-4 47 0,2-63 124,0-13 400,0-19-129,4 14-407,-1 0 0,1-1 0,1 1 0,-1 0 1,1 0-1,0 1 0,1-1 0,-1 0 0,2 1 0,-1 0 0,0 0 0,8-7 0,10-10-64,37-31 0,-53 48 144,1 1 0,-1-1 0,1 1 1,0 0-1,1 1 0,-1 0 0,1 0 1,-1 0-1,1 1 0,0 0 0,0 1 1,1-1-1,-1 2 0,17-2 0,-24 3-82,-1 0-1,1 0 0,-1 0 0,1 0 1,-1 0-1,1 1 0,-1-1 1,1 0-1,-1 1 0,1-1 0,-1 0 1,1 1-1,-1-1 0,0 0 0,1 1 1,-1-1-1,1 1 0,-1-1 0,0 0 1,0 1-1,1-1 0,-1 1 0,0 0 1,0-1-1,1 1 0,-1-1 0,0 1 1,0-1-1,0 1 0,0-1 1,0 1-1,0 0 0,1 23 29,-2-18-25,2 9 42,0-1 0,-2 1-1,0-1 1,0 0 0,-2 1 0,0-1 0,0 0 0,-1 0-1,-10 21 1,-1-12-22,12-19-70,0 0 1,0 0 0,0 0 0,0 1 0,1-1 0,-1 1-1,1 0 1,0 0 0,1 0 0,-2 8 0,30-43-8709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39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184 34 5282,'0'0'6438,"-5"-3"-6104,4 2-330,-1 0 0,0 0 0,0 0 0,0 0 0,0 1 0,0-1 0,0 0 0,0 1 1,0 0-1,0-1 0,0 1 0,0 0 0,0 0 0,0 0 0,0 1 0,0-1 1,0 0-1,0 1 0,-2 0 0,0 1-3,-1 0-1,1 0 1,0 1-1,0 0 1,0-1 0,0 1-1,1 1 1,-7 5 0,-2 5 20,0 0 1,1 1 0,0 0 0,-9 18 0,15-24-19,1 0 1,0 1-1,0-1 1,1 1-1,0 0 1,1 0-1,0-1 1,1 2-1,-1 10 1,2-19-16,0 0 0,0 0 0,1-1 0,-1 1 1,1 0-1,-1 0 0,1 0 0,-1-1 0,1 1 1,0 0-1,0-1 0,0 1 0,0-1 1,0 1-1,0-1 0,0 1 0,1-1 0,-1 0 1,0 1-1,1-1 0,-1 0 0,1 0 0,-1 0 1,1 0-1,0 0 0,-1-1 0,1 1 0,0 0 1,0-1-1,-1 1 0,1-1 0,4 1 0,6 0-106,1 0 0,0 0 0,24-3-1,-16 0 8,-13 2 73,1-1 0,-1 0 0,1-1 0,-1 0 0,0 0 0,1-1-1,-1 0 1,0 0 0,-1-1 0,13-8 0,-16 10 43,0-1 0,0-1 0,0 1-1,0 0 1,-1-1 0,1 0 0,-1 0 0,0 0-1,0 0 1,0 0 0,-1-1 0,0 1 0,0-1-1,0 0 1,0 0 0,-1 0 0,1 1-1,-1-1 1,0-6 0,-1-46 86,0 53-82,-1 0 1,0 0-1,0 1 1,0-1-1,0 0 1,-1 0 0,1 1-1,-1-1 1,0 1-1,0-1 1,-3-3-1,-9-11 14,-18-18 350,30 34-371,0 0 0,-1 0 0,1 1 0,0-1 0,-1 1 0,0 0 0,1 0 1,-1 0-1,0 0 0,1 0 0,-1 0 0,0 1 0,0 0 0,-5-1 0,4 2-147,0 0 0,0 0 0,-1 0-1,1 0 1,0 1 0,0 0-1,0 0 1,0 0 0,1 0 0,-1 0-1,1 1 1,-1 0 0,1 0 0,0 0-1,0 0 1,0 0 0,0 0 0,-4 7-1,3-4-186,0 0-1,1 0 1,-1 0-1,1 0 1,0 1-1,1-1 1,0 1-1,0 0 1,0-1 0,1 1-1,-1 9 1,2-15 225,1-1 1,-1 1 0,1-1 0,0 1-1,-1-1 1,1 0 0,0 1 0,-1-1 0,1 0-1,0 1 1,0-1 0,-1 0 0,1 0-1,0 0 1,0 0 0,-1 0 0,1 0 0,0 0-1,0 0 1,-1 0 0,1 0 0,0 0-1,0 0 1,0-1 0,3 1-296,28 0-1188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40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0 1 2161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41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42 0 4018,'0'0'4183,"4"6"-4063,-1-4-45,-1 0-1,0 1 1,0 0-1,-1-1 1,1 1-1,0 0 1,-1 0-1,0 0 1,0 0-1,0 0 1,0 0-1,0 0 1,0 0-1,-1 1 1,1-1-1,-1 0 1,0 0-1,0 0 1,-1 1-1,1-1 1,0 0-1,-1 0 1,0 0-1,0 0 1,-2 6-1,-20 30 145,18-33-190,1 0 0,0 0-1,0 1 1,1 0 0,0-1 0,0 1 0,0 0 0,1 0 0,0 1 0,1-1 0,-1 0 0,1 11 0,1-17-27,0 0 0,0-1 1,1 1-1,-1 0 0,0-1 0,0 1 0,1 0 0,-1-1 1,1 1-1,-1-1 0,0 1 0,1 0 0,-1-1 1,1 1-1,-1-1 0,1 0 0,0 1 0,-1-1 1,1 1-1,-1-1 0,1 0 0,0 1 0,-1-1 1,1 0-1,0 0 0,-1 0 0,1 1 0,0-1 0,0 0 1,-1 0-1,1 0 0,1 0 0,29-1 122,-22 1-91,12 0-61,-6 0-241,-1 0 1,1 0-1,-1-1 1,29-7-1,-20 4-2999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42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1 17 3298,'0'0'3350,"7"3"-2880,-5-2-416,0 1 1,0-1-1,0 0 1,1 1-1,-1-1 0,-1 1 1,1-1-1,0 1 1,0 0-1,-1 0 0,1 0 1,-1 0-1,2 2 1,-1 0 59,-1 1 0,0-1 1,0 0-1,0 0 0,-1 1 1,1-1-1,-1 0 0,0 0 0,-1 8 1,0 1 79,-2 1 1,1-1-1,-8 21 0,6-22-156,0 1 0,1-1-1,1 1 1,-2 24 0,4-7-305,0-29-67,0-15 86,0 6 249,0-1 1,1 0-1,0 1 0,1-1 0,0 1 0,0-1 0,1 1 1,0 0-1,0 0 0,1 0 0,0 0 0,1 1 1,-1-1-1,1 1 0,1 0 0,-1 1 0,11-10 1,2-1 38,1 1 0,1 0 1,1 2-1,0 0 1,0 1-1,27-10 0,-22 15-121,-26 8 79,1 0 0,-1 0 0,1 0 0,-1 0 0,1 0 0,0 0 0,-1 0 1,1 1-1,-1-1 0,1 0 0,-1 0 0,1 0 0,-1 1 0,1-1 0,-1 0 0,1 1 0,-1-1 0,0 1 0,1-1 0,-1 0 0,1 1 0,-1-1 1,0 1-1,1-1 0,-1 1 0,0-1 0,0 1 0,1-1 0,-1 1 0,0-1 0,0 1 0,0 0 0,0-1 0,0 1 0,0-1 0,0 1 1,0 0-1,7 167 1370,-8-161-1295,0 1 1,0-1-1,-1 0 0,0 0 0,0 0 0,0 0 0,-1 0 1,0 0-1,-6 9 0,-9 23-309,17-37-181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43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391 1 7924,'0'0'3265,"0"21"-2902,0 136 403,1-110-596,-2-1 1,-15 87 0,6-82-328,3 1 0,2-1 1,2 64 396,0-116-268,-1 1 0,0-1 0,1 0 0,-1 0 0,0 0 0,1 0 0,-5-3 0,5 3 24,1 0 0,0 0 0,0-1 0,-1 1-1,1-1 1,0 0 0,0 1 0,1-1 0,-1 0-1,0 0 1,1 0 0,-1-1 0,1 1 0,-1 0-1,1 0 1,0-1 0,0 1 0,0-1 0,0 1-1,1-1 1,-1-4 0,-6-15 0,6 20 5,0 0-1,-1-1 1,1 1-1,0 0 1,-1 0-1,1 0 1,-1 0-1,0 0 1,1 1-1,-1-1 0,0 0 1,0 1-1,0-1 1,-1 1-1,1 0 1,0 0-1,0 0 1,-1 0-1,1 0 1,-1 0-1,1 0 1,0 1-1,-5-1 1,-5 0-28,-1 0 1,1 1 0,-21 3 0,17-2-1,9 1 19,-1-1 0,1 1 0,0 0 0,1 1 0,-1 0-1,0 0 1,1 0 0,-1 1 0,1 0 0,0 0 0,1 1 0,-1-1-1,1 1 1,-7 7 0,9-8 9,-1-1 0,1 1 0,0 0 0,0 0 0,0 0 0,1 1 0,-1-1 0,1 1 0,0-1 0,0 1 0,1 0-1,0-1 1,-1 1 0,1 0 0,1 0 0,-1 0 0,1 0 0,0 0 0,0 0 0,0 0 0,2 8 0,-1-11 16,0-1 1,0 1 0,0-1-1,0 0 1,0 1-1,0-1 1,0 0 0,0 0-1,1 0 1,-1 0 0,0 0-1,1 0 1,-1 0-1,1 0 1,-1-1 0,3 2-1,31 10 413,-16-6-324,-11-3-107,-1-1 1,1 1-1,0-1 1,0-1-1,0 1 1,0-1-1,0-1 1,0 1-1,0-2 1,0 1-1,0-1 1,0 0-1,0 0 0,-1-1 1,1 0-1,0-1 1,-1 0-1,1 0 1,12-7-1,-2 0-973,35-14 0,-47 22 205,0 0-1,1 0 0,-1 1 1,0 0-1,12-1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2:35.093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6 195 224,'0'0'5024,"14"0"-4504,107 3 214,-111-3-687,0 0 1,0-1 0,0 0 0,0-1 0,0 1-1,-1-2 1,19-6 0,-25 8-36,0-1-1,0 0 1,0 0-1,0 0 1,0 0-1,-1 0 1,1-1-1,0 1 1,-1-1 0,0 0-1,0 1 1,0-1-1,0 0 1,0 0-1,-1-1 1,1 1 0,-1 0-1,0 0 1,0-1-1,0 1 1,0-1-1,0 1 1,-1-1-1,0 1 1,0-7 0,1-9-37,-1-21 290,0 39-241,0-1 0,-1 1 0,1 0 0,0-1 0,-1 1 0,1 0 0,-1-1 0,1 1 0,-1 0 0,0 0 0,0 0 0,1-1 0,-1 1 0,0 0 0,0 0 0,0 0 0,0 0 0,0 0 0,0 1 0,-1-1 0,1 0 0,-2-1 0,-11-2-30,1 1 0,0 0 0,-1 0 0,0 2 0,1 0 1,-1 0-1,-16 2 0,6-1-94,21 1 95,1 0-1,-1 0 0,0 0 1,0 0-1,0 1 0,1-1 1,-1 1-1,0 0 1,1-1-1,0 1 0,-1 0 1,1 1-1,0-1 0,0 0 1,0 1-1,-2 3 1,-28 45-20,26-37 9,1 0 0,1 0 0,0 1-1,-3 27 1,-3 9-10,8-38 0,0 1-1,1 0 0,0 0 1,2-1-1,2 23 0,-3-34 46,0 0-1,1 0 0,0 0 0,-1 0 1,1 0-1,0 0 0,0 0 0,0 0 1,1 0-1,-1 0 0,0-1 0,1 1 1,-1 0-1,1-1 0,-1 1 0,1-1 1,0 0-1,-1 1 0,1-1 0,0 0 1,0 0-1,0 0 0,0-1 0,0 1 0,0 0 1,0-1-1,0 1 0,3-1 0,7 2 194,0-1 0,1 0 0,22-2-1,-14 0-42,13 2 52,60-3 592,-85 1-1119,0-1 1,0 0 0,0 0 0,0 0-1,0-1 1,0-1 0,15-7-1,-14 5-2167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4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5827,'0'0'3393,"1"25"-3089,1 10-184,12 106 411,51 317 670,-62-450-1246,0-12 81,1-16 53,-6-69-140,-1 35-81,10-99 0,-4 137 126,1 1 1,0 0-1,2 0 0,-1 0 0,2 1 1,0 0-1,0 0 0,2 1 0,11-15 1,-4 6-8,2 1 0,1 1 0,0 1-1,32-24 1,-47 40 9,11-9 2,1 1 1,22-12-1,-34 21-3,-1 0-1,1 1 1,0-1 0,0 1-1,-1-1 1,1 1-1,0 0 1,0 1-1,0-1 1,0 1 0,0-1-1,0 1 1,0 1-1,0-1 1,0 0 0,0 1-1,8 2 1,-10-2 6,0 1 1,0-1-1,0 1 1,0-1-1,0 1 1,-1 0 0,1 0-1,0 0 1,-1 0-1,1 0 1,-1 0-1,0 0 1,2 5-1,12 35 108,-11-26-45,11 26 121,-2 1-1,-2 0 0,-2 1 0,-1 1 0,1 60 0,-9-88-131,1-3 29,-1-1-1,0 0 1,-1 0 0,-1 0-1,0 0 1,-7 22-1,6-27-97,0 0-1,1 0 0,0 1 1,0-1-1,1 1 0,0 0 0,1 8 1,13-16-2292,11-4-744,4-12-2593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45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1 93 112,'0'0'7950,"0"11"-7912,3 248 813,-3-191-742,0-66-120,0 0 0,0-1 0,0 1 0,0-1 1,0 1-1,0 0 0,0-1 0,1 1 0,-1-1 0,0 1 0,1-1 0,-1 1 0,1-1 0,0 1 0,0-1 0,-1 0 1,1 1-1,0-1 0,0 0 0,0 0 0,0 1 0,1-1 0,-1 0 0,0 0 0,0 0 0,2 0 0,1 1-62,1-1-1,-1 0 0,0-1 0,0 1 0,1-1 0,-1 0 0,9 0 1,2-1-93,-8 1 91,1-1 1,-1 0-1,1-1 1,-1 1-1,0-1 1,0-1-1,0 0 0,0 0 1,0 0-1,0-1 1,-1 1-1,0-2 0,0 1 1,0-1-1,0 0 1,-1 0-1,1 0 1,-2-1-1,1 0 0,0 0 1,4-10-1,-1 4 81,-1-1-1,-1 0 0,0 0 1,-1-1-1,-1 1 0,0-1 1,0 0-1,-2 0 0,0-1 1,1-20-1,-3 45 196,0-1-1,1 0 1,0 0 0,1 0-1,0 0 1,0 0 0,1-1-1,4 12 1,-4-15-212,0 0-1,0 0 1,1 0 0,-1 0-1,1 0 1,0-1 0,0 0-1,1 0 1,-1 0 0,1 0-1,0 0 1,0-1 0,0 0-1,0 0 1,8 3 0,1-2-3,1 0 0,-1-1 0,1 0 0,0-1 0,-1-1 0,1-1 0,0 0 0,27-3 0,-36 2 90,0-1 0,0 1 0,0-1 0,0-1 0,-1 1 0,1-1 0,-1 0 0,1 0 0,-1-1 0,0 1 0,0-1 0,-1 0 0,1-1 0,-1 1 0,0-1 0,0 0 0,0 0 0,-1 0 0,1 0 0,-1-1 0,-1 1 0,3-7 0,2-4 532,-2 1 1,0 0-1,-1-1 1,0 0 0,-2 0-1,0 0 1,0-23 0,-2 35-537,1-8 154,-1 0 0,-1 0 0,0 0 0,0 1 0,-6-21 0,6 29-220,-1-1-1,1 1 1,-1 0 0,0 0 0,0 0-1,0 1 1,0-1 0,0 0-1,-1 1 1,1-1 0,-1 1 0,0 0-1,1 0 1,-1 0 0,0 0 0,0 1-1,0-1 1,0 1 0,-1-1 0,1 1-1,0 0 1,-1 0 0,-5 0 0,5 0 185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46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128 61 4290,'0'0'2508,"-9"6"-2268,-2 3-219,0 1 1,1 0-1,1 1 0,-1 0 1,2 0-1,0 1 0,0 0 1,1 1-1,-8 17 0,11-22 15,1 1-1,0-1 0,0 1 1,1 0-1,0-1 0,0 1 0,1 0 1,0 0-1,1 0 0,0 0 1,0 0-1,3 10 0,-3-17-36,1 0 1,0 0-1,0 0 0,1 0 0,-1 0 1,0-1-1,1 1 0,-1-1 0,1 1 1,-1-1-1,1 1 0,0-1 0,-1 0 0,1 0 1,0 0-1,0 0 0,0 0 0,0 0 1,0 0-1,0-1 0,2 1 0,47 7-8,-48-8 9,14 1 0,1 0 1,0-1 0,-1-1-1,1-1 1,19-4 0,-27 3 0,1 0 0,0-1 0,-1 0 0,0-1 1,0 0-1,0-1 0,-1 0 0,1 0 0,8-10 1,-7 8 205,-2-2 0,1 0 0,-1 0 0,0 0 0,-1-1 0,-1 0 0,0-1 0,0 0 0,-1 0 0,0 0 0,-1-1 0,-1 0 0,0 0 0,0 0 0,-2 0 0,1 0 1,0-25-1,-4 36-124,1 0 1,0 0 0,0-1-1,0 1 1,-1 0 0,0 0-1,1 0 1,-1 0 0,0 0-1,0 0 1,0 1 0,0-1-1,0 0 1,0 0 0,0 1-1,-1-1 1,1 0 0,-1 1-1,1 0 1,-1-1 0,0 1-1,1 0 1,-1 0 0,0 0-1,0 0 1,0 0 0,0 0-1,-4-1 1,-5-1-23,0 1 0,-1 0 0,1 0 0,-15 1 0,17 1-29,-209 0 25,214 0-103,0 0 1,1 1 0,-1-1 0,0 1 0,1 0-1,-7 3 1,9-4-54,0 1 0,0 0 0,0-1 0,0 1 0,0 0 0,0-1 0,0 1 1,1 0-1,-1 0 0,0 0 0,1 0 0,-1 0 0,0-1 0,1 1 0,-1 0 0,1 0 0,0 1 0,-1-1 0,1 0 0,0 0 0,0 0 0,-1 0 0,1 0 0,0 2 0,0-2-41,0 0 0,1-1 1,-1 1-1,0-1 0,0 1 0,0 0 0,0-1 1,1 1-1,-1-1 0,0 1 0,1 0 0,-1-1 0,1 1 1,-1-1-1,0 1 0,1-1 0,-1 0 0,1 1 1,-1-1-1,1 1 0,-1-1 0,1 0 0,0 1 1,-1-1-1,1 0 0,-1 0 0,1 1 0,0-1 1,-1 0-1,1 0 0,-1 0 0,1 0 0,0 0 1,-1 0-1,1 0 0,0 0 0,-1 0 0,1 0 1,0 0-1,-1 0 0,2-1 0,2 1-476,40 1-4048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47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1 133 9636,'0'0'4675,"1"7"-5142,41 138 483,-17-68-30,-19-58-226,1 0-1,0-1 0,1 0 1,17 27-1,-24-44 168,-1 0 1,0-1-1,1 1 1,-1 0-1,1 0 0,-1-1 1,1 1-1,-1 0 0,1-1 1,-1 1-1,1 0 0,0-1 1,-1 1-1,1-1 0,0 1 1,-1-1-1,1 0 0,0 1 1,0-1-1,0 0 1,-1 1-1,1-1 0,0 0 1,0 0-1,1 1 0,-1-2 47,0 0-1,-1 1 1,1-1-1,0 1 1,-1-1-1,1 0 1,0 1-1,-1-1 1,1 0-1,-1 0 1,0 0 0,1 1-1,-1-1 1,1 0-1,-1 0 1,0 0-1,0 0 1,1-1-1,3-47 146,-13-257 3472,7 292-3281,1-36 553,1 48-848,0 0 0,0 0 0,0 0 0,1 0 0,-1 0 1,1 0-1,-1 0 0,1 1 0,0-1 0,-1 0 1,1 0-1,0 0 0,0 1 0,1-1 0,-1 1 0,0-1 1,0 1-1,1-1 0,-1 1 0,2-2 0,5 0-31,0-1 0,1 1-1,-1 1 1,0-1 0,1 1-1,-1 1 1,13-1-1,67 0-269,-53 3-86,-30-1 205,1 0 1,0 0 0,-1 0 0,1 1-1,-1 0 1,1 0 0,-1 1 0,1 0 0,-1 0-1,0 0 1,0 0 0,6 4 0,-9-4-124,1 1 1,-1-1-1,1 0 0,-1 1 1,0 0-1,0 0 1,0-1-1,0 1 1,0 0-1,-1 1 1,1-1-1,-1 0 1,0 0-1,0 1 1,0-1-1,-1 0 1,1 1-1,-1-1 1,0 1-1,0 5 1,0 13-3332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48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0 0 4210,'0'0'5170,"1"3"-4818,14 40 268,-3 1-1,-2 0 0,10 89 0,-15-54-417,-7 115 1,-1-173-152,-1-1-1,0-1 1,-1 1 0,-11 24 0,-3 16 79,17-56-119,1-4-57,1-8-1024,0-35-4599,0 21 998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49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300 0 2545,'0'0'7740,"-12"19"-7159,-76 116 444,54-87-624,-3-2-1,-1-2 1,-53 47 0,97-93-530,0-1 0,0 2 0,0-1 0,1 1-1,-1 0 1,0 0 0,13 0 0,64-1 533,-78 2-338,-1 1 1,0-1-1,1 1 1,-1 1 0,0-1-1,0 0 1,0 1 0,0 0-1,0 0 1,0 0 0,-1 0-1,7 6 1,42 42 265,-23-21-293,-19-20-9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50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69 176 2385,'0'0'6016,"16"1"-5856,-2 0-133,108 3 88,-119-4-132,-1 0 1,0-1 0,1 1-1,-1 0 1,0-1 0,1 0-1,-1 1 1,0-1 0,0 0 0,0 0-1,0 0 1,1 0 0,-2-1-1,1 1 1,0-1 0,0 1-1,0-1 1,-1 1 0,1-1-1,0 0 1,-1 0 0,0 0-1,1 0 1,-1 0 0,0 0-1,1-5 1,0 1-33,-1 0 0,0 0-1,0 0 1,0 0 0,-1 0-1,0-1 1,0 1 0,-1 0-1,-1-8 1,1 12 24,0-1 0,0 0 1,-1 0-1,1 1 0,-1-1 0,1 1 1,-1-1-1,0 1 0,0 0 0,0-1 1,0 1-1,-1 0 0,1 0 0,0 1 1,-1-1-1,1 1 0,-1-1 0,0 1 1,1 0-1,-1-1 0,0 1 0,-3 0 1,-4-2 76,0 0 1,-1 1-1,1 0 1,0 1 0,-13 0-1,11 0-43,9 1-11,-1-1 1,1 1-1,-1 0 1,1 0-1,-1 0 1,1 0-1,-1 1 1,0-1-1,1 1 1,-1 0 0,1 0-1,0 1 1,-1-1-1,1 0 1,0 1-1,0 0 1,0 0-1,0 0 1,0 0-1,0 0 1,-3 5-1,-2 4 35,1-1 0,1 2 0,0-1 0,1 1 0,0-1 0,1 1 0,0 1-1,1-1 1,-2 14 0,0 10 567,1 70 0,3-103-596,1 0-1,0 0 0,1 0 1,-1 0-1,1 0 1,-1 0-1,1 0 0,0 0 1,0 0-1,0 0 1,0 0-1,1 0 0,-1-1 1,1 1-1,0-1 1,0 1-1,0-1 1,0 0-1,0 1 0,0-1 1,0 0-1,4 2 1,0-1 45,0 0 0,0-1 0,0 1 0,1-1 0,-1-1-1,0 1 1,1-1 0,-1 0 0,13 0 0,10 1 23,0-2 0,1 0-1,-1-2 1,0-2 0,0 0 0,0-2-1,29-10 1,-48 13-134,-1 0 1,0-1 0,0 0-1,-1-1 1,1 0-1,-1 0 1,0-1-1,13-11 1,-17 12 28,0 0 0,0 0 0,-1 0 0,0 0 0,0-1 1,0 1-1,0-1 0,-1 0 0,0 0 0,0 0 0,0 0 1,-1 0-1,0 0 0,0-12 0,0 10-3,-1-42 718,0 47-440,-1 0 1,1 0-1,-1 1 0,0-1 1,1 0-1,-1 0 1,-1 1-1,1-1 1,0 1-1,-1-1 0,1 1 1,-1 0-1,0-1 1,-3-2-1,4 4 158,-1 7-813,-2 39 405,3 61 0,2-55 5,-1-45-29,0-1 0,1 1 0,0-1 1,0 1-1,1-1 0,0 1 0,-1-1 0,2 0 0,-1 0 0,1 0 0,-1 0 1,2 0-1,-1-1 0,0 1 0,1-1 0,0 0 0,0 0 0,0 0 0,6 4 0,-10-8 254,0-26 209,-1-17-269,2 1 1,2-1-1,11-54 0,-6 48 270,-6 36-82,0-1 0,1 0 0,0 1 1,9-22-1,-10 32-356,0 0 1,-1 1 0,1 0 0,0 0-1,1-1 1,-1 1 0,0 0 0,0 1-1,1-1 1,-1 0 0,1 1 0,0-1-1,-1 1 1,1 0 0,0 0-1,0 0 1,0 0 0,0 0 0,4 0-1,8-1-170,0 1 0,25 0 0,-29 1-89,-1 0-43,-7 0-75,1-1 0,-1 1 0,0 0 0,1 0 0,-1 0 1,0 1-1,1-1 0,-1 1 0,0 0 0,0 0 0,0 0 0,1 0 1,-1 1-1,4 2 0,5 13-3710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51"/>
    </inkml:context>
    <inkml:brush xml:id="br0">
      <inkml:brushProperty name="width" value="0.1" units="cm"/>
      <inkml:brushProperty name="height" value="0.1" units="cm"/>
      <inkml:brushProperty name="color" value="#FFFF00"/>
    </inkml:brush>
  </inkml:definitions>
  <inkml:trace contextRef="#ctx0" brushRef="#br0">169 2 5731,'0'0'7502,"-5"0"-7246,-21-1-128,-42 0-95,64 1-11,0 0-1,0 1 0,0-1 1,1 1-1,-1 0 1,0 0-1,0 1 1,1-1-1,-1 1 1,0-1-1,1 1 0,0 0 1,-6 5-1,8-6-25,0 0 0,0 0 0,0 0 0,0 0 0,0 1 0,0-1 0,0 0 0,0 1 0,1-1 0,-1 1 0,1-1 0,-1 1 0,1-1 0,-1 1 0,1-1 0,0 1 0,0 0 0,0-1 0,0 1 0,0-1 0,0 1 0,0 0 0,0-1 0,1 1 0,-1-1 0,1 1 0,-1-1 0,1 1 0,-1-1 0,1 1 0,0-1 0,0 0 0,0 1 0,0-1 0,0 0 0,0 0 0,0 0 0,0 0 0,0 0 0,1 0 0,-1 0 0,0 0 0,1 0 0,-1 0 0,0-1 0,1 1 0,-1 0 0,1-1 0,-1 0 0,1 1 0,0-1 0,-1 0 0,3 1 0,64 7 140,-46-6-141,0 0 0,0 2 0,0 0 1,-1 2-1,33 12 0,-9 4-141,-2 2 0,0 1 0,57 47 0,-94-67 129,31 29-100,-36-33 120,1 1-1,-1 0 1,0 0-1,0-1 0,1 1 1,-1 0-1,-1 0 1,1 0-1,0 0 0,0 0 1,-1 0-1,1 0 1,-1 0-1,0 1 1,1-1-1,-1 0 0,0 0 1,0 0-1,-1 0 1,1 3-1,-1-4 49,0 0 0,0 0 1,0 0-1,-1 0 0,1 0 0,0 0 0,0 0 1,0-1-1,-1 1 0,1-1 0,0 1 0,-1-1 0,1 1 1,0-1-1,-1 0 0,1 1 0,-1-1 0,1 0 1,0 0-1,-1 0 0,-1 0 0,-3 0 136,-65 6 739,-108-6 1,74-2-950,59 5-198,44-2-70,0-1 0,-1 1 0,1-1 0,0 1 0,0 0 0,0 0 0,0 0 0,0 1 0,0-1 0,0 0 0,0 1 0,0-1 0,1 1 0,-1-1 0,0 1 0,-1 3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5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1 210 3618,'0'0'5586,"23"1"-5263,4 1-289,14 1 12,48 9-1,-83-11-5,0 0 0,-1 0 0,1 0-1,0-1 1,0 0 0,-1-1 0,1 1 0,0-1-1,0 0 1,6-2 0,-9 1-6,1 0 1,-1 0-1,1 0 0,-1 0 1,0-1-1,0 1 0,0-1 1,0 0-1,-1 0 0,1 0 1,-1 0-1,0 0 0,0-1 1,4-7-1,-2 2-17,-1-1 0,0 0-1,0 0 1,-1 0 0,0 0 0,-1 0 0,0 0 0,-1-1 0,-1-14 0,1 10-18,0 13-23,-1 0 1,1 0 0,-1 0-1,1 0 1,-1 0-1,0 0 1,0 0-1,1 0 1,-1 0-1,-1 1 1,1-1-1,0 0 1,0 1-1,-1-1 1,1 1 0,-1-1-1,1 1 1,-1 0-1,0-1 1,1 1-1,-1 0 1,0 0-1,0 0 1,0 1-1,0-1 1,0 0-1,0 1 1,0-1 0,0 1-1,0 0 1,-2-1-1,-11-1-55,0 0 0,0 1 0,-18 2 1,21-1 122,9 0-56,0 0-1,0 0 1,0 0-1,0 1 1,0-1 0,0 1-1,0 0 1,0 0-1,0 0 1,0 0 0,0 1-1,0-1 1,1 1-1,-1-1 1,1 1 0,-1 0-1,1 0 1,0 0-1,-1 0 1,-1 4-1,-11 8-41,14-13 100,-1 0 81,0 1 0,0 0 0,0 0 0,0 0 0,1 0 0,-1 0 0,1 0 0,-1 0 0,1 1 0,-2 2 1,2-4-64,-8 16-73,1 0 0,0 1 0,1-1 0,1 2 0,0-1 1,2 1-1,-4 27 0,3 13 1,2 65 0,3-102 1,0-20 16,0 0 0,1 0 0,-1 0 0,1 0 0,-1 0 0,1 0-1,0 0 1,0 0 0,0 0 0,0 0 0,0-1 0,0 1 0,0 0-1,0 0 1,1-1 0,-1 1 0,1-1 0,-1 0 0,1 1 0,0-1 0,-1 0-1,1 0 1,0 0 0,0 0 0,0 0 0,0 0 0,0-1 0,0 1 0,0 0-1,0-1 1,0 0 0,4 1 0,10 1 176,0-1-1,1-1 1,22-2-1,-11 1-84,128 1-140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155 38 3906,'0'0'1971,"-10"3"-1984,7-2 12,-2 0 5,0 0-1,1 1 0,-1-1 0,1 1 0,0 0 1,0 0-1,0 1 0,0-1 0,0 1 0,0 0 1,0 0-1,1 0 0,-1 0 0,1 1 1,-4 6-1,-3 4 112,1 1 0,0 0 0,2 1-1,0 0 1,0 0 0,2 0 0,0 1 0,1 0 0,0 0 0,2 0 0,-2 19 0,4-23-101,0-5-5,0 1 0,0-1 0,1 0 0,3 16 0,-3-22-6,-1 0 1,1 1 0,0-1-1,0 0 1,1 0 0,-1 0-1,0 0 1,1 0 0,-1 0 0,1 0-1,0 0 1,0 0 0,-1-1-1,1 1 1,0-1 0,1 0-1,-1 1 1,0-1 0,0 0-1,4 1 1,6 1-10,-1 0 0,1-1 0,-1-1 0,1 0 0,0-1 1,16-1-1,-1 1-46,-20-1 44,0 1 1,1-1-1,-1 0 1,0 0 0,0-1-1,0 0 1,-1 0-1,1-1 1,0 0-1,-1 0 1,1 0 0,-1-1-1,0 0 1,0 0-1,-1-1 1,1 1-1,8-11 1,-9 8 28,1 0 0,-1 0 1,-1-1-1,1 0 0,-1 0 0,-1 0 0,1 0 1,-1-1-1,-1 1 0,0-1 0,0 1 0,0-1 0,-1 0 1,0-12-1,-1-8-49,-1-43-232,0 67 254,0 0 0,0 1-1,0-1 1,-1 0 0,1 0 0,-1 0-1,0 1 1,-1-1 0,1 1-1,-1 0 1,-5-8 0,4 7 10,0 1 0,0-1 0,0 1 0,-1-1 0,1 1 0,-1 0 0,0 1-1,0-1 1,0 1 0,-1 0 0,1 1 0,-1-1 0,0 1 0,0 0 0,0 0 0,0 1 0,0 0 0,0 0 0,0 0 0,-12 1 0,17 0-44,-1 0 1,1 0 0,-1 1-1,1-1 1,-1 0 0,1 1 0,-1 0-1,1-1 1,0 1 0,-1 0-1,1-1 1,0 1 0,-1 0-1,1 0 1,0 0 0,0 0 0,0 0-1,0 0 1,0 0 0,0 1-1,0-1 1,1 0 0,-1 1-1,0-1 1,1 0 0,-1 1-1,1-1 1,-1 1 0,0 1 0,0 5-253,-1 0 1,1 0-1,0 0 1,1 10 0,0-17 267,0-1 0,0 1 0,0-1-1,0 1 1,0-1 0,1 0 0,-1 1 0,0-1 0,0 1 0,0-1 0,1 1 0,-1-1 0,0 0 0,1 1 0,-1-1 0,0 0-1,1 1 1,-1-1 0,0 0 0,1 1 0,-1-1 0,0 0 0,1 0 0,-1 1 0,1-1 0,-1 0 0,1 0 0,-1 0 0,1 0-1,-1 0 1,0 0 0,1 0 0,0 0 0,21 0-176,-13 0 50,27 0-629,2 0-709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2:35.094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0 56 4466,'0'0'1889,"9"14"-1529,-3-4-300,12 18 162,24 53 0,-8 24 643,-14-35-737,-20-70-93,0 1 1,0-1-1,0 1 1,0 0 0,1-1-1,-1 1 1,0 0-1,0-1 1,0 1 0,0-1-1,1 1 1,-1-1-1,0 1 1,1-1-1,-1 1 1,0-1 0,1 1-1,-1-1 1,1 1-1,-1-1 1,1 1-1,-1-1 1,1 0 0,-1 1-1,1-1 1,-1 0-1,2 1 1,4-17 304,-1-45-421,-4 50 133,-1-46-61,0 32 0,3-42 0,-2 62 28,0-1 0,0 0 0,1 0 0,0 0-1,0 1 1,0-1 0,0 1 0,1-1 0,0 1 0,0 0 0,1 0 0,4-5 0,-2 4-17,1 0-1,0 1 1,0 0 0,1 0 0,-1 1 0,1 0-1,0 0 1,0 1 0,0 0 0,16-4 0,-4 3-93,1 1 1,-1 0 0,31 1-1,-51 2 24,0 0 1,1 1-1,-1-1 0,0 0 0,1 0 0,-1 1 0,0-1 0,1 0 0,-1 1 1,0-1-1,0 0 0,0 1 0,1-1 0,-1 1 0,0-1 0,0 0 1,0 1-1,0-1 0,0 1 0,0-1 0,0 1 0,0-1 0,0 0 0,0 1 1,0-1-1,0 1 0,0-1 0,0 1 0,0-1 0,0 1 0,-1 1-402,1 13-2015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5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 0 2225,'0'5'10487,"0"32"-10008,-2 1-1,-9 48 1,8-63-478,0-1 1,2 1 0,1-1-1,3 32 1,8-28 72,-10-24-73,0 0-1,0 0 1,0 0-1,0 0 1,0 0-1,0 0 1,-1 1-1,1-1 0,0 0 1,-1 1-1,0 3 1,1-5 0,-1-1-1,0 1 1,1-1 0,-1 1 0,0-1 0,1 1 0,-1-1-1,1 1 1,-1-1 0,1 1 0,-1-1 0,1 0-1,-1 1 1,1-1 0,-1 0 0,1 1 0,0-1-1,-1 0 1,1 0 0,-1 1 0,1-1 0,0 0-1,-1 0 1,1 0 0,0 0 0,-1 0 0,1 0-1,1 0 1,24 0 17,-20 0-6,26 0-82,50-9-1,-76 9-281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203 1 3185,'0'0'3431,"7"0"-3337,30 0 2859,-62 0-1963,3 0-922,12-1-52,0 1 0,0 0 1,0 1-1,-17 3 0,24-2-24,-1-1 0,0 0 0,1 1 0,0 0 0,-1-1 0,1 1 0,0 1 0,0-1 0,0 0 0,0 1 0,0 0 0,1-1 0,-1 1 0,1 0 0,-1 1 0,-1 3 0,-7 12-13,1 2 0,1-1-1,1 1 1,1 0 0,0 1-1,-6 44 1,7-36-4,4-21 15,0 1 1,0-1-1,1 1 0,0-1 0,1 1 0,0-1 0,1 11 0,0-18 23,0-1 1,0 1-1,0-1 1,0 0 0,0 1-1,0-1 1,1 0-1,-1 0 1,0 0 0,1 0-1,-1 0 1,1 0-1,-1 0 1,1 0-1,-1-1 1,1 1 0,0 0-1,-1-1 1,1 0-1,2 1 1,41 8 284,-39-8-265,44 4 349,78-1-1,-128-4-499,1-1-1,-1 1 1,1-1 0,0 1-1,-1-1 1,1 0-1,-1 1 1,1-1 0,-1 0-1,0 1 1,1-1-1,-1 0 1,0 0 0,1 0-1,-1 1 1,0-1 0,0 0-1,0 0 1,1 0-1,-1 1 1,0-1 0,0 0-1,0 0 1,-1 0-1,1 1 1,0-1 0,0 0-1,-1-1 1,1-7-1593,3-12-3576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5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 1 3330,'0'0'4041,"0"34"-3243,3 110-504,-2-51-101,-2 274 417,-9-212 289,12-171-919,0-1-1,2 1 1,-1 0 0,2 0 0,8-19 0,0-1-73,-6 13 270,0 1 0,2 0 0,1 1 0,1 0 0,19-27 0,-30 47-150,1 0 1,0 0-1,0 0 1,0 0-1,0 0 1,1 1-1,-1-1 0,0 0 1,0 1-1,0-1 1,1 1-1,-1-1 1,0 1-1,0-1 0,1 1 1,-1 0-1,0 0 1,1 0-1,-1 0 0,0 0 1,1 0-1,-1 0 1,0 0-1,1 1 1,-1-1-1,0 0 0,1 1 1,1 0-1,0 0 15,-1 1-1,1-1 1,0 1 0,0-1-1,-1 1 1,1 0-1,-1 0 1,1 0 0,3 5-1,4 7 43,-1 0 0,-1 0 0,-1 1 0,0 0 0,0 1-1,-2-1 1,0 1 0,-1 0 0,0 1 0,-2-1 0,1 1 0,-2-1 0,-1 1-1,0-1 1,-4 28 0,-10 17 520,2-15-1331,9-15-3021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57"/>
    </inkml:context>
    <inkml:brush xml:id="br0">
      <inkml:brushProperty name="width" value="0.1" units="cm"/>
      <inkml:brushProperty name="height" value="0.1" units="cm"/>
      <inkml:brushProperty name="color" value="#CC66FF"/>
    </inkml:brush>
  </inkml:definitions>
  <inkml:trace contextRef="#ctx0" brushRef="#br0">185 23 4738,'0'0'3628,"-13"8"-3593,-8 6 118,0 1-1,1 1 1,-19 18 0,32-27-70,1-1 0,0 1 1,0 0-1,0 1 0,1-1 1,0 1-1,0 0 0,1 0 0,0 1 1,0-1-1,1 1 0,0 0 1,-3 18-1,6-24-85,0 0 1,-1 0-1,1 0 1,0 1-1,1-1 1,-1 0-1,0 0 1,1 0-1,0 0 0,0 0 1,0 0-1,0 0 1,0 0-1,4 5 1,-3-6 1,0 0 0,1 0 0,-1 0-1,1 0 1,-1 0 0,1-1 0,0 1 0,0-1 0,0 0 0,0 0 0,0 0 0,0 0 0,0 0 0,0-1 0,4 1 0,32 2 100,70-2 1,-98-2-91,-1 1 7,1-1 0,-1 0 1,1-1-1,-1 0 0,1-1 0,-1 0 1,0-1-1,0 0 0,-1 0 1,1-1-1,10-7 0,-14 8 0,0-1 0,-1 0 0,1 0 0,-1 0 0,0 0 0,0-1 0,-1 0 0,0 0 0,0 0 0,0-1 0,-1 1 0,0-1 0,0 0 0,0 0 0,-1 0 0,2-13 0,-1 7 45,-1 0 1,-1 0-1,0 0 0,0 0 1,-2 0-1,0 0 1,-3-19-1,3 30-44,0 0 0,0 0 0,0 0 1,0 1-1,-1-1 0,1 0 0,-1 0 0,1 1 1,-1-1-1,0 1 0,1-1 0,-1 1 0,0 0 1,0 0-1,0-1 0,0 2 0,0-1 0,0 0 1,0 0-1,-1 0 0,1 1 0,-4-1 0,-7-1-57,1 1 0,-25 0-1,25 2-105,-3-2-81,7 1 47,1 0 0,-1 0-1,0 1 1,1 0 0,-10 2-1,15-2 46,0-1 0,0 1 0,0 0-1,0 0 1,0 0 0,0 0 0,0 1-1,1-1 1,-1 0 0,0 1 0,1 0-1,-1-1 1,1 1 0,0 0 0,-1-1 0,1 1-1,0 0 1,0 0 0,0 0 0,1 0-1,-1 0 1,-1 4 0,-2 19-2427,4-3-1012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5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211 1 4786,'0'0'3042,"-1"12"-3101,-3 3 88,-1 1-1,0-1 1,-12 23 0,-6 17 259,-61 159 552,15-41-493,68-172-351,1 0 1,0-1-1,0 1 1,-1 0-1,1 0 1,0-1-1,0 1 1,0 0-1,0 0 1,0 0-1,0 0 1,0-1-1,0 1 1,0 0-1,0 0 1,0 0-1,1-1 1,-1 1-1,0 0 1,1 0-1,-1-1 1,0 1-1,1 0 1,-1-1-1,2 2 1,-1-1 3,1 1 0,-1-1 0,1 0 0,-1-1 0,1 1 1,0 0-1,-1 0 0,1-1 0,0 1 0,0-1 0,2 1 1,10 0 22,-1 0 0,25-3 0,-20 1-46,-10 2-228,0-1 1,0-1-1,0 1 0,-1-2 0,1 1 1,0-1-1,-1 0 0,1 0 0,11-6 0,-2-3-2187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5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0 105 4722,'0'0'2017,"164"-90"-2017,-122 82-16,-4 5-240,-6 0-2113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6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78 13 2353,'0'0'3255,"-11"-2"-2924,-30-8-227,40 10-104,0 0 1,0 0-1,1 0 1,-1 0-1,0 0 1,0 0 0,0 0-1,0 0 1,1 0-1,-1 0 1,0 0-1,0 0 1,1 1-1,-1-1 1,0 0-1,0 1 1,1-1-1,-1 0 1,0 1-1,1-1 1,-1 1 0,0-1-1,1 1 1,-1-1-1,1 1 1,-1 0-1,1-1 1,-1 1-1,1 0 1,-1-1-1,1 1 1,0 0-1,-1 0 1,1-1 0,0 1-1,0 0 1,-1 0-1,1 1 1,-2 32 2,3-28-3,-1 4 0,-1-1 0,1 0 0,1 0 0,0 0 0,3 14 0,-3-19 0,0-1 0,0 0 0,1 0 0,0 1 0,-1-1 0,1 0 0,0-1 0,1 1 0,-1 0 0,0-1 0,1 1 0,-1-1 0,1 1 0,0-1 0,4 2 0,0 0-15,1 1 1,0-2 0,-1 1 0,1-1-1,1-1 1,-1 1 0,0-1-1,1-1 1,-1 1 0,1-1 0,-1-1-1,1 0 1,12-1 0,-18 0 17,-1 0 1,0 1 0,1-1 0,-1-1 0,0 1 0,1 0-1,-1 0 1,0-1 0,0 1 0,0-1 0,0 0-1,0 0 1,-1 0 0,1 0 0,0 0 0,-1 0 0,0 0-1,1 0 1,-1 0 0,0-1 0,0 1 0,0 0-1,0-1 1,-1 1 0,1-1 0,-1 1 0,1-5-1,1-10 161,0 0 0,-1 0 0,-2-19 0,1 18 360,0 17-483,0 0 0,0-1 0,-1 1 1,1 0-1,0 0 0,-1-1 0,1 1 1,0 0-1,-1 0 0,0 0 0,1-1 1,-1 1-1,1 0 0,-1 0 0,0 0 1,0 0-1,0 0 0,0 0 0,0 1 1,-2-3-1,0 1 43,0 1 0,0-1 1,-1 1-1,1-1 0,0 1 0,-1 0 0,-5-1 1,-7 0 123,0 0 0,-27 2 1,33 0-219,-41 0-131,51 0 47,0 0 1,-1 0-1,1 1 1,0-1 0,-1 0-1,1 1 1,-1-1-1,1 0 1,0 0-1,0 1 1,-1-1-1,1 1 1,0-1-1,0 0 1,-1 1 0,1-1-1,0 1 1,0-1-1,0 0 1,0 1-1,0-1 1,-1 1-1,1-1 1,0 1-1,0-1 1,0 1 0,0-1-1,0 1 1,0-1-1,1 0 1,-1 1-1,0-1 1,0 1-1,0 0 1,1 2-470,-1 9-2321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6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35 119 272,'0'0'6240,"0"-15"-3873,-2 61-2356,-13 73 1,7-72-276,-2 76 0,10-123 245,0 0 0,1 1 0,-1-1 0,0 0 0,0 0 0,0 1 0,1-1 0,-1 0-1,0 0 1,0 1 0,1-1 0,-1 0 0,0 0 0,0 0 0,1 0 0,-1 0 0,0 1-1,1-1 1,-1 0 0,0 0 0,1 0 0,-1 0 0,0 0 0,0 0 0,1 0 0,-1 0-1,0 0 1,1 0 0,-1 0 0,0 0 0,1 0 0,-1 0 0,0-1 0,1 1 0,-1 0-1,0 0 1,0 0 0,1 0 0,-1 0 0,0-1 0,15-5 176,-9 0-144,1 0 1,-1 0-1,-1 0 1,1-1 0,-1 0-1,0 0 1,-1 0-1,5-9 1,1-6-19,13-36 0,-18 45-107,-3 8 77,0 1 0,0-1 1,0 0-1,-1 0 0,0 0 0,1-8 1,-2 12-78,1 7-82,-1-1 177,1 0-1,-1 1 1,1-1 0,-1 0-1,-1 1 1,0 5-1,0 6 16,0-8 0,1 0-1,0 0 1,1 0-1,0 0 1,1 0-1,0 0 1,0-1-1,1 1 0,0-1 1,0 1-1,1-1 1,0 0-1,1 0 1,-1-1-1,1 0 1,1 1-1,0-2 1,8 9-1,-12-13 6,0-1 0,0 1 0,0 0 0,0-1-1,0 0 1,1 0 0,-1 0 0,1 0 0,-1 0 0,1 0 0,-1 0-1,1-1 1,-1 1 0,1-1 0,-1 0 0,1 0 0,0 0-1,-1 0 1,1 0 0,0-1 0,-1 1 0,1-1 0,-1 1 0,1-1-1,2-1 1,-1 0 14,-1 0-1,0 0 1,0-1-1,0 1 1,-1 0-1,1-1 1,0 0-1,-1 1 1,0-1-1,0 0 1,0-1-1,0 1 1,0 0-1,0 0 1,-1-1 0,2-5-1,6-24 504,-2 0 1,-2 0-1,2-37 0,-5-105 3387,-2 101-2249,1 74-1937,0 0 0,0 0 0,0 0 0,0 0 0,0 0-1,0 0 1,-1 0 0,1 0 0,0 0 0,0 0 0,0 0 0,0 0 0,0 1-1,0-1 1,1 1 0,10 10-3066,-2 1-1855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6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63 96 3185,'0'0'3082,"-4"-1"-2962,3 1-114,-1 0 0,1 0 0,0-1 0,0 1 0,-1 0-1,1 1 1,0-1 0,-1 0 0,1 0 0,0 0 0,0 1 0,0-1 0,-1 1 0,1-1 0,0 1 0,0-1 0,0 1 0,0 0 0,0-1-1,0 1 1,0 0 0,0 0 0,0 0 0,0 0 0,0 0 0,1 0 0,-2 2 0,-1 3 12,0-1-1,0 1 1,1 0 0,0 0-1,-2 8 1,1-5-47,1-1-1,0 1 1,1-1 0,0 1-1,0 0 1,1-1 0,0 1-1,1 0 1,2 11 0,-2-18-2,-1-1 1,1 0 0,0 0 0,0 0 0,0 1 0,0-1 0,0 0 0,0 0 0,0-1-1,0 1 1,1 0 0,-1 0 0,0-1 0,1 1 0,-1 0 0,0-1 0,1 1-1,-1-1 1,0 0 0,1 1 0,-1-1 0,3 0 0,38 1-156,-28-2 168,-8 1 17,-1 0 0,1 0 0,0-1 0,0 1 0,0-2 0,-1 1 0,1 0 0,0-1 0,-1 0 0,0-1 0,7-3 0,-9 4 28,1-1-1,-1 0 1,0 1-1,0-1 1,0-1-1,-1 1 0,1 0 1,-1-1-1,0 1 1,0-1-1,0 0 1,0 1-1,-1-1 0,1 0 1,-1 0-1,1-8 1,0 2 107,-1 1 1,0-1-1,0 0 1,-1 0 0,-2-16-1,1 22-127,1 0-1,-1 0 1,0 0-1,0 0 1,0 0 0,-1 0-1,0 0 1,1 0-1,-1 1 1,0-1-1,-1 1 1,1-1-1,-1 1 1,1 0 0,-6-4-1,-2-1 63,0 1-1,-1 1 1,-19-9-1,26 13-117,0 0 0,-1 0-1,0 1 1,1-1-1,-1 1 1,0 0-1,0 1 1,0-1 0,0 1-1,1 0 1,-1 0-1,-8 2 1,12-1-21,-1 0-1,0 0 1,1 0 0,-1 1 0,1-1-1,-1 0 1,1 1 0,0-1 0,-1 1-1,1 0 1,0-1 0,0 1-1,0 0 1,0 0 0,0 0 0,1-1-1,-1 1 1,0 3 0,-8 36-1138,9-34 1001,0 20-654,0-27 839,0 1 0,0 0 0,1-1-1,-1 1 1,0 0 0,1-1-1,-1 1 1,1 0 0,-1-1-1,1 1 1,-1-1 0,1 1 0,-1-1-1,1 1 1,-1-1 0,1 1-1,0-1 1,-1 0 0,1 1 0,0-1-1,-1 0 1,1 1 0,0-1-1,-1 0 1,1 0 0,0 0 0,0 0-1,-1 1 1,2-1 0,52 0-771,-23 0-218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6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0 32 272</inkml:trace>
  <inkml:trace contextRef="#ctx0" brushRef="#br0" timeOffset="1">0 32 272,'190'-28'833,"-152"25"-204,-39 13-37,1 1 1,-2 0-1,0-1 1,0 0-1,-1 1 0,-6 16 1,2-8-495,5-10-58,0 1-1,0-1 1,1 1 0,1 0 0,-1 0-1,2 10 1,0 3 69,1-22-94,1-1 0,-1 1 1,1 0-1,-1-1 1,1 1-1,0-1 0,-1 0 1,1 0-1,-1 0 1,1 0-1,3-1 0,-2 1 54,79 0-2921,-76 0-131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42:35.095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7 171 3554,'0'0'2139,"8"4"-1533,-1 0-448,0-1 1,1 0-1,-1 0 1,1-1-1,-1 0 1,1 0-1,0-1 1,0 0-1,9 0 1,9 0 427,-15-1-448,0 0 0,0 0 0,0-1 0,16-3 0,-24 4-123,1-2 0,-1 1 0,0 0 0,1-1 0,-1 1 0,0-1 0,0 0 0,0 0-1,0 0 1,0-1 0,0 1 0,-1-1 0,1 1 0,-1-1 0,0 0 0,0 0-1,3-5 1,-1-1 31,-1 0-1,0 0 1,0 0 0,-1 0-1,0 0 1,-1 0-1,0-1 1,0 1-1,-1-1 1,-1-10-1,1 10 55,-2 9-106,-1 0 1,1 0 0,-1 0 0,1 1 0,-1-1-1,0 0 1,1 1 0,-1 0 0,0 0 0,-4 0-1,-8-2 10,-12-6 10,20 5-39,-1 1 0,1 0-1,-1 0 1,1 1 0,-1 0 0,-7 0-1,10 1 0,0 0 0,0 0 0,1 1-1,-1 0 1,0 0 0,0 1-1,1-1 1,-1 1 0,1 0 0,-1 0-1,1 0 1,0 1 0,0-1-1,0 1 1,0 0 0,0 1-1,1-1 1,-1 0 0,1 1 0,0 0-1,0 0 1,0 0 0,1 0-1,-1 0 1,1 1 0,0-1-1,-2 8 1,0 0 13,0 1 0,1-1 0,1 0-1,0 1 1,0-1 0,1 21 0,-1 13-7,-4 69 111,6-113-78,1-1 0,0 0 1,0 0-1,0 1 0,0-1 0,0 0 1,0 0-1,0 0 0,0-1 1,1 1-1,-1 0 0,0 0 0,1-1 1,-1 1-1,0 0 0,1-1 0,-1 1 1,1-1-1,-1 0 0,3 1 1,34 7 429,-36-8-408,28 4 612,0-1 1,39-3-1,-16-4-5550,-42 2 1221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6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61 4626,'0'0'4341,"4"47"-2570,5-16-1759,-2-9-8,-2 1 0,0-1 0,-1 1 0,0 28 0,-4-49-17,2 20 50,-3-22-47,1 1 0,0-1 0,0 1 0,0 0 0,1-1 0,-1 1 0,0-1 0,0 1 0,0 0 0,0-1 0,0 1 0,1-1 0,-1 1 0,0-1 0,1 1 0,-1-1 0,0 1 0,1-1 0,-1 1 0,0-1 0,1 1 0,-1-1 0,1 0 0,-1 1 0,1-1 0,-1 0 0,2 1 0,-2-1-81,16-203-330,-16 186 453,-1 11-34,1 0-1,0 0 1,0 0 0,1 0-1,2-10 1,-3 14-4,1 1 0,-1-1 1,1 0-1,0 1 0,0-1 0,0 1 1,0-1-1,0 1 0,0 0 0,0-1 1,1 1-1,-1 0 0,0 0 0,1 0 1,-1 0-1,1 0 0,-1 0 0,1 0 1,-1 1-1,1-1 0,0 0 0,-1 1 1,4-1-1,-3 0-4,28-6-55,0 1 0,0 2 0,37-2 0,-66 6 10,-1 1 0,1-1 0,-1 0 0,1 0 0,-1 0 0,1 1 0,-1-1 0,1 0 0,-1 1 0,0-1 0,1 0 0,-1 1 0,1-1 0,-1 1 0,0-1 0,1 0 0,-1 1 0,0-1 0,0 1 0,1-1 0,-1 1 0,0-1 0,0 1 0,0-1 0,0 1 0,0-1 0,1 1 0,-1-1 0,0 1 0,0-1 0,0 1 0,0 0 0,-1-1 0,1 1 0,0 0 0,-3 21-2017,-11 4-1375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6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273 0 4626,'0'0'1990,"-1"26"-1627,-1 191 163,2 100-219,0-316-312,-1-1 0,1 1 0,0 0 0,0-1 1,0 1-1,0 0 0,0-1 0,0 1 0,0 0 1,0-1-1,0 1 0,0-1 0,0 1 0,0 0 1,1-1-1,-1 1 0,0 0 0,0-1 0,1 1 1,-1-1-1,0 1 0,1 0 0,-1-1 0,1 1 1,-1-1-1,1 1 0,-1-1 0,1 0 0,-1 1 1,1-1-1,-1 1 0,1-1 0,-1 0 0,1 0 1,0 1-1,-1-1 0,1 0 0,0 0 0,-1 0 0,1 1 1,-1-1-1,1 0 0,0 0 0,0 0 0,0-30 296,0 2-201,0 17-59,-1-1 0,0 1 0,-1 0 0,-2-15 0,2 23-42,0 0 1,0 0-1,0 1 1,0-1-1,0 0 1,-1 1-1,1-1 1,-1 1-1,1-1 1,-1 1-1,0 0 1,0-1-1,0 1 1,0 0-1,-1 0 1,1 1-1,0-1 1,-1 0-1,0 1 1,1-1-1,-4 0 1,-7-2-71,0 1 0,0 0 0,-1 1 0,1 1 0,-1 0-1,0 0 1,-21 3 0,-2-1-127,34 0 202,1-1-1,0 1 1,-1 0 0,1 0-1,0 0 1,0 0-1,0 0 1,0 1 0,0-1-1,0 1 1,0-1-1,1 1 1,-1-1-1,1 1 1,-1 0 0,1 0-1,-1 0 1,1 0-1,0 0 1,-2 5 0,-18 44 71,17-32-73,0 0 1,1 1-1,1-1 1,1 23 512,15-42-78,199 0-2159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6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142 21 4594,'0'0'1862,"-11"-3"-1672,-34-13-374,42 16 171,1-1 1,-1 1 0,0 0-1,1 0 1,-1 0 0,1 0-1,-1 0 1,1 0 0,-1 1 0,1-1-1,-1 1 1,1 0 0,-1 0-1,1 0 1,0 0 0,-1 0-1,1 0 1,0 1 0,0-1-1,0 1 1,0-1 0,0 1 0,0 0-1,-2 3 1,1-2-48,1 0 1,-1 1 0,1-1-1,0 1 1,0-1-1,0 1 1,0 0-1,1 0 1,-1-1-1,1 1 1,0 0 0,0 8-1,1-12 33,1 1-1,-1 0 0,1 0 1,-1-1-1,1 1 0,-1 0 1,1-1-1,0 1 1,-1-1-1,1 1 0,0-1 1,0 1-1,0-1 1,-1 0-1,1 1 0,0-1 1,0 0-1,0 1 1,0-1-1,0 0 0,-1 0 1,1 0-1,0 0 0,0 0 1,0 0-1,0 0 1,1 0-1,37-1 532,-27 1-334,0 0-106,-6-1-40,1 1 0,-1 0 0,1 0 0,-1 1-1,1 0 1,-1 0 0,0 0 0,1 1 0,-1 0 0,0 0-1,0 1 1,6 3 0,30 18 32,-27-17 12,-1 1 0,0 0 0,-1 2 0,0-1 0,0 1 0,-1 1 0,15 17 0,-25-25 18,-1 1 1,1-1-1,-1 0 0,0 1 1,-1-1-1,1 0 0,0 1 1,-1-1-1,0 1 0,0-1 1,0 1-1,0-1 0,0 1 0,-1-1 1,0 1-1,0-1 0,0 1 1,0-1-1,0 0 0,0 0 1,-1 1-1,-3 4 0,-2-3 177,-1 0 0,1-1 1,0 0-1,-1-1 0,0 0 0,0 0 0,0-1 0,0 0 0,0 0 0,-14 1 1,-9-1 339,-49-3 1,25-1-2089,43 2-916,-4 0-1318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6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112 104 2113,'0'0'3607,"-10"-3"-3498,-2-2-98,8 3-6,1 0 0,-1 1-1,0-1 1,-1 1 0,1 0 0,0 0 0,0 0-1,0 1 1,-8-1 0,10 2 4,1 0 0,0 0 0,-1-1 0,1 1 0,0 0 0,0 1 0,0-1 0,0 0 0,0 0 0,0 0 0,0 1 1,0-1-1,1 0 0,-1 1 0,0-1 0,1 0 0,-1 1 0,0 1 0,-11 33 133,12-33-120,-3 5-16,1 0-1,0 0 0,1 0 1,0 0-1,0 0 0,1 1 1,0-1-1,0 0 0,1 0 1,2 9-1,-2-16-6,-1 0 1,1 0-1,0 0 1,0 0-1,0 0 1,0 0-1,0 0 1,0 0-1,0-1 1,1 1-1,-1 0 1,0-1-1,0 1 1,0 0-1,1-1 1,-1 0-1,0 1 1,1-1-1,1 0 1,30 3-8,-28-2 5,14 0 8,5 0 24,0 0 0,44-5 1,-66 4-21,1-1 0,-1 0 0,0 0 1,1 0-1,-1 0 0,1 0 0,-1-1 0,0 1 0,0-1 1,0 1-1,0-1 0,0 0 0,0 0 0,-1 0 0,1 0 1,0 0-1,-1 0 0,0 0 0,1 0 0,-1-1 0,0 1 1,0-1-1,0 1 0,-1 0 0,1-1 0,0 0 1,-1-3-1,3-10 35,-2 0 0,0-1 0,-3-22 1,1 11-148,1 22 66,0 0 0,0 0 0,-1 0 0,0 0 1,0 1-1,0-1 0,-1 0 0,-4-9 0,5 13 3,0 0 0,0 0 0,-1 0-1,1 1 1,-1-1 0,1 0 0,-1 0-1,0 1 1,1-1 0,-1 1 0,0-1 0,0 1-1,0 0 1,0 0 0,0 0 0,-1 0-1,1 0 1,0 0 0,0 1 0,-1-1-1,1 1 1,0 0 0,-1-1 0,-3 1 0,3 0-120,0 0 0,0 1 1,0-1-1,0 0 1,0 1-1,0 0 0,0-1 1,0 1-1,1 0 1,-1 0-1,0 1 0,1-1 1,-1 1-1,1-1 1,-1 1-1,1 0 0,0 0 1,-1 0-1,1 0 1,0 0-1,0 1 0,1-1 1,-1 0-1,0 1 1,1 0-1,0-1 0,-2 6 1,-10 15-933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6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27 0 3602,'0'0'3006,"0"11"-2939,-12 55 392,8-46-451,0 1 0,-2 37 0,6-57-10,0 0 1,0 0-1,0 0 0,0 0 1,0 0-1,0 0 1,0 1-1,0-1 0,1 0 1,-1 0-1,0 0 1,1 0-1,-1 0 0,1 0 1,-1 0-1,1 0 1,0 1-1,21 1 44,-22-3-42,16-1 98,1 0 1,-1-1-1,26-8 0,12-1-1432,-49 10-526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7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0 0 4482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7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46 18 2897,'0'0'5630,"-1"-3"-5198,-1-9-205,2 9-110,-1 3-116,1 1 0,-1-1-1,1 0 1,0 0 0,-1 1 0,1-1 0,0 0 0,-1 1 0,1-1 0,0 0-1,-1 1 1,1-1 0,0 0 0,0 1 0,-1-1 0,1 1 0,0-1-1,0 1 1,0-1 0,-1 1 0,1-1 0,0 0 0,0 1 0,0-1-1,0 1 1,0-1 0,0 2 0,-13 118 67,-3 10 16,13-107-121,1 0 1,1 32-1,1-52 16,0-2-144,0-30-433,2 19 568,0 1-1,1 0 0,0 0 0,0 0 1,1 0-1,0 1 0,0-1 0,1 1 1,8-10-1,2-6-43,18-33-792,55-71 0,-86 125 829,0 1 28,-1 0 0,1 0 0,-1 0 0,1 0 0,0 0 0,0 0 0,-1 1 0,1-1 0,1 1 0,-1-1 0,0 1 1,0 0-1,4-2 0,-5 3-50,21 58 179,-15-18 530,-2 0 1,-1 0-1,-2 0 1,-5 56-1,1-10-946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72"/>
    </inkml:context>
    <inkml:brush xml:id="br0">
      <inkml:brushProperty name="width" value="0.1" units="cm"/>
      <inkml:brushProperty name="height" value="0.1" units="cm"/>
      <inkml:brushProperty name="color" value="#CC66FF"/>
    </inkml:brush>
  </inkml:definitions>
  <inkml:trace contextRef="#ctx0" brushRef="#br0">223 16 2193,'0'0'4506,"16"-3"-4175,3 1-266,41-9 259,-60 33 4512,0-3-4165,-7 0-516,0 0 1,-2 0-1,0-1 0,0 0 1,-2 0-1,-16 20 0,-2 6 103,-176 344 262,201-362-8553,4-19 5277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73"/>
    </inkml:context>
    <inkml:brush xml:id="br0">
      <inkml:brushProperty name="width" value="0.1" units="cm"/>
      <inkml:brushProperty name="height" value="0.1" units="cm"/>
      <inkml:brushProperty name="color" value="#CC66FF"/>
    </inkml:brush>
  </inkml:definitions>
  <inkml:trace contextRef="#ctx0" brushRef="#br0">104 1 5090,'0'0'2738,"0"3"-2664,0 5 221,1 1 0,-2 0 0,1-1 0,-1 1 0,0-1 0,-1 1 0,0-1 0,0 1 1,-1-1-1,0 0 0,-7 13 0,-19 22 285,23-37-533,1 1 1,0-1-1,1 1 0,-1 0 0,1 0 0,1 0 0,-1 1 0,1-1 1,1 1-1,0 0 0,0 0 0,0 0 0,-1 14 0,3-22-45,0 1-1,0 0 0,0-1 1,0 1-1,-1 0 1,1-1-1,0 1 0,0 0 1,0-1-1,0 1 1,0-1-1,1 1 0,-1 0 1,0-1-1,0 1 1,0 0-1,1-1 0,-1 1 1,0-1-1,0 1 1,1 0-1,-1-1 0,1 1 1,-1-1-1,0 1 1,1-1-1,-1 1 0,1-1 1,-1 0-1,1 1 1,0-1-1,-1 0 0,1 1 1,-1-1-1,1 0 1,-1 1-1,1-1 0,0 0 1,-1 0-1,1 0 1,0 0-1,-1 0 0,1 0 1,0 0-1,-1 0 1,1 0-1,0 0 0,-1 0 1,1 0-1,0 0 1,-1 0-1,2-1 0,6 1-35,2-2-39,-1 1 0,0-1 0,0-1 0,0 0 0,0 0 0,0-1 0,0 0 0,-1 0 0,0-1 0,11-8 0,-6 5-1260,0 0 0,29-12 0,-21 14-1594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09:50:41.674"/>
    </inkml:context>
    <inkml:brush xml:id="br0">
      <inkml:brushProperty name="width" value="0.1" units="cm"/>
      <inkml:brushProperty name="height" value="0.1" units="cm"/>
      <inkml:brushProperty name="color" value="#CC66FF"/>
    </inkml:brush>
  </inkml:definitions>
  <inkml:trace contextRef="#ctx0" brushRef="#br0">1 1 8836,'0'0'4546,"0"40"-11973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ACAA6-D532-475F-83C7-0E9FDC5A730F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C44E3E-B9A4-441B-AA7E-48600DBE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014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4E3E-B9A4-441B-AA7E-48600DBED20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0500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4E3E-B9A4-441B-AA7E-48600DBED20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408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4E3E-B9A4-441B-AA7E-48600DBED20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1024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4E3E-B9A4-441B-AA7E-48600DBED20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974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4E3E-B9A4-441B-AA7E-48600DBED20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5374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4E3E-B9A4-441B-AA7E-48600DBED20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013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4E3E-B9A4-441B-AA7E-48600DBED20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1116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4E3E-B9A4-441B-AA7E-48600DBED20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322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4E3E-B9A4-441B-AA7E-48600DBED20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1414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4E3E-B9A4-441B-AA7E-48600DBED20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0323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4E3E-B9A4-441B-AA7E-48600DBED20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06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4E3E-B9A4-441B-AA7E-48600DBED20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309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4E3E-B9A4-441B-AA7E-48600DBED20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425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4E3E-B9A4-441B-AA7E-48600DBED20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8922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4E3E-B9A4-441B-AA7E-48600DBED20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736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4E3E-B9A4-441B-AA7E-48600DBED20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785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4E3E-B9A4-441B-AA7E-48600DBED20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1850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4E3E-B9A4-441B-AA7E-48600DBED20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5141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4E3E-B9A4-441B-AA7E-48600DBED20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597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4E3E-B9A4-441B-AA7E-48600DBED20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004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4E3E-B9A4-441B-AA7E-48600DBED20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998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4E3E-B9A4-441B-AA7E-48600DBED20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392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4E3E-B9A4-441B-AA7E-48600DBED20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299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4E3E-B9A4-441B-AA7E-48600DBED20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1616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4E3E-B9A4-441B-AA7E-48600DBED20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006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4E3E-B9A4-441B-AA7E-48600DBED20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6369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4E3E-B9A4-441B-AA7E-48600DBED20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2292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4E3E-B9A4-441B-AA7E-48600DBED20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508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4E3E-B9A4-441B-AA7E-48600DBED20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2396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4E3E-B9A4-441B-AA7E-48600DBED20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332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4E3E-B9A4-441B-AA7E-48600DBED20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7171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4E3E-B9A4-441B-AA7E-48600DBED20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3562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4E3E-B9A4-441B-AA7E-48600DBED20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269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4E3E-B9A4-441B-AA7E-48600DBED20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97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4E3E-B9A4-441B-AA7E-48600DBED20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520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4E3E-B9A4-441B-AA7E-48600DBED20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7546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4E3E-B9A4-441B-AA7E-48600DBED20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85784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4E3E-B9A4-441B-AA7E-48600DBED20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0612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4E3E-B9A4-441B-AA7E-48600DBED20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65879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4E3E-B9A4-441B-AA7E-48600DBED20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31789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4E3E-B9A4-441B-AA7E-48600DBED20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839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4E3E-B9A4-441B-AA7E-48600DBED20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52712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4E3E-B9A4-441B-AA7E-48600DBED20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46915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4E3E-B9A4-441B-AA7E-48600DBED20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89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4E3E-B9A4-441B-AA7E-48600DBED20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08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4E3E-B9A4-441B-AA7E-48600DBED20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906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4E3E-B9A4-441B-AA7E-48600DBED20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977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4E3E-B9A4-441B-AA7E-48600DBED20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799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4E3E-B9A4-441B-AA7E-48600DBED20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88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32FA-8E4C-4839-8ED3-A3C734400F59}" type="datetime1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00701" y="-55705"/>
            <a:ext cx="753545" cy="365125"/>
          </a:xfrm>
        </p:spPr>
        <p:txBody>
          <a:bodyPr/>
          <a:lstStyle>
            <a:lvl1pPr>
              <a:defRPr i="1"/>
            </a:lvl1pPr>
          </a:lstStyle>
          <a:p>
            <a:fld id="{929A3C91-49BD-407F-AF1D-CF364370D1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548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B74FD-155B-4399-8E3A-CAC6079A7010}" type="datetime1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603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A5440-0780-4FD3-AFD9-0B6E1FE6EFE2}" type="datetime1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35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3122B-ED75-4032-A75B-F20AF8997586}" type="datetime1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83737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EAF49-6C86-4948-8BED-0734359123A7}" type="datetime1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363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193EB-B89A-442C-9A4F-E81392A5F55D}" type="datetime1">
              <a:rPr lang="en-US" smtClean="0"/>
              <a:t>9/14/2022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209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183DD-6929-43FA-A15B-5C81D11AC875}" type="datetime1">
              <a:rPr lang="en-US" smtClean="0"/>
              <a:t>9/14/2022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47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34D31-F35C-495F-999B-9680DFFDAA7D}" type="datetime1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1322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FC444-8B10-4E3D-951D-5F2140FB5E0C}" type="datetime1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5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5269D-2E5E-4AF8-B46B-599597524C61}" type="datetime1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29219" y="6520583"/>
            <a:ext cx="753545" cy="365125"/>
          </a:xfrm>
        </p:spPr>
        <p:txBody>
          <a:bodyPr/>
          <a:lstStyle/>
          <a:p>
            <a:fld id="{929A3C91-49BD-407F-AF1D-CF364370D1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817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0A40-BD2D-48E2-91F6-83E8E528BD30}" type="datetime1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243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4739F-91A3-4127-946F-310F8F0520E9}" type="datetime1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07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8DECA-3B8D-417B-B63F-1140EF75BB36}" type="datetime1">
              <a:rPr lang="en-US" smtClean="0"/>
              <a:t>9/14/2022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09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088B7-D71B-47AD-9D57-00BA4036C283}" type="datetime1">
              <a:rPr lang="en-US" smtClean="0"/>
              <a:t>9/14/2022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632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7CB9D-A120-4F25-9946-1ACE25DA0D07}" type="datetime1">
              <a:rPr lang="en-US" smtClean="0"/>
              <a:t>9/14/2022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26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BA44-921C-45C9-8465-A7CC04AA1FB7}" type="datetime1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12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28BF2-4527-4CD0-A626-3547B553E1A9}" type="datetime1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434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7D76FFF0-8C8C-40AD-BC57-858215ABDAC7}" type="datetime1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4520" y="73602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929A3C91-49BD-407F-AF1D-CF364370D1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2274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customXml" Target="../ink/ink1.xml"/><Relationship Id="rId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customXml" Target="../ink/ink2.xml"/><Relationship Id="rId5" Type="http://schemas.openxmlformats.org/officeDocument/2006/relationships/image" Target="../media/image12.png"/><Relationship Id="rId15" Type="http://schemas.openxmlformats.org/officeDocument/2006/relationships/image" Target="../media/image18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11.png"/><Relationship Id="rId1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0.png"/><Relationship Id="rId42" Type="http://schemas.openxmlformats.org/officeDocument/2006/relationships/image" Target="../media/image38.png"/><Relationship Id="rId47" Type="http://schemas.openxmlformats.org/officeDocument/2006/relationships/customXml" Target="../ink/ink17.xml"/><Relationship Id="rId63" Type="http://schemas.openxmlformats.org/officeDocument/2006/relationships/customXml" Target="../ink/ink29.xml"/><Relationship Id="rId68" Type="http://schemas.openxmlformats.org/officeDocument/2006/relationships/image" Target="../media/image55.png"/><Relationship Id="rId89" Type="http://schemas.openxmlformats.org/officeDocument/2006/relationships/image" Target="../media/image62.png"/><Relationship Id="rId16" Type="http://schemas.openxmlformats.org/officeDocument/2006/relationships/image" Target="../media/image49.png"/><Relationship Id="rId32" Type="http://schemas.openxmlformats.org/officeDocument/2006/relationships/image" Target="../media/image33.png"/><Relationship Id="rId37" Type="http://schemas.openxmlformats.org/officeDocument/2006/relationships/customXml" Target="../ink/ink12.xml"/><Relationship Id="rId53" Type="http://schemas.openxmlformats.org/officeDocument/2006/relationships/customXml" Target="../ink/ink20.xml"/><Relationship Id="rId58" Type="http://schemas.openxmlformats.org/officeDocument/2006/relationships/customXml" Target="../ink/ink25.xml"/><Relationship Id="rId74" Type="http://schemas.openxmlformats.org/officeDocument/2006/relationships/image" Target="../media/image20.png"/><Relationship Id="rId79" Type="http://schemas.openxmlformats.org/officeDocument/2006/relationships/image" Target="../media/image40.png"/><Relationship Id="rId102" Type="http://schemas.openxmlformats.org/officeDocument/2006/relationships/customXml" Target="../ink/ink46.xml"/><Relationship Id="rId5" Type="http://schemas.openxmlformats.org/officeDocument/2006/relationships/customXml" Target="../ink/ink4.xml"/><Relationship Id="rId90" Type="http://schemas.openxmlformats.org/officeDocument/2006/relationships/customXml" Target="../ink/ink38.xml"/><Relationship Id="rId95" Type="http://schemas.openxmlformats.org/officeDocument/2006/relationships/customXml" Target="../ink/ink42.xml"/><Relationship Id="rId22" Type="http://schemas.openxmlformats.org/officeDocument/2006/relationships/image" Target="../media/image28.png"/><Relationship Id="rId27" Type="http://schemas.openxmlformats.org/officeDocument/2006/relationships/customXml" Target="../ink/ink7.xml"/><Relationship Id="rId30" Type="http://schemas.openxmlformats.org/officeDocument/2006/relationships/image" Target="../media/image32.png"/><Relationship Id="rId35" Type="http://schemas.openxmlformats.org/officeDocument/2006/relationships/customXml" Target="../ink/ink11.xml"/><Relationship Id="rId43" Type="http://schemas.openxmlformats.org/officeDocument/2006/relationships/customXml" Target="../ink/ink15.xml"/><Relationship Id="rId48" Type="http://schemas.openxmlformats.org/officeDocument/2006/relationships/image" Target="../media/image41.png"/><Relationship Id="rId56" Type="http://schemas.openxmlformats.org/officeDocument/2006/relationships/customXml" Target="../ink/ink23.xml"/><Relationship Id="rId14" Type="http://schemas.openxmlformats.org/officeDocument/2006/relationships/image" Target="../media/image48.png"/><Relationship Id="rId64" Type="http://schemas.openxmlformats.org/officeDocument/2006/relationships/image" Target="../media/image53.png"/><Relationship Id="rId69" Type="http://schemas.openxmlformats.org/officeDocument/2006/relationships/customXml" Target="../ink/ink32.xml"/><Relationship Id="rId77" Type="http://schemas.openxmlformats.org/officeDocument/2006/relationships/image" Target="../media/image22.png"/><Relationship Id="rId100" Type="http://schemas.openxmlformats.org/officeDocument/2006/relationships/image" Target="../media/image39.png"/><Relationship Id="rId51" Type="http://schemas.openxmlformats.org/officeDocument/2006/relationships/customXml" Target="../ink/ink19.xml"/><Relationship Id="rId8" Type="http://schemas.openxmlformats.org/officeDocument/2006/relationships/image" Target="../media/image45.png"/><Relationship Id="rId72" Type="http://schemas.openxmlformats.org/officeDocument/2006/relationships/image" Target="../media/image57.png"/><Relationship Id="rId93" Type="http://schemas.openxmlformats.org/officeDocument/2006/relationships/customXml" Target="../ink/ink41.xml"/><Relationship Id="rId98" Type="http://schemas.openxmlformats.org/officeDocument/2006/relationships/image" Target="../media/image38.png"/><Relationship Id="rId3" Type="http://schemas.openxmlformats.org/officeDocument/2006/relationships/customXml" Target="../ink/ink3.xml"/><Relationship Id="rId25" Type="http://schemas.openxmlformats.org/officeDocument/2006/relationships/customXml" Target="../ink/ink6.xml"/><Relationship Id="rId33" Type="http://schemas.openxmlformats.org/officeDocument/2006/relationships/customXml" Target="../ink/ink10.xml"/><Relationship Id="rId38" Type="http://schemas.openxmlformats.org/officeDocument/2006/relationships/image" Target="../media/image36.png"/><Relationship Id="rId46" Type="http://schemas.openxmlformats.org/officeDocument/2006/relationships/image" Target="../media/image40.png"/><Relationship Id="rId12" Type="http://schemas.openxmlformats.org/officeDocument/2006/relationships/image" Target="../media/image47.png"/><Relationship Id="rId59" Type="http://schemas.openxmlformats.org/officeDocument/2006/relationships/customXml" Target="../ink/ink26.xml"/><Relationship Id="rId67" Type="http://schemas.openxmlformats.org/officeDocument/2006/relationships/customXml" Target="../ink/ink31.xml"/><Relationship Id="rId103" Type="http://schemas.openxmlformats.org/officeDocument/2006/relationships/customXml" Target="../ink/ink47.xml"/><Relationship Id="rId41" Type="http://schemas.openxmlformats.org/officeDocument/2006/relationships/customXml" Target="../ink/ink14.xml"/><Relationship Id="rId54" Type="http://schemas.openxmlformats.org/officeDocument/2006/relationships/customXml" Target="../ink/ink21.xml"/><Relationship Id="rId20" Type="http://schemas.openxmlformats.org/officeDocument/2006/relationships/image" Target="../media/image51.png"/><Relationship Id="rId62" Type="http://schemas.openxmlformats.org/officeDocument/2006/relationships/image" Target="../media/image52.png"/><Relationship Id="rId70" Type="http://schemas.openxmlformats.org/officeDocument/2006/relationships/image" Target="../media/image56.png"/><Relationship Id="rId75" Type="http://schemas.openxmlformats.org/officeDocument/2006/relationships/customXml" Target="../ink/ink35.xml"/><Relationship Id="rId88" Type="http://schemas.openxmlformats.org/officeDocument/2006/relationships/customXml" Target="../ink/ink37.xml"/><Relationship Id="rId91" Type="http://schemas.openxmlformats.org/officeDocument/2006/relationships/customXml" Target="../ink/ink39.xml"/><Relationship Id="rId96" Type="http://schemas.openxmlformats.org/officeDocument/2006/relationships/image" Target="../media/image37.png"/><Relationship Id="rId83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23" Type="http://schemas.openxmlformats.org/officeDocument/2006/relationships/customXml" Target="../ink/ink5.xml"/><Relationship Id="rId28" Type="http://schemas.openxmlformats.org/officeDocument/2006/relationships/image" Target="../media/image31.png"/><Relationship Id="rId36" Type="http://schemas.openxmlformats.org/officeDocument/2006/relationships/image" Target="../media/image35.png"/><Relationship Id="rId49" Type="http://schemas.openxmlformats.org/officeDocument/2006/relationships/customXml" Target="../ink/ink18.xml"/><Relationship Id="rId57" Type="http://schemas.openxmlformats.org/officeDocument/2006/relationships/customXml" Target="../ink/ink24.xml"/><Relationship Id="rId31" Type="http://schemas.openxmlformats.org/officeDocument/2006/relationships/customXml" Target="../ink/ink9.xml"/><Relationship Id="rId44" Type="http://schemas.openxmlformats.org/officeDocument/2006/relationships/image" Target="../media/image39.png"/><Relationship Id="rId52" Type="http://schemas.openxmlformats.org/officeDocument/2006/relationships/image" Target="../media/image43.png"/><Relationship Id="rId10" Type="http://schemas.openxmlformats.org/officeDocument/2006/relationships/image" Target="../media/image46.png"/><Relationship Id="rId60" Type="http://schemas.openxmlformats.org/officeDocument/2006/relationships/customXml" Target="../ink/ink27.xml"/><Relationship Id="rId65" Type="http://schemas.openxmlformats.org/officeDocument/2006/relationships/customXml" Target="../ink/ink30.xml"/><Relationship Id="rId73" Type="http://schemas.openxmlformats.org/officeDocument/2006/relationships/customXml" Target="../ink/ink34.xml"/><Relationship Id="rId78" Type="http://schemas.openxmlformats.org/officeDocument/2006/relationships/customXml" Target="../ink/ink36.xml"/><Relationship Id="rId94" Type="http://schemas.openxmlformats.org/officeDocument/2006/relationships/image" Target="../media/image36.png"/><Relationship Id="rId99" Type="http://schemas.openxmlformats.org/officeDocument/2006/relationships/customXml" Target="../ink/ink44.xml"/><Relationship Id="rId101" Type="http://schemas.openxmlformats.org/officeDocument/2006/relationships/customXml" Target="../ink/ink45.xml"/><Relationship Id="rId81" Type="http://schemas.openxmlformats.org/officeDocument/2006/relationships/image" Target="../media/image41.png"/><Relationship Id="rId4" Type="http://schemas.openxmlformats.org/officeDocument/2006/relationships/image" Target="../media/image1910.png"/><Relationship Id="rId39" Type="http://schemas.openxmlformats.org/officeDocument/2006/relationships/customXml" Target="../ink/ink13.xml"/><Relationship Id="rId18" Type="http://schemas.openxmlformats.org/officeDocument/2006/relationships/image" Target="../media/image50.png"/><Relationship Id="rId34" Type="http://schemas.openxmlformats.org/officeDocument/2006/relationships/image" Target="../media/image34.png"/><Relationship Id="rId50" Type="http://schemas.openxmlformats.org/officeDocument/2006/relationships/image" Target="../media/image42.png"/><Relationship Id="rId55" Type="http://schemas.openxmlformats.org/officeDocument/2006/relationships/customXml" Target="../ink/ink22.xml"/><Relationship Id="rId76" Type="http://schemas.openxmlformats.org/officeDocument/2006/relationships/image" Target="../media/image21.png"/><Relationship Id="rId97" Type="http://schemas.openxmlformats.org/officeDocument/2006/relationships/customXml" Target="../ink/ink43.xml"/><Relationship Id="rId104" Type="http://schemas.openxmlformats.org/officeDocument/2006/relationships/image" Target="../media/image23.png"/><Relationship Id="rId71" Type="http://schemas.openxmlformats.org/officeDocument/2006/relationships/customXml" Target="../ink/ink33.xml"/><Relationship Id="rId92" Type="http://schemas.openxmlformats.org/officeDocument/2006/relationships/customXml" Target="../ink/ink40.xml"/><Relationship Id="rId2" Type="http://schemas.openxmlformats.org/officeDocument/2006/relationships/notesSlide" Target="../notesSlides/notesSlide13.xml"/><Relationship Id="rId29" Type="http://schemas.openxmlformats.org/officeDocument/2006/relationships/customXml" Target="../ink/ink8.xml"/><Relationship Id="rId24" Type="http://schemas.openxmlformats.org/officeDocument/2006/relationships/image" Target="../media/image29.png"/><Relationship Id="rId40" Type="http://schemas.openxmlformats.org/officeDocument/2006/relationships/image" Target="../media/image37.png"/><Relationship Id="rId45" Type="http://schemas.openxmlformats.org/officeDocument/2006/relationships/customXml" Target="../ink/ink16.xml"/><Relationship Id="rId66" Type="http://schemas.openxmlformats.org/officeDocument/2006/relationships/image" Target="../media/image54.png"/><Relationship Id="rId87" Type="http://schemas.openxmlformats.org/officeDocument/2006/relationships/image" Target="../media/image61.png"/><Relationship Id="rId61" Type="http://schemas.openxmlformats.org/officeDocument/2006/relationships/customXml" Target="../ink/ink28.xml"/></Relationships>
</file>

<file path=ppt/slides/_rels/slide1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05.xml"/><Relationship Id="rId21" Type="http://schemas.openxmlformats.org/officeDocument/2006/relationships/customXml" Target="../ink/ink57.xml"/><Relationship Id="rId42" Type="http://schemas.openxmlformats.org/officeDocument/2006/relationships/image" Target="../media/image52.png"/><Relationship Id="rId63" Type="http://schemas.openxmlformats.org/officeDocument/2006/relationships/customXml" Target="../ink/ink78.xml"/><Relationship Id="rId84" Type="http://schemas.openxmlformats.org/officeDocument/2006/relationships/image" Target="../media/image68.png"/><Relationship Id="rId138" Type="http://schemas.openxmlformats.org/officeDocument/2006/relationships/image" Target="../media/image33.png"/><Relationship Id="rId159" Type="http://schemas.openxmlformats.org/officeDocument/2006/relationships/customXml" Target="../ink/ink129.xml"/><Relationship Id="rId170" Type="http://schemas.openxmlformats.org/officeDocument/2006/relationships/customXml" Target="../ink/ink138.xml"/><Relationship Id="rId191" Type="http://schemas.openxmlformats.org/officeDocument/2006/relationships/image" Target="../media/image100.png"/><Relationship Id="rId107" Type="http://schemas.openxmlformats.org/officeDocument/2006/relationships/customXml" Target="../ink/ink100.xml"/><Relationship Id="rId11" Type="http://schemas.openxmlformats.org/officeDocument/2006/relationships/customXml" Target="../ink/ink52.xml"/><Relationship Id="rId32" Type="http://schemas.openxmlformats.org/officeDocument/2006/relationships/image" Target="../media/image47.png"/><Relationship Id="rId53" Type="http://schemas.openxmlformats.org/officeDocument/2006/relationships/customXml" Target="../ink/ink73.xml"/><Relationship Id="rId74" Type="http://schemas.openxmlformats.org/officeDocument/2006/relationships/image" Target="../media/image63.png"/><Relationship Id="rId128" Type="http://schemas.openxmlformats.org/officeDocument/2006/relationships/image" Target="../media/image28.png"/><Relationship Id="rId149" Type="http://schemas.openxmlformats.org/officeDocument/2006/relationships/customXml" Target="../ink/ink121.xml"/><Relationship Id="rId5" Type="http://schemas.openxmlformats.org/officeDocument/2006/relationships/customXml" Target="../ink/ink49.xml"/><Relationship Id="rId95" Type="http://schemas.openxmlformats.org/officeDocument/2006/relationships/customXml" Target="../ink/ink94.xml"/><Relationship Id="rId160" Type="http://schemas.openxmlformats.org/officeDocument/2006/relationships/customXml" Target="../ink/ink130.xml"/><Relationship Id="rId181" Type="http://schemas.openxmlformats.org/officeDocument/2006/relationships/customXml" Target="../ink/ink149.xml"/><Relationship Id="rId22" Type="http://schemas.openxmlformats.org/officeDocument/2006/relationships/image" Target="../media/image61.png"/><Relationship Id="rId43" Type="http://schemas.openxmlformats.org/officeDocument/2006/relationships/customXml" Target="../ink/ink68.xml"/><Relationship Id="rId64" Type="http://schemas.openxmlformats.org/officeDocument/2006/relationships/image" Target="../media/image55.png"/><Relationship Id="rId118" Type="http://schemas.openxmlformats.org/officeDocument/2006/relationships/image" Target="../media/image85.png"/><Relationship Id="rId139" Type="http://schemas.openxmlformats.org/officeDocument/2006/relationships/customXml" Target="../ink/ink116.xml"/><Relationship Id="rId85" Type="http://schemas.openxmlformats.org/officeDocument/2006/relationships/customXml" Target="../ink/ink89.xml"/><Relationship Id="rId150" Type="http://schemas.openxmlformats.org/officeDocument/2006/relationships/image" Target="../media/image93.png"/><Relationship Id="rId171" Type="http://schemas.openxmlformats.org/officeDocument/2006/relationships/customXml" Target="../ink/ink139.xml"/><Relationship Id="rId192" Type="http://schemas.openxmlformats.org/officeDocument/2006/relationships/customXml" Target="../ink/ink155.xml"/><Relationship Id="rId12" Type="http://schemas.openxmlformats.org/officeDocument/2006/relationships/image" Target="../media/image39.png"/><Relationship Id="rId33" Type="http://schemas.openxmlformats.org/officeDocument/2006/relationships/customXml" Target="../ink/ink63.xml"/><Relationship Id="rId108" Type="http://schemas.openxmlformats.org/officeDocument/2006/relationships/image" Target="../media/image80.png"/><Relationship Id="rId129" Type="http://schemas.openxmlformats.org/officeDocument/2006/relationships/customXml" Target="../ink/ink111.xml"/><Relationship Id="rId54" Type="http://schemas.openxmlformats.org/officeDocument/2006/relationships/image" Target="../media/image103.png"/><Relationship Id="rId75" Type="http://schemas.openxmlformats.org/officeDocument/2006/relationships/customXml" Target="../ink/ink84.xml"/><Relationship Id="rId96" Type="http://schemas.openxmlformats.org/officeDocument/2006/relationships/image" Target="../media/image74.png"/><Relationship Id="rId140" Type="http://schemas.openxmlformats.org/officeDocument/2006/relationships/image" Target="../media/image34.png"/><Relationship Id="rId161" Type="http://schemas.openxmlformats.org/officeDocument/2006/relationships/customXml" Target="../ink/ink131.xml"/><Relationship Id="rId182" Type="http://schemas.openxmlformats.org/officeDocument/2006/relationships/customXml" Target="../ink/ink150.xml"/><Relationship Id="rId6" Type="http://schemas.openxmlformats.org/officeDocument/2006/relationships/image" Target="../media/image36.png"/><Relationship Id="rId23" Type="http://schemas.openxmlformats.org/officeDocument/2006/relationships/customXml" Target="../ink/ink58.xml"/><Relationship Id="rId119" Type="http://schemas.openxmlformats.org/officeDocument/2006/relationships/customXml" Target="../ink/ink106.xml"/><Relationship Id="rId44" Type="http://schemas.openxmlformats.org/officeDocument/2006/relationships/image" Target="../media/image53.png"/><Relationship Id="rId65" Type="http://schemas.openxmlformats.org/officeDocument/2006/relationships/customXml" Target="../ink/ink79.xml"/><Relationship Id="rId86" Type="http://schemas.openxmlformats.org/officeDocument/2006/relationships/image" Target="../media/image69.png"/><Relationship Id="rId130" Type="http://schemas.openxmlformats.org/officeDocument/2006/relationships/image" Target="../media/image29.png"/><Relationship Id="rId151" Type="http://schemas.openxmlformats.org/officeDocument/2006/relationships/customXml" Target="../ink/ink122.xml"/><Relationship Id="rId172" Type="http://schemas.openxmlformats.org/officeDocument/2006/relationships/customXml" Target="../ink/ink140.xml"/><Relationship Id="rId193" Type="http://schemas.openxmlformats.org/officeDocument/2006/relationships/image" Target="../media/image101.png"/><Relationship Id="rId13" Type="http://schemas.openxmlformats.org/officeDocument/2006/relationships/customXml" Target="../ink/ink53.xml"/><Relationship Id="rId109" Type="http://schemas.openxmlformats.org/officeDocument/2006/relationships/customXml" Target="../ink/ink101.xml"/><Relationship Id="rId34" Type="http://schemas.openxmlformats.org/officeDocument/2006/relationships/image" Target="../media/image48.png"/><Relationship Id="rId50" Type="http://schemas.openxmlformats.org/officeDocument/2006/relationships/image" Target="../media/image210.png"/><Relationship Id="rId55" Type="http://schemas.openxmlformats.org/officeDocument/2006/relationships/customXml" Target="../ink/ink74.xml"/><Relationship Id="rId76" Type="http://schemas.openxmlformats.org/officeDocument/2006/relationships/image" Target="../media/image64.png"/><Relationship Id="rId97" Type="http://schemas.openxmlformats.org/officeDocument/2006/relationships/customXml" Target="../ink/ink95.xml"/><Relationship Id="rId104" Type="http://schemas.openxmlformats.org/officeDocument/2006/relationships/image" Target="../media/image78.png"/><Relationship Id="rId120" Type="http://schemas.openxmlformats.org/officeDocument/2006/relationships/image" Target="../media/image86.png"/><Relationship Id="rId125" Type="http://schemas.openxmlformats.org/officeDocument/2006/relationships/customXml" Target="../ink/ink109.xml"/><Relationship Id="rId141" Type="http://schemas.openxmlformats.org/officeDocument/2006/relationships/customXml" Target="../ink/ink117.xml"/><Relationship Id="rId146" Type="http://schemas.openxmlformats.org/officeDocument/2006/relationships/image" Target="../media/image91.png"/><Relationship Id="rId167" Type="http://schemas.openxmlformats.org/officeDocument/2006/relationships/customXml" Target="../ink/ink135.xml"/><Relationship Id="rId188" Type="http://schemas.openxmlformats.org/officeDocument/2006/relationships/customXml" Target="../ink/ink153.xml"/><Relationship Id="rId7" Type="http://schemas.openxmlformats.org/officeDocument/2006/relationships/customXml" Target="../ink/ink50.xml"/><Relationship Id="rId71" Type="http://schemas.openxmlformats.org/officeDocument/2006/relationships/customXml" Target="../ink/ink82.xml"/><Relationship Id="rId92" Type="http://schemas.openxmlformats.org/officeDocument/2006/relationships/image" Target="../media/image72.png"/><Relationship Id="rId162" Type="http://schemas.openxmlformats.org/officeDocument/2006/relationships/image" Target="../media/image95.png"/><Relationship Id="rId183" Type="http://schemas.openxmlformats.org/officeDocument/2006/relationships/customXml" Target="../ink/ink151.xml"/><Relationship Id="rId2" Type="http://schemas.openxmlformats.org/officeDocument/2006/relationships/notesSlide" Target="../notesSlides/notesSlide14.xml"/><Relationship Id="rId29" Type="http://schemas.openxmlformats.org/officeDocument/2006/relationships/customXml" Target="../ink/ink61.xml"/><Relationship Id="rId24" Type="http://schemas.openxmlformats.org/officeDocument/2006/relationships/image" Target="../media/image62.png"/><Relationship Id="rId40" Type="http://schemas.openxmlformats.org/officeDocument/2006/relationships/image" Target="../media/image51.png"/><Relationship Id="rId45" Type="http://schemas.openxmlformats.org/officeDocument/2006/relationships/customXml" Target="../ink/ink69.xml"/><Relationship Id="rId66" Type="http://schemas.openxmlformats.org/officeDocument/2006/relationships/image" Target="../media/image56.png"/><Relationship Id="rId87" Type="http://schemas.openxmlformats.org/officeDocument/2006/relationships/customXml" Target="../ink/ink90.xml"/><Relationship Id="rId110" Type="http://schemas.openxmlformats.org/officeDocument/2006/relationships/image" Target="../media/image81.png"/><Relationship Id="rId115" Type="http://schemas.openxmlformats.org/officeDocument/2006/relationships/customXml" Target="../ink/ink104.xml"/><Relationship Id="rId131" Type="http://schemas.openxmlformats.org/officeDocument/2006/relationships/customXml" Target="../ink/ink112.xml"/><Relationship Id="rId136" Type="http://schemas.openxmlformats.org/officeDocument/2006/relationships/image" Target="../media/image32.png"/><Relationship Id="rId157" Type="http://schemas.openxmlformats.org/officeDocument/2006/relationships/customXml" Target="../ink/ink127.xml"/><Relationship Id="rId178" Type="http://schemas.openxmlformats.org/officeDocument/2006/relationships/customXml" Target="../ink/ink146.xml"/><Relationship Id="rId61" Type="http://schemas.openxmlformats.org/officeDocument/2006/relationships/customXml" Target="../ink/ink77.xml"/><Relationship Id="rId82" Type="http://schemas.openxmlformats.org/officeDocument/2006/relationships/image" Target="../media/image67.png"/><Relationship Id="rId152" Type="http://schemas.openxmlformats.org/officeDocument/2006/relationships/image" Target="../media/image94.png"/><Relationship Id="rId173" Type="http://schemas.openxmlformats.org/officeDocument/2006/relationships/customXml" Target="../ink/ink141.xml"/><Relationship Id="rId194" Type="http://schemas.openxmlformats.org/officeDocument/2006/relationships/image" Target="../media/image102.png"/><Relationship Id="rId19" Type="http://schemas.openxmlformats.org/officeDocument/2006/relationships/customXml" Target="../ink/ink56.xml"/><Relationship Id="rId14" Type="http://schemas.openxmlformats.org/officeDocument/2006/relationships/image" Target="../media/image40.png"/><Relationship Id="rId30" Type="http://schemas.openxmlformats.org/officeDocument/2006/relationships/image" Target="../media/image46.png"/><Relationship Id="rId35" Type="http://schemas.openxmlformats.org/officeDocument/2006/relationships/customXml" Target="../ink/ink64.xml"/><Relationship Id="rId56" Type="http://schemas.openxmlformats.org/officeDocument/2006/relationships/image" Target="../media/image24.png"/><Relationship Id="rId77" Type="http://schemas.openxmlformats.org/officeDocument/2006/relationships/customXml" Target="../ink/ink85.xml"/><Relationship Id="rId100" Type="http://schemas.openxmlformats.org/officeDocument/2006/relationships/image" Target="../media/image76.png"/><Relationship Id="rId105" Type="http://schemas.openxmlformats.org/officeDocument/2006/relationships/customXml" Target="../ink/ink99.xml"/><Relationship Id="rId126" Type="http://schemas.openxmlformats.org/officeDocument/2006/relationships/image" Target="../media/image89.png"/><Relationship Id="rId147" Type="http://schemas.openxmlformats.org/officeDocument/2006/relationships/customXml" Target="../ink/ink120.xml"/><Relationship Id="rId168" Type="http://schemas.openxmlformats.org/officeDocument/2006/relationships/customXml" Target="../ink/ink136.xml"/><Relationship Id="rId8" Type="http://schemas.openxmlformats.org/officeDocument/2006/relationships/image" Target="../media/image37.png"/><Relationship Id="rId51" Type="http://schemas.openxmlformats.org/officeDocument/2006/relationships/customXml" Target="../ink/ink72.xml"/><Relationship Id="rId72" Type="http://schemas.openxmlformats.org/officeDocument/2006/relationships/image" Target="../media/image59.png"/><Relationship Id="rId93" Type="http://schemas.openxmlformats.org/officeDocument/2006/relationships/customXml" Target="../ink/ink93.xml"/><Relationship Id="rId98" Type="http://schemas.openxmlformats.org/officeDocument/2006/relationships/image" Target="../media/image75.png"/><Relationship Id="rId121" Type="http://schemas.openxmlformats.org/officeDocument/2006/relationships/customXml" Target="../ink/ink107.xml"/><Relationship Id="rId142" Type="http://schemas.openxmlformats.org/officeDocument/2006/relationships/image" Target="../media/image35.png"/><Relationship Id="rId163" Type="http://schemas.openxmlformats.org/officeDocument/2006/relationships/customXml" Target="../ink/ink132.xml"/><Relationship Id="rId184" Type="http://schemas.openxmlformats.org/officeDocument/2006/relationships/image" Target="../media/image97.png"/><Relationship Id="rId189" Type="http://schemas.openxmlformats.org/officeDocument/2006/relationships/image" Target="../media/image99.png"/><Relationship Id="rId3" Type="http://schemas.openxmlformats.org/officeDocument/2006/relationships/customXml" Target="../ink/ink48.xml"/><Relationship Id="rId25" Type="http://schemas.openxmlformats.org/officeDocument/2006/relationships/customXml" Target="../ink/ink59.xml"/><Relationship Id="rId46" Type="http://schemas.openxmlformats.org/officeDocument/2006/relationships/image" Target="../media/image54.png"/><Relationship Id="rId67" Type="http://schemas.openxmlformats.org/officeDocument/2006/relationships/customXml" Target="../ink/ink80.xml"/><Relationship Id="rId116" Type="http://schemas.openxmlformats.org/officeDocument/2006/relationships/image" Target="../media/image84.png"/><Relationship Id="rId137" Type="http://schemas.openxmlformats.org/officeDocument/2006/relationships/customXml" Target="../ink/ink115.xml"/><Relationship Id="rId158" Type="http://schemas.openxmlformats.org/officeDocument/2006/relationships/customXml" Target="../ink/ink128.xml"/><Relationship Id="rId20" Type="http://schemas.openxmlformats.org/officeDocument/2006/relationships/image" Target="../media/image43.png"/><Relationship Id="rId41" Type="http://schemas.openxmlformats.org/officeDocument/2006/relationships/customXml" Target="../ink/ink67.xml"/><Relationship Id="rId62" Type="http://schemas.openxmlformats.org/officeDocument/2006/relationships/image" Target="../media/image27.png"/><Relationship Id="rId83" Type="http://schemas.openxmlformats.org/officeDocument/2006/relationships/customXml" Target="../ink/ink88.xml"/><Relationship Id="rId88" Type="http://schemas.openxmlformats.org/officeDocument/2006/relationships/image" Target="../media/image70.png"/><Relationship Id="rId111" Type="http://schemas.openxmlformats.org/officeDocument/2006/relationships/customXml" Target="../ink/ink102.xml"/><Relationship Id="rId132" Type="http://schemas.openxmlformats.org/officeDocument/2006/relationships/image" Target="../media/image30.png"/><Relationship Id="rId153" Type="http://schemas.openxmlformats.org/officeDocument/2006/relationships/customXml" Target="../ink/ink123.xml"/><Relationship Id="rId174" Type="http://schemas.openxmlformats.org/officeDocument/2006/relationships/customXml" Target="../ink/ink142.xml"/><Relationship Id="rId179" Type="http://schemas.openxmlformats.org/officeDocument/2006/relationships/customXml" Target="../ink/ink147.xml"/><Relationship Id="rId195" Type="http://schemas.openxmlformats.org/officeDocument/2006/relationships/image" Target="../media/image23.png"/><Relationship Id="rId190" Type="http://schemas.openxmlformats.org/officeDocument/2006/relationships/customXml" Target="../ink/ink154.xml"/><Relationship Id="rId15" Type="http://schemas.openxmlformats.org/officeDocument/2006/relationships/customXml" Target="../ink/ink54.xml"/><Relationship Id="rId36" Type="http://schemas.openxmlformats.org/officeDocument/2006/relationships/image" Target="../media/image49.png"/><Relationship Id="rId57" Type="http://schemas.openxmlformats.org/officeDocument/2006/relationships/customXml" Target="../ink/ink75.xml"/><Relationship Id="rId106" Type="http://schemas.openxmlformats.org/officeDocument/2006/relationships/image" Target="../media/image79.png"/><Relationship Id="rId127" Type="http://schemas.openxmlformats.org/officeDocument/2006/relationships/customXml" Target="../ink/ink110.xml"/><Relationship Id="rId10" Type="http://schemas.openxmlformats.org/officeDocument/2006/relationships/image" Target="../media/image38.png"/><Relationship Id="rId31" Type="http://schemas.openxmlformats.org/officeDocument/2006/relationships/customXml" Target="../ink/ink62.xml"/><Relationship Id="rId52" Type="http://schemas.openxmlformats.org/officeDocument/2006/relationships/image" Target="../media/image60.png"/><Relationship Id="rId73" Type="http://schemas.openxmlformats.org/officeDocument/2006/relationships/customXml" Target="../ink/ink83.xml"/><Relationship Id="rId78" Type="http://schemas.openxmlformats.org/officeDocument/2006/relationships/image" Target="../media/image65.png"/><Relationship Id="rId94" Type="http://schemas.openxmlformats.org/officeDocument/2006/relationships/image" Target="../media/image73.png"/><Relationship Id="rId99" Type="http://schemas.openxmlformats.org/officeDocument/2006/relationships/customXml" Target="../ink/ink96.xml"/><Relationship Id="rId101" Type="http://schemas.openxmlformats.org/officeDocument/2006/relationships/customXml" Target="../ink/ink97.xml"/><Relationship Id="rId122" Type="http://schemas.openxmlformats.org/officeDocument/2006/relationships/image" Target="../media/image87.png"/><Relationship Id="rId143" Type="http://schemas.openxmlformats.org/officeDocument/2006/relationships/customXml" Target="../ink/ink118.xml"/><Relationship Id="rId148" Type="http://schemas.openxmlformats.org/officeDocument/2006/relationships/image" Target="../media/image92.png"/><Relationship Id="rId164" Type="http://schemas.openxmlformats.org/officeDocument/2006/relationships/image" Target="../media/image96.png"/><Relationship Id="rId169" Type="http://schemas.openxmlformats.org/officeDocument/2006/relationships/customXml" Target="../ink/ink137.xml"/><Relationship Id="rId185" Type="http://schemas.openxmlformats.org/officeDocument/2006/relationships/customXml" Target="../ink/ink152.xml"/><Relationship Id="rId4" Type="http://schemas.openxmlformats.org/officeDocument/2006/relationships/image" Target="../media/image1910.png"/><Relationship Id="rId9" Type="http://schemas.openxmlformats.org/officeDocument/2006/relationships/customXml" Target="../ink/ink51.xml"/><Relationship Id="rId180" Type="http://schemas.openxmlformats.org/officeDocument/2006/relationships/customXml" Target="../ink/ink148.xml"/><Relationship Id="rId26" Type="http://schemas.openxmlformats.org/officeDocument/2006/relationships/image" Target="../media/image44.png"/><Relationship Id="rId47" Type="http://schemas.openxmlformats.org/officeDocument/2006/relationships/customXml" Target="../ink/ink70.xml"/><Relationship Id="rId68" Type="http://schemas.openxmlformats.org/officeDocument/2006/relationships/image" Target="../media/image57.png"/><Relationship Id="rId89" Type="http://schemas.openxmlformats.org/officeDocument/2006/relationships/customXml" Target="../ink/ink91.xml"/><Relationship Id="rId112" Type="http://schemas.openxmlformats.org/officeDocument/2006/relationships/image" Target="../media/image82.png"/><Relationship Id="rId133" Type="http://schemas.openxmlformats.org/officeDocument/2006/relationships/customXml" Target="../ink/ink113.xml"/><Relationship Id="rId154" Type="http://schemas.openxmlformats.org/officeDocument/2006/relationships/customXml" Target="../ink/ink124.xml"/><Relationship Id="rId175" Type="http://schemas.openxmlformats.org/officeDocument/2006/relationships/customXml" Target="../ink/ink143.xml"/><Relationship Id="rId196" Type="http://schemas.openxmlformats.org/officeDocument/2006/relationships/image" Target="../media/image22.png"/><Relationship Id="rId16" Type="http://schemas.openxmlformats.org/officeDocument/2006/relationships/image" Target="../media/image41.png"/><Relationship Id="rId37" Type="http://schemas.openxmlformats.org/officeDocument/2006/relationships/customXml" Target="../ink/ink65.xml"/><Relationship Id="rId58" Type="http://schemas.openxmlformats.org/officeDocument/2006/relationships/image" Target="../media/image25.png"/><Relationship Id="rId79" Type="http://schemas.openxmlformats.org/officeDocument/2006/relationships/customXml" Target="../ink/ink86.xml"/><Relationship Id="rId102" Type="http://schemas.openxmlformats.org/officeDocument/2006/relationships/image" Target="../media/image77.png"/><Relationship Id="rId123" Type="http://schemas.openxmlformats.org/officeDocument/2006/relationships/customXml" Target="../ink/ink108.xml"/><Relationship Id="rId144" Type="http://schemas.openxmlformats.org/officeDocument/2006/relationships/image" Target="../media/image90.png"/><Relationship Id="rId90" Type="http://schemas.openxmlformats.org/officeDocument/2006/relationships/image" Target="../media/image71.png"/><Relationship Id="rId165" Type="http://schemas.openxmlformats.org/officeDocument/2006/relationships/customXml" Target="../ink/ink133.xml"/><Relationship Id="rId27" Type="http://schemas.openxmlformats.org/officeDocument/2006/relationships/customXml" Target="../ink/ink60.xml"/><Relationship Id="rId48" Type="http://schemas.openxmlformats.org/officeDocument/2006/relationships/image" Target="../media/image200.png"/><Relationship Id="rId69" Type="http://schemas.openxmlformats.org/officeDocument/2006/relationships/customXml" Target="../ink/ink81.xml"/><Relationship Id="rId113" Type="http://schemas.openxmlformats.org/officeDocument/2006/relationships/customXml" Target="../ink/ink103.xml"/><Relationship Id="rId134" Type="http://schemas.openxmlformats.org/officeDocument/2006/relationships/image" Target="../media/image31.png"/><Relationship Id="rId80" Type="http://schemas.openxmlformats.org/officeDocument/2006/relationships/image" Target="../media/image66.png"/><Relationship Id="rId155" Type="http://schemas.openxmlformats.org/officeDocument/2006/relationships/customXml" Target="../ink/ink125.xml"/><Relationship Id="rId176" Type="http://schemas.openxmlformats.org/officeDocument/2006/relationships/customXml" Target="../ink/ink144.xml"/><Relationship Id="rId17" Type="http://schemas.openxmlformats.org/officeDocument/2006/relationships/customXml" Target="../ink/ink55.xml"/><Relationship Id="rId38" Type="http://schemas.openxmlformats.org/officeDocument/2006/relationships/image" Target="../media/image50.png"/><Relationship Id="rId59" Type="http://schemas.openxmlformats.org/officeDocument/2006/relationships/customXml" Target="../ink/ink76.xml"/><Relationship Id="rId103" Type="http://schemas.openxmlformats.org/officeDocument/2006/relationships/customXml" Target="../ink/ink98.xml"/><Relationship Id="rId124" Type="http://schemas.openxmlformats.org/officeDocument/2006/relationships/image" Target="../media/image88.png"/><Relationship Id="rId70" Type="http://schemas.openxmlformats.org/officeDocument/2006/relationships/image" Target="../media/image58.png"/><Relationship Id="rId91" Type="http://schemas.openxmlformats.org/officeDocument/2006/relationships/customXml" Target="../ink/ink92.xml"/><Relationship Id="rId145" Type="http://schemas.openxmlformats.org/officeDocument/2006/relationships/customXml" Target="../ink/ink119.xml"/><Relationship Id="rId166" Type="http://schemas.openxmlformats.org/officeDocument/2006/relationships/customXml" Target="../ink/ink134.xml"/><Relationship Id="rId187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8" Type="http://schemas.openxmlformats.org/officeDocument/2006/relationships/image" Target="../media/image45.png"/><Relationship Id="rId49" Type="http://schemas.openxmlformats.org/officeDocument/2006/relationships/customXml" Target="../ink/ink71.xml"/><Relationship Id="rId114" Type="http://schemas.openxmlformats.org/officeDocument/2006/relationships/image" Target="../media/image83.png"/><Relationship Id="rId60" Type="http://schemas.openxmlformats.org/officeDocument/2006/relationships/image" Target="../media/image26.png"/><Relationship Id="rId81" Type="http://schemas.openxmlformats.org/officeDocument/2006/relationships/customXml" Target="../ink/ink87.xml"/><Relationship Id="rId135" Type="http://schemas.openxmlformats.org/officeDocument/2006/relationships/customXml" Target="../ink/ink114.xml"/><Relationship Id="rId156" Type="http://schemas.openxmlformats.org/officeDocument/2006/relationships/customXml" Target="../ink/ink126.xml"/><Relationship Id="rId177" Type="http://schemas.openxmlformats.org/officeDocument/2006/relationships/customXml" Target="../ink/ink145.xml"/><Relationship Id="rId18" Type="http://schemas.openxmlformats.org/officeDocument/2006/relationships/image" Target="../media/image42.png"/><Relationship Id="rId39" Type="http://schemas.openxmlformats.org/officeDocument/2006/relationships/customXml" Target="../ink/ink66.xml"/></Relationships>
</file>

<file path=ppt/slides/_rels/slide15.xml.rels><?xml version="1.0" encoding="UTF-8" standalone="yes"?>
<Relationships xmlns="http://schemas.openxmlformats.org/package/2006/relationships"><Relationship Id="rId21" Type="http://schemas.openxmlformats.org/officeDocument/2006/relationships/customXml" Target="../ink/ink165.xml"/><Relationship Id="rId63" Type="http://schemas.openxmlformats.org/officeDocument/2006/relationships/customXml" Target="../ink/ink183.xml"/><Relationship Id="rId366" Type="http://schemas.openxmlformats.org/officeDocument/2006/relationships/customXml" Target="../ink/ink208.xml"/><Relationship Id="rId531" Type="http://schemas.openxmlformats.org/officeDocument/2006/relationships/image" Target="../media/image100.png"/><Relationship Id="rId433" Type="http://schemas.openxmlformats.org/officeDocument/2006/relationships/image" Target="../media/image72.png"/><Relationship Id="rId475" Type="http://schemas.openxmlformats.org/officeDocument/2006/relationships/customXml" Target="../ink/ink264.xml"/><Relationship Id="rId32" Type="http://schemas.openxmlformats.org/officeDocument/2006/relationships/image" Target="../media/image740.png"/><Relationship Id="rId74" Type="http://schemas.openxmlformats.org/officeDocument/2006/relationships/customXml" Target="../ink/ink187.xml"/><Relationship Id="rId377" Type="http://schemas.openxmlformats.org/officeDocument/2006/relationships/customXml" Target="../ink/ink214.xml"/><Relationship Id="rId500" Type="http://schemas.openxmlformats.org/officeDocument/2006/relationships/customXml" Target="../ink/ink280.xml"/><Relationship Id="rId542" Type="http://schemas.openxmlformats.org/officeDocument/2006/relationships/customXml" Target="../ink/ink313.xml"/><Relationship Id="rId5" Type="http://schemas.openxmlformats.org/officeDocument/2006/relationships/customXml" Target="../ink/ink157.xml"/><Relationship Id="rId402" Type="http://schemas.openxmlformats.org/officeDocument/2006/relationships/customXml" Target="../ink/ink227.xml"/><Relationship Id="rId444" Type="http://schemas.openxmlformats.org/officeDocument/2006/relationships/image" Target="../media/image78.png"/><Relationship Id="rId486" Type="http://schemas.openxmlformats.org/officeDocument/2006/relationships/image" Target="../media/image91.png"/><Relationship Id="rId43" Type="http://schemas.openxmlformats.org/officeDocument/2006/relationships/customXml" Target="../ink/ink177.xml"/><Relationship Id="rId304" Type="http://schemas.openxmlformats.org/officeDocument/2006/relationships/image" Target="../media/image205.png"/><Relationship Id="rId346" Type="http://schemas.openxmlformats.org/officeDocument/2006/relationships/customXml" Target="../ink/ink198.xml"/><Relationship Id="rId388" Type="http://schemas.openxmlformats.org/officeDocument/2006/relationships/customXml" Target="../ink/ink220.xml"/><Relationship Id="rId511" Type="http://schemas.openxmlformats.org/officeDocument/2006/relationships/customXml" Target="../ink/ink289.xml"/><Relationship Id="rId413" Type="http://schemas.openxmlformats.org/officeDocument/2006/relationships/image" Target="../media/image59.png"/><Relationship Id="rId434" Type="http://schemas.openxmlformats.org/officeDocument/2006/relationships/customXml" Target="../ink/ink243.xml"/><Relationship Id="rId455" Type="http://schemas.openxmlformats.org/officeDocument/2006/relationships/customXml" Target="../ink/ink254.xml"/><Relationship Id="rId476" Type="http://schemas.openxmlformats.org/officeDocument/2006/relationships/image" Target="../media/image32.png"/><Relationship Id="rId497" Type="http://schemas.openxmlformats.org/officeDocument/2006/relationships/customXml" Target="../ink/ink277.xml"/><Relationship Id="rId12" Type="http://schemas.openxmlformats.org/officeDocument/2006/relationships/image" Target="../media/image650.png"/><Relationship Id="rId33" Type="http://schemas.openxmlformats.org/officeDocument/2006/relationships/customXml" Target="../ink/ink171.xml"/><Relationship Id="rId357" Type="http://schemas.openxmlformats.org/officeDocument/2006/relationships/image" Target="../media/image40.png"/><Relationship Id="rId501" Type="http://schemas.openxmlformats.org/officeDocument/2006/relationships/customXml" Target="../ink/ink281.xml"/><Relationship Id="rId522" Type="http://schemas.openxmlformats.org/officeDocument/2006/relationships/customXml" Target="../ink/ink300.xml"/><Relationship Id="rId543" Type="http://schemas.openxmlformats.org/officeDocument/2006/relationships/image" Target="../media/image113.png"/><Relationship Id="rId54" Type="http://schemas.openxmlformats.org/officeDocument/2006/relationships/image" Target="../media/image840.png"/><Relationship Id="rId75" Type="http://schemas.openxmlformats.org/officeDocument/2006/relationships/image" Target="../media/image940.png"/><Relationship Id="rId378" Type="http://schemas.openxmlformats.org/officeDocument/2006/relationships/image" Target="../media/image49.png"/><Relationship Id="rId399" Type="http://schemas.openxmlformats.org/officeDocument/2006/relationships/image" Target="../media/image25.png"/><Relationship Id="rId403" Type="http://schemas.openxmlformats.org/officeDocument/2006/relationships/image" Target="../media/image27.png"/><Relationship Id="rId6" Type="http://schemas.openxmlformats.org/officeDocument/2006/relationships/image" Target="../media/image104.png"/><Relationship Id="rId424" Type="http://schemas.openxmlformats.org/officeDocument/2006/relationships/customXml" Target="../ink/ink238.xml"/><Relationship Id="rId445" Type="http://schemas.openxmlformats.org/officeDocument/2006/relationships/customXml" Target="../ink/ink249.xml"/><Relationship Id="rId466" Type="http://schemas.openxmlformats.org/officeDocument/2006/relationships/image" Target="../media/image89.png"/><Relationship Id="rId487" Type="http://schemas.openxmlformats.org/officeDocument/2006/relationships/customXml" Target="../ink/ink270.xml"/><Relationship Id="rId23" Type="http://schemas.openxmlformats.org/officeDocument/2006/relationships/customXml" Target="../ink/ink166.xml"/><Relationship Id="rId305" Type="http://schemas.openxmlformats.org/officeDocument/2006/relationships/customXml" Target="../ink/ink192.xml"/><Relationship Id="rId347" Type="http://schemas.openxmlformats.org/officeDocument/2006/relationships/image" Target="../media/image1910.png"/><Relationship Id="rId512" Type="http://schemas.openxmlformats.org/officeDocument/2006/relationships/customXml" Target="../ink/ink290.xml"/><Relationship Id="rId533" Type="http://schemas.openxmlformats.org/officeDocument/2006/relationships/image" Target="../media/image101.png"/><Relationship Id="rId368" Type="http://schemas.openxmlformats.org/officeDocument/2006/relationships/image" Target="../media/image44.png"/><Relationship Id="rId389" Type="http://schemas.openxmlformats.org/officeDocument/2006/relationships/image" Target="../media/image200.png"/><Relationship Id="rId414" Type="http://schemas.openxmlformats.org/officeDocument/2006/relationships/customXml" Target="../ink/ink233.xml"/><Relationship Id="rId435" Type="http://schemas.openxmlformats.org/officeDocument/2006/relationships/image" Target="../media/image73.png"/><Relationship Id="rId456" Type="http://schemas.openxmlformats.org/officeDocument/2006/relationships/image" Target="../media/image84.png"/><Relationship Id="rId477" Type="http://schemas.openxmlformats.org/officeDocument/2006/relationships/customXml" Target="../ink/ink265.xml"/><Relationship Id="rId498" Type="http://schemas.openxmlformats.org/officeDocument/2006/relationships/customXml" Target="../ink/ink278.xml"/><Relationship Id="rId13" Type="http://schemas.openxmlformats.org/officeDocument/2006/relationships/customXml" Target="../ink/ink161.xml"/><Relationship Id="rId502" Type="http://schemas.openxmlformats.org/officeDocument/2006/relationships/image" Target="../media/image95.png"/><Relationship Id="rId523" Type="http://schemas.openxmlformats.org/officeDocument/2006/relationships/customXml" Target="../ink/ink301.xml"/><Relationship Id="rId34" Type="http://schemas.openxmlformats.org/officeDocument/2006/relationships/customXml" Target="../ink/ink172.xml"/><Relationship Id="rId55" Type="http://schemas.openxmlformats.org/officeDocument/2006/relationships/customXml" Target="../ink/ink179.xml"/><Relationship Id="rId76" Type="http://schemas.openxmlformats.org/officeDocument/2006/relationships/customXml" Target="../ink/ink188.xml"/><Relationship Id="rId358" Type="http://schemas.openxmlformats.org/officeDocument/2006/relationships/customXml" Target="../ink/ink204.xml"/><Relationship Id="rId379" Type="http://schemas.openxmlformats.org/officeDocument/2006/relationships/customXml" Target="../ink/ink215.xml"/><Relationship Id="rId544" Type="http://schemas.openxmlformats.org/officeDocument/2006/relationships/customXml" Target="../ink/ink314.xml"/><Relationship Id="rId7" Type="http://schemas.openxmlformats.org/officeDocument/2006/relationships/customXml" Target="../ink/ink158.xml"/><Relationship Id="rId390" Type="http://schemas.openxmlformats.org/officeDocument/2006/relationships/customXml" Target="../ink/ink221.xml"/><Relationship Id="rId404" Type="http://schemas.openxmlformats.org/officeDocument/2006/relationships/customXml" Target="../ink/ink228.xml"/><Relationship Id="rId425" Type="http://schemas.openxmlformats.org/officeDocument/2006/relationships/image" Target="../media/image68.png"/><Relationship Id="rId446" Type="http://schemas.openxmlformats.org/officeDocument/2006/relationships/image" Target="../media/image79.png"/><Relationship Id="rId467" Type="http://schemas.openxmlformats.org/officeDocument/2006/relationships/customXml" Target="../ink/ink260.xml"/><Relationship Id="rId306" Type="http://schemas.openxmlformats.org/officeDocument/2006/relationships/customXml" Target="../ink/ink193.xml"/><Relationship Id="rId488" Type="http://schemas.openxmlformats.org/officeDocument/2006/relationships/image" Target="../media/image92.png"/><Relationship Id="rId24" Type="http://schemas.openxmlformats.org/officeDocument/2006/relationships/image" Target="../media/image700.png"/><Relationship Id="rId348" Type="http://schemas.openxmlformats.org/officeDocument/2006/relationships/customXml" Target="../ink/ink199.xml"/><Relationship Id="rId369" Type="http://schemas.openxmlformats.org/officeDocument/2006/relationships/customXml" Target="../ink/ink210.xml"/><Relationship Id="rId513" Type="http://schemas.openxmlformats.org/officeDocument/2006/relationships/customXml" Target="../ink/ink291.xml"/><Relationship Id="rId534" Type="http://schemas.openxmlformats.org/officeDocument/2006/relationships/image" Target="../media/image102.png"/><Relationship Id="rId380" Type="http://schemas.openxmlformats.org/officeDocument/2006/relationships/image" Target="../media/image50.png"/><Relationship Id="rId415" Type="http://schemas.openxmlformats.org/officeDocument/2006/relationships/image" Target="../media/image63.png"/><Relationship Id="rId436" Type="http://schemas.openxmlformats.org/officeDocument/2006/relationships/customXml" Target="../ink/ink244.xml"/><Relationship Id="rId457" Type="http://schemas.openxmlformats.org/officeDocument/2006/relationships/customXml" Target="../ink/ink255.xml"/><Relationship Id="rId478" Type="http://schemas.openxmlformats.org/officeDocument/2006/relationships/image" Target="../media/image33.png"/><Relationship Id="rId499" Type="http://schemas.openxmlformats.org/officeDocument/2006/relationships/customXml" Target="../ink/ink279.xml"/><Relationship Id="rId14" Type="http://schemas.openxmlformats.org/officeDocument/2006/relationships/image" Target="../media/image660.png"/><Relationship Id="rId35" Type="http://schemas.openxmlformats.org/officeDocument/2006/relationships/image" Target="../media/image750.png"/><Relationship Id="rId56" Type="http://schemas.openxmlformats.org/officeDocument/2006/relationships/image" Target="../media/image109.png"/><Relationship Id="rId77" Type="http://schemas.openxmlformats.org/officeDocument/2006/relationships/image" Target="../media/image950.png"/><Relationship Id="rId359" Type="http://schemas.openxmlformats.org/officeDocument/2006/relationships/image" Target="../media/image41.png"/><Relationship Id="rId503" Type="http://schemas.openxmlformats.org/officeDocument/2006/relationships/customXml" Target="../ink/ink282.xml"/><Relationship Id="rId524" Type="http://schemas.openxmlformats.org/officeDocument/2006/relationships/image" Target="../media/image97.png"/><Relationship Id="rId545" Type="http://schemas.openxmlformats.org/officeDocument/2006/relationships/image" Target="../media/image1130.png"/><Relationship Id="rId8" Type="http://schemas.openxmlformats.org/officeDocument/2006/relationships/image" Target="../media/image75.png"/><Relationship Id="rId370" Type="http://schemas.openxmlformats.org/officeDocument/2006/relationships/image" Target="../media/image45.png"/><Relationship Id="rId391" Type="http://schemas.openxmlformats.org/officeDocument/2006/relationships/image" Target="../media/image210.png"/><Relationship Id="rId405" Type="http://schemas.openxmlformats.org/officeDocument/2006/relationships/image" Target="../media/image55.png"/><Relationship Id="rId426" Type="http://schemas.openxmlformats.org/officeDocument/2006/relationships/customXml" Target="../ink/ink239.xml"/><Relationship Id="rId447" Type="http://schemas.openxmlformats.org/officeDocument/2006/relationships/customXml" Target="../ink/ink250.xml"/><Relationship Id="rId468" Type="http://schemas.openxmlformats.org/officeDocument/2006/relationships/image" Target="../media/image28.png"/><Relationship Id="rId489" Type="http://schemas.openxmlformats.org/officeDocument/2006/relationships/customXml" Target="../ink/ink271.xml"/><Relationship Id="rId25" Type="http://schemas.openxmlformats.org/officeDocument/2006/relationships/customXml" Target="../ink/ink167.xml"/><Relationship Id="rId67" Type="http://schemas.openxmlformats.org/officeDocument/2006/relationships/image" Target="../media/image900.png"/><Relationship Id="rId307" Type="http://schemas.openxmlformats.org/officeDocument/2006/relationships/image" Target="../media/image206.png"/><Relationship Id="rId349" Type="http://schemas.openxmlformats.org/officeDocument/2006/relationships/image" Target="../media/image36.png"/><Relationship Id="rId514" Type="http://schemas.openxmlformats.org/officeDocument/2006/relationships/customXml" Target="../ink/ink292.xml"/><Relationship Id="rId535" Type="http://schemas.openxmlformats.org/officeDocument/2006/relationships/customXml" Target="../ink/ink306.xml"/><Relationship Id="rId360" Type="http://schemas.openxmlformats.org/officeDocument/2006/relationships/customXml" Target="../ink/ink205.xml"/><Relationship Id="rId381" Type="http://schemas.openxmlformats.org/officeDocument/2006/relationships/customXml" Target="../ink/ink216.xml"/><Relationship Id="rId416" Type="http://schemas.openxmlformats.org/officeDocument/2006/relationships/customXml" Target="../ink/ink234.xml"/><Relationship Id="rId437" Type="http://schemas.openxmlformats.org/officeDocument/2006/relationships/image" Target="../media/image74.png"/><Relationship Id="rId458" Type="http://schemas.openxmlformats.org/officeDocument/2006/relationships/image" Target="../media/image85.png"/><Relationship Id="rId479" Type="http://schemas.openxmlformats.org/officeDocument/2006/relationships/customXml" Target="../ink/ink266.xml"/><Relationship Id="rId15" Type="http://schemas.openxmlformats.org/officeDocument/2006/relationships/customXml" Target="../ink/ink162.xml"/><Relationship Id="rId36" Type="http://schemas.openxmlformats.org/officeDocument/2006/relationships/customXml" Target="../ink/ink173.xml"/><Relationship Id="rId57" Type="http://schemas.openxmlformats.org/officeDocument/2006/relationships/customXml" Target="../ink/ink180.xml"/><Relationship Id="rId490" Type="http://schemas.openxmlformats.org/officeDocument/2006/relationships/image" Target="../media/image93.png"/><Relationship Id="rId504" Type="http://schemas.openxmlformats.org/officeDocument/2006/relationships/image" Target="../media/image96.png"/><Relationship Id="rId525" Type="http://schemas.openxmlformats.org/officeDocument/2006/relationships/customXml" Target="../ink/ink302.xml"/><Relationship Id="rId546" Type="http://schemas.openxmlformats.org/officeDocument/2006/relationships/customXml" Target="../ink/ink315.xml"/><Relationship Id="rId78" Type="http://schemas.openxmlformats.org/officeDocument/2006/relationships/customXml" Target="../ink/ink189.xml"/><Relationship Id="rId350" Type="http://schemas.openxmlformats.org/officeDocument/2006/relationships/customXml" Target="../ink/ink200.xml"/><Relationship Id="rId371" Type="http://schemas.openxmlformats.org/officeDocument/2006/relationships/customXml" Target="../ink/ink211.xml"/><Relationship Id="rId406" Type="http://schemas.openxmlformats.org/officeDocument/2006/relationships/customXml" Target="../ink/ink229.xml"/><Relationship Id="rId9" Type="http://schemas.openxmlformats.org/officeDocument/2006/relationships/customXml" Target="../ink/ink159.xml"/><Relationship Id="rId392" Type="http://schemas.openxmlformats.org/officeDocument/2006/relationships/customXml" Target="../ink/ink222.xml"/><Relationship Id="rId427" Type="http://schemas.openxmlformats.org/officeDocument/2006/relationships/image" Target="../media/image69.png"/><Relationship Id="rId448" Type="http://schemas.openxmlformats.org/officeDocument/2006/relationships/image" Target="../media/image80.png"/><Relationship Id="rId469" Type="http://schemas.openxmlformats.org/officeDocument/2006/relationships/customXml" Target="../ink/ink261.xml"/><Relationship Id="rId26" Type="http://schemas.openxmlformats.org/officeDocument/2006/relationships/image" Target="../media/image630.png"/><Relationship Id="rId308" Type="http://schemas.openxmlformats.org/officeDocument/2006/relationships/customXml" Target="../ink/ink194.xml"/><Relationship Id="rId480" Type="http://schemas.openxmlformats.org/officeDocument/2006/relationships/image" Target="../media/image34.png"/><Relationship Id="rId515" Type="http://schemas.openxmlformats.org/officeDocument/2006/relationships/customXml" Target="../ink/ink293.xml"/><Relationship Id="rId536" Type="http://schemas.openxmlformats.org/officeDocument/2006/relationships/customXml" Target="../ink/ink307.xml"/><Relationship Id="rId68" Type="http://schemas.openxmlformats.org/officeDocument/2006/relationships/customXml" Target="../ink/ink184.xml"/><Relationship Id="rId340" Type="http://schemas.openxmlformats.org/officeDocument/2006/relationships/image" Target="../media/image191.png"/><Relationship Id="rId361" Type="http://schemas.openxmlformats.org/officeDocument/2006/relationships/image" Target="../media/image42.png"/><Relationship Id="rId382" Type="http://schemas.openxmlformats.org/officeDocument/2006/relationships/customXml" Target="../ink/ink217.xml"/><Relationship Id="rId417" Type="http://schemas.openxmlformats.org/officeDocument/2006/relationships/image" Target="../media/image64.png"/><Relationship Id="rId438" Type="http://schemas.openxmlformats.org/officeDocument/2006/relationships/customXml" Target="../ink/ink245.xml"/><Relationship Id="rId459" Type="http://schemas.openxmlformats.org/officeDocument/2006/relationships/customXml" Target="../ink/ink256.xml"/><Relationship Id="rId16" Type="http://schemas.openxmlformats.org/officeDocument/2006/relationships/image" Target="../media/image670.png"/><Relationship Id="rId470" Type="http://schemas.openxmlformats.org/officeDocument/2006/relationships/image" Target="../media/image29.png"/><Relationship Id="rId491" Type="http://schemas.openxmlformats.org/officeDocument/2006/relationships/customXml" Target="../ink/ink272.xml"/><Relationship Id="rId505" Type="http://schemas.openxmlformats.org/officeDocument/2006/relationships/customXml" Target="../ink/ink283.xml"/><Relationship Id="rId37" Type="http://schemas.openxmlformats.org/officeDocument/2006/relationships/image" Target="../media/image760.png"/><Relationship Id="rId58" Type="http://schemas.openxmlformats.org/officeDocument/2006/relationships/image" Target="../media/image110.png"/><Relationship Id="rId79" Type="http://schemas.openxmlformats.org/officeDocument/2006/relationships/image" Target="../media/image112.png"/><Relationship Id="rId547" Type="http://schemas.openxmlformats.org/officeDocument/2006/relationships/image" Target="../media/image23.png"/><Relationship Id="rId351" Type="http://schemas.openxmlformats.org/officeDocument/2006/relationships/image" Target="../media/image37.png"/><Relationship Id="rId372" Type="http://schemas.openxmlformats.org/officeDocument/2006/relationships/image" Target="../media/image46.png"/><Relationship Id="rId393" Type="http://schemas.openxmlformats.org/officeDocument/2006/relationships/image" Target="../media/image60.png"/><Relationship Id="rId407" Type="http://schemas.openxmlformats.org/officeDocument/2006/relationships/image" Target="../media/image56.png"/><Relationship Id="rId428" Type="http://schemas.openxmlformats.org/officeDocument/2006/relationships/customXml" Target="../ink/ink240.xml"/><Relationship Id="rId449" Type="http://schemas.openxmlformats.org/officeDocument/2006/relationships/customXml" Target="../ink/ink251.xml"/><Relationship Id="rId309" Type="http://schemas.openxmlformats.org/officeDocument/2006/relationships/image" Target="../media/image207.png"/><Relationship Id="rId460" Type="http://schemas.openxmlformats.org/officeDocument/2006/relationships/image" Target="../media/image86.png"/><Relationship Id="rId481" Type="http://schemas.openxmlformats.org/officeDocument/2006/relationships/customXml" Target="../ink/ink267.xml"/><Relationship Id="rId516" Type="http://schemas.openxmlformats.org/officeDocument/2006/relationships/customXml" Target="../ink/ink294.xml"/><Relationship Id="rId27" Type="http://schemas.openxmlformats.org/officeDocument/2006/relationships/customXml" Target="../ink/ink168.xml"/><Relationship Id="rId69" Type="http://schemas.openxmlformats.org/officeDocument/2006/relationships/image" Target="../media/image910.png"/><Relationship Id="rId537" Type="http://schemas.openxmlformats.org/officeDocument/2006/relationships/customXml" Target="../ink/ink308.xml"/><Relationship Id="rId80" Type="http://schemas.openxmlformats.org/officeDocument/2006/relationships/customXml" Target="../ink/ink190.xml"/><Relationship Id="rId362" Type="http://schemas.openxmlformats.org/officeDocument/2006/relationships/customXml" Target="../ink/ink206.xml"/><Relationship Id="rId383" Type="http://schemas.openxmlformats.org/officeDocument/2006/relationships/image" Target="../media/image52.png"/><Relationship Id="rId418" Type="http://schemas.openxmlformats.org/officeDocument/2006/relationships/customXml" Target="../ink/ink235.xml"/><Relationship Id="rId439" Type="http://schemas.openxmlformats.org/officeDocument/2006/relationships/customXml" Target="../ink/ink246.xml"/><Relationship Id="rId450" Type="http://schemas.openxmlformats.org/officeDocument/2006/relationships/image" Target="../media/image81.png"/><Relationship Id="rId471" Type="http://schemas.openxmlformats.org/officeDocument/2006/relationships/customXml" Target="../ink/ink262.xml"/><Relationship Id="rId506" Type="http://schemas.openxmlformats.org/officeDocument/2006/relationships/customXml" Target="../ink/ink284.xml"/><Relationship Id="rId17" Type="http://schemas.openxmlformats.org/officeDocument/2006/relationships/customXml" Target="../ink/ink163.xml"/><Relationship Id="rId38" Type="http://schemas.openxmlformats.org/officeDocument/2006/relationships/customXml" Target="../ink/ink174.xml"/><Relationship Id="rId59" Type="http://schemas.openxmlformats.org/officeDocument/2006/relationships/customXml" Target="../ink/ink181.xml"/><Relationship Id="rId310" Type="http://schemas.openxmlformats.org/officeDocument/2006/relationships/customXml" Target="../ink/ink195.xml"/><Relationship Id="rId492" Type="http://schemas.openxmlformats.org/officeDocument/2006/relationships/image" Target="../media/image94.png"/><Relationship Id="rId527" Type="http://schemas.openxmlformats.org/officeDocument/2006/relationships/image" Target="../media/image98.png"/><Relationship Id="rId548" Type="http://schemas.openxmlformats.org/officeDocument/2006/relationships/image" Target="../media/image22.png"/><Relationship Id="rId70" Type="http://schemas.openxmlformats.org/officeDocument/2006/relationships/customXml" Target="../ink/ink185.xml"/><Relationship Id="rId352" Type="http://schemas.openxmlformats.org/officeDocument/2006/relationships/customXml" Target="../ink/ink201.xml"/><Relationship Id="rId373" Type="http://schemas.openxmlformats.org/officeDocument/2006/relationships/customXml" Target="../ink/ink212.xml"/><Relationship Id="rId394" Type="http://schemas.openxmlformats.org/officeDocument/2006/relationships/customXml" Target="../ink/ink223.xml"/><Relationship Id="rId408" Type="http://schemas.openxmlformats.org/officeDocument/2006/relationships/customXml" Target="../ink/ink230.xml"/><Relationship Id="rId429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40" Type="http://schemas.openxmlformats.org/officeDocument/2006/relationships/image" Target="../media/image76.png"/><Relationship Id="rId28" Type="http://schemas.openxmlformats.org/officeDocument/2006/relationships/image" Target="../media/image710.png"/><Relationship Id="rId461" Type="http://schemas.openxmlformats.org/officeDocument/2006/relationships/customXml" Target="../ink/ink257.xml"/><Relationship Id="rId482" Type="http://schemas.openxmlformats.org/officeDocument/2006/relationships/image" Target="../media/image35.png"/><Relationship Id="rId517" Type="http://schemas.openxmlformats.org/officeDocument/2006/relationships/customXml" Target="../ink/ink295.xml"/><Relationship Id="rId538" Type="http://schemas.openxmlformats.org/officeDocument/2006/relationships/customXml" Target="../ink/ink309.xml"/><Relationship Id="rId60" Type="http://schemas.openxmlformats.org/officeDocument/2006/relationships/image" Target="../media/image51.png"/><Relationship Id="rId81" Type="http://schemas.openxmlformats.org/officeDocument/2006/relationships/image" Target="../media/image62.png"/><Relationship Id="rId342" Type="http://schemas.openxmlformats.org/officeDocument/2006/relationships/image" Target="../media/image192.png"/><Relationship Id="rId363" Type="http://schemas.openxmlformats.org/officeDocument/2006/relationships/image" Target="../media/image43.png"/><Relationship Id="rId384" Type="http://schemas.openxmlformats.org/officeDocument/2006/relationships/customXml" Target="../ink/ink218.xml"/><Relationship Id="rId419" Type="http://schemas.openxmlformats.org/officeDocument/2006/relationships/image" Target="../media/image65.png"/><Relationship Id="rId430" Type="http://schemas.openxmlformats.org/officeDocument/2006/relationships/customXml" Target="../ink/ink241.xml"/><Relationship Id="rId18" Type="http://schemas.openxmlformats.org/officeDocument/2006/relationships/image" Target="../media/image106.png"/><Relationship Id="rId39" Type="http://schemas.openxmlformats.org/officeDocument/2006/relationships/customXml" Target="../ink/ink175.xml"/><Relationship Id="rId451" Type="http://schemas.openxmlformats.org/officeDocument/2006/relationships/customXml" Target="../ink/ink252.xml"/><Relationship Id="rId472" Type="http://schemas.openxmlformats.org/officeDocument/2006/relationships/image" Target="../media/image30.png"/><Relationship Id="rId493" Type="http://schemas.openxmlformats.org/officeDocument/2006/relationships/customXml" Target="../ink/ink273.xml"/><Relationship Id="rId507" Type="http://schemas.openxmlformats.org/officeDocument/2006/relationships/customXml" Target="../ink/ink285.xml"/><Relationship Id="rId528" Type="http://schemas.openxmlformats.org/officeDocument/2006/relationships/customXml" Target="../ink/ink303.xml"/><Relationship Id="rId353" Type="http://schemas.openxmlformats.org/officeDocument/2006/relationships/image" Target="../media/image38.png"/><Relationship Id="rId374" Type="http://schemas.openxmlformats.org/officeDocument/2006/relationships/image" Target="../media/image47.png"/><Relationship Id="rId395" Type="http://schemas.openxmlformats.org/officeDocument/2006/relationships/image" Target="../media/image103.png"/><Relationship Id="rId409" Type="http://schemas.openxmlformats.org/officeDocument/2006/relationships/image" Target="../media/image57.png"/><Relationship Id="rId71" Type="http://schemas.openxmlformats.org/officeDocument/2006/relationships/image" Target="../media/image920.png"/><Relationship Id="rId420" Type="http://schemas.openxmlformats.org/officeDocument/2006/relationships/customXml" Target="../ink/ink236.xml"/><Relationship Id="rId2" Type="http://schemas.openxmlformats.org/officeDocument/2006/relationships/notesSlide" Target="../notesSlides/notesSlide15.xml"/><Relationship Id="rId29" Type="http://schemas.openxmlformats.org/officeDocument/2006/relationships/customXml" Target="../ink/ink169.xml"/><Relationship Id="rId441" Type="http://schemas.openxmlformats.org/officeDocument/2006/relationships/customXml" Target="../ink/ink247.xml"/><Relationship Id="rId462" Type="http://schemas.openxmlformats.org/officeDocument/2006/relationships/image" Target="../media/image87.png"/><Relationship Id="rId483" Type="http://schemas.openxmlformats.org/officeDocument/2006/relationships/customXml" Target="../ink/ink268.xml"/><Relationship Id="rId518" Type="http://schemas.openxmlformats.org/officeDocument/2006/relationships/customXml" Target="../ink/ink296.xml"/><Relationship Id="rId539" Type="http://schemas.openxmlformats.org/officeDocument/2006/relationships/customXml" Target="../ink/ink310.xml"/><Relationship Id="rId40" Type="http://schemas.openxmlformats.org/officeDocument/2006/relationships/image" Target="../media/image770.png"/><Relationship Id="rId343" Type="http://schemas.openxmlformats.org/officeDocument/2006/relationships/customXml" Target="../ink/ink196.xml"/><Relationship Id="rId364" Type="http://schemas.openxmlformats.org/officeDocument/2006/relationships/customXml" Target="../ink/ink207.xml"/><Relationship Id="rId61" Type="http://schemas.openxmlformats.org/officeDocument/2006/relationships/customXml" Target="../ink/ink182.xml"/><Relationship Id="rId82" Type="http://schemas.openxmlformats.org/officeDocument/2006/relationships/customXml" Target="../ink/ink191.xml"/><Relationship Id="rId385" Type="http://schemas.openxmlformats.org/officeDocument/2006/relationships/image" Target="../media/image53.png"/><Relationship Id="rId19" Type="http://schemas.openxmlformats.org/officeDocument/2006/relationships/customXml" Target="../ink/ink164.xml"/><Relationship Id="rId410" Type="http://schemas.openxmlformats.org/officeDocument/2006/relationships/customXml" Target="../ink/ink231.xml"/><Relationship Id="rId431" Type="http://schemas.openxmlformats.org/officeDocument/2006/relationships/image" Target="../media/image71.png"/><Relationship Id="rId452" Type="http://schemas.openxmlformats.org/officeDocument/2006/relationships/image" Target="../media/image82.png"/><Relationship Id="rId473" Type="http://schemas.openxmlformats.org/officeDocument/2006/relationships/customXml" Target="../ink/ink263.xml"/><Relationship Id="rId494" Type="http://schemas.openxmlformats.org/officeDocument/2006/relationships/customXml" Target="../ink/ink274.xml"/><Relationship Id="rId508" Type="http://schemas.openxmlformats.org/officeDocument/2006/relationships/customXml" Target="../ink/ink286.xml"/><Relationship Id="rId529" Type="http://schemas.openxmlformats.org/officeDocument/2006/relationships/image" Target="../media/image99.png"/><Relationship Id="rId30" Type="http://schemas.openxmlformats.org/officeDocument/2006/relationships/image" Target="../media/image720.png"/><Relationship Id="rId354" Type="http://schemas.openxmlformats.org/officeDocument/2006/relationships/customXml" Target="../ink/ink202.xml"/><Relationship Id="rId540" Type="http://schemas.openxmlformats.org/officeDocument/2006/relationships/customXml" Target="../ink/ink311.xml"/><Relationship Id="rId72" Type="http://schemas.openxmlformats.org/officeDocument/2006/relationships/customXml" Target="../ink/ink186.xml"/><Relationship Id="rId375" Type="http://schemas.openxmlformats.org/officeDocument/2006/relationships/customXml" Target="../ink/ink213.xml"/><Relationship Id="rId396" Type="http://schemas.openxmlformats.org/officeDocument/2006/relationships/customXml" Target="../ink/ink224.xml"/><Relationship Id="rId3" Type="http://schemas.openxmlformats.org/officeDocument/2006/relationships/customXml" Target="../ink/ink156.xml"/><Relationship Id="rId400" Type="http://schemas.openxmlformats.org/officeDocument/2006/relationships/customXml" Target="../ink/ink226.xml"/><Relationship Id="rId421" Type="http://schemas.openxmlformats.org/officeDocument/2006/relationships/image" Target="../media/image66.png"/><Relationship Id="rId442" Type="http://schemas.openxmlformats.org/officeDocument/2006/relationships/image" Target="../media/image77.png"/><Relationship Id="rId463" Type="http://schemas.openxmlformats.org/officeDocument/2006/relationships/customXml" Target="../ink/ink258.xml"/><Relationship Id="rId484" Type="http://schemas.openxmlformats.org/officeDocument/2006/relationships/image" Target="../media/image90.png"/><Relationship Id="rId519" Type="http://schemas.openxmlformats.org/officeDocument/2006/relationships/customXml" Target="../ink/ink297.xml"/><Relationship Id="rId344" Type="http://schemas.openxmlformats.org/officeDocument/2006/relationships/image" Target="../media/image208.png"/><Relationship Id="rId530" Type="http://schemas.openxmlformats.org/officeDocument/2006/relationships/customXml" Target="../ink/ink304.xml"/><Relationship Id="rId20" Type="http://schemas.openxmlformats.org/officeDocument/2006/relationships/image" Target="../media/image107.png"/><Relationship Id="rId41" Type="http://schemas.openxmlformats.org/officeDocument/2006/relationships/customXml" Target="../ink/ink176.xml"/><Relationship Id="rId62" Type="http://schemas.openxmlformats.org/officeDocument/2006/relationships/image" Target="../media/image111.png"/><Relationship Id="rId365" Type="http://schemas.openxmlformats.org/officeDocument/2006/relationships/image" Target="../media/image61.png"/><Relationship Id="rId386" Type="http://schemas.openxmlformats.org/officeDocument/2006/relationships/customXml" Target="../ink/ink219.xml"/><Relationship Id="rId411" Type="http://schemas.openxmlformats.org/officeDocument/2006/relationships/image" Target="../media/image58.png"/><Relationship Id="rId432" Type="http://schemas.openxmlformats.org/officeDocument/2006/relationships/customXml" Target="../ink/ink242.xml"/><Relationship Id="rId453" Type="http://schemas.openxmlformats.org/officeDocument/2006/relationships/customXml" Target="../ink/ink253.xml"/><Relationship Id="rId474" Type="http://schemas.openxmlformats.org/officeDocument/2006/relationships/image" Target="../media/image31.png"/><Relationship Id="rId509" Type="http://schemas.openxmlformats.org/officeDocument/2006/relationships/customXml" Target="../ink/ink287.xml"/><Relationship Id="rId495" Type="http://schemas.openxmlformats.org/officeDocument/2006/relationships/customXml" Target="../ink/ink275.xml"/><Relationship Id="rId10" Type="http://schemas.openxmlformats.org/officeDocument/2006/relationships/image" Target="../media/image105.png"/><Relationship Id="rId31" Type="http://schemas.openxmlformats.org/officeDocument/2006/relationships/customXml" Target="../ink/ink170.xml"/><Relationship Id="rId52" Type="http://schemas.openxmlformats.org/officeDocument/2006/relationships/image" Target="../media/image830.png"/><Relationship Id="rId73" Type="http://schemas.openxmlformats.org/officeDocument/2006/relationships/image" Target="../media/image930.png"/><Relationship Id="rId355" Type="http://schemas.openxmlformats.org/officeDocument/2006/relationships/image" Target="../media/image39.png"/><Relationship Id="rId376" Type="http://schemas.openxmlformats.org/officeDocument/2006/relationships/image" Target="../media/image48.png"/><Relationship Id="rId397" Type="http://schemas.openxmlformats.org/officeDocument/2006/relationships/image" Target="../media/image24.png"/><Relationship Id="rId520" Type="http://schemas.openxmlformats.org/officeDocument/2006/relationships/customXml" Target="../ink/ink298.xml"/><Relationship Id="rId541" Type="http://schemas.openxmlformats.org/officeDocument/2006/relationships/customXml" Target="../ink/ink312.xml"/><Relationship Id="rId4" Type="http://schemas.openxmlformats.org/officeDocument/2006/relationships/image" Target="../media/image1030.png"/><Relationship Id="rId401" Type="http://schemas.openxmlformats.org/officeDocument/2006/relationships/image" Target="../media/image26.png"/><Relationship Id="rId422" Type="http://schemas.openxmlformats.org/officeDocument/2006/relationships/customXml" Target="../ink/ink237.xml"/><Relationship Id="rId443" Type="http://schemas.openxmlformats.org/officeDocument/2006/relationships/customXml" Target="../ink/ink248.xml"/><Relationship Id="rId464" Type="http://schemas.openxmlformats.org/officeDocument/2006/relationships/image" Target="../media/image88.png"/><Relationship Id="rId485" Type="http://schemas.openxmlformats.org/officeDocument/2006/relationships/customXml" Target="../ink/ink269.xml"/><Relationship Id="rId42" Type="http://schemas.openxmlformats.org/officeDocument/2006/relationships/image" Target="../media/image780.png"/><Relationship Id="rId345" Type="http://schemas.openxmlformats.org/officeDocument/2006/relationships/customXml" Target="../ink/ink197.xml"/><Relationship Id="rId387" Type="http://schemas.openxmlformats.org/officeDocument/2006/relationships/image" Target="../media/image54.png"/><Relationship Id="rId510" Type="http://schemas.openxmlformats.org/officeDocument/2006/relationships/customXml" Target="../ink/ink288.xml"/><Relationship Id="rId412" Type="http://schemas.openxmlformats.org/officeDocument/2006/relationships/customXml" Target="../ink/ink232.xml"/><Relationship Id="rId454" Type="http://schemas.openxmlformats.org/officeDocument/2006/relationships/image" Target="../media/image83.png"/><Relationship Id="rId496" Type="http://schemas.openxmlformats.org/officeDocument/2006/relationships/customXml" Target="../ink/ink276.xml"/><Relationship Id="rId11" Type="http://schemas.openxmlformats.org/officeDocument/2006/relationships/customXml" Target="../ink/ink160.xml"/><Relationship Id="rId53" Type="http://schemas.openxmlformats.org/officeDocument/2006/relationships/customXml" Target="../ink/ink178.xml"/><Relationship Id="rId356" Type="http://schemas.openxmlformats.org/officeDocument/2006/relationships/customXml" Target="../ink/ink203.xml"/><Relationship Id="rId398" Type="http://schemas.openxmlformats.org/officeDocument/2006/relationships/customXml" Target="../ink/ink225.xml"/><Relationship Id="rId521" Type="http://schemas.openxmlformats.org/officeDocument/2006/relationships/customXml" Target="../ink/ink299.xml"/><Relationship Id="rId423" Type="http://schemas.openxmlformats.org/officeDocument/2006/relationships/image" Target="../media/image67.png"/><Relationship Id="rId465" Type="http://schemas.openxmlformats.org/officeDocument/2006/relationships/customXml" Target="../ink/ink259.xml"/><Relationship Id="rId22" Type="http://schemas.openxmlformats.org/officeDocument/2006/relationships/image" Target="../media/image108.png"/><Relationship Id="rId367" Type="http://schemas.openxmlformats.org/officeDocument/2006/relationships/customXml" Target="../ink/ink209.xml"/><Relationship Id="rId532" Type="http://schemas.openxmlformats.org/officeDocument/2006/relationships/customXml" Target="../ink/ink30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353" Type="http://schemas.openxmlformats.org/officeDocument/2006/relationships/image" Target="../media/image83.png"/><Relationship Id="rId358" Type="http://schemas.openxmlformats.org/officeDocument/2006/relationships/customXml" Target="../ink/ink322.xml"/><Relationship Id="rId361" Type="http://schemas.openxmlformats.org/officeDocument/2006/relationships/image" Target="../media/image87.png"/><Relationship Id="rId366" Type="http://schemas.openxmlformats.org/officeDocument/2006/relationships/customXml" Target="../ink/ink326.xml"/><Relationship Id="rId374" Type="http://schemas.openxmlformats.org/officeDocument/2006/relationships/image" Target="../media/image116.png"/><Relationship Id="rId349" Type="http://schemas.openxmlformats.org/officeDocument/2006/relationships/image" Target="../media/image81.png"/><Relationship Id="rId357" Type="http://schemas.openxmlformats.org/officeDocument/2006/relationships/image" Target="../media/image85.png"/><Relationship Id="rId2" Type="http://schemas.openxmlformats.org/officeDocument/2006/relationships/notesSlide" Target="../notesSlides/notesSlide16.xml"/><Relationship Id="rId352" Type="http://schemas.openxmlformats.org/officeDocument/2006/relationships/customXml" Target="../ink/ink319.xml"/><Relationship Id="rId360" Type="http://schemas.openxmlformats.org/officeDocument/2006/relationships/customXml" Target="../ink/ink323.xml"/><Relationship Id="rId365" Type="http://schemas.openxmlformats.org/officeDocument/2006/relationships/image" Target="../media/image89.png"/><Relationship Id="rId373" Type="http://schemas.microsoft.com/office/2007/relationships/hdphoto" Target="../media/hdphoto2.wdp"/><Relationship Id="rId1" Type="http://schemas.openxmlformats.org/officeDocument/2006/relationships/slideLayout" Target="../slideLayouts/slideLayout2.xml"/><Relationship Id="rId348" Type="http://schemas.openxmlformats.org/officeDocument/2006/relationships/customXml" Target="../ink/ink317.xml"/><Relationship Id="rId356" Type="http://schemas.openxmlformats.org/officeDocument/2006/relationships/customXml" Target="../ink/ink321.xml"/><Relationship Id="rId364" Type="http://schemas.openxmlformats.org/officeDocument/2006/relationships/customXml" Target="../ink/ink325.xml"/><Relationship Id="rId369" Type="http://schemas.openxmlformats.org/officeDocument/2006/relationships/image" Target="../media/image96.png"/><Relationship Id="rId347" Type="http://schemas.openxmlformats.org/officeDocument/2006/relationships/image" Target="../media/image80.png"/><Relationship Id="rId351" Type="http://schemas.openxmlformats.org/officeDocument/2006/relationships/image" Target="../media/image82.png"/><Relationship Id="rId372" Type="http://schemas.openxmlformats.org/officeDocument/2006/relationships/image" Target="../media/image115.png"/><Relationship Id="rId350" Type="http://schemas.openxmlformats.org/officeDocument/2006/relationships/customXml" Target="../ink/ink318.xml"/><Relationship Id="rId355" Type="http://schemas.openxmlformats.org/officeDocument/2006/relationships/image" Target="../media/image84.png"/><Relationship Id="rId363" Type="http://schemas.openxmlformats.org/officeDocument/2006/relationships/image" Target="../media/image88.png"/><Relationship Id="rId368" Type="http://schemas.openxmlformats.org/officeDocument/2006/relationships/customXml" Target="../ink/ink327.xml"/><Relationship Id="rId371" Type="http://schemas.openxmlformats.org/officeDocument/2006/relationships/image" Target="../media/image97.png"/><Relationship Id="rId376" Type="http://schemas.openxmlformats.org/officeDocument/2006/relationships/image" Target="../media/image117.png"/><Relationship Id="rId4" Type="http://schemas.openxmlformats.org/officeDocument/2006/relationships/customXml" Target="../ink/ink316.xml"/><Relationship Id="rId354" Type="http://schemas.openxmlformats.org/officeDocument/2006/relationships/customXml" Target="../ink/ink320.xml"/><Relationship Id="rId359" Type="http://schemas.openxmlformats.org/officeDocument/2006/relationships/image" Target="../media/image86.png"/><Relationship Id="rId367" Type="http://schemas.openxmlformats.org/officeDocument/2006/relationships/image" Target="../media/image95.png"/><Relationship Id="rId362" Type="http://schemas.openxmlformats.org/officeDocument/2006/relationships/customXml" Target="../ink/ink324.xml"/><Relationship Id="rId370" Type="http://schemas.openxmlformats.org/officeDocument/2006/relationships/customXml" Target="../ink/ink328.xml"/><Relationship Id="rId375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png"/><Relationship Id="rId18" Type="http://schemas.openxmlformats.org/officeDocument/2006/relationships/customXml" Target="../ink/ink336.xml"/><Relationship Id="rId26" Type="http://schemas.openxmlformats.org/officeDocument/2006/relationships/customXml" Target="../ink/ink340.xml"/><Relationship Id="rId21" Type="http://schemas.openxmlformats.org/officeDocument/2006/relationships/image" Target="../media/image88.png"/><Relationship Id="rId34" Type="http://schemas.openxmlformats.org/officeDocument/2006/relationships/image" Target="../media/image115.png"/><Relationship Id="rId7" Type="http://schemas.openxmlformats.org/officeDocument/2006/relationships/image" Target="../media/image81.png"/><Relationship Id="rId12" Type="http://schemas.openxmlformats.org/officeDocument/2006/relationships/customXml" Target="../ink/ink333.xml"/><Relationship Id="rId17" Type="http://schemas.openxmlformats.org/officeDocument/2006/relationships/image" Target="../media/image86.png"/><Relationship Id="rId25" Type="http://schemas.openxmlformats.org/officeDocument/2006/relationships/image" Target="../media/image95.png"/><Relationship Id="rId33" Type="http://schemas.openxmlformats.org/officeDocument/2006/relationships/image" Target="../media/image116.png"/><Relationship Id="rId2" Type="http://schemas.openxmlformats.org/officeDocument/2006/relationships/notesSlide" Target="../notesSlides/notesSlide17.xml"/><Relationship Id="rId16" Type="http://schemas.openxmlformats.org/officeDocument/2006/relationships/customXml" Target="../ink/ink335.xml"/><Relationship Id="rId20" Type="http://schemas.openxmlformats.org/officeDocument/2006/relationships/customXml" Target="../ink/ink337.xml"/><Relationship Id="rId29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30.xml"/><Relationship Id="rId11" Type="http://schemas.openxmlformats.org/officeDocument/2006/relationships/image" Target="../media/image83.png"/><Relationship Id="rId24" Type="http://schemas.openxmlformats.org/officeDocument/2006/relationships/customXml" Target="../ink/ink339.xml"/><Relationship Id="rId32" Type="http://schemas.openxmlformats.org/officeDocument/2006/relationships/image" Target="../media/image118.png"/><Relationship Id="rId37" Type="http://schemas.openxmlformats.org/officeDocument/2006/relationships/image" Target="../media/image117.png"/><Relationship Id="rId5" Type="http://schemas.openxmlformats.org/officeDocument/2006/relationships/image" Target="../media/image80.png"/><Relationship Id="rId15" Type="http://schemas.openxmlformats.org/officeDocument/2006/relationships/image" Target="../media/image85.png"/><Relationship Id="rId23" Type="http://schemas.openxmlformats.org/officeDocument/2006/relationships/image" Target="../media/image89.png"/><Relationship Id="rId28" Type="http://schemas.openxmlformats.org/officeDocument/2006/relationships/customXml" Target="../ink/ink341.xml"/><Relationship Id="rId36" Type="http://schemas.openxmlformats.org/officeDocument/2006/relationships/image" Target="../media/image23.png"/><Relationship Id="rId10" Type="http://schemas.openxmlformats.org/officeDocument/2006/relationships/customXml" Target="../ink/ink332.xml"/><Relationship Id="rId19" Type="http://schemas.openxmlformats.org/officeDocument/2006/relationships/image" Target="../media/image87.png"/><Relationship Id="rId31" Type="http://schemas.openxmlformats.org/officeDocument/2006/relationships/image" Target="../media/image1160.png"/><Relationship Id="rId4" Type="http://schemas.openxmlformats.org/officeDocument/2006/relationships/customXml" Target="../ink/ink329.xml"/><Relationship Id="rId9" Type="http://schemas.openxmlformats.org/officeDocument/2006/relationships/image" Target="../media/image82.png"/><Relationship Id="rId14" Type="http://schemas.openxmlformats.org/officeDocument/2006/relationships/customXml" Target="../ink/ink334.xml"/><Relationship Id="rId22" Type="http://schemas.openxmlformats.org/officeDocument/2006/relationships/customXml" Target="../ink/ink338.xml"/><Relationship Id="rId27" Type="http://schemas.openxmlformats.org/officeDocument/2006/relationships/image" Target="../media/image96.png"/><Relationship Id="rId30" Type="http://schemas.openxmlformats.org/officeDocument/2006/relationships/customXml" Target="../ink/ink342.xml"/><Relationship Id="rId35" Type="http://schemas.microsoft.com/office/2007/relationships/hdphoto" Target="../media/hdphoto2.wdp"/><Relationship Id="rId8" Type="http://schemas.openxmlformats.org/officeDocument/2006/relationships/customXml" Target="../ink/ink331.xml"/><Relationship Id="rId3" Type="http://schemas.openxmlformats.org/officeDocument/2006/relationships/image" Target="../media/image114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png"/><Relationship Id="rId18" Type="http://schemas.openxmlformats.org/officeDocument/2006/relationships/customXml" Target="../ink/ink350.xml"/><Relationship Id="rId26" Type="http://schemas.openxmlformats.org/officeDocument/2006/relationships/customXml" Target="../ink/ink354.xml"/><Relationship Id="rId21" Type="http://schemas.openxmlformats.org/officeDocument/2006/relationships/image" Target="../media/image88.png"/><Relationship Id="rId34" Type="http://schemas.openxmlformats.org/officeDocument/2006/relationships/image" Target="../media/image116.png"/><Relationship Id="rId7" Type="http://schemas.openxmlformats.org/officeDocument/2006/relationships/image" Target="../media/image81.png"/><Relationship Id="rId12" Type="http://schemas.openxmlformats.org/officeDocument/2006/relationships/customXml" Target="../ink/ink347.xml"/><Relationship Id="rId17" Type="http://schemas.openxmlformats.org/officeDocument/2006/relationships/image" Target="../media/image86.png"/><Relationship Id="rId25" Type="http://schemas.openxmlformats.org/officeDocument/2006/relationships/image" Target="../media/image95.png"/><Relationship Id="rId33" Type="http://schemas.openxmlformats.org/officeDocument/2006/relationships/image" Target="../media/image119.png"/><Relationship Id="rId38" Type="http://schemas.openxmlformats.org/officeDocument/2006/relationships/image" Target="../media/image117.png"/><Relationship Id="rId2" Type="http://schemas.openxmlformats.org/officeDocument/2006/relationships/notesSlide" Target="../notesSlides/notesSlide18.xml"/><Relationship Id="rId16" Type="http://schemas.openxmlformats.org/officeDocument/2006/relationships/customXml" Target="../ink/ink349.xml"/><Relationship Id="rId20" Type="http://schemas.openxmlformats.org/officeDocument/2006/relationships/customXml" Target="../ink/ink351.xml"/><Relationship Id="rId29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44.xml"/><Relationship Id="rId11" Type="http://schemas.openxmlformats.org/officeDocument/2006/relationships/image" Target="../media/image83.png"/><Relationship Id="rId24" Type="http://schemas.openxmlformats.org/officeDocument/2006/relationships/customXml" Target="../ink/ink353.xml"/><Relationship Id="rId32" Type="http://schemas.openxmlformats.org/officeDocument/2006/relationships/image" Target="../media/image118.png"/><Relationship Id="rId37" Type="http://schemas.openxmlformats.org/officeDocument/2006/relationships/image" Target="../media/image23.png"/><Relationship Id="rId5" Type="http://schemas.openxmlformats.org/officeDocument/2006/relationships/image" Target="../media/image80.png"/><Relationship Id="rId15" Type="http://schemas.openxmlformats.org/officeDocument/2006/relationships/image" Target="../media/image85.png"/><Relationship Id="rId23" Type="http://schemas.openxmlformats.org/officeDocument/2006/relationships/image" Target="../media/image89.png"/><Relationship Id="rId28" Type="http://schemas.openxmlformats.org/officeDocument/2006/relationships/customXml" Target="../ink/ink355.xml"/><Relationship Id="rId36" Type="http://schemas.microsoft.com/office/2007/relationships/hdphoto" Target="../media/hdphoto2.wdp"/><Relationship Id="rId10" Type="http://schemas.openxmlformats.org/officeDocument/2006/relationships/customXml" Target="../ink/ink346.xml"/><Relationship Id="rId19" Type="http://schemas.openxmlformats.org/officeDocument/2006/relationships/image" Target="../media/image87.png"/><Relationship Id="rId31" Type="http://schemas.openxmlformats.org/officeDocument/2006/relationships/image" Target="../media/image1160.png"/><Relationship Id="rId4" Type="http://schemas.openxmlformats.org/officeDocument/2006/relationships/customXml" Target="../ink/ink343.xml"/><Relationship Id="rId9" Type="http://schemas.openxmlformats.org/officeDocument/2006/relationships/image" Target="../media/image82.png"/><Relationship Id="rId14" Type="http://schemas.openxmlformats.org/officeDocument/2006/relationships/customXml" Target="../ink/ink348.xml"/><Relationship Id="rId22" Type="http://schemas.openxmlformats.org/officeDocument/2006/relationships/customXml" Target="../ink/ink352.xml"/><Relationship Id="rId27" Type="http://schemas.openxmlformats.org/officeDocument/2006/relationships/image" Target="../media/image96.png"/><Relationship Id="rId30" Type="http://schemas.openxmlformats.org/officeDocument/2006/relationships/customXml" Target="../ink/ink356.xml"/><Relationship Id="rId35" Type="http://schemas.openxmlformats.org/officeDocument/2006/relationships/image" Target="../media/image115.png"/><Relationship Id="rId8" Type="http://schemas.openxmlformats.org/officeDocument/2006/relationships/customXml" Target="../ink/ink345.xml"/><Relationship Id="rId3" Type="http://schemas.openxmlformats.org/officeDocument/2006/relationships/image" Target="../media/image1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35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319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customXml" Target="../ink/ink358.xml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3190.png"/><Relationship Id="rId9" Type="http://schemas.openxmlformats.org/officeDocument/2006/relationships/image" Target="../media/image1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customXml" Target="../ink/ink359.xml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3190.png"/><Relationship Id="rId9" Type="http://schemas.openxmlformats.org/officeDocument/2006/relationships/image" Target="../media/image1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customXml" Target="../ink/ink360.xml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23.png"/><Relationship Id="rId5" Type="http://schemas.openxmlformats.org/officeDocument/2006/relationships/image" Target="../media/image3190.png"/><Relationship Id="rId10" Type="http://schemas.openxmlformats.org/officeDocument/2006/relationships/image" Target="../media/image122.png"/><Relationship Id="rId9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customXml" Target="../ink/ink361.xml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3190.png"/><Relationship Id="rId10" Type="http://schemas.openxmlformats.org/officeDocument/2006/relationships/image" Target="../media/image123.png"/><Relationship Id="rId9" Type="http://schemas.openxmlformats.org/officeDocument/2006/relationships/image" Target="../media/image12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5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3190.png"/><Relationship Id="rId10" Type="http://schemas.openxmlformats.org/officeDocument/2006/relationships/image" Target="../media/image123.png"/><Relationship Id="rId4" Type="http://schemas.openxmlformats.org/officeDocument/2006/relationships/customXml" Target="../ink/ink362.xml"/><Relationship Id="rId9" Type="http://schemas.openxmlformats.org/officeDocument/2006/relationships/image" Target="../media/image12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5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23.png"/><Relationship Id="rId5" Type="http://schemas.openxmlformats.org/officeDocument/2006/relationships/image" Target="../media/image378.png"/><Relationship Id="rId10" Type="http://schemas.openxmlformats.org/officeDocument/2006/relationships/image" Target="../media/image122.png"/><Relationship Id="rId4" Type="http://schemas.openxmlformats.org/officeDocument/2006/relationships/customXml" Target="../ink/ink363.xml"/><Relationship Id="rId9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customXml" Target="../ink/ink364.xml"/><Relationship Id="rId7" Type="http://schemas.openxmlformats.org/officeDocument/2006/relationships/image" Target="../media/image125.png"/><Relationship Id="rId12" Type="http://schemas.openxmlformats.org/officeDocument/2006/relationships/image" Target="../media/image1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22.png"/><Relationship Id="rId5" Type="http://schemas.openxmlformats.org/officeDocument/2006/relationships/image" Target="../media/image3190.png"/><Relationship Id="rId10" Type="http://schemas.openxmlformats.org/officeDocument/2006/relationships/image" Target="../media/image121.png"/><Relationship Id="rId9" Type="http://schemas.openxmlformats.org/officeDocument/2006/relationships/image" Target="../media/image1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customXml" Target="../ink/ink365.xml"/><Relationship Id="rId7" Type="http://schemas.openxmlformats.org/officeDocument/2006/relationships/image" Target="../media/image125.png"/><Relationship Id="rId12" Type="http://schemas.openxmlformats.org/officeDocument/2006/relationships/image" Target="../media/image1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22.png"/><Relationship Id="rId5" Type="http://schemas.openxmlformats.org/officeDocument/2006/relationships/image" Target="../media/image3190.png"/><Relationship Id="rId10" Type="http://schemas.openxmlformats.org/officeDocument/2006/relationships/image" Target="../media/image121.png"/><Relationship Id="rId9" Type="http://schemas.openxmlformats.org/officeDocument/2006/relationships/image" Target="../media/image13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23.png"/><Relationship Id="rId3" Type="http://schemas.openxmlformats.org/officeDocument/2006/relationships/customXml" Target="../ink/ink366.xml"/><Relationship Id="rId7" Type="http://schemas.openxmlformats.org/officeDocument/2006/relationships/image" Target="../media/image125.png"/><Relationship Id="rId12" Type="http://schemas.openxmlformats.org/officeDocument/2006/relationships/image" Target="../media/image1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21.png"/><Relationship Id="rId5" Type="http://schemas.openxmlformats.org/officeDocument/2006/relationships/image" Target="../media/image2440.png"/><Relationship Id="rId10" Type="http://schemas.openxmlformats.org/officeDocument/2006/relationships/image" Target="../media/image130.png"/><Relationship Id="rId9" Type="http://schemas.openxmlformats.org/officeDocument/2006/relationships/image" Target="../media/image1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1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1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1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1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1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34.png"/><Relationship Id="rId4" Type="http://schemas.openxmlformats.org/officeDocument/2006/relationships/image" Target="../media/image131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31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4" Type="http://schemas.openxmlformats.org/officeDocument/2006/relationships/image" Target="../media/image1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67.xml"/><Relationship Id="rId13" Type="http://schemas.openxmlformats.org/officeDocument/2006/relationships/image" Target="../media/image145.png"/><Relationship Id="rId3" Type="http://schemas.openxmlformats.org/officeDocument/2006/relationships/image" Target="../media/image140.png"/><Relationship Id="rId7" Type="http://schemas.openxmlformats.org/officeDocument/2006/relationships/image" Target="../media/image141.png"/><Relationship Id="rId12" Type="http://schemas.openxmlformats.org/officeDocument/2006/relationships/customXml" Target="../ink/ink369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11" Type="http://schemas.openxmlformats.org/officeDocument/2006/relationships/image" Target="../media/image144.png"/><Relationship Id="rId5" Type="http://schemas.openxmlformats.org/officeDocument/2006/relationships/image" Target="../media/image138.jpeg"/><Relationship Id="rId15" Type="http://schemas.openxmlformats.org/officeDocument/2006/relationships/image" Target="../media/image146.png"/><Relationship Id="rId10" Type="http://schemas.openxmlformats.org/officeDocument/2006/relationships/customXml" Target="../ink/ink368.xml"/><Relationship Id="rId4" Type="http://schemas.microsoft.com/office/2007/relationships/hdphoto" Target="../media/hdphoto6.wdp"/><Relationship Id="rId9" Type="http://schemas.openxmlformats.org/officeDocument/2006/relationships/image" Target="../media/image143.png"/><Relationship Id="rId14" Type="http://schemas.openxmlformats.org/officeDocument/2006/relationships/image" Target="../media/image1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customXml" Target="../ink/ink370.xml"/><Relationship Id="rId4" Type="http://schemas.openxmlformats.org/officeDocument/2006/relationships/image" Target="../media/image14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72.xml"/><Relationship Id="rId3" Type="http://schemas.openxmlformats.org/officeDocument/2006/relationships/image" Target="../media/image138.jpeg"/><Relationship Id="rId7" Type="http://schemas.openxmlformats.org/officeDocument/2006/relationships/image" Target="../media/image147.png"/><Relationship Id="rId12" Type="http://schemas.openxmlformats.org/officeDocument/2006/relationships/image" Target="../media/image1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11" Type="http://schemas.openxmlformats.org/officeDocument/2006/relationships/customXml" Target="../ink/ink373.xml"/><Relationship Id="rId5" Type="http://schemas.openxmlformats.org/officeDocument/2006/relationships/customXml" Target="../ink/ink371.xml"/><Relationship Id="rId10" Type="http://schemas.openxmlformats.org/officeDocument/2006/relationships/image" Target="../media/image139.png"/><Relationship Id="rId4" Type="http://schemas.openxmlformats.org/officeDocument/2006/relationships/image" Target="../media/image148.png"/><Relationship Id="rId9" Type="http://schemas.openxmlformats.org/officeDocument/2006/relationships/image" Target="../media/image14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75.xml"/><Relationship Id="rId13" Type="http://schemas.openxmlformats.org/officeDocument/2006/relationships/image" Target="../media/image139.png"/><Relationship Id="rId18" Type="http://schemas.openxmlformats.org/officeDocument/2006/relationships/customXml" Target="../ink/ink379.xml"/><Relationship Id="rId3" Type="http://schemas.openxmlformats.org/officeDocument/2006/relationships/image" Target="../media/image138.jpeg"/><Relationship Id="rId7" Type="http://schemas.openxmlformats.org/officeDocument/2006/relationships/image" Target="../media/image148.png"/><Relationship Id="rId12" Type="http://schemas.openxmlformats.org/officeDocument/2006/relationships/image" Target="../media/image149.png"/><Relationship Id="rId17" Type="http://schemas.openxmlformats.org/officeDocument/2006/relationships/image" Target="../media/image156.png"/><Relationship Id="rId2" Type="http://schemas.openxmlformats.org/officeDocument/2006/relationships/notesSlide" Target="../notesSlides/notesSlide45.xml"/><Relationship Id="rId16" Type="http://schemas.openxmlformats.org/officeDocument/2006/relationships/customXml" Target="../ink/ink3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11" Type="http://schemas.openxmlformats.org/officeDocument/2006/relationships/customXml" Target="../ink/ink376.xml"/><Relationship Id="rId5" Type="http://schemas.openxmlformats.org/officeDocument/2006/relationships/customXml" Target="../ink/ink374.xml"/><Relationship Id="rId15" Type="http://schemas.openxmlformats.org/officeDocument/2006/relationships/image" Target="../media/image155.png"/><Relationship Id="rId10" Type="http://schemas.openxmlformats.org/officeDocument/2006/relationships/image" Target="../media/image147.png"/><Relationship Id="rId19" Type="http://schemas.openxmlformats.org/officeDocument/2006/relationships/image" Target="../media/image152.png"/><Relationship Id="rId4" Type="http://schemas.openxmlformats.org/officeDocument/2006/relationships/image" Target="../media/image150.png"/><Relationship Id="rId9" Type="http://schemas.openxmlformats.org/officeDocument/2006/relationships/image" Target="../media/image151.png"/><Relationship Id="rId14" Type="http://schemas.openxmlformats.org/officeDocument/2006/relationships/customXml" Target="../ink/ink377.xml"/></Relationships>
</file>

<file path=ppt/slides/_rels/slide4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41.png"/><Relationship Id="rId26" Type="http://schemas.openxmlformats.org/officeDocument/2006/relationships/image" Target="../media/image144.png"/><Relationship Id="rId3" Type="http://schemas.openxmlformats.org/officeDocument/2006/relationships/customXml" Target="../ink/ink380.xml"/><Relationship Id="rId21" Type="http://schemas.openxmlformats.org/officeDocument/2006/relationships/customXml" Target="../ink/ink381.xml"/><Relationship Id="rId34" Type="http://schemas.openxmlformats.org/officeDocument/2006/relationships/image" Target="../media/image164.png"/><Relationship Id="rId17" Type="http://schemas.openxmlformats.org/officeDocument/2006/relationships/image" Target="../media/image161.png"/><Relationship Id="rId25" Type="http://schemas.openxmlformats.org/officeDocument/2006/relationships/customXml" Target="../ink/ink382.xml"/><Relationship Id="rId33" Type="http://schemas.openxmlformats.org/officeDocument/2006/relationships/customXml" Target="../ink/ink385.xml"/><Relationship Id="rId2" Type="http://schemas.openxmlformats.org/officeDocument/2006/relationships/notesSlide" Target="../notesSlides/notesSlide46.xml"/><Relationship Id="rId20" Type="http://schemas.microsoft.com/office/2007/relationships/hdphoto" Target="../media/hdphoto6.wdp"/><Relationship Id="rId29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143.png"/><Relationship Id="rId32" Type="http://schemas.openxmlformats.org/officeDocument/2006/relationships/image" Target="../media/image163.png"/><Relationship Id="rId28" Type="http://schemas.openxmlformats.org/officeDocument/2006/relationships/image" Target="../media/image145.png"/><Relationship Id="rId19" Type="http://schemas.openxmlformats.org/officeDocument/2006/relationships/image" Target="../media/image140.png"/><Relationship Id="rId31" Type="http://schemas.openxmlformats.org/officeDocument/2006/relationships/customXml" Target="../ink/ink384.xml"/><Relationship Id="rId27" Type="http://schemas.openxmlformats.org/officeDocument/2006/relationships/customXml" Target="../ink/ink383.xml"/><Relationship Id="rId30" Type="http://schemas.openxmlformats.org/officeDocument/2006/relationships/image" Target="../media/image146.png"/></Relationships>
</file>

<file path=ppt/slides/_rels/slide4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41.png"/><Relationship Id="rId26" Type="http://schemas.openxmlformats.org/officeDocument/2006/relationships/image" Target="../media/image144.png"/><Relationship Id="rId3" Type="http://schemas.openxmlformats.org/officeDocument/2006/relationships/customXml" Target="../ink/ink386.xml"/><Relationship Id="rId21" Type="http://schemas.openxmlformats.org/officeDocument/2006/relationships/customXml" Target="../ink/ink387.xml"/><Relationship Id="rId34" Type="http://schemas.openxmlformats.org/officeDocument/2006/relationships/image" Target="../media/image164.png"/><Relationship Id="rId17" Type="http://schemas.openxmlformats.org/officeDocument/2006/relationships/image" Target="../media/image156.png"/><Relationship Id="rId25" Type="http://schemas.openxmlformats.org/officeDocument/2006/relationships/customXml" Target="../ink/ink388.xml"/><Relationship Id="rId33" Type="http://schemas.openxmlformats.org/officeDocument/2006/relationships/customXml" Target="../ink/ink391.xml"/><Relationship Id="rId38" Type="http://schemas.openxmlformats.org/officeDocument/2006/relationships/image" Target="../media/image166.png"/><Relationship Id="rId2" Type="http://schemas.openxmlformats.org/officeDocument/2006/relationships/notesSlide" Target="../notesSlides/notesSlide47.xml"/><Relationship Id="rId20" Type="http://schemas.microsoft.com/office/2007/relationships/hdphoto" Target="../media/hdphoto6.wdp"/><Relationship Id="rId29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143.png"/><Relationship Id="rId32" Type="http://schemas.openxmlformats.org/officeDocument/2006/relationships/image" Target="../media/image163.png"/><Relationship Id="rId37" Type="http://schemas.openxmlformats.org/officeDocument/2006/relationships/customXml" Target="../ink/ink393.xml"/><Relationship Id="rId28" Type="http://schemas.openxmlformats.org/officeDocument/2006/relationships/image" Target="../media/image145.png"/><Relationship Id="rId36" Type="http://schemas.openxmlformats.org/officeDocument/2006/relationships/image" Target="../media/image165.png"/><Relationship Id="rId19" Type="http://schemas.openxmlformats.org/officeDocument/2006/relationships/image" Target="../media/image140.png"/><Relationship Id="rId31" Type="http://schemas.openxmlformats.org/officeDocument/2006/relationships/customXml" Target="../ink/ink390.xml"/><Relationship Id="rId27" Type="http://schemas.openxmlformats.org/officeDocument/2006/relationships/customXml" Target="../ink/ink389.xml"/><Relationship Id="rId30" Type="http://schemas.openxmlformats.org/officeDocument/2006/relationships/image" Target="../media/image146.png"/><Relationship Id="rId35" Type="http://schemas.openxmlformats.org/officeDocument/2006/relationships/customXml" Target="../ink/ink392.xml"/></Relationships>
</file>

<file path=ppt/slides/_rels/slide4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68.png"/><Relationship Id="rId21" Type="http://schemas.openxmlformats.org/officeDocument/2006/relationships/customXml" Target="../ink/ink395.xml"/><Relationship Id="rId42" Type="http://schemas.openxmlformats.org/officeDocument/2006/relationships/image" Target="../media/image176.png"/><Relationship Id="rId47" Type="http://schemas.openxmlformats.org/officeDocument/2006/relationships/customXml" Target="../ink/ink407.xml"/><Relationship Id="rId63" Type="http://schemas.openxmlformats.org/officeDocument/2006/relationships/customXml" Target="../ink/ink415.xml"/><Relationship Id="rId68" Type="http://schemas.openxmlformats.org/officeDocument/2006/relationships/image" Target="../media/image159.png"/><Relationship Id="rId84" Type="http://schemas.openxmlformats.org/officeDocument/2006/relationships/image" Target="../media/image195.png"/><Relationship Id="rId89" Type="http://schemas.openxmlformats.org/officeDocument/2006/relationships/customXml" Target="../ink/ink428.xml"/><Relationship Id="rId24" Type="http://schemas.openxmlformats.org/officeDocument/2006/relationships/image" Target="../media/image167.png"/><Relationship Id="rId32" Type="http://schemas.openxmlformats.org/officeDocument/2006/relationships/image" Target="../media/image171.png"/><Relationship Id="rId37" Type="http://schemas.openxmlformats.org/officeDocument/2006/relationships/customXml" Target="../ink/ink402.xml"/><Relationship Id="rId40" Type="http://schemas.openxmlformats.org/officeDocument/2006/relationships/image" Target="../media/image175.png"/><Relationship Id="rId45" Type="http://schemas.openxmlformats.org/officeDocument/2006/relationships/customXml" Target="../ink/ink406.xml"/><Relationship Id="rId53" Type="http://schemas.openxmlformats.org/officeDocument/2006/relationships/customXml" Target="../ink/ink410.xml"/><Relationship Id="rId58" Type="http://schemas.openxmlformats.org/officeDocument/2006/relationships/image" Target="../media/image184.png"/><Relationship Id="rId66" Type="http://schemas.openxmlformats.org/officeDocument/2006/relationships/image" Target="../media/image158.png"/><Relationship Id="rId74" Type="http://schemas.openxmlformats.org/officeDocument/2006/relationships/image" Target="../media/image164.png"/><Relationship Id="rId79" Type="http://schemas.openxmlformats.org/officeDocument/2006/relationships/customXml" Target="../ink/ink423.xml"/><Relationship Id="rId87" Type="http://schemas.openxmlformats.org/officeDocument/2006/relationships/customXml" Target="../ink/ink427.xml"/><Relationship Id="rId61" Type="http://schemas.openxmlformats.org/officeDocument/2006/relationships/customXml" Target="../ink/ink414.xml"/><Relationship Id="rId82" Type="http://schemas.openxmlformats.org/officeDocument/2006/relationships/image" Target="../media/image194.png"/><Relationship Id="rId90" Type="http://schemas.openxmlformats.org/officeDocument/2006/relationships/image" Target="../media/image145.png"/><Relationship Id="rId19" Type="http://schemas.openxmlformats.org/officeDocument/2006/relationships/image" Target="../media/image140.png"/><Relationship Id="rId27" Type="http://schemas.openxmlformats.org/officeDocument/2006/relationships/customXml" Target="../ink/ink397.xml"/><Relationship Id="rId30" Type="http://schemas.openxmlformats.org/officeDocument/2006/relationships/image" Target="../media/image170.png"/><Relationship Id="rId35" Type="http://schemas.openxmlformats.org/officeDocument/2006/relationships/customXml" Target="../ink/ink401.xml"/><Relationship Id="rId43" Type="http://schemas.openxmlformats.org/officeDocument/2006/relationships/customXml" Target="../ink/ink405.xml"/><Relationship Id="rId48" Type="http://schemas.openxmlformats.org/officeDocument/2006/relationships/image" Target="../media/image179.png"/><Relationship Id="rId56" Type="http://schemas.openxmlformats.org/officeDocument/2006/relationships/image" Target="../media/image183.png"/><Relationship Id="rId64" Type="http://schemas.openxmlformats.org/officeDocument/2006/relationships/image" Target="../media/image157.png"/><Relationship Id="rId69" Type="http://schemas.openxmlformats.org/officeDocument/2006/relationships/customXml" Target="../ink/ink418.xml"/><Relationship Id="rId77" Type="http://schemas.openxmlformats.org/officeDocument/2006/relationships/customXml" Target="../ink/ink422.xml"/><Relationship Id="rId51" Type="http://schemas.openxmlformats.org/officeDocument/2006/relationships/customXml" Target="../ink/ink409.xml"/><Relationship Id="rId72" Type="http://schemas.openxmlformats.org/officeDocument/2006/relationships/image" Target="../media/image163.png"/><Relationship Id="rId80" Type="http://schemas.openxmlformats.org/officeDocument/2006/relationships/image" Target="../media/image193.png"/><Relationship Id="rId85" Type="http://schemas.openxmlformats.org/officeDocument/2006/relationships/customXml" Target="../ink/ink426.xml"/><Relationship Id="rId3" Type="http://schemas.openxmlformats.org/officeDocument/2006/relationships/customXml" Target="../ink/ink394.xml"/><Relationship Id="rId17" Type="http://schemas.openxmlformats.org/officeDocument/2006/relationships/image" Target="../media/image161.png"/><Relationship Id="rId25" Type="http://schemas.openxmlformats.org/officeDocument/2006/relationships/customXml" Target="../ink/ink396.xml"/><Relationship Id="rId33" Type="http://schemas.openxmlformats.org/officeDocument/2006/relationships/customXml" Target="../ink/ink400.xml"/><Relationship Id="rId38" Type="http://schemas.openxmlformats.org/officeDocument/2006/relationships/image" Target="../media/image174.png"/><Relationship Id="rId46" Type="http://schemas.openxmlformats.org/officeDocument/2006/relationships/image" Target="../media/image178.png"/><Relationship Id="rId59" Type="http://schemas.openxmlformats.org/officeDocument/2006/relationships/customXml" Target="../ink/ink413.xml"/><Relationship Id="rId67" Type="http://schemas.openxmlformats.org/officeDocument/2006/relationships/customXml" Target="../ink/ink417.xml"/><Relationship Id="rId20" Type="http://schemas.microsoft.com/office/2007/relationships/hdphoto" Target="../media/hdphoto6.wdp"/><Relationship Id="rId41" Type="http://schemas.openxmlformats.org/officeDocument/2006/relationships/customXml" Target="../ink/ink404.xml"/><Relationship Id="rId54" Type="http://schemas.openxmlformats.org/officeDocument/2006/relationships/image" Target="../media/image182.png"/><Relationship Id="rId62" Type="http://schemas.openxmlformats.org/officeDocument/2006/relationships/image" Target="../media/image186.png"/><Relationship Id="rId70" Type="http://schemas.openxmlformats.org/officeDocument/2006/relationships/image" Target="../media/image160.png"/><Relationship Id="rId75" Type="http://schemas.openxmlformats.org/officeDocument/2006/relationships/customXml" Target="../ink/ink421.xml"/><Relationship Id="rId83" Type="http://schemas.openxmlformats.org/officeDocument/2006/relationships/customXml" Target="../ink/ink425.xml"/><Relationship Id="rId88" Type="http://schemas.openxmlformats.org/officeDocument/2006/relationships/image" Target="../media/image144.png"/><Relationship Id="rId91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28" Type="http://schemas.openxmlformats.org/officeDocument/2006/relationships/image" Target="../media/image169.png"/><Relationship Id="rId36" Type="http://schemas.openxmlformats.org/officeDocument/2006/relationships/image" Target="../media/image173.png"/><Relationship Id="rId49" Type="http://schemas.openxmlformats.org/officeDocument/2006/relationships/customXml" Target="../ink/ink408.xml"/><Relationship Id="rId57" Type="http://schemas.openxmlformats.org/officeDocument/2006/relationships/customXml" Target="../ink/ink412.xml"/><Relationship Id="rId31" Type="http://schemas.openxmlformats.org/officeDocument/2006/relationships/customXml" Target="../ink/ink399.xml"/><Relationship Id="rId44" Type="http://schemas.openxmlformats.org/officeDocument/2006/relationships/image" Target="../media/image177.png"/><Relationship Id="rId52" Type="http://schemas.openxmlformats.org/officeDocument/2006/relationships/image" Target="../media/image181.png"/><Relationship Id="rId60" Type="http://schemas.openxmlformats.org/officeDocument/2006/relationships/image" Target="../media/image153.png"/><Relationship Id="rId65" Type="http://schemas.openxmlformats.org/officeDocument/2006/relationships/customXml" Target="../ink/ink416.xml"/><Relationship Id="rId73" Type="http://schemas.openxmlformats.org/officeDocument/2006/relationships/customXml" Target="../ink/ink420.xml"/><Relationship Id="rId78" Type="http://schemas.openxmlformats.org/officeDocument/2006/relationships/image" Target="../media/image166.png"/><Relationship Id="rId81" Type="http://schemas.openxmlformats.org/officeDocument/2006/relationships/customXml" Target="../ink/ink424.xml"/><Relationship Id="rId86" Type="http://schemas.openxmlformats.org/officeDocument/2006/relationships/image" Target="../media/image143.png"/><Relationship Id="rId18" Type="http://schemas.openxmlformats.org/officeDocument/2006/relationships/image" Target="../media/image141.png"/><Relationship Id="rId39" Type="http://schemas.openxmlformats.org/officeDocument/2006/relationships/customXml" Target="../ink/ink403.xml"/><Relationship Id="rId34" Type="http://schemas.openxmlformats.org/officeDocument/2006/relationships/image" Target="../media/image172.png"/><Relationship Id="rId50" Type="http://schemas.openxmlformats.org/officeDocument/2006/relationships/image" Target="../media/image180.png"/><Relationship Id="rId55" Type="http://schemas.openxmlformats.org/officeDocument/2006/relationships/customXml" Target="../ink/ink411.xml"/><Relationship Id="rId76" Type="http://schemas.openxmlformats.org/officeDocument/2006/relationships/image" Target="../media/image165.png"/><Relationship Id="rId71" Type="http://schemas.openxmlformats.org/officeDocument/2006/relationships/customXml" Target="../ink/ink419.xml"/><Relationship Id="rId92" Type="http://schemas.openxmlformats.org/officeDocument/2006/relationships/image" Target="../media/image146.png"/><Relationship Id="rId2" Type="http://schemas.openxmlformats.org/officeDocument/2006/relationships/notesSlide" Target="../notesSlides/notesSlide48.xml"/><Relationship Id="rId29" Type="http://schemas.openxmlformats.org/officeDocument/2006/relationships/customXml" Target="../ink/ink39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ustomXml" Target="../ink/ink429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gif"/><Relationship Id="rId4" Type="http://schemas.openxmlformats.org/officeDocument/2006/relationships/image" Target="../media/image1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10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38D2D-D5F9-4176-8335-EFB6F0C3A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4133" y="2789348"/>
            <a:ext cx="5433154" cy="901794"/>
          </a:xfrm>
          <a:solidFill>
            <a:srgbClr val="FF0000"/>
          </a:solidFill>
          <a:ln>
            <a:solidFill>
              <a:srgbClr val="FFFF00"/>
            </a:solidFill>
          </a:ln>
        </p:spPr>
        <p:txBody>
          <a:bodyPr>
            <a:noAutofit/>
          </a:bodyPr>
          <a:lstStyle/>
          <a:p>
            <a:r>
              <a:rPr lang="en-GB" sz="2700" dirty="0">
                <a:solidFill>
                  <a:srgbClr val="FFFF00"/>
                </a:solidFill>
                <a:effectLst/>
                <a:latin typeface="Agency FB" panose="020B0503020202020204" pitchFamily="34" charset="0"/>
              </a:rPr>
              <a:t>On Improved Interval Cover Mechanisms </a:t>
            </a:r>
            <a:br>
              <a:rPr lang="en-GB" sz="2700" dirty="0">
                <a:solidFill>
                  <a:srgbClr val="FFFF00"/>
                </a:solidFill>
                <a:effectLst/>
                <a:latin typeface="Agency FB" panose="020B0503020202020204" pitchFamily="34" charset="0"/>
              </a:rPr>
            </a:br>
            <a:r>
              <a:rPr lang="en-GB" sz="2700" dirty="0">
                <a:solidFill>
                  <a:srgbClr val="FFFF00"/>
                </a:solidFill>
                <a:effectLst/>
                <a:latin typeface="Agency FB" panose="020B0503020202020204" pitchFamily="34" charset="0"/>
              </a:rPr>
              <a:t>for Crowdsourcing Markets</a:t>
            </a:r>
            <a:endParaRPr lang="en-US" sz="2700" dirty="0">
              <a:solidFill>
                <a:srgbClr val="FFFF00"/>
              </a:solidFill>
              <a:effectLst/>
              <a:latin typeface="Agency FB" panose="020B0503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D1D588-7B9C-498F-84AD-29D8950803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693" y="3795917"/>
            <a:ext cx="9440034" cy="368895"/>
          </a:xfrm>
        </p:spPr>
        <p:txBody>
          <a:bodyPr>
            <a:noAutofit/>
          </a:bodyPr>
          <a:lstStyle/>
          <a:p>
            <a:r>
              <a:rPr lang="en-US" sz="1600" dirty="0"/>
              <a:t>E. Markakis, </a:t>
            </a:r>
            <a:r>
              <a:rPr lang="en-US" sz="1600" u="sng" dirty="0"/>
              <a:t>G. Papasotiropoulos</a:t>
            </a:r>
            <a:r>
              <a:rPr lang="en-US" sz="1600" dirty="0"/>
              <a:t>, A. </a:t>
            </a:r>
            <a:r>
              <a:rPr lang="en-US" sz="1600" dirty="0" err="1"/>
              <a:t>Tsikiridis</a:t>
            </a:r>
            <a:endParaRPr lang="en-US" sz="1600" dirty="0"/>
          </a:p>
          <a:p>
            <a:r>
              <a:rPr lang="en-US" sz="1200" i="1" dirty="0">
                <a:latin typeface="+mj-lt"/>
              </a:rPr>
              <a:t>Athens University of Economics and Business</a:t>
            </a:r>
          </a:p>
          <a:p>
            <a:endParaRPr lang="en-US" sz="1500" dirty="0"/>
          </a:p>
          <a:p>
            <a:endParaRPr lang="en-US" sz="15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920CC8A-D495-5A7F-80AE-F28DE49CA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510" y="4521404"/>
            <a:ext cx="926980" cy="25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961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E701ABBB-3F5B-6319-4065-AFAE34B6321D}"/>
              </a:ext>
            </a:extLst>
          </p:cNvPr>
          <p:cNvSpPr/>
          <p:nvPr/>
        </p:nvSpPr>
        <p:spPr>
          <a:xfrm>
            <a:off x="1369810" y="4061981"/>
            <a:ext cx="3909771" cy="2771044"/>
          </a:xfrm>
          <a:prstGeom prst="roundRect">
            <a:avLst/>
          </a:prstGeom>
          <a:solidFill>
            <a:schemeClr val="tx2">
              <a:lumMod val="1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04CD3CC-28CD-1E33-590C-7F67553719BF}"/>
              </a:ext>
            </a:extLst>
          </p:cNvPr>
          <p:cNvSpPr txBox="1"/>
          <p:nvPr/>
        </p:nvSpPr>
        <p:spPr>
          <a:xfrm>
            <a:off x="1582640" y="4038141"/>
            <a:ext cx="3567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   feasible solution                   cost</a:t>
            </a:r>
          </a:p>
        </p:txBody>
      </p:sp>
      <p:pic>
        <p:nvPicPr>
          <p:cNvPr id="108" name="Picture 107" descr="A picture containing text, red, watercraft, boat&#10;&#10;Description automatically generated">
            <a:extLst>
              <a:ext uri="{FF2B5EF4-FFF2-40B4-BE49-F238E27FC236}">
                <a16:creationId xmlns:a16="http://schemas.microsoft.com/office/drawing/2014/main" id="{8275C304-CA2E-55BF-2660-4A1593145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260" y="4452500"/>
            <a:ext cx="681645" cy="604477"/>
          </a:xfrm>
          <a:prstGeom prst="rect">
            <a:avLst/>
          </a:prstGeom>
        </p:spPr>
      </p:pic>
      <p:pic>
        <p:nvPicPr>
          <p:cNvPr id="109" name="Picture 32" descr="Knightboat | The Simpsons: Tapped Out Wiki | Fandom">
            <a:extLst>
              <a:ext uri="{FF2B5EF4-FFF2-40B4-BE49-F238E27FC236}">
                <a16:creationId xmlns:a16="http://schemas.microsoft.com/office/drawing/2014/main" id="{A97E2C66-7E5C-0AAD-DAFD-6320B273E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277" y="4551168"/>
            <a:ext cx="557934" cy="40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CE81E84B-DFD5-AAD5-59D9-AE4F957762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646" y="4513992"/>
            <a:ext cx="714018" cy="481492"/>
          </a:xfrm>
          <a:prstGeom prst="rect">
            <a:avLst/>
          </a:prstGeom>
        </p:spPr>
      </p:pic>
      <p:pic>
        <p:nvPicPr>
          <p:cNvPr id="122" name="Picture 4" descr="What Does the Ghost Pirate Ship Do?The Simpsons Tapped Out AddictsAll  Things The Simpsons Tapped Out for the Tapped Out Addict in All of Us">
            <a:extLst>
              <a:ext uri="{FF2B5EF4-FFF2-40B4-BE49-F238E27FC236}">
                <a16:creationId xmlns:a16="http://schemas.microsoft.com/office/drawing/2014/main" id="{3B45828D-D6A0-F61E-183F-E60B21AA6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863" y="4342133"/>
            <a:ext cx="485742" cy="82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122" descr="A picture containing text, red, watercraft, boat&#10;&#10;Description automatically generated">
            <a:extLst>
              <a:ext uri="{FF2B5EF4-FFF2-40B4-BE49-F238E27FC236}">
                <a16:creationId xmlns:a16="http://schemas.microsoft.com/office/drawing/2014/main" id="{8CC9E10D-92BF-2CB2-0C72-72B3BE744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260" y="4969177"/>
            <a:ext cx="681645" cy="604477"/>
          </a:xfrm>
          <a:prstGeom prst="rect">
            <a:avLst/>
          </a:prstGeom>
        </p:spPr>
      </p:pic>
      <p:pic>
        <p:nvPicPr>
          <p:cNvPr id="128" name="Picture 32" descr="Knightboat | The Simpsons: Tapped Out Wiki | Fandom">
            <a:extLst>
              <a:ext uri="{FF2B5EF4-FFF2-40B4-BE49-F238E27FC236}">
                <a16:creationId xmlns:a16="http://schemas.microsoft.com/office/drawing/2014/main" id="{FF71F9C5-BFC7-C610-CDAF-0910917F3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277" y="5067845"/>
            <a:ext cx="557934" cy="40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128" descr="A picture containing text, red, watercraft, boat&#10;&#10;Description automatically generated">
            <a:extLst>
              <a:ext uri="{FF2B5EF4-FFF2-40B4-BE49-F238E27FC236}">
                <a16:creationId xmlns:a16="http://schemas.microsoft.com/office/drawing/2014/main" id="{D92FB8E2-216A-3D6A-30B2-604BFD4D7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260" y="5501952"/>
            <a:ext cx="681645" cy="604477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D7C7F92A-1BB8-C002-D4FE-C6C4C62389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646" y="5563444"/>
            <a:ext cx="714018" cy="481492"/>
          </a:xfrm>
          <a:prstGeom prst="rect">
            <a:avLst/>
          </a:prstGeom>
        </p:spPr>
      </p:pic>
      <p:pic>
        <p:nvPicPr>
          <p:cNvPr id="131" name="Picture 32" descr="Knightboat | The Simpsons: Tapped Out Wiki | Fandom">
            <a:extLst>
              <a:ext uri="{FF2B5EF4-FFF2-40B4-BE49-F238E27FC236}">
                <a16:creationId xmlns:a16="http://schemas.microsoft.com/office/drawing/2014/main" id="{358A7C67-1EC1-ABB9-1245-651506C50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277" y="6250266"/>
            <a:ext cx="557934" cy="40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D570AA96-E361-099B-E51B-D1A24394FD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646" y="6213090"/>
            <a:ext cx="714018" cy="481492"/>
          </a:xfrm>
          <a:prstGeom prst="rect">
            <a:avLst/>
          </a:prstGeom>
        </p:spPr>
      </p:pic>
      <p:pic>
        <p:nvPicPr>
          <p:cNvPr id="133" name="Picture 4" descr="What Does the Ghost Pirate Ship Do?The Simpsons Tapped Out AddictsAll  Things The Simpsons Tapped Out for the Tapped Out Addict in All of Us">
            <a:extLst>
              <a:ext uri="{FF2B5EF4-FFF2-40B4-BE49-F238E27FC236}">
                <a16:creationId xmlns:a16="http://schemas.microsoft.com/office/drawing/2014/main" id="{D25FD614-408F-4EF0-EB0B-60E2C60F9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863" y="6041231"/>
            <a:ext cx="485742" cy="82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" name="TextBox 133">
            <a:extLst>
              <a:ext uri="{FF2B5EF4-FFF2-40B4-BE49-F238E27FC236}">
                <a16:creationId xmlns:a16="http://schemas.microsoft.com/office/drawing/2014/main" id="{055E739D-FBF4-1D5B-72FB-FD1F374A6312}"/>
              </a:ext>
            </a:extLst>
          </p:cNvPr>
          <p:cNvSpPr txBox="1"/>
          <p:nvPr/>
        </p:nvSpPr>
        <p:spPr>
          <a:xfrm>
            <a:off x="4543821" y="4478534"/>
            <a:ext cx="520183" cy="2354491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</a:rPr>
              <a:t>22</a:t>
            </a:r>
          </a:p>
          <a:p>
            <a:endParaRPr lang="en-US" sz="2100" dirty="0">
              <a:solidFill>
                <a:schemeClr val="bg1"/>
              </a:solidFill>
            </a:endParaRPr>
          </a:p>
          <a:p>
            <a:r>
              <a:rPr lang="en-US" sz="2100" dirty="0">
                <a:solidFill>
                  <a:schemeClr val="bg1"/>
                </a:solidFill>
              </a:rPr>
              <a:t>15</a:t>
            </a:r>
          </a:p>
          <a:p>
            <a:endParaRPr lang="en-US" sz="2100" dirty="0">
              <a:solidFill>
                <a:schemeClr val="bg1"/>
              </a:solidFill>
            </a:endParaRPr>
          </a:p>
          <a:p>
            <a:r>
              <a:rPr lang="en-US" sz="2100" dirty="0">
                <a:solidFill>
                  <a:schemeClr val="bg1"/>
                </a:solidFill>
              </a:rPr>
              <a:t>14</a:t>
            </a:r>
          </a:p>
          <a:p>
            <a:endParaRPr lang="en-US" sz="2100" dirty="0">
              <a:solidFill>
                <a:schemeClr val="bg1"/>
              </a:solidFill>
            </a:endParaRPr>
          </a:p>
          <a:p>
            <a:r>
              <a:rPr lang="en-US" sz="2100" dirty="0">
                <a:solidFill>
                  <a:schemeClr val="bg1"/>
                </a:solidFill>
              </a:rPr>
              <a:t>1</a:t>
            </a:r>
            <a:r>
              <a:rPr lang="el-GR" sz="2100" dirty="0">
                <a:solidFill>
                  <a:schemeClr val="bg1"/>
                </a:solidFill>
              </a:rPr>
              <a:t>2</a:t>
            </a:r>
            <a:endParaRPr lang="en-US" sz="2100" dirty="0">
              <a:solidFill>
                <a:schemeClr val="bg1"/>
              </a:solidFill>
            </a:endParaRPr>
          </a:p>
        </p:txBody>
      </p: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7482E5B9-EF98-33A1-9310-87E903585187}"/>
              </a:ext>
            </a:extLst>
          </p:cNvPr>
          <p:cNvCxnSpPr/>
          <p:nvPr/>
        </p:nvCxnSpPr>
        <p:spPr>
          <a:xfrm>
            <a:off x="1570466" y="4370723"/>
            <a:ext cx="3501958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61ABC0BA-6FCA-6489-4810-977E54B52CE7}"/>
              </a:ext>
            </a:extLst>
          </p:cNvPr>
          <p:cNvGrpSpPr/>
          <p:nvPr/>
        </p:nvGrpSpPr>
        <p:grpSpPr>
          <a:xfrm>
            <a:off x="4510678" y="126626"/>
            <a:ext cx="7607481" cy="7218811"/>
            <a:chOff x="4510678" y="126626"/>
            <a:chExt cx="7607481" cy="7218811"/>
          </a:xfrm>
        </p:grpSpPr>
        <p:pic>
          <p:nvPicPr>
            <p:cNvPr id="217" name="Picture 10" descr="Map Of The Town of Springfield From The Simpsons – Brilliant Maps">
              <a:extLst>
                <a:ext uri="{FF2B5EF4-FFF2-40B4-BE49-F238E27FC236}">
                  <a16:creationId xmlns:a16="http://schemas.microsoft.com/office/drawing/2014/main" id="{43021741-9434-BA7C-DB98-028C29509D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alphaModFix amt="11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aintBrush trans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26" t="-2970" r="30001" b="11414"/>
            <a:stretch/>
          </p:blipFill>
          <p:spPr bwMode="auto">
            <a:xfrm>
              <a:off x="6561631" y="397421"/>
              <a:ext cx="5460460" cy="6157786"/>
            </a:xfrm>
            <a:prstGeom prst="rect">
              <a:avLst/>
            </a:prstGeom>
            <a:noFill/>
            <a:effectLst>
              <a:glow>
                <a:schemeClr val="accent1"/>
              </a:glow>
              <a:outerShdw blurRad="50800" dist="50800" dir="54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8" name="Left Brace 217">
              <a:extLst>
                <a:ext uri="{FF2B5EF4-FFF2-40B4-BE49-F238E27FC236}">
                  <a16:creationId xmlns:a16="http://schemas.microsoft.com/office/drawing/2014/main" id="{F95349B6-D572-432B-52B0-8E8195F2E3DF}"/>
                </a:ext>
              </a:extLst>
            </p:cNvPr>
            <p:cNvSpPr/>
            <p:nvPr/>
          </p:nvSpPr>
          <p:spPr>
            <a:xfrm>
              <a:off x="5370421" y="805143"/>
              <a:ext cx="418355" cy="5552465"/>
            </a:xfrm>
            <a:prstGeom prst="lef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Left Brace 218">
              <a:extLst>
                <a:ext uri="{FF2B5EF4-FFF2-40B4-BE49-F238E27FC236}">
                  <a16:creationId xmlns:a16="http://schemas.microsoft.com/office/drawing/2014/main" id="{B4424D0E-BEA4-AC5B-349F-6A6F25EF8FC6}"/>
                </a:ext>
              </a:extLst>
            </p:cNvPr>
            <p:cNvSpPr/>
            <p:nvPr/>
          </p:nvSpPr>
          <p:spPr>
            <a:xfrm>
              <a:off x="6099777" y="866815"/>
              <a:ext cx="396291" cy="3203258"/>
            </a:xfrm>
            <a:prstGeom prst="leftBrace">
              <a:avLst/>
            </a:prstGeom>
            <a:ln w="57150"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0" name="Left Brace 219">
              <a:extLst>
                <a:ext uri="{FF2B5EF4-FFF2-40B4-BE49-F238E27FC236}">
                  <a16:creationId xmlns:a16="http://schemas.microsoft.com/office/drawing/2014/main" id="{1163EB57-3BC8-C769-9E9D-92CF43261545}"/>
                </a:ext>
              </a:extLst>
            </p:cNvPr>
            <p:cNvSpPr/>
            <p:nvPr/>
          </p:nvSpPr>
          <p:spPr>
            <a:xfrm>
              <a:off x="7131472" y="1794818"/>
              <a:ext cx="1456745" cy="3268363"/>
            </a:xfrm>
            <a:prstGeom prst="leftBrace">
              <a:avLst>
                <a:gd name="adj1" fmla="val 8333"/>
                <a:gd name="adj2" fmla="val 49410"/>
              </a:avLst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Left Brace 220">
              <a:extLst>
                <a:ext uri="{FF2B5EF4-FFF2-40B4-BE49-F238E27FC236}">
                  <a16:creationId xmlns:a16="http://schemas.microsoft.com/office/drawing/2014/main" id="{DA68FB0E-BFEC-61B2-1A7F-73F087A1CF8E}"/>
                </a:ext>
              </a:extLst>
            </p:cNvPr>
            <p:cNvSpPr/>
            <p:nvPr/>
          </p:nvSpPr>
          <p:spPr>
            <a:xfrm>
              <a:off x="9127388" y="5923783"/>
              <a:ext cx="538563" cy="536796"/>
            </a:xfrm>
            <a:prstGeom prst="leftBrace">
              <a:avLst>
                <a:gd name="adj1" fmla="val 8333"/>
                <a:gd name="adj2" fmla="val 48297"/>
              </a:avLst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2" name="Picture 221">
              <a:extLst>
                <a:ext uri="{FF2B5EF4-FFF2-40B4-BE49-F238E27FC236}">
                  <a16:creationId xmlns:a16="http://schemas.microsoft.com/office/drawing/2014/main" id="{36E22A53-6BF2-83A7-0F2B-80F723A73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1272" y="2748908"/>
              <a:ext cx="1502555" cy="1013236"/>
            </a:xfrm>
            <a:prstGeom prst="rect">
              <a:avLst/>
            </a:prstGeom>
          </p:spPr>
        </p:pic>
        <p:pic>
          <p:nvPicPr>
            <p:cNvPr id="223" name="Picture 32" descr="Knightboat | The Simpsons: Tapped Out Wiki | Fandom">
              <a:extLst>
                <a:ext uri="{FF2B5EF4-FFF2-40B4-BE49-F238E27FC236}">
                  <a16:creationId xmlns:a16="http://schemas.microsoft.com/office/drawing/2014/main" id="{CB3B0BBA-C2E5-A12D-8314-0FE8E8AE8A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5963" y="1729671"/>
              <a:ext cx="1332110" cy="972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4" name="Picture 223" descr="A picture containing text, red, watercraft, boat&#10;&#10;Description automatically generated">
              <a:extLst>
                <a:ext uri="{FF2B5EF4-FFF2-40B4-BE49-F238E27FC236}">
                  <a16:creationId xmlns:a16="http://schemas.microsoft.com/office/drawing/2014/main" id="{2B8AE174-9D97-D521-E1F4-C01C83B05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0678" y="2613065"/>
              <a:ext cx="1297932" cy="1150996"/>
            </a:xfrm>
            <a:prstGeom prst="rect">
              <a:avLst/>
            </a:prstGeom>
          </p:spPr>
        </p:pic>
        <p:pic>
          <p:nvPicPr>
            <p:cNvPr id="225" name="Picture 4" descr="What Does the Ghost Pirate Ship Do?The Simpsons Tapped Out AddictsAll  Things The Simpsons Tapped Out for the Tapped Out Addict in All of Us">
              <a:extLst>
                <a:ext uri="{FF2B5EF4-FFF2-40B4-BE49-F238E27FC236}">
                  <a16:creationId xmlns:a16="http://schemas.microsoft.com/office/drawing/2014/main" id="{8E2C27CA-78EA-4958-E786-D8C3D123B8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9759" y="5362735"/>
              <a:ext cx="1167075" cy="1982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6" name="Picture 2" descr="Google Map Marker - Free vector graphic on Pixabay">
              <a:extLst>
                <a:ext uri="{FF2B5EF4-FFF2-40B4-BE49-F238E27FC236}">
                  <a16:creationId xmlns:a16="http://schemas.microsoft.com/office/drawing/2014/main" id="{C1120461-C7FC-EF76-9DD6-5912E42207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5164" y="981556"/>
              <a:ext cx="332665" cy="538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7" name="Picture 2" descr="Google Map Marker - Free vector graphic on Pixabay">
              <a:extLst>
                <a:ext uri="{FF2B5EF4-FFF2-40B4-BE49-F238E27FC236}">
                  <a16:creationId xmlns:a16="http://schemas.microsoft.com/office/drawing/2014/main" id="{1CC07ADB-54CA-6164-7878-90BDC74791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8678" y="2067445"/>
              <a:ext cx="332665" cy="538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8" name="Picture 2" descr="Google Map Marker - Free vector graphic on Pixabay">
              <a:extLst>
                <a:ext uri="{FF2B5EF4-FFF2-40B4-BE49-F238E27FC236}">
                  <a16:creationId xmlns:a16="http://schemas.microsoft.com/office/drawing/2014/main" id="{190C57B1-D600-DE78-BC33-AF455E3371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1682" y="3282929"/>
              <a:ext cx="332665" cy="538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9" name="Picture 2" descr="Google Map Marker - Free vector graphic on Pixabay">
              <a:extLst>
                <a:ext uri="{FF2B5EF4-FFF2-40B4-BE49-F238E27FC236}">
                  <a16:creationId xmlns:a16="http://schemas.microsoft.com/office/drawing/2014/main" id="{C845BF51-F44F-A76D-03FA-452C920374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5366" y="4459728"/>
              <a:ext cx="332665" cy="538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id="{17DC988A-9E75-6A2F-9F4E-0019686652DF}"/>
                </a:ext>
              </a:extLst>
            </p:cNvPr>
            <p:cNvSpPr txBox="1"/>
            <p:nvPr/>
          </p:nvSpPr>
          <p:spPr>
            <a:xfrm>
              <a:off x="6657037" y="958291"/>
              <a:ext cx="53412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Snap ITC" panose="04040A07060A02020202" pitchFamily="82" charset="0"/>
                </a:rPr>
                <a:t>A</a:t>
              </a:r>
            </a:p>
          </p:txBody>
        </p: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6BF1FFB2-B9FE-0542-3D01-DAA20FAEAE75}"/>
                </a:ext>
              </a:extLst>
            </p:cNvPr>
            <p:cNvSpPr txBox="1"/>
            <p:nvPr/>
          </p:nvSpPr>
          <p:spPr>
            <a:xfrm>
              <a:off x="7841196" y="2044180"/>
              <a:ext cx="5036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Snap ITC" panose="04040A07060A02020202" pitchFamily="82" charset="0"/>
                </a:rPr>
                <a:t>B</a:t>
              </a:r>
            </a:p>
          </p:txBody>
        </p: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0C8350EC-9178-1E45-08D2-DC9EDC8CD5DA}"/>
                </a:ext>
              </a:extLst>
            </p:cNvPr>
            <p:cNvSpPr txBox="1"/>
            <p:nvPr/>
          </p:nvSpPr>
          <p:spPr>
            <a:xfrm>
              <a:off x="7837990" y="3259664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Snap ITC" panose="04040A07060A02020202" pitchFamily="82" charset="0"/>
                </a:rPr>
                <a:t>C</a:t>
              </a:r>
            </a:p>
          </p:txBody>
        </p:sp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13618DA3-259F-9ACB-110A-0DA50D4C123E}"/>
                </a:ext>
              </a:extLst>
            </p:cNvPr>
            <p:cNvSpPr txBox="1"/>
            <p:nvPr/>
          </p:nvSpPr>
          <p:spPr>
            <a:xfrm>
              <a:off x="8659677" y="4436463"/>
              <a:ext cx="5020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Snap ITC" panose="04040A07060A02020202" pitchFamily="82" charset="0"/>
                </a:rPr>
                <a:t>D</a:t>
              </a:r>
            </a:p>
          </p:txBody>
        </p:sp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7973DBF5-7058-F852-D3AC-FBF106F1489E}"/>
                </a:ext>
              </a:extLst>
            </p:cNvPr>
            <p:cNvSpPr txBox="1"/>
            <p:nvPr/>
          </p:nvSpPr>
          <p:spPr>
            <a:xfrm>
              <a:off x="9531972" y="5897090"/>
              <a:ext cx="5180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Snap ITC" panose="04040A07060A02020202" pitchFamily="82" charset="0"/>
                </a:rPr>
                <a:t>E</a:t>
              </a:r>
            </a:p>
          </p:txBody>
        </p: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EE53FDDC-2544-52C4-548D-CC25A91CFA04}"/>
                </a:ext>
              </a:extLst>
            </p:cNvPr>
            <p:cNvSpPr txBox="1"/>
            <p:nvPr/>
          </p:nvSpPr>
          <p:spPr>
            <a:xfrm>
              <a:off x="7431495" y="126626"/>
              <a:ext cx="1309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EE8888"/>
                  </a:solidFill>
                  <a:latin typeface="Monotype Corsiva" panose="03010101010201010101" pitchFamily="66" charset="0"/>
                  <a:ea typeface="Yu Gothic Light" panose="020B0300000000000000" pitchFamily="34" charset="-128"/>
                </a:rPr>
                <a:t>locations</a:t>
              </a:r>
            </a:p>
          </p:txBody>
        </p:sp>
        <p:pic>
          <p:nvPicPr>
            <p:cNvPr id="236" name="Picture 2" descr="Google Map Marker - Free vector graphic on Pixabay">
              <a:extLst>
                <a:ext uri="{FF2B5EF4-FFF2-40B4-BE49-F238E27FC236}">
                  <a16:creationId xmlns:a16="http://schemas.microsoft.com/office/drawing/2014/main" id="{83E70A09-F025-2D4F-4AD8-0F9009F783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7109" y="5838215"/>
              <a:ext cx="332665" cy="538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DF71ACD4-322B-478D-B857-E6764388ADB4}"/>
                </a:ext>
              </a:extLst>
            </p:cNvPr>
            <p:cNvGrpSpPr/>
            <p:nvPr/>
          </p:nvGrpSpPr>
          <p:grpSpPr>
            <a:xfrm>
              <a:off x="10505481" y="129500"/>
              <a:ext cx="1612678" cy="6220406"/>
              <a:chOff x="10505481" y="129500"/>
              <a:chExt cx="1612678" cy="6220406"/>
            </a:xfrm>
          </p:grpSpPr>
          <p:grpSp>
            <p:nvGrpSpPr>
              <p:cNvPr id="238" name="Group 237">
                <a:extLst>
                  <a:ext uri="{FF2B5EF4-FFF2-40B4-BE49-F238E27FC236}">
                    <a16:creationId xmlns:a16="http://schemas.microsoft.com/office/drawing/2014/main" id="{C211070F-02F4-AE4F-DD74-883B7667B30B}"/>
                  </a:ext>
                </a:extLst>
              </p:cNvPr>
              <p:cNvGrpSpPr/>
              <p:nvPr/>
            </p:nvGrpSpPr>
            <p:grpSpPr>
              <a:xfrm>
                <a:off x="10505481" y="1999174"/>
                <a:ext cx="1612678" cy="674786"/>
                <a:chOff x="9602018" y="1999174"/>
                <a:chExt cx="1612678" cy="674786"/>
              </a:xfrm>
            </p:grpSpPr>
            <p:pic>
              <p:nvPicPr>
                <p:cNvPr id="267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44B54C7D-4F77-3EAA-9D9E-12D86351BF8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02018" y="1999174"/>
                  <a:ext cx="932569" cy="67478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68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CDD87260-0CC4-8390-ACE8-CBCA489843F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282127" y="1999174"/>
                  <a:ext cx="932569" cy="67478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39" name="TextBox 238">
                <a:extLst>
                  <a:ext uri="{FF2B5EF4-FFF2-40B4-BE49-F238E27FC236}">
                    <a16:creationId xmlns:a16="http://schemas.microsoft.com/office/drawing/2014/main" id="{C1070803-0261-9561-8FDF-DCF7671D899E}"/>
                  </a:ext>
                </a:extLst>
              </p:cNvPr>
              <p:cNvSpPr txBox="1"/>
              <p:nvPr/>
            </p:nvSpPr>
            <p:spPr>
              <a:xfrm>
                <a:off x="10796079" y="129500"/>
                <a:ext cx="103148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EE8888"/>
                    </a:solidFill>
                    <a:latin typeface="Monotype Corsiva" panose="03010101010201010101" pitchFamily="66" charset="0"/>
                    <a:ea typeface="Yu Gothic Light" panose="020B0300000000000000" pitchFamily="34" charset="-128"/>
                  </a:rPr>
                  <a:t>demand</a:t>
                </a:r>
              </a:p>
            </p:txBody>
          </p:sp>
          <p:pic>
            <p:nvPicPr>
              <p:cNvPr id="240" name="Picture 2" descr="Donuts | The Simpsons: Tapped Out Wiki | Fandom">
                <a:extLst>
                  <a:ext uri="{FF2B5EF4-FFF2-40B4-BE49-F238E27FC236}">
                    <a16:creationId xmlns:a16="http://schemas.microsoft.com/office/drawing/2014/main" id="{AA501018-2B33-F6A2-C0D8-B7E47AFC4B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45536" y="4391457"/>
                <a:ext cx="932569" cy="674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C8ED4554-87E5-AC57-F3CE-E1D24C3DF593}"/>
                  </a:ext>
                </a:extLst>
              </p:cNvPr>
              <p:cNvGrpSpPr/>
              <p:nvPr/>
            </p:nvGrpSpPr>
            <p:grpSpPr>
              <a:xfrm>
                <a:off x="10643131" y="960928"/>
                <a:ext cx="1337379" cy="579500"/>
                <a:chOff x="9913576" y="937650"/>
                <a:chExt cx="1337379" cy="579500"/>
              </a:xfrm>
            </p:grpSpPr>
            <p:grpSp>
              <p:nvGrpSpPr>
                <p:cNvPr id="259" name="Group 258">
                  <a:extLst>
                    <a:ext uri="{FF2B5EF4-FFF2-40B4-BE49-F238E27FC236}">
                      <a16:creationId xmlns:a16="http://schemas.microsoft.com/office/drawing/2014/main" id="{3A2F1D3D-0749-06BD-6408-2A7AD52828CD}"/>
                    </a:ext>
                  </a:extLst>
                </p:cNvPr>
                <p:cNvGrpSpPr/>
                <p:nvPr/>
              </p:nvGrpSpPr>
              <p:grpSpPr>
                <a:xfrm>
                  <a:off x="9913576" y="937650"/>
                  <a:ext cx="1337379" cy="320858"/>
                  <a:chOff x="9888834" y="937650"/>
                  <a:chExt cx="1337379" cy="320858"/>
                </a:xfrm>
              </p:grpSpPr>
              <p:pic>
                <p:nvPicPr>
                  <p:cNvPr id="264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A8E309A9-BD19-5DFA-4CB9-5BC8F1D9858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88834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5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9C159D54-7BF0-1DBD-9C77-D43B61B0744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335807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6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0EB41BCA-5CF8-85E1-3B2F-7A5D579748B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782780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260" name="Group 259">
                  <a:extLst>
                    <a:ext uri="{FF2B5EF4-FFF2-40B4-BE49-F238E27FC236}">
                      <a16:creationId xmlns:a16="http://schemas.microsoft.com/office/drawing/2014/main" id="{ACE938D9-956E-7E41-A4D0-842005CB0F9E}"/>
                    </a:ext>
                  </a:extLst>
                </p:cNvPr>
                <p:cNvGrpSpPr/>
                <p:nvPr/>
              </p:nvGrpSpPr>
              <p:grpSpPr>
                <a:xfrm>
                  <a:off x="9913576" y="1196292"/>
                  <a:ext cx="1337379" cy="320858"/>
                  <a:chOff x="9888834" y="937650"/>
                  <a:chExt cx="1337379" cy="320858"/>
                </a:xfrm>
              </p:grpSpPr>
              <p:pic>
                <p:nvPicPr>
                  <p:cNvPr id="261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311CFD16-6451-FB0A-1A88-10FD1BB61BF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88834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2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441E53CB-5422-B22E-9A91-410520EE391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335807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3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D5D18441-402C-BDA9-A100-AED866D2CB6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782780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grpSp>
            <p:nvGrpSpPr>
              <p:cNvPr id="242" name="Group 241">
                <a:extLst>
                  <a:ext uri="{FF2B5EF4-FFF2-40B4-BE49-F238E27FC236}">
                    <a16:creationId xmlns:a16="http://schemas.microsoft.com/office/drawing/2014/main" id="{4D94F686-E246-638D-9630-74666AB8E552}"/>
                  </a:ext>
                </a:extLst>
              </p:cNvPr>
              <p:cNvGrpSpPr/>
              <p:nvPr/>
            </p:nvGrpSpPr>
            <p:grpSpPr>
              <a:xfrm>
                <a:off x="10643131" y="3130819"/>
                <a:ext cx="1337379" cy="842464"/>
                <a:chOff x="10099696" y="3130819"/>
                <a:chExt cx="1337379" cy="842464"/>
              </a:xfrm>
            </p:grpSpPr>
            <p:grpSp>
              <p:nvGrpSpPr>
                <p:cNvPr id="247" name="Group 246">
                  <a:extLst>
                    <a:ext uri="{FF2B5EF4-FFF2-40B4-BE49-F238E27FC236}">
                      <a16:creationId xmlns:a16="http://schemas.microsoft.com/office/drawing/2014/main" id="{DC10C158-7E89-DB9F-BBEF-FDF787745B23}"/>
                    </a:ext>
                  </a:extLst>
                </p:cNvPr>
                <p:cNvGrpSpPr/>
                <p:nvPr/>
              </p:nvGrpSpPr>
              <p:grpSpPr>
                <a:xfrm>
                  <a:off x="10099696" y="3130819"/>
                  <a:ext cx="1337379" cy="320858"/>
                  <a:chOff x="9888834" y="937650"/>
                  <a:chExt cx="1337379" cy="320858"/>
                </a:xfrm>
              </p:grpSpPr>
              <p:pic>
                <p:nvPicPr>
                  <p:cNvPr id="256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DAD77145-3609-04ED-1077-7E0FB612F76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88834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57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3DA8989E-33EB-DE39-20BD-FD21F3FF82C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335807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58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D724D73D-D391-0E47-A38A-F9A0603C65B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782780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248" name="Group 247">
                  <a:extLst>
                    <a:ext uri="{FF2B5EF4-FFF2-40B4-BE49-F238E27FC236}">
                      <a16:creationId xmlns:a16="http://schemas.microsoft.com/office/drawing/2014/main" id="{D6AEC965-89D1-AF3D-1D6C-21A56A482AAF}"/>
                    </a:ext>
                  </a:extLst>
                </p:cNvPr>
                <p:cNvGrpSpPr/>
                <p:nvPr/>
              </p:nvGrpSpPr>
              <p:grpSpPr>
                <a:xfrm>
                  <a:off x="10099696" y="3652425"/>
                  <a:ext cx="1337379" cy="320858"/>
                  <a:chOff x="9888834" y="937650"/>
                  <a:chExt cx="1337379" cy="320858"/>
                </a:xfrm>
              </p:grpSpPr>
              <p:pic>
                <p:nvPicPr>
                  <p:cNvPr id="253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983878AA-B4E7-074F-F959-AAE66CD95D7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88834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54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367D1F74-00C2-119E-792A-C84073097C2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335807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55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F6DE9FA5-1788-F2D0-F808-B4BC20AFE43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782780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249" name="Group 248">
                  <a:extLst>
                    <a:ext uri="{FF2B5EF4-FFF2-40B4-BE49-F238E27FC236}">
                      <a16:creationId xmlns:a16="http://schemas.microsoft.com/office/drawing/2014/main" id="{447327D2-1E1F-1AA2-164D-738962054BF4}"/>
                    </a:ext>
                  </a:extLst>
                </p:cNvPr>
                <p:cNvGrpSpPr/>
                <p:nvPr/>
              </p:nvGrpSpPr>
              <p:grpSpPr>
                <a:xfrm>
                  <a:off x="10099696" y="3391622"/>
                  <a:ext cx="1337379" cy="320858"/>
                  <a:chOff x="9888834" y="937650"/>
                  <a:chExt cx="1337379" cy="320858"/>
                </a:xfrm>
              </p:grpSpPr>
              <p:pic>
                <p:nvPicPr>
                  <p:cNvPr id="250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0DB54421-83EA-158A-98CF-376FB138FD1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88834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51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687505CD-F12E-25DC-AE75-5C278B1AB1D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335807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52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18C0E539-C369-2F21-9901-DF9FA474E5A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782780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grpSp>
            <p:nvGrpSpPr>
              <p:cNvPr id="243" name="Group 242">
                <a:extLst>
                  <a:ext uri="{FF2B5EF4-FFF2-40B4-BE49-F238E27FC236}">
                    <a16:creationId xmlns:a16="http://schemas.microsoft.com/office/drawing/2014/main" id="{D23D25E1-9F69-63EF-BDEF-79268426AF0C}"/>
                  </a:ext>
                </a:extLst>
              </p:cNvPr>
              <p:cNvGrpSpPr/>
              <p:nvPr/>
            </p:nvGrpSpPr>
            <p:grpSpPr>
              <a:xfrm>
                <a:off x="10643131" y="6029048"/>
                <a:ext cx="1337379" cy="320858"/>
                <a:chOff x="9888834" y="937650"/>
                <a:chExt cx="1337379" cy="320858"/>
              </a:xfrm>
            </p:grpSpPr>
            <p:pic>
              <p:nvPicPr>
                <p:cNvPr id="244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A5A0CE23-13CB-E482-22F0-854D63192E8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88834" y="937650"/>
                  <a:ext cx="443433" cy="3208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45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9475FF6C-4797-2713-0B30-F91DF1E1B43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335807" y="937650"/>
                  <a:ext cx="443433" cy="3208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46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FD3F59D8-2BD0-B52D-59CA-DB9B7EEA49D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82780" y="937650"/>
                  <a:ext cx="443433" cy="3208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sp>
        <p:nvSpPr>
          <p:cNvPr id="269" name="Rectangle: Rounded Corners 268">
            <a:extLst>
              <a:ext uri="{FF2B5EF4-FFF2-40B4-BE49-F238E27FC236}">
                <a16:creationId xmlns:a16="http://schemas.microsoft.com/office/drawing/2014/main" id="{847DFF26-C09D-8504-B75F-A4049CCA91D5}"/>
              </a:ext>
            </a:extLst>
          </p:cNvPr>
          <p:cNvSpPr/>
          <p:nvPr/>
        </p:nvSpPr>
        <p:spPr>
          <a:xfrm>
            <a:off x="780984" y="506237"/>
            <a:ext cx="3541204" cy="626608"/>
          </a:xfrm>
          <a:prstGeom prst="round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Rectangle: Rounded Corners 269">
            <a:extLst>
              <a:ext uri="{FF2B5EF4-FFF2-40B4-BE49-F238E27FC236}">
                <a16:creationId xmlns:a16="http://schemas.microsoft.com/office/drawing/2014/main" id="{9EAB2D81-D5E9-F3EB-337C-F88FB5460282}"/>
              </a:ext>
            </a:extLst>
          </p:cNvPr>
          <p:cNvSpPr/>
          <p:nvPr/>
        </p:nvSpPr>
        <p:spPr>
          <a:xfrm>
            <a:off x="801760" y="1398415"/>
            <a:ext cx="3541204" cy="626608"/>
          </a:xfrm>
          <a:prstGeom prst="round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Rectangle: Rounded Corners 270">
            <a:extLst>
              <a:ext uri="{FF2B5EF4-FFF2-40B4-BE49-F238E27FC236}">
                <a16:creationId xmlns:a16="http://schemas.microsoft.com/office/drawing/2014/main" id="{5309E1EB-530F-F10E-16CB-222A70C2B464}"/>
              </a:ext>
            </a:extLst>
          </p:cNvPr>
          <p:cNvSpPr/>
          <p:nvPr/>
        </p:nvSpPr>
        <p:spPr>
          <a:xfrm>
            <a:off x="786576" y="2302236"/>
            <a:ext cx="3541204" cy="626608"/>
          </a:xfrm>
          <a:prstGeom prst="round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Rectangle: Rounded Corners 271">
            <a:extLst>
              <a:ext uri="{FF2B5EF4-FFF2-40B4-BE49-F238E27FC236}">
                <a16:creationId xmlns:a16="http://schemas.microsoft.com/office/drawing/2014/main" id="{72586592-FF8A-B1F3-C2B5-E519C5F30A53}"/>
              </a:ext>
            </a:extLst>
          </p:cNvPr>
          <p:cNvSpPr/>
          <p:nvPr/>
        </p:nvSpPr>
        <p:spPr>
          <a:xfrm>
            <a:off x="801760" y="3213895"/>
            <a:ext cx="3541204" cy="626608"/>
          </a:xfrm>
          <a:prstGeom prst="round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TextBox 272">
            <a:extLst>
              <a:ext uri="{FF2B5EF4-FFF2-40B4-BE49-F238E27FC236}">
                <a16:creationId xmlns:a16="http://schemas.microsoft.com/office/drawing/2014/main" id="{42DDD9CA-D670-03DC-B47C-E74BC1700704}"/>
              </a:ext>
            </a:extLst>
          </p:cNvPr>
          <p:cNvSpPr txBox="1"/>
          <p:nvPr/>
        </p:nvSpPr>
        <p:spPr>
          <a:xfrm>
            <a:off x="825668" y="143049"/>
            <a:ext cx="1011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E8888"/>
                </a:solidFill>
                <a:latin typeface="Monotype Corsiva" panose="03010101010201010101" pitchFamily="66" charset="0"/>
                <a:ea typeface="Yu Gothic Light" panose="020B0300000000000000" pitchFamily="34" charset="-128"/>
              </a:rPr>
              <a:t>sellers</a:t>
            </a: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E604FD4D-1EA7-8FAB-4BFB-3FFCB2C2E6DC}"/>
              </a:ext>
            </a:extLst>
          </p:cNvPr>
          <p:cNvSpPr txBox="1"/>
          <p:nvPr/>
        </p:nvSpPr>
        <p:spPr>
          <a:xfrm>
            <a:off x="2165507" y="143048"/>
            <a:ext cx="1083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E8888"/>
                </a:solidFill>
                <a:latin typeface="Monotype Corsiva" panose="03010101010201010101" pitchFamily="66" charset="0"/>
                <a:ea typeface="Yu Gothic Light" panose="020B0300000000000000" pitchFamily="34" charset="-128"/>
              </a:rPr>
              <a:t>capacity</a:t>
            </a: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1D2F053A-8BA4-5450-22D8-C1E046EDB9F0}"/>
              </a:ext>
            </a:extLst>
          </p:cNvPr>
          <p:cNvSpPr txBox="1"/>
          <p:nvPr/>
        </p:nvSpPr>
        <p:spPr>
          <a:xfrm>
            <a:off x="3541113" y="143047"/>
            <a:ext cx="728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E8888"/>
                </a:solidFill>
                <a:latin typeface="Monotype Corsiva" panose="03010101010201010101" pitchFamily="66" charset="0"/>
                <a:ea typeface="Yu Gothic Light" panose="020B0300000000000000" pitchFamily="34" charset="-128"/>
              </a:rPr>
              <a:t>cost</a:t>
            </a:r>
          </a:p>
        </p:txBody>
      </p:sp>
      <p:pic>
        <p:nvPicPr>
          <p:cNvPr id="276" name="Picture 4" descr="What Does the Ghost Pirate Ship Do?The Simpsons Tapped Out AddictsAll  Things The Simpsons Tapped Out for the Tapped Out Addict in All of Us">
            <a:extLst>
              <a:ext uri="{FF2B5EF4-FFF2-40B4-BE49-F238E27FC236}">
                <a16:creationId xmlns:a16="http://schemas.microsoft.com/office/drawing/2014/main" id="{BEA4EB4E-BF7D-E211-04EC-C424D95DF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42" y="3055475"/>
            <a:ext cx="591576" cy="100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7" name="TextBox 276">
            <a:extLst>
              <a:ext uri="{FF2B5EF4-FFF2-40B4-BE49-F238E27FC236}">
                <a16:creationId xmlns:a16="http://schemas.microsoft.com/office/drawing/2014/main" id="{E6423D41-248E-91A8-C68F-CBDDC49A1FFD}"/>
              </a:ext>
            </a:extLst>
          </p:cNvPr>
          <p:cNvSpPr txBox="1"/>
          <p:nvPr/>
        </p:nvSpPr>
        <p:spPr>
          <a:xfrm>
            <a:off x="2449613" y="3265592"/>
            <a:ext cx="5148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B3683"/>
                </a:solidFill>
                <a:latin typeface="Snap ITC" panose="04040A07060A02020202" pitchFamily="82" charset="0"/>
              </a:rPr>
              <a:t>3</a:t>
            </a: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id="{AE9C32DC-28E1-4D86-4998-3250413C7A2A}"/>
              </a:ext>
            </a:extLst>
          </p:cNvPr>
          <p:cNvSpPr txBox="1"/>
          <p:nvPr/>
        </p:nvSpPr>
        <p:spPr>
          <a:xfrm>
            <a:off x="3648098" y="3265592"/>
            <a:ext cx="5148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D767A2"/>
                </a:solidFill>
                <a:latin typeface="Snap ITC" panose="04040A07060A02020202" pitchFamily="82" charset="0"/>
              </a:rPr>
              <a:t>3</a:t>
            </a:r>
          </a:p>
        </p:txBody>
      </p:sp>
      <p:pic>
        <p:nvPicPr>
          <p:cNvPr id="279" name="Picture 278" descr="A picture containing text, red, watercraft, boat&#10;&#10;Description automatically generated">
            <a:extLst>
              <a:ext uri="{FF2B5EF4-FFF2-40B4-BE49-F238E27FC236}">
                <a16:creationId xmlns:a16="http://schemas.microsoft.com/office/drawing/2014/main" id="{F6EAB185-8E56-B732-95C1-11DADB267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94" y="420669"/>
            <a:ext cx="762472" cy="676154"/>
          </a:xfrm>
          <a:prstGeom prst="rect">
            <a:avLst/>
          </a:prstGeom>
        </p:spPr>
      </p:pic>
      <p:sp>
        <p:nvSpPr>
          <p:cNvPr id="280" name="TextBox 279">
            <a:extLst>
              <a:ext uri="{FF2B5EF4-FFF2-40B4-BE49-F238E27FC236}">
                <a16:creationId xmlns:a16="http://schemas.microsoft.com/office/drawing/2014/main" id="{829AAA03-1973-73A9-39F7-032AA3FDCDB5}"/>
              </a:ext>
            </a:extLst>
          </p:cNvPr>
          <p:cNvSpPr txBox="1"/>
          <p:nvPr/>
        </p:nvSpPr>
        <p:spPr>
          <a:xfrm>
            <a:off x="2439995" y="539108"/>
            <a:ext cx="534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B3683"/>
                </a:solidFill>
                <a:latin typeface="Snap ITC" panose="04040A07060A02020202" pitchFamily="82" charset="0"/>
              </a:rPr>
              <a:t>8</a:t>
            </a:r>
          </a:p>
        </p:txBody>
      </p:sp>
      <p:sp>
        <p:nvSpPr>
          <p:cNvPr id="281" name="TextBox 280">
            <a:extLst>
              <a:ext uri="{FF2B5EF4-FFF2-40B4-BE49-F238E27FC236}">
                <a16:creationId xmlns:a16="http://schemas.microsoft.com/office/drawing/2014/main" id="{B87BA878-BA93-B01D-36E0-1F1EF47B6065}"/>
              </a:ext>
            </a:extLst>
          </p:cNvPr>
          <p:cNvSpPr txBox="1"/>
          <p:nvPr/>
        </p:nvSpPr>
        <p:spPr>
          <a:xfrm>
            <a:off x="3541113" y="539108"/>
            <a:ext cx="7288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D767A2"/>
                </a:solidFill>
                <a:latin typeface="Snap ITC" panose="04040A07060A02020202" pitchFamily="82" charset="0"/>
              </a:rPr>
              <a:t>10</a:t>
            </a:r>
          </a:p>
        </p:txBody>
      </p:sp>
      <p:pic>
        <p:nvPicPr>
          <p:cNvPr id="282" name="Picture 32" descr="Knightboat | The Simpsons: Tapped Out Wiki | Fandom">
            <a:extLst>
              <a:ext uri="{FF2B5EF4-FFF2-40B4-BE49-F238E27FC236}">
                <a16:creationId xmlns:a16="http://schemas.microsoft.com/office/drawing/2014/main" id="{13A79192-FF4B-0018-0C24-B3B7AC4FB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51" y="1441375"/>
            <a:ext cx="828358" cy="60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3" name="TextBox 282">
            <a:extLst>
              <a:ext uri="{FF2B5EF4-FFF2-40B4-BE49-F238E27FC236}">
                <a16:creationId xmlns:a16="http://schemas.microsoft.com/office/drawing/2014/main" id="{6075ADC6-1D0D-E7C0-9A74-9489B5C48600}"/>
              </a:ext>
            </a:extLst>
          </p:cNvPr>
          <p:cNvSpPr txBox="1"/>
          <p:nvPr/>
        </p:nvSpPr>
        <p:spPr>
          <a:xfrm>
            <a:off x="2439995" y="1447936"/>
            <a:ext cx="534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B3683"/>
                </a:solidFill>
                <a:latin typeface="Snap ITC" panose="04040A07060A02020202" pitchFamily="82" charset="0"/>
              </a:rPr>
              <a:t>6</a:t>
            </a:r>
          </a:p>
        </p:txBody>
      </p:sp>
      <p:sp>
        <p:nvSpPr>
          <p:cNvPr id="284" name="TextBox 283">
            <a:extLst>
              <a:ext uri="{FF2B5EF4-FFF2-40B4-BE49-F238E27FC236}">
                <a16:creationId xmlns:a16="http://schemas.microsoft.com/office/drawing/2014/main" id="{D7585A4C-AD2B-51E8-5DCF-664EC1045A86}"/>
              </a:ext>
            </a:extLst>
          </p:cNvPr>
          <p:cNvSpPr txBox="1"/>
          <p:nvPr/>
        </p:nvSpPr>
        <p:spPr>
          <a:xfrm>
            <a:off x="3643289" y="1447936"/>
            <a:ext cx="524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D767A2"/>
                </a:solidFill>
                <a:latin typeface="Snap ITC" panose="04040A07060A02020202" pitchFamily="82" charset="0"/>
              </a:rPr>
              <a:t>5</a:t>
            </a:r>
          </a:p>
        </p:txBody>
      </p:sp>
      <p:pic>
        <p:nvPicPr>
          <p:cNvPr id="285" name="Picture 284">
            <a:extLst>
              <a:ext uri="{FF2B5EF4-FFF2-40B4-BE49-F238E27FC236}">
                <a16:creationId xmlns:a16="http://schemas.microsoft.com/office/drawing/2014/main" id="{25C7D8BF-7152-488F-197F-8B788DCC81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95" y="2315377"/>
            <a:ext cx="939270" cy="633389"/>
          </a:xfrm>
          <a:prstGeom prst="rect">
            <a:avLst/>
          </a:prstGeom>
        </p:spPr>
      </p:pic>
      <p:sp>
        <p:nvSpPr>
          <p:cNvPr id="286" name="TextBox 285">
            <a:extLst>
              <a:ext uri="{FF2B5EF4-FFF2-40B4-BE49-F238E27FC236}">
                <a16:creationId xmlns:a16="http://schemas.microsoft.com/office/drawing/2014/main" id="{59E06F00-81F2-E24D-2E90-1AAAA73E0C7A}"/>
              </a:ext>
            </a:extLst>
          </p:cNvPr>
          <p:cNvSpPr txBox="1"/>
          <p:nvPr/>
        </p:nvSpPr>
        <p:spPr>
          <a:xfrm>
            <a:off x="2444804" y="2356764"/>
            <a:ext cx="524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B3683"/>
                </a:solidFill>
                <a:latin typeface="Snap ITC" panose="04040A07060A02020202" pitchFamily="82" charset="0"/>
              </a:rPr>
              <a:t>5</a:t>
            </a:r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id="{F41DCD76-B90D-424C-F910-5351C4B26B1B}"/>
              </a:ext>
            </a:extLst>
          </p:cNvPr>
          <p:cNvSpPr txBox="1"/>
          <p:nvPr/>
        </p:nvSpPr>
        <p:spPr>
          <a:xfrm>
            <a:off x="3635274" y="2356764"/>
            <a:ext cx="540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D767A2"/>
                </a:solidFill>
                <a:latin typeface="Snap ITC" panose="04040A07060A02020202" pitchFamily="82" charset="0"/>
              </a:rPr>
              <a:t>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91D945-4255-947E-DC58-A6E36A48A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7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7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65" tmFilter="0, 0; 0.125,0.2665; 0.25,0.4; 0.375,0.465; 0.5,0.5;  0.625,0.535; 0.75,0.6; 0.875,0.7335; 1,1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32" tmFilter="0, 0; 0.125,0.2665; 0.25,0.4; 0.375,0.465; 0.5,0.5;  0.625,0.535; 0.75,0.6; 0.875,0.7335; 1,1">
                                          <p:stCondLst>
                                            <p:cond delay="927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15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8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16" decel="50000">
                                          <p:stCondLst>
                                            <p:cond delay="473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8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16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8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16" decel="50000">
                                          <p:stCondLst>
                                            <p:cond delay="1168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8">
                                          <p:stCondLst>
                                            <p:cond delay="1266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16" decel="50000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7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65" tmFilter="0, 0; 0.125,0.2665; 0.25,0.4; 0.375,0.465; 0.5,0.5;  0.625,0.535; 0.75,0.6; 0.875,0.7335; 1,1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32" tmFilter="0, 0; 0.125,0.2665; 0.25,0.4; 0.375,0.465; 0.5,0.5;  0.625,0.535; 0.75,0.6; 0.875,0.7335; 1,1">
                                          <p:stCondLst>
                                            <p:cond delay="927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15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8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16" decel="50000">
                                          <p:stCondLst>
                                            <p:cond delay="473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8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16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8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16" decel="50000">
                                          <p:stCondLst>
                                            <p:cond delay="1168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8">
                                          <p:stCondLst>
                                            <p:cond delay="1266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16" decel="50000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27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65" tmFilter="0, 0; 0.125,0.2665; 0.25,0.4; 0.375,0.465; 0.5,0.5;  0.625,0.535; 0.75,0.6; 0.875,0.7335; 1,1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32" tmFilter="0, 0; 0.125,0.2665; 0.25,0.4; 0.375,0.465; 0.5,0.5;  0.625,0.535; 0.75,0.6; 0.875,0.7335; 1,1">
                                          <p:stCondLst>
                                            <p:cond delay="927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15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18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16" decel="50000">
                                          <p:stCondLst>
                                            <p:cond delay="473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8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16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8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16" decel="50000">
                                          <p:stCondLst>
                                            <p:cond delay="116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8">
                                          <p:stCondLst>
                                            <p:cond delay="1266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16" decel="50000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7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65" tmFilter="0, 0; 0.125,0.2665; 0.25,0.4; 0.375,0.465; 0.5,0.5;  0.625,0.535; 0.75,0.6; 0.875,0.7335; 1,1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32" tmFilter="0, 0; 0.125,0.2665; 0.25,0.4; 0.375,0.465; 0.5,0.5;  0.625,0.535; 0.75,0.6; 0.875,0.7335; 1,1">
                                          <p:stCondLst>
                                            <p:cond delay="927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15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8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16" decel="50000">
                                          <p:stCondLst>
                                            <p:cond delay="473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8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16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8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16" decel="50000">
                                          <p:stCondLst>
                                            <p:cond delay="1168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8">
                                          <p:stCondLst>
                                            <p:cond delay="1266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16" decel="50000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4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27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65" tmFilter="0, 0; 0.125,0.2665; 0.25,0.4; 0.375,0.465; 0.5,0.5;  0.625,0.535; 0.75,0.6; 0.875,0.7335; 1,1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32" tmFilter="0, 0; 0.125,0.2665; 0.25,0.4; 0.375,0.465; 0.5,0.5;  0.625,0.535; 0.75,0.6; 0.875,0.7335; 1,1">
                                          <p:stCondLst>
                                            <p:cond delay="927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15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18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16" decel="50000">
                                          <p:stCondLst>
                                            <p:cond delay="473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8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16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8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16" decel="50000">
                                          <p:stCondLst>
                                            <p:cond delay="1168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8">
                                          <p:stCondLst>
                                            <p:cond delay="1266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16" decel="50000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4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27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4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65" tmFilter="0, 0; 0.125,0.2665; 0.25,0.4; 0.375,0.465; 0.5,0.5;  0.625,0.535; 0.75,0.6; 0.875,0.7335; 1,1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32" tmFilter="0, 0; 0.125,0.2665; 0.25,0.4; 0.375,0.465; 0.5,0.5;  0.625,0.535; 0.75,0.6; 0.875,0.7335; 1,1">
                                          <p:stCondLst>
                                            <p:cond delay="927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15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18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16" decel="50000">
                                          <p:stCondLst>
                                            <p:cond delay="473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18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16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8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16" decel="50000">
                                          <p:stCondLst>
                                            <p:cond delay="1168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8">
                                          <p:stCondLst>
                                            <p:cond delay="1266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16" decel="50000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4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27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4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465" tmFilter="0, 0; 0.125,0.2665; 0.25,0.4; 0.375,0.465; 0.5,0.5;  0.625,0.535; 0.75,0.6; 0.875,0.7335; 1,1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32" tmFilter="0, 0; 0.125,0.2665; 0.25,0.4; 0.375,0.465; 0.5,0.5;  0.625,0.535; 0.75,0.6; 0.875,0.7335; 1,1">
                                          <p:stCondLst>
                                            <p:cond delay="927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15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18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16" decel="50000">
                                          <p:stCondLst>
                                            <p:cond delay="473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18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16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18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16" decel="50000">
                                          <p:stCondLst>
                                            <p:cond delay="116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18">
                                          <p:stCondLst>
                                            <p:cond delay="126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16" decel="50000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4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27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4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65" tmFilter="0, 0; 0.125,0.2665; 0.25,0.4; 0.375,0.465; 0.5,0.5;  0.625,0.535; 0.75,0.6; 0.875,0.7335; 1,1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32" tmFilter="0, 0; 0.125,0.2665; 0.25,0.4; 0.375,0.465; 0.5,0.5;  0.625,0.535; 0.75,0.6; 0.875,0.7335; 1,1">
                                          <p:stCondLst>
                                            <p:cond delay="927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15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18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16" decel="50000">
                                          <p:stCondLst>
                                            <p:cond delay="473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18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16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18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16" decel="50000">
                                          <p:stCondLst>
                                            <p:cond delay="1168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18">
                                          <p:stCondLst>
                                            <p:cond delay="1266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16" decel="50000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4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27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4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465" tmFilter="0, 0; 0.125,0.2665; 0.25,0.4; 0.375,0.465; 0.5,0.5;  0.625,0.535; 0.75,0.6; 0.875,0.7335; 1,1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32" tmFilter="0, 0; 0.125,0.2665; 0.25,0.4; 0.375,0.465; 0.5,0.5;  0.625,0.535; 0.75,0.6; 0.875,0.7335; 1,1">
                                          <p:stCondLst>
                                            <p:cond delay="927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15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18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16" decel="50000">
                                          <p:stCondLst>
                                            <p:cond delay="473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18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16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18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16" decel="50000">
                                          <p:stCondLst>
                                            <p:cond delay="1168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18">
                                          <p:stCondLst>
                                            <p:cond delay="1266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16" decel="50000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4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27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4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465" tmFilter="0, 0; 0.125,0.2665; 0.25,0.4; 0.375,0.465; 0.5,0.5;  0.625,0.535; 0.75,0.6; 0.875,0.7335; 1,1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32" tmFilter="0, 0; 0.125,0.2665; 0.25,0.4; 0.375,0.465; 0.5,0.5;  0.625,0.535; 0.75,0.6; 0.875,0.7335; 1,1">
                                          <p:stCondLst>
                                            <p:cond delay="927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15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18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16" decel="50000">
                                          <p:stCondLst>
                                            <p:cond delay="473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18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16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18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16" decel="50000">
                                          <p:stCondLst>
                                            <p:cond delay="1168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18">
                                          <p:stCondLst>
                                            <p:cond delay="1266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16" decel="50000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4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27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4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465" tmFilter="0, 0; 0.125,0.2665; 0.25,0.4; 0.375,0.465; 0.5,0.5;  0.625,0.535; 0.75,0.6; 0.875,0.7335; 1,1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32" tmFilter="0, 0; 0.125,0.2665; 0.25,0.4; 0.375,0.465; 0.5,0.5;  0.625,0.535; 0.75,0.6; 0.875,0.7335; 1,1">
                                          <p:stCondLst>
                                            <p:cond delay="927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15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18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16" decel="50000">
                                          <p:stCondLst>
                                            <p:cond delay="473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18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16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18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16" decel="50000">
                                          <p:stCondLst>
                                            <p:cond delay="1168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18">
                                          <p:stCondLst>
                                            <p:cond delay="1266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16" decel="50000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4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27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4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465" tmFilter="0, 0; 0.125,0.2665; 0.25,0.4; 0.375,0.465; 0.5,0.5;  0.625,0.535; 0.75,0.6; 0.875,0.7335; 1,1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32" tmFilter="0, 0; 0.125,0.2665; 0.25,0.4; 0.375,0.465; 0.5,0.5;  0.625,0.535; 0.75,0.6; 0.875,0.7335; 1,1">
                                          <p:stCondLst>
                                            <p:cond delay="927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15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18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16" decel="50000">
                                          <p:stCondLst>
                                            <p:cond delay="473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18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16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18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16" decel="50000">
                                          <p:stCondLst>
                                            <p:cond delay="1168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18">
                                          <p:stCondLst>
                                            <p:cond delay="1266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16" decel="50000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4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27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4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465" tmFilter="0, 0; 0.125,0.2665; 0.25,0.4; 0.375,0.465; 0.5,0.5;  0.625,0.535; 0.75,0.6; 0.875,0.7335; 1,1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32" tmFilter="0, 0; 0.125,0.2665; 0.25,0.4; 0.375,0.465; 0.5,0.5;  0.625,0.535; 0.75,0.6; 0.875,0.7335; 1,1">
                                          <p:stCondLst>
                                            <p:cond delay="927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15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18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16" decel="50000">
                                          <p:stCondLst>
                                            <p:cond delay="473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18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16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18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16" decel="50000">
                                          <p:stCondLst>
                                            <p:cond delay="1168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18">
                                          <p:stCondLst>
                                            <p:cond delay="1266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16" decel="50000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4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27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4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465" tmFilter="0, 0; 0.125,0.2665; 0.25,0.4; 0.375,0.465; 0.5,0.5;  0.625,0.535; 0.75,0.6; 0.875,0.7335; 1,1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32" tmFilter="0, 0; 0.125,0.2665; 0.25,0.4; 0.375,0.465; 0.5,0.5;  0.625,0.535; 0.75,0.6; 0.875,0.7335; 1,1">
                                          <p:stCondLst>
                                            <p:cond delay="927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15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18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16" decel="50000">
                                          <p:stCondLst>
                                            <p:cond delay="473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18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16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18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16" decel="50000">
                                          <p:stCondLst>
                                            <p:cond delay="1168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18">
                                          <p:stCondLst>
                                            <p:cond delay="1266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16" decel="50000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4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27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4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465" tmFilter="0, 0; 0.125,0.2665; 0.25,0.4; 0.375,0.465; 0.5,0.5;  0.625,0.535; 0.75,0.6; 0.875,0.7335; 1,1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32" tmFilter="0, 0; 0.125,0.2665; 0.25,0.4; 0.375,0.465; 0.5,0.5;  0.625,0.535; 0.75,0.6; 0.875,0.7335; 1,1">
                                          <p:stCondLst>
                                            <p:cond delay="927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15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18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16" decel="50000">
                                          <p:stCondLst>
                                            <p:cond delay="473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18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16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18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16" decel="50000">
                                          <p:stCondLst>
                                            <p:cond delay="1168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18">
                                          <p:stCondLst>
                                            <p:cond delay="1266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16" decel="50000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7" grpId="0"/>
      <p:bldP spid="1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E701ABBB-3F5B-6319-4065-AFAE34B6321D}"/>
              </a:ext>
            </a:extLst>
          </p:cNvPr>
          <p:cNvSpPr/>
          <p:nvPr/>
        </p:nvSpPr>
        <p:spPr>
          <a:xfrm>
            <a:off x="1369810" y="4061981"/>
            <a:ext cx="3909771" cy="2771044"/>
          </a:xfrm>
          <a:prstGeom prst="roundRect">
            <a:avLst/>
          </a:prstGeom>
          <a:solidFill>
            <a:schemeClr val="tx2">
              <a:lumMod val="1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04CD3CC-28CD-1E33-590C-7F67553719BF}"/>
              </a:ext>
            </a:extLst>
          </p:cNvPr>
          <p:cNvSpPr txBox="1"/>
          <p:nvPr/>
        </p:nvSpPr>
        <p:spPr>
          <a:xfrm>
            <a:off x="1582640" y="4038141"/>
            <a:ext cx="3567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   feasible solution                   cost</a:t>
            </a:r>
          </a:p>
        </p:txBody>
      </p:sp>
      <p:pic>
        <p:nvPicPr>
          <p:cNvPr id="108" name="Picture 107" descr="A picture containing text, red, watercraft, boat&#10;&#10;Description automatically generated">
            <a:extLst>
              <a:ext uri="{FF2B5EF4-FFF2-40B4-BE49-F238E27FC236}">
                <a16:creationId xmlns:a16="http://schemas.microsoft.com/office/drawing/2014/main" id="{8275C304-CA2E-55BF-2660-4A1593145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260" y="4452500"/>
            <a:ext cx="681645" cy="604477"/>
          </a:xfrm>
          <a:prstGeom prst="rect">
            <a:avLst/>
          </a:prstGeom>
        </p:spPr>
      </p:pic>
      <p:pic>
        <p:nvPicPr>
          <p:cNvPr id="109" name="Picture 32" descr="Knightboat | The Simpsons: Tapped Out Wiki | Fandom">
            <a:extLst>
              <a:ext uri="{FF2B5EF4-FFF2-40B4-BE49-F238E27FC236}">
                <a16:creationId xmlns:a16="http://schemas.microsoft.com/office/drawing/2014/main" id="{A97E2C66-7E5C-0AAD-DAFD-6320B273E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277" y="4551168"/>
            <a:ext cx="557934" cy="40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CE81E84B-DFD5-AAD5-59D9-AE4F957762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646" y="4513992"/>
            <a:ext cx="714018" cy="481492"/>
          </a:xfrm>
          <a:prstGeom prst="rect">
            <a:avLst/>
          </a:prstGeom>
        </p:spPr>
      </p:pic>
      <p:pic>
        <p:nvPicPr>
          <p:cNvPr id="122" name="Picture 4" descr="What Does the Ghost Pirate Ship Do?The Simpsons Tapped Out AddictsAll  Things The Simpsons Tapped Out for the Tapped Out Addict in All of Us">
            <a:extLst>
              <a:ext uri="{FF2B5EF4-FFF2-40B4-BE49-F238E27FC236}">
                <a16:creationId xmlns:a16="http://schemas.microsoft.com/office/drawing/2014/main" id="{3B45828D-D6A0-F61E-183F-E60B21AA6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863" y="4342133"/>
            <a:ext cx="485742" cy="82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122" descr="A picture containing text, red, watercraft, boat&#10;&#10;Description automatically generated">
            <a:extLst>
              <a:ext uri="{FF2B5EF4-FFF2-40B4-BE49-F238E27FC236}">
                <a16:creationId xmlns:a16="http://schemas.microsoft.com/office/drawing/2014/main" id="{8CC9E10D-92BF-2CB2-0C72-72B3BE744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260" y="4969177"/>
            <a:ext cx="681645" cy="604477"/>
          </a:xfrm>
          <a:prstGeom prst="rect">
            <a:avLst/>
          </a:prstGeom>
        </p:spPr>
      </p:pic>
      <p:pic>
        <p:nvPicPr>
          <p:cNvPr id="128" name="Picture 32" descr="Knightboat | The Simpsons: Tapped Out Wiki | Fandom">
            <a:extLst>
              <a:ext uri="{FF2B5EF4-FFF2-40B4-BE49-F238E27FC236}">
                <a16:creationId xmlns:a16="http://schemas.microsoft.com/office/drawing/2014/main" id="{FF71F9C5-BFC7-C610-CDAF-0910917F3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277" y="5067845"/>
            <a:ext cx="557934" cy="40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128" descr="A picture containing text, red, watercraft, boat&#10;&#10;Description automatically generated">
            <a:extLst>
              <a:ext uri="{FF2B5EF4-FFF2-40B4-BE49-F238E27FC236}">
                <a16:creationId xmlns:a16="http://schemas.microsoft.com/office/drawing/2014/main" id="{D92FB8E2-216A-3D6A-30B2-604BFD4D7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260" y="5501952"/>
            <a:ext cx="681645" cy="604477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D7C7F92A-1BB8-C002-D4FE-C6C4C62389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646" y="5563444"/>
            <a:ext cx="714018" cy="481492"/>
          </a:xfrm>
          <a:prstGeom prst="rect">
            <a:avLst/>
          </a:prstGeom>
        </p:spPr>
      </p:pic>
      <p:pic>
        <p:nvPicPr>
          <p:cNvPr id="131" name="Picture 32" descr="Knightboat | The Simpsons: Tapped Out Wiki | Fandom">
            <a:extLst>
              <a:ext uri="{FF2B5EF4-FFF2-40B4-BE49-F238E27FC236}">
                <a16:creationId xmlns:a16="http://schemas.microsoft.com/office/drawing/2014/main" id="{358A7C67-1EC1-ABB9-1245-651506C50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277" y="6250266"/>
            <a:ext cx="557934" cy="40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D570AA96-E361-099B-E51B-D1A24394FD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646" y="6213090"/>
            <a:ext cx="714018" cy="481492"/>
          </a:xfrm>
          <a:prstGeom prst="rect">
            <a:avLst/>
          </a:prstGeom>
        </p:spPr>
      </p:pic>
      <p:pic>
        <p:nvPicPr>
          <p:cNvPr id="133" name="Picture 4" descr="What Does the Ghost Pirate Ship Do?The Simpsons Tapped Out AddictsAll  Things The Simpsons Tapped Out for the Tapped Out Addict in All of Us">
            <a:extLst>
              <a:ext uri="{FF2B5EF4-FFF2-40B4-BE49-F238E27FC236}">
                <a16:creationId xmlns:a16="http://schemas.microsoft.com/office/drawing/2014/main" id="{D25FD614-408F-4EF0-EB0B-60E2C60F9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863" y="6041231"/>
            <a:ext cx="485742" cy="82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7482E5B9-EF98-33A1-9310-87E903585187}"/>
              </a:ext>
            </a:extLst>
          </p:cNvPr>
          <p:cNvCxnSpPr/>
          <p:nvPr/>
        </p:nvCxnSpPr>
        <p:spPr>
          <a:xfrm>
            <a:off x="1570466" y="4370723"/>
            <a:ext cx="3501958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61ABC0BA-6FCA-6489-4810-977E54B52CE7}"/>
              </a:ext>
            </a:extLst>
          </p:cNvPr>
          <p:cNvGrpSpPr/>
          <p:nvPr/>
        </p:nvGrpSpPr>
        <p:grpSpPr>
          <a:xfrm>
            <a:off x="4510678" y="126626"/>
            <a:ext cx="7607481" cy="7218811"/>
            <a:chOff x="4510678" y="126626"/>
            <a:chExt cx="7607481" cy="7218811"/>
          </a:xfrm>
        </p:grpSpPr>
        <p:pic>
          <p:nvPicPr>
            <p:cNvPr id="217" name="Picture 10" descr="Map Of The Town of Springfield From The Simpsons – Brilliant Maps">
              <a:extLst>
                <a:ext uri="{FF2B5EF4-FFF2-40B4-BE49-F238E27FC236}">
                  <a16:creationId xmlns:a16="http://schemas.microsoft.com/office/drawing/2014/main" id="{43021741-9434-BA7C-DB98-028C29509D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alphaModFix amt="11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aintBrush trans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26" t="-2970" r="30001" b="11414"/>
            <a:stretch/>
          </p:blipFill>
          <p:spPr bwMode="auto">
            <a:xfrm>
              <a:off x="6561631" y="397421"/>
              <a:ext cx="5460460" cy="6157786"/>
            </a:xfrm>
            <a:prstGeom prst="rect">
              <a:avLst/>
            </a:prstGeom>
            <a:noFill/>
            <a:effectLst>
              <a:glow>
                <a:schemeClr val="accent1"/>
              </a:glow>
              <a:outerShdw blurRad="50800" dist="50800" dir="54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8" name="Left Brace 217">
              <a:extLst>
                <a:ext uri="{FF2B5EF4-FFF2-40B4-BE49-F238E27FC236}">
                  <a16:creationId xmlns:a16="http://schemas.microsoft.com/office/drawing/2014/main" id="{F95349B6-D572-432B-52B0-8E8195F2E3DF}"/>
                </a:ext>
              </a:extLst>
            </p:cNvPr>
            <p:cNvSpPr/>
            <p:nvPr/>
          </p:nvSpPr>
          <p:spPr>
            <a:xfrm>
              <a:off x="5370421" y="805143"/>
              <a:ext cx="418355" cy="5552465"/>
            </a:xfrm>
            <a:prstGeom prst="lef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Left Brace 218">
              <a:extLst>
                <a:ext uri="{FF2B5EF4-FFF2-40B4-BE49-F238E27FC236}">
                  <a16:creationId xmlns:a16="http://schemas.microsoft.com/office/drawing/2014/main" id="{B4424D0E-BEA4-AC5B-349F-6A6F25EF8FC6}"/>
                </a:ext>
              </a:extLst>
            </p:cNvPr>
            <p:cNvSpPr/>
            <p:nvPr/>
          </p:nvSpPr>
          <p:spPr>
            <a:xfrm>
              <a:off x="6099777" y="866815"/>
              <a:ext cx="396291" cy="3203258"/>
            </a:xfrm>
            <a:prstGeom prst="leftBrace">
              <a:avLst/>
            </a:prstGeom>
            <a:ln w="57150"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0" name="Left Brace 219">
              <a:extLst>
                <a:ext uri="{FF2B5EF4-FFF2-40B4-BE49-F238E27FC236}">
                  <a16:creationId xmlns:a16="http://schemas.microsoft.com/office/drawing/2014/main" id="{1163EB57-3BC8-C769-9E9D-92CF43261545}"/>
                </a:ext>
              </a:extLst>
            </p:cNvPr>
            <p:cNvSpPr/>
            <p:nvPr/>
          </p:nvSpPr>
          <p:spPr>
            <a:xfrm>
              <a:off x="7131472" y="1794818"/>
              <a:ext cx="1456745" cy="3268363"/>
            </a:xfrm>
            <a:prstGeom prst="leftBrace">
              <a:avLst>
                <a:gd name="adj1" fmla="val 8333"/>
                <a:gd name="adj2" fmla="val 49410"/>
              </a:avLst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Left Brace 220">
              <a:extLst>
                <a:ext uri="{FF2B5EF4-FFF2-40B4-BE49-F238E27FC236}">
                  <a16:creationId xmlns:a16="http://schemas.microsoft.com/office/drawing/2014/main" id="{DA68FB0E-BFEC-61B2-1A7F-73F087A1CF8E}"/>
                </a:ext>
              </a:extLst>
            </p:cNvPr>
            <p:cNvSpPr/>
            <p:nvPr/>
          </p:nvSpPr>
          <p:spPr>
            <a:xfrm>
              <a:off x="9127388" y="5923783"/>
              <a:ext cx="538563" cy="536796"/>
            </a:xfrm>
            <a:prstGeom prst="leftBrace">
              <a:avLst>
                <a:gd name="adj1" fmla="val 8333"/>
                <a:gd name="adj2" fmla="val 48297"/>
              </a:avLst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2" name="Picture 221">
              <a:extLst>
                <a:ext uri="{FF2B5EF4-FFF2-40B4-BE49-F238E27FC236}">
                  <a16:creationId xmlns:a16="http://schemas.microsoft.com/office/drawing/2014/main" id="{36E22A53-6BF2-83A7-0F2B-80F723A73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1272" y="2748908"/>
              <a:ext cx="1502555" cy="1013236"/>
            </a:xfrm>
            <a:prstGeom prst="rect">
              <a:avLst/>
            </a:prstGeom>
          </p:spPr>
        </p:pic>
        <p:pic>
          <p:nvPicPr>
            <p:cNvPr id="223" name="Picture 32" descr="Knightboat | The Simpsons: Tapped Out Wiki | Fandom">
              <a:extLst>
                <a:ext uri="{FF2B5EF4-FFF2-40B4-BE49-F238E27FC236}">
                  <a16:creationId xmlns:a16="http://schemas.microsoft.com/office/drawing/2014/main" id="{CB3B0BBA-C2E5-A12D-8314-0FE8E8AE8A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5963" y="1729671"/>
              <a:ext cx="1332110" cy="972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4" name="Picture 223" descr="A picture containing text, red, watercraft, boat&#10;&#10;Description automatically generated">
              <a:extLst>
                <a:ext uri="{FF2B5EF4-FFF2-40B4-BE49-F238E27FC236}">
                  <a16:creationId xmlns:a16="http://schemas.microsoft.com/office/drawing/2014/main" id="{2B8AE174-9D97-D521-E1F4-C01C83B05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0678" y="2613065"/>
              <a:ext cx="1297932" cy="1150996"/>
            </a:xfrm>
            <a:prstGeom prst="rect">
              <a:avLst/>
            </a:prstGeom>
          </p:spPr>
        </p:pic>
        <p:pic>
          <p:nvPicPr>
            <p:cNvPr id="225" name="Picture 4" descr="What Does the Ghost Pirate Ship Do?The Simpsons Tapped Out AddictsAll  Things The Simpsons Tapped Out for the Tapped Out Addict in All of Us">
              <a:extLst>
                <a:ext uri="{FF2B5EF4-FFF2-40B4-BE49-F238E27FC236}">
                  <a16:creationId xmlns:a16="http://schemas.microsoft.com/office/drawing/2014/main" id="{8E2C27CA-78EA-4958-E786-D8C3D123B8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9759" y="5362735"/>
              <a:ext cx="1167075" cy="1982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6" name="Picture 2" descr="Google Map Marker - Free vector graphic on Pixabay">
              <a:extLst>
                <a:ext uri="{FF2B5EF4-FFF2-40B4-BE49-F238E27FC236}">
                  <a16:creationId xmlns:a16="http://schemas.microsoft.com/office/drawing/2014/main" id="{C1120461-C7FC-EF76-9DD6-5912E42207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5164" y="981556"/>
              <a:ext cx="332665" cy="538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7" name="Picture 2" descr="Google Map Marker - Free vector graphic on Pixabay">
              <a:extLst>
                <a:ext uri="{FF2B5EF4-FFF2-40B4-BE49-F238E27FC236}">
                  <a16:creationId xmlns:a16="http://schemas.microsoft.com/office/drawing/2014/main" id="{1CC07ADB-54CA-6164-7878-90BDC74791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8678" y="2067445"/>
              <a:ext cx="332665" cy="538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8" name="Picture 2" descr="Google Map Marker - Free vector graphic on Pixabay">
              <a:extLst>
                <a:ext uri="{FF2B5EF4-FFF2-40B4-BE49-F238E27FC236}">
                  <a16:creationId xmlns:a16="http://schemas.microsoft.com/office/drawing/2014/main" id="{190C57B1-D600-DE78-BC33-AF455E3371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1682" y="3282929"/>
              <a:ext cx="332665" cy="538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9" name="Picture 2" descr="Google Map Marker - Free vector graphic on Pixabay">
              <a:extLst>
                <a:ext uri="{FF2B5EF4-FFF2-40B4-BE49-F238E27FC236}">
                  <a16:creationId xmlns:a16="http://schemas.microsoft.com/office/drawing/2014/main" id="{C845BF51-F44F-A76D-03FA-452C920374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5366" y="4459728"/>
              <a:ext cx="332665" cy="538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id="{17DC988A-9E75-6A2F-9F4E-0019686652DF}"/>
                </a:ext>
              </a:extLst>
            </p:cNvPr>
            <p:cNvSpPr txBox="1"/>
            <p:nvPr/>
          </p:nvSpPr>
          <p:spPr>
            <a:xfrm>
              <a:off x="6657037" y="958291"/>
              <a:ext cx="53412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Snap ITC" panose="04040A07060A02020202" pitchFamily="82" charset="0"/>
                </a:rPr>
                <a:t>A</a:t>
              </a:r>
            </a:p>
          </p:txBody>
        </p: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6BF1FFB2-B9FE-0542-3D01-DAA20FAEAE75}"/>
                </a:ext>
              </a:extLst>
            </p:cNvPr>
            <p:cNvSpPr txBox="1"/>
            <p:nvPr/>
          </p:nvSpPr>
          <p:spPr>
            <a:xfrm>
              <a:off x="7841196" y="2044180"/>
              <a:ext cx="5036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Snap ITC" panose="04040A07060A02020202" pitchFamily="82" charset="0"/>
                </a:rPr>
                <a:t>B</a:t>
              </a:r>
            </a:p>
          </p:txBody>
        </p: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0C8350EC-9178-1E45-08D2-DC9EDC8CD5DA}"/>
                </a:ext>
              </a:extLst>
            </p:cNvPr>
            <p:cNvSpPr txBox="1"/>
            <p:nvPr/>
          </p:nvSpPr>
          <p:spPr>
            <a:xfrm>
              <a:off x="7837990" y="3259664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Snap ITC" panose="04040A07060A02020202" pitchFamily="82" charset="0"/>
                </a:rPr>
                <a:t>C</a:t>
              </a:r>
            </a:p>
          </p:txBody>
        </p:sp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13618DA3-259F-9ACB-110A-0DA50D4C123E}"/>
                </a:ext>
              </a:extLst>
            </p:cNvPr>
            <p:cNvSpPr txBox="1"/>
            <p:nvPr/>
          </p:nvSpPr>
          <p:spPr>
            <a:xfrm>
              <a:off x="8659677" y="4436463"/>
              <a:ext cx="5020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Snap ITC" panose="04040A07060A02020202" pitchFamily="82" charset="0"/>
                </a:rPr>
                <a:t>D</a:t>
              </a:r>
            </a:p>
          </p:txBody>
        </p:sp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7973DBF5-7058-F852-D3AC-FBF106F1489E}"/>
                </a:ext>
              </a:extLst>
            </p:cNvPr>
            <p:cNvSpPr txBox="1"/>
            <p:nvPr/>
          </p:nvSpPr>
          <p:spPr>
            <a:xfrm>
              <a:off x="9531972" y="5897090"/>
              <a:ext cx="5180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Snap ITC" panose="04040A07060A02020202" pitchFamily="82" charset="0"/>
                </a:rPr>
                <a:t>E</a:t>
              </a:r>
            </a:p>
          </p:txBody>
        </p: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EE53FDDC-2544-52C4-548D-CC25A91CFA04}"/>
                </a:ext>
              </a:extLst>
            </p:cNvPr>
            <p:cNvSpPr txBox="1"/>
            <p:nvPr/>
          </p:nvSpPr>
          <p:spPr>
            <a:xfrm>
              <a:off x="7431495" y="126626"/>
              <a:ext cx="1309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EE8888"/>
                  </a:solidFill>
                  <a:latin typeface="Monotype Corsiva" panose="03010101010201010101" pitchFamily="66" charset="0"/>
                  <a:ea typeface="Yu Gothic Light" panose="020B0300000000000000" pitchFamily="34" charset="-128"/>
                </a:rPr>
                <a:t>locations</a:t>
              </a:r>
            </a:p>
          </p:txBody>
        </p:sp>
        <p:pic>
          <p:nvPicPr>
            <p:cNvPr id="236" name="Picture 2" descr="Google Map Marker - Free vector graphic on Pixabay">
              <a:extLst>
                <a:ext uri="{FF2B5EF4-FFF2-40B4-BE49-F238E27FC236}">
                  <a16:creationId xmlns:a16="http://schemas.microsoft.com/office/drawing/2014/main" id="{83E70A09-F025-2D4F-4AD8-0F9009F783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7109" y="5838215"/>
              <a:ext cx="332665" cy="538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DF71ACD4-322B-478D-B857-E6764388ADB4}"/>
                </a:ext>
              </a:extLst>
            </p:cNvPr>
            <p:cNvGrpSpPr/>
            <p:nvPr/>
          </p:nvGrpSpPr>
          <p:grpSpPr>
            <a:xfrm>
              <a:off x="10505481" y="129500"/>
              <a:ext cx="1612678" cy="6220406"/>
              <a:chOff x="10505481" y="129500"/>
              <a:chExt cx="1612678" cy="6220406"/>
            </a:xfrm>
          </p:grpSpPr>
          <p:grpSp>
            <p:nvGrpSpPr>
              <p:cNvPr id="238" name="Group 237">
                <a:extLst>
                  <a:ext uri="{FF2B5EF4-FFF2-40B4-BE49-F238E27FC236}">
                    <a16:creationId xmlns:a16="http://schemas.microsoft.com/office/drawing/2014/main" id="{C211070F-02F4-AE4F-DD74-883B7667B30B}"/>
                  </a:ext>
                </a:extLst>
              </p:cNvPr>
              <p:cNvGrpSpPr/>
              <p:nvPr/>
            </p:nvGrpSpPr>
            <p:grpSpPr>
              <a:xfrm>
                <a:off x="10505481" y="1999174"/>
                <a:ext cx="1612678" cy="674786"/>
                <a:chOff x="9602018" y="1999174"/>
                <a:chExt cx="1612678" cy="674786"/>
              </a:xfrm>
            </p:grpSpPr>
            <p:pic>
              <p:nvPicPr>
                <p:cNvPr id="267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44B54C7D-4F77-3EAA-9D9E-12D86351BF8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02018" y="1999174"/>
                  <a:ext cx="932569" cy="67478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68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CDD87260-0CC4-8390-ACE8-CBCA489843F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282127" y="1999174"/>
                  <a:ext cx="932569" cy="67478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39" name="TextBox 238">
                <a:extLst>
                  <a:ext uri="{FF2B5EF4-FFF2-40B4-BE49-F238E27FC236}">
                    <a16:creationId xmlns:a16="http://schemas.microsoft.com/office/drawing/2014/main" id="{C1070803-0261-9561-8FDF-DCF7671D899E}"/>
                  </a:ext>
                </a:extLst>
              </p:cNvPr>
              <p:cNvSpPr txBox="1"/>
              <p:nvPr/>
            </p:nvSpPr>
            <p:spPr>
              <a:xfrm>
                <a:off x="10796079" y="129500"/>
                <a:ext cx="103148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EE8888"/>
                    </a:solidFill>
                    <a:latin typeface="Monotype Corsiva" panose="03010101010201010101" pitchFamily="66" charset="0"/>
                    <a:ea typeface="Yu Gothic Light" panose="020B0300000000000000" pitchFamily="34" charset="-128"/>
                  </a:rPr>
                  <a:t>demand</a:t>
                </a:r>
              </a:p>
            </p:txBody>
          </p:sp>
          <p:pic>
            <p:nvPicPr>
              <p:cNvPr id="240" name="Picture 2" descr="Donuts | The Simpsons: Tapped Out Wiki | Fandom">
                <a:extLst>
                  <a:ext uri="{FF2B5EF4-FFF2-40B4-BE49-F238E27FC236}">
                    <a16:creationId xmlns:a16="http://schemas.microsoft.com/office/drawing/2014/main" id="{AA501018-2B33-F6A2-C0D8-B7E47AFC4B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45536" y="4391457"/>
                <a:ext cx="932569" cy="674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C8ED4554-87E5-AC57-F3CE-E1D24C3DF593}"/>
                  </a:ext>
                </a:extLst>
              </p:cNvPr>
              <p:cNvGrpSpPr/>
              <p:nvPr/>
            </p:nvGrpSpPr>
            <p:grpSpPr>
              <a:xfrm>
                <a:off x="10643131" y="960928"/>
                <a:ext cx="1337379" cy="579500"/>
                <a:chOff x="9913576" y="937650"/>
                <a:chExt cx="1337379" cy="579500"/>
              </a:xfrm>
            </p:grpSpPr>
            <p:grpSp>
              <p:nvGrpSpPr>
                <p:cNvPr id="259" name="Group 258">
                  <a:extLst>
                    <a:ext uri="{FF2B5EF4-FFF2-40B4-BE49-F238E27FC236}">
                      <a16:creationId xmlns:a16="http://schemas.microsoft.com/office/drawing/2014/main" id="{3A2F1D3D-0749-06BD-6408-2A7AD52828CD}"/>
                    </a:ext>
                  </a:extLst>
                </p:cNvPr>
                <p:cNvGrpSpPr/>
                <p:nvPr/>
              </p:nvGrpSpPr>
              <p:grpSpPr>
                <a:xfrm>
                  <a:off x="9913576" y="937650"/>
                  <a:ext cx="1337379" cy="320858"/>
                  <a:chOff x="9888834" y="937650"/>
                  <a:chExt cx="1337379" cy="320858"/>
                </a:xfrm>
              </p:grpSpPr>
              <p:pic>
                <p:nvPicPr>
                  <p:cNvPr id="264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A8E309A9-BD19-5DFA-4CB9-5BC8F1D9858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88834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5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9C159D54-7BF0-1DBD-9C77-D43B61B0744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335807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6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0EB41BCA-5CF8-85E1-3B2F-7A5D579748B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782780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260" name="Group 259">
                  <a:extLst>
                    <a:ext uri="{FF2B5EF4-FFF2-40B4-BE49-F238E27FC236}">
                      <a16:creationId xmlns:a16="http://schemas.microsoft.com/office/drawing/2014/main" id="{ACE938D9-956E-7E41-A4D0-842005CB0F9E}"/>
                    </a:ext>
                  </a:extLst>
                </p:cNvPr>
                <p:cNvGrpSpPr/>
                <p:nvPr/>
              </p:nvGrpSpPr>
              <p:grpSpPr>
                <a:xfrm>
                  <a:off x="9913576" y="1196292"/>
                  <a:ext cx="1337379" cy="320858"/>
                  <a:chOff x="9888834" y="937650"/>
                  <a:chExt cx="1337379" cy="320858"/>
                </a:xfrm>
              </p:grpSpPr>
              <p:pic>
                <p:nvPicPr>
                  <p:cNvPr id="261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311CFD16-6451-FB0A-1A88-10FD1BB61BF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88834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2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441E53CB-5422-B22E-9A91-410520EE391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335807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3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D5D18441-402C-BDA9-A100-AED866D2CB6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782780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grpSp>
            <p:nvGrpSpPr>
              <p:cNvPr id="242" name="Group 241">
                <a:extLst>
                  <a:ext uri="{FF2B5EF4-FFF2-40B4-BE49-F238E27FC236}">
                    <a16:creationId xmlns:a16="http://schemas.microsoft.com/office/drawing/2014/main" id="{4D94F686-E246-638D-9630-74666AB8E552}"/>
                  </a:ext>
                </a:extLst>
              </p:cNvPr>
              <p:cNvGrpSpPr/>
              <p:nvPr/>
            </p:nvGrpSpPr>
            <p:grpSpPr>
              <a:xfrm>
                <a:off x="10643131" y="3130819"/>
                <a:ext cx="1337379" cy="842464"/>
                <a:chOff x="10099696" y="3130819"/>
                <a:chExt cx="1337379" cy="842464"/>
              </a:xfrm>
            </p:grpSpPr>
            <p:grpSp>
              <p:nvGrpSpPr>
                <p:cNvPr id="247" name="Group 246">
                  <a:extLst>
                    <a:ext uri="{FF2B5EF4-FFF2-40B4-BE49-F238E27FC236}">
                      <a16:creationId xmlns:a16="http://schemas.microsoft.com/office/drawing/2014/main" id="{DC10C158-7E89-DB9F-BBEF-FDF787745B23}"/>
                    </a:ext>
                  </a:extLst>
                </p:cNvPr>
                <p:cNvGrpSpPr/>
                <p:nvPr/>
              </p:nvGrpSpPr>
              <p:grpSpPr>
                <a:xfrm>
                  <a:off x="10099696" y="3130819"/>
                  <a:ext cx="1337379" cy="320858"/>
                  <a:chOff x="9888834" y="937650"/>
                  <a:chExt cx="1337379" cy="320858"/>
                </a:xfrm>
              </p:grpSpPr>
              <p:pic>
                <p:nvPicPr>
                  <p:cNvPr id="256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DAD77145-3609-04ED-1077-7E0FB612F76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88834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57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3DA8989E-33EB-DE39-20BD-FD21F3FF82C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335807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58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D724D73D-D391-0E47-A38A-F9A0603C65B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782780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248" name="Group 247">
                  <a:extLst>
                    <a:ext uri="{FF2B5EF4-FFF2-40B4-BE49-F238E27FC236}">
                      <a16:creationId xmlns:a16="http://schemas.microsoft.com/office/drawing/2014/main" id="{D6AEC965-89D1-AF3D-1D6C-21A56A482AAF}"/>
                    </a:ext>
                  </a:extLst>
                </p:cNvPr>
                <p:cNvGrpSpPr/>
                <p:nvPr/>
              </p:nvGrpSpPr>
              <p:grpSpPr>
                <a:xfrm>
                  <a:off x="10099696" y="3652425"/>
                  <a:ext cx="1337379" cy="320858"/>
                  <a:chOff x="9888834" y="937650"/>
                  <a:chExt cx="1337379" cy="320858"/>
                </a:xfrm>
              </p:grpSpPr>
              <p:pic>
                <p:nvPicPr>
                  <p:cNvPr id="253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983878AA-B4E7-074F-F959-AAE66CD95D7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88834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54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367D1F74-00C2-119E-792A-C84073097C2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335807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55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F6DE9FA5-1788-F2D0-F808-B4BC20AFE43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782780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249" name="Group 248">
                  <a:extLst>
                    <a:ext uri="{FF2B5EF4-FFF2-40B4-BE49-F238E27FC236}">
                      <a16:creationId xmlns:a16="http://schemas.microsoft.com/office/drawing/2014/main" id="{447327D2-1E1F-1AA2-164D-738962054BF4}"/>
                    </a:ext>
                  </a:extLst>
                </p:cNvPr>
                <p:cNvGrpSpPr/>
                <p:nvPr/>
              </p:nvGrpSpPr>
              <p:grpSpPr>
                <a:xfrm>
                  <a:off x="10099696" y="3391622"/>
                  <a:ext cx="1337379" cy="320858"/>
                  <a:chOff x="9888834" y="937650"/>
                  <a:chExt cx="1337379" cy="320858"/>
                </a:xfrm>
              </p:grpSpPr>
              <p:pic>
                <p:nvPicPr>
                  <p:cNvPr id="250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0DB54421-83EA-158A-98CF-376FB138FD1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88834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51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687505CD-F12E-25DC-AE75-5C278B1AB1D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335807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52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18C0E539-C369-2F21-9901-DF9FA474E5A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782780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grpSp>
            <p:nvGrpSpPr>
              <p:cNvPr id="243" name="Group 242">
                <a:extLst>
                  <a:ext uri="{FF2B5EF4-FFF2-40B4-BE49-F238E27FC236}">
                    <a16:creationId xmlns:a16="http://schemas.microsoft.com/office/drawing/2014/main" id="{D23D25E1-9F69-63EF-BDEF-79268426AF0C}"/>
                  </a:ext>
                </a:extLst>
              </p:cNvPr>
              <p:cNvGrpSpPr/>
              <p:nvPr/>
            </p:nvGrpSpPr>
            <p:grpSpPr>
              <a:xfrm>
                <a:off x="10643131" y="6029048"/>
                <a:ext cx="1337379" cy="320858"/>
                <a:chOff x="9888834" y="937650"/>
                <a:chExt cx="1337379" cy="320858"/>
              </a:xfrm>
            </p:grpSpPr>
            <p:pic>
              <p:nvPicPr>
                <p:cNvPr id="244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A5A0CE23-13CB-E482-22F0-854D63192E8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88834" y="937650"/>
                  <a:ext cx="443433" cy="3208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45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9475FF6C-4797-2713-0B30-F91DF1E1B43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335807" y="937650"/>
                  <a:ext cx="443433" cy="3208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46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FD3F59D8-2BD0-B52D-59CA-DB9B7EEA49D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82780" y="937650"/>
                  <a:ext cx="443433" cy="3208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sp>
        <p:nvSpPr>
          <p:cNvPr id="269" name="Rectangle: Rounded Corners 268">
            <a:extLst>
              <a:ext uri="{FF2B5EF4-FFF2-40B4-BE49-F238E27FC236}">
                <a16:creationId xmlns:a16="http://schemas.microsoft.com/office/drawing/2014/main" id="{847DFF26-C09D-8504-B75F-A4049CCA91D5}"/>
              </a:ext>
            </a:extLst>
          </p:cNvPr>
          <p:cNvSpPr/>
          <p:nvPr/>
        </p:nvSpPr>
        <p:spPr>
          <a:xfrm>
            <a:off x="780984" y="506237"/>
            <a:ext cx="3541204" cy="626608"/>
          </a:xfrm>
          <a:prstGeom prst="round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Rectangle: Rounded Corners 269">
            <a:extLst>
              <a:ext uri="{FF2B5EF4-FFF2-40B4-BE49-F238E27FC236}">
                <a16:creationId xmlns:a16="http://schemas.microsoft.com/office/drawing/2014/main" id="{9EAB2D81-D5E9-F3EB-337C-F88FB5460282}"/>
              </a:ext>
            </a:extLst>
          </p:cNvPr>
          <p:cNvSpPr/>
          <p:nvPr/>
        </p:nvSpPr>
        <p:spPr>
          <a:xfrm>
            <a:off x="801760" y="1398415"/>
            <a:ext cx="3541204" cy="626608"/>
          </a:xfrm>
          <a:prstGeom prst="round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Rectangle: Rounded Corners 270">
            <a:extLst>
              <a:ext uri="{FF2B5EF4-FFF2-40B4-BE49-F238E27FC236}">
                <a16:creationId xmlns:a16="http://schemas.microsoft.com/office/drawing/2014/main" id="{5309E1EB-530F-F10E-16CB-222A70C2B464}"/>
              </a:ext>
            </a:extLst>
          </p:cNvPr>
          <p:cNvSpPr/>
          <p:nvPr/>
        </p:nvSpPr>
        <p:spPr>
          <a:xfrm>
            <a:off x="786576" y="2302236"/>
            <a:ext cx="3541204" cy="626608"/>
          </a:xfrm>
          <a:prstGeom prst="round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Rectangle: Rounded Corners 271">
            <a:extLst>
              <a:ext uri="{FF2B5EF4-FFF2-40B4-BE49-F238E27FC236}">
                <a16:creationId xmlns:a16="http://schemas.microsoft.com/office/drawing/2014/main" id="{72586592-FF8A-B1F3-C2B5-E519C5F30A53}"/>
              </a:ext>
            </a:extLst>
          </p:cNvPr>
          <p:cNvSpPr/>
          <p:nvPr/>
        </p:nvSpPr>
        <p:spPr>
          <a:xfrm>
            <a:off x="801760" y="3213895"/>
            <a:ext cx="3541204" cy="626608"/>
          </a:xfrm>
          <a:prstGeom prst="round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TextBox 272">
            <a:extLst>
              <a:ext uri="{FF2B5EF4-FFF2-40B4-BE49-F238E27FC236}">
                <a16:creationId xmlns:a16="http://schemas.microsoft.com/office/drawing/2014/main" id="{42DDD9CA-D670-03DC-B47C-E74BC1700704}"/>
              </a:ext>
            </a:extLst>
          </p:cNvPr>
          <p:cNvSpPr txBox="1"/>
          <p:nvPr/>
        </p:nvSpPr>
        <p:spPr>
          <a:xfrm>
            <a:off x="825668" y="143049"/>
            <a:ext cx="1011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E8888"/>
                </a:solidFill>
                <a:latin typeface="Monotype Corsiva" panose="03010101010201010101" pitchFamily="66" charset="0"/>
                <a:ea typeface="Yu Gothic Light" panose="020B0300000000000000" pitchFamily="34" charset="-128"/>
              </a:rPr>
              <a:t>sellers</a:t>
            </a: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E604FD4D-1EA7-8FAB-4BFB-3FFCB2C2E6DC}"/>
              </a:ext>
            </a:extLst>
          </p:cNvPr>
          <p:cNvSpPr txBox="1"/>
          <p:nvPr/>
        </p:nvSpPr>
        <p:spPr>
          <a:xfrm>
            <a:off x="2165507" y="143048"/>
            <a:ext cx="1083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E8888"/>
                </a:solidFill>
                <a:latin typeface="Monotype Corsiva" panose="03010101010201010101" pitchFamily="66" charset="0"/>
                <a:ea typeface="Yu Gothic Light" panose="020B0300000000000000" pitchFamily="34" charset="-128"/>
              </a:rPr>
              <a:t>capacity</a:t>
            </a: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1D2F053A-8BA4-5450-22D8-C1E046EDB9F0}"/>
              </a:ext>
            </a:extLst>
          </p:cNvPr>
          <p:cNvSpPr txBox="1"/>
          <p:nvPr/>
        </p:nvSpPr>
        <p:spPr>
          <a:xfrm>
            <a:off x="3541113" y="143047"/>
            <a:ext cx="728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E8888"/>
                </a:solidFill>
                <a:latin typeface="Monotype Corsiva" panose="03010101010201010101" pitchFamily="66" charset="0"/>
                <a:ea typeface="Yu Gothic Light" panose="020B0300000000000000" pitchFamily="34" charset="-128"/>
              </a:rPr>
              <a:t>cost</a:t>
            </a:r>
          </a:p>
        </p:txBody>
      </p:sp>
      <p:pic>
        <p:nvPicPr>
          <p:cNvPr id="276" name="Picture 4" descr="What Does the Ghost Pirate Ship Do?The Simpsons Tapped Out AddictsAll  Things The Simpsons Tapped Out for the Tapped Out Addict in All of Us">
            <a:extLst>
              <a:ext uri="{FF2B5EF4-FFF2-40B4-BE49-F238E27FC236}">
                <a16:creationId xmlns:a16="http://schemas.microsoft.com/office/drawing/2014/main" id="{BEA4EB4E-BF7D-E211-04EC-C424D95DF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42" y="3055475"/>
            <a:ext cx="591576" cy="100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7" name="TextBox 276">
            <a:extLst>
              <a:ext uri="{FF2B5EF4-FFF2-40B4-BE49-F238E27FC236}">
                <a16:creationId xmlns:a16="http://schemas.microsoft.com/office/drawing/2014/main" id="{E6423D41-248E-91A8-C68F-CBDDC49A1FFD}"/>
              </a:ext>
            </a:extLst>
          </p:cNvPr>
          <p:cNvSpPr txBox="1"/>
          <p:nvPr/>
        </p:nvSpPr>
        <p:spPr>
          <a:xfrm>
            <a:off x="2449613" y="3265592"/>
            <a:ext cx="5148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B3683"/>
                </a:solidFill>
                <a:latin typeface="Snap ITC" panose="04040A07060A02020202" pitchFamily="82" charset="0"/>
              </a:rPr>
              <a:t>3</a:t>
            </a: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id="{AE9C32DC-28E1-4D86-4998-3250413C7A2A}"/>
              </a:ext>
            </a:extLst>
          </p:cNvPr>
          <p:cNvSpPr txBox="1"/>
          <p:nvPr/>
        </p:nvSpPr>
        <p:spPr>
          <a:xfrm>
            <a:off x="3648098" y="3265592"/>
            <a:ext cx="5148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D767A2"/>
                </a:solidFill>
                <a:latin typeface="Snap ITC" panose="04040A07060A02020202" pitchFamily="82" charset="0"/>
              </a:rPr>
              <a:t>3</a:t>
            </a:r>
          </a:p>
        </p:txBody>
      </p:sp>
      <p:pic>
        <p:nvPicPr>
          <p:cNvPr id="279" name="Picture 278" descr="A picture containing text, red, watercraft, boat&#10;&#10;Description automatically generated">
            <a:extLst>
              <a:ext uri="{FF2B5EF4-FFF2-40B4-BE49-F238E27FC236}">
                <a16:creationId xmlns:a16="http://schemas.microsoft.com/office/drawing/2014/main" id="{F6EAB185-8E56-B732-95C1-11DADB267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94" y="420669"/>
            <a:ext cx="762472" cy="676154"/>
          </a:xfrm>
          <a:prstGeom prst="rect">
            <a:avLst/>
          </a:prstGeom>
        </p:spPr>
      </p:pic>
      <p:sp>
        <p:nvSpPr>
          <p:cNvPr id="280" name="TextBox 279">
            <a:extLst>
              <a:ext uri="{FF2B5EF4-FFF2-40B4-BE49-F238E27FC236}">
                <a16:creationId xmlns:a16="http://schemas.microsoft.com/office/drawing/2014/main" id="{829AAA03-1973-73A9-39F7-032AA3FDCDB5}"/>
              </a:ext>
            </a:extLst>
          </p:cNvPr>
          <p:cNvSpPr txBox="1"/>
          <p:nvPr/>
        </p:nvSpPr>
        <p:spPr>
          <a:xfrm>
            <a:off x="2439995" y="539108"/>
            <a:ext cx="534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B3683"/>
                </a:solidFill>
                <a:latin typeface="Snap ITC" panose="04040A07060A02020202" pitchFamily="82" charset="0"/>
              </a:rPr>
              <a:t>8</a:t>
            </a:r>
          </a:p>
        </p:txBody>
      </p:sp>
      <p:sp>
        <p:nvSpPr>
          <p:cNvPr id="281" name="TextBox 280">
            <a:extLst>
              <a:ext uri="{FF2B5EF4-FFF2-40B4-BE49-F238E27FC236}">
                <a16:creationId xmlns:a16="http://schemas.microsoft.com/office/drawing/2014/main" id="{B87BA878-BA93-B01D-36E0-1F1EF47B6065}"/>
              </a:ext>
            </a:extLst>
          </p:cNvPr>
          <p:cNvSpPr txBox="1"/>
          <p:nvPr/>
        </p:nvSpPr>
        <p:spPr>
          <a:xfrm>
            <a:off x="3541113" y="539108"/>
            <a:ext cx="7288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D767A2"/>
                </a:solidFill>
                <a:latin typeface="Snap ITC" panose="04040A07060A02020202" pitchFamily="82" charset="0"/>
              </a:rPr>
              <a:t>10</a:t>
            </a:r>
          </a:p>
        </p:txBody>
      </p:sp>
      <p:pic>
        <p:nvPicPr>
          <p:cNvPr id="282" name="Picture 32" descr="Knightboat | The Simpsons: Tapped Out Wiki | Fandom">
            <a:extLst>
              <a:ext uri="{FF2B5EF4-FFF2-40B4-BE49-F238E27FC236}">
                <a16:creationId xmlns:a16="http://schemas.microsoft.com/office/drawing/2014/main" id="{13A79192-FF4B-0018-0C24-B3B7AC4FB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51" y="1441375"/>
            <a:ext cx="828358" cy="60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3" name="TextBox 282">
            <a:extLst>
              <a:ext uri="{FF2B5EF4-FFF2-40B4-BE49-F238E27FC236}">
                <a16:creationId xmlns:a16="http://schemas.microsoft.com/office/drawing/2014/main" id="{6075ADC6-1D0D-E7C0-9A74-9489B5C48600}"/>
              </a:ext>
            </a:extLst>
          </p:cNvPr>
          <p:cNvSpPr txBox="1"/>
          <p:nvPr/>
        </p:nvSpPr>
        <p:spPr>
          <a:xfrm>
            <a:off x="2439995" y="1447936"/>
            <a:ext cx="534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B3683"/>
                </a:solidFill>
                <a:latin typeface="Snap ITC" panose="04040A07060A02020202" pitchFamily="82" charset="0"/>
              </a:rPr>
              <a:t>6</a:t>
            </a:r>
          </a:p>
        </p:txBody>
      </p:sp>
      <p:sp>
        <p:nvSpPr>
          <p:cNvPr id="284" name="TextBox 283">
            <a:extLst>
              <a:ext uri="{FF2B5EF4-FFF2-40B4-BE49-F238E27FC236}">
                <a16:creationId xmlns:a16="http://schemas.microsoft.com/office/drawing/2014/main" id="{D7585A4C-AD2B-51E8-5DCF-664EC1045A86}"/>
              </a:ext>
            </a:extLst>
          </p:cNvPr>
          <p:cNvSpPr txBox="1"/>
          <p:nvPr/>
        </p:nvSpPr>
        <p:spPr>
          <a:xfrm>
            <a:off x="3643289" y="1447936"/>
            <a:ext cx="524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D767A2"/>
                </a:solidFill>
                <a:latin typeface="Snap ITC" panose="04040A07060A02020202" pitchFamily="82" charset="0"/>
              </a:rPr>
              <a:t>5</a:t>
            </a:r>
          </a:p>
        </p:txBody>
      </p:sp>
      <p:pic>
        <p:nvPicPr>
          <p:cNvPr id="285" name="Picture 284">
            <a:extLst>
              <a:ext uri="{FF2B5EF4-FFF2-40B4-BE49-F238E27FC236}">
                <a16:creationId xmlns:a16="http://schemas.microsoft.com/office/drawing/2014/main" id="{25C7D8BF-7152-488F-197F-8B788DCC81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95" y="2315377"/>
            <a:ext cx="939270" cy="633389"/>
          </a:xfrm>
          <a:prstGeom prst="rect">
            <a:avLst/>
          </a:prstGeom>
        </p:spPr>
      </p:pic>
      <p:sp>
        <p:nvSpPr>
          <p:cNvPr id="286" name="TextBox 285">
            <a:extLst>
              <a:ext uri="{FF2B5EF4-FFF2-40B4-BE49-F238E27FC236}">
                <a16:creationId xmlns:a16="http://schemas.microsoft.com/office/drawing/2014/main" id="{59E06F00-81F2-E24D-2E90-1AAAA73E0C7A}"/>
              </a:ext>
            </a:extLst>
          </p:cNvPr>
          <p:cNvSpPr txBox="1"/>
          <p:nvPr/>
        </p:nvSpPr>
        <p:spPr>
          <a:xfrm>
            <a:off x="2444804" y="2356764"/>
            <a:ext cx="524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B3683"/>
                </a:solidFill>
                <a:latin typeface="Snap ITC" panose="04040A07060A02020202" pitchFamily="82" charset="0"/>
              </a:rPr>
              <a:t>5</a:t>
            </a:r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id="{F41DCD76-B90D-424C-F910-5351C4B26B1B}"/>
              </a:ext>
            </a:extLst>
          </p:cNvPr>
          <p:cNvSpPr txBox="1"/>
          <p:nvPr/>
        </p:nvSpPr>
        <p:spPr>
          <a:xfrm>
            <a:off x="3635274" y="2356764"/>
            <a:ext cx="540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D767A2"/>
                </a:solidFill>
                <a:latin typeface="Snap ITC" panose="04040A07060A02020202" pitchFamily="82" charset="0"/>
              </a:rPr>
              <a:t>4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055E739D-FBF4-1D5B-72FB-FD1F374A6312}"/>
              </a:ext>
            </a:extLst>
          </p:cNvPr>
          <p:cNvSpPr txBox="1"/>
          <p:nvPr/>
        </p:nvSpPr>
        <p:spPr>
          <a:xfrm>
            <a:off x="4543821" y="4478534"/>
            <a:ext cx="520183" cy="2354491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</a:rPr>
              <a:t>22</a:t>
            </a:r>
          </a:p>
          <a:p>
            <a:endParaRPr lang="en-US" sz="2100" dirty="0">
              <a:solidFill>
                <a:schemeClr val="bg1"/>
              </a:solidFill>
            </a:endParaRPr>
          </a:p>
          <a:p>
            <a:r>
              <a:rPr lang="en-US" sz="2100" dirty="0">
                <a:solidFill>
                  <a:schemeClr val="bg1"/>
                </a:solidFill>
              </a:rPr>
              <a:t>15</a:t>
            </a:r>
          </a:p>
          <a:p>
            <a:endParaRPr lang="en-US" sz="2100" dirty="0">
              <a:solidFill>
                <a:schemeClr val="bg1"/>
              </a:solidFill>
            </a:endParaRPr>
          </a:p>
          <a:p>
            <a:r>
              <a:rPr lang="en-US" sz="2100" dirty="0">
                <a:solidFill>
                  <a:schemeClr val="bg1"/>
                </a:solidFill>
              </a:rPr>
              <a:t>14</a:t>
            </a:r>
          </a:p>
          <a:p>
            <a:endParaRPr lang="en-US" sz="2100" dirty="0">
              <a:solidFill>
                <a:schemeClr val="bg1"/>
              </a:solidFill>
            </a:endParaRPr>
          </a:p>
          <a:p>
            <a:r>
              <a:rPr lang="el-GR" sz="2100" dirty="0">
                <a:solidFill>
                  <a:schemeClr val="bg1"/>
                </a:solidFill>
              </a:rPr>
              <a:t>12</a:t>
            </a:r>
            <a:endParaRPr lang="en-US" sz="2100" dirty="0">
              <a:solidFill>
                <a:schemeClr val="bg1"/>
              </a:solidFill>
            </a:endParaRPr>
          </a:p>
        </p:txBody>
      </p:sp>
      <p:sp>
        <p:nvSpPr>
          <p:cNvPr id="89" name="Explosion: 14 Points 88">
            <a:extLst>
              <a:ext uri="{FF2B5EF4-FFF2-40B4-BE49-F238E27FC236}">
                <a16:creationId xmlns:a16="http://schemas.microsoft.com/office/drawing/2014/main" id="{E5F6478D-D48F-1E27-F57B-D7BD02EA1A5B}"/>
              </a:ext>
            </a:extLst>
          </p:cNvPr>
          <p:cNvSpPr/>
          <p:nvPr/>
        </p:nvSpPr>
        <p:spPr>
          <a:xfrm>
            <a:off x="4341201" y="6297616"/>
            <a:ext cx="904583" cy="619520"/>
          </a:xfrm>
          <a:prstGeom prst="irregularSeal2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157D72A1-E057-7A1B-24D8-98614F214587}"/>
                  </a:ext>
                </a:extLst>
              </p14:cNvPr>
              <p14:cNvContentPartPr/>
              <p14:nvPr/>
            </p14:nvContentPartPr>
            <p14:xfrm rot="1951528" flipH="1" flipV="1">
              <a:off x="882417" y="6176724"/>
              <a:ext cx="1021061" cy="655711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157D72A1-E057-7A1B-24D8-98614F21458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 rot="1951528" flipH="1" flipV="1">
                <a:off x="864409" y="6158720"/>
                <a:ext cx="1056717" cy="691359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>
            <a:extLst>
              <a:ext uri="{FF2B5EF4-FFF2-40B4-BE49-F238E27FC236}">
                <a16:creationId xmlns:a16="http://schemas.microsoft.com/office/drawing/2014/main" id="{F305F46D-5F34-BC34-A0D1-4FFB6C5C0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9219">
            <a:off x="170653" y="5765093"/>
            <a:ext cx="1207805" cy="68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135AA4-6AD1-47A8-5EA1-526E5C028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38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roup 180">
            <a:extLst>
              <a:ext uri="{FF2B5EF4-FFF2-40B4-BE49-F238E27FC236}">
                <a16:creationId xmlns:a16="http://schemas.microsoft.com/office/drawing/2014/main" id="{83FE69B0-B727-FE09-2DD9-D6AEF522DFD7}"/>
              </a:ext>
            </a:extLst>
          </p:cNvPr>
          <p:cNvGrpSpPr/>
          <p:nvPr/>
        </p:nvGrpSpPr>
        <p:grpSpPr>
          <a:xfrm>
            <a:off x="4510678" y="126626"/>
            <a:ext cx="7607481" cy="7218811"/>
            <a:chOff x="4510678" y="126626"/>
            <a:chExt cx="7607481" cy="7218811"/>
          </a:xfrm>
        </p:grpSpPr>
        <p:pic>
          <p:nvPicPr>
            <p:cNvPr id="182" name="Picture 10" descr="Map Of The Town of Springfield From The Simpsons – Brilliant Maps">
              <a:extLst>
                <a:ext uri="{FF2B5EF4-FFF2-40B4-BE49-F238E27FC236}">
                  <a16:creationId xmlns:a16="http://schemas.microsoft.com/office/drawing/2014/main" id="{E34EE00B-2F41-9C30-51D8-8936E81C94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alphaModFix amt="11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Brush trans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26" t="-2970" r="30001" b="11414"/>
            <a:stretch/>
          </p:blipFill>
          <p:spPr bwMode="auto">
            <a:xfrm>
              <a:off x="6561631" y="397421"/>
              <a:ext cx="5460460" cy="6157786"/>
            </a:xfrm>
            <a:prstGeom prst="rect">
              <a:avLst/>
            </a:prstGeom>
            <a:noFill/>
            <a:effectLst>
              <a:glow>
                <a:schemeClr val="accent1"/>
              </a:glow>
              <a:outerShdw blurRad="50800" dist="50800" dir="54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3" name="Left Brace 182">
              <a:extLst>
                <a:ext uri="{FF2B5EF4-FFF2-40B4-BE49-F238E27FC236}">
                  <a16:creationId xmlns:a16="http://schemas.microsoft.com/office/drawing/2014/main" id="{1462E265-B6D4-2836-ED31-181DB5BB61BB}"/>
                </a:ext>
              </a:extLst>
            </p:cNvPr>
            <p:cNvSpPr/>
            <p:nvPr/>
          </p:nvSpPr>
          <p:spPr>
            <a:xfrm>
              <a:off x="5370421" y="805143"/>
              <a:ext cx="418355" cy="5552465"/>
            </a:xfrm>
            <a:prstGeom prst="lef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Left Brace 183">
              <a:extLst>
                <a:ext uri="{FF2B5EF4-FFF2-40B4-BE49-F238E27FC236}">
                  <a16:creationId xmlns:a16="http://schemas.microsoft.com/office/drawing/2014/main" id="{37D04545-FDAC-64FA-A645-D1BDCB3543F4}"/>
                </a:ext>
              </a:extLst>
            </p:cNvPr>
            <p:cNvSpPr/>
            <p:nvPr/>
          </p:nvSpPr>
          <p:spPr>
            <a:xfrm>
              <a:off x="6099777" y="866815"/>
              <a:ext cx="396291" cy="3203258"/>
            </a:xfrm>
            <a:prstGeom prst="leftBrace">
              <a:avLst/>
            </a:prstGeom>
            <a:ln w="57150"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5" name="Left Brace 184">
              <a:extLst>
                <a:ext uri="{FF2B5EF4-FFF2-40B4-BE49-F238E27FC236}">
                  <a16:creationId xmlns:a16="http://schemas.microsoft.com/office/drawing/2014/main" id="{17C90C95-DB37-3626-6120-DAE183068E3D}"/>
                </a:ext>
              </a:extLst>
            </p:cNvPr>
            <p:cNvSpPr/>
            <p:nvPr/>
          </p:nvSpPr>
          <p:spPr>
            <a:xfrm>
              <a:off x="7131472" y="1794818"/>
              <a:ext cx="1456745" cy="3268363"/>
            </a:xfrm>
            <a:prstGeom prst="leftBrace">
              <a:avLst>
                <a:gd name="adj1" fmla="val 8333"/>
                <a:gd name="adj2" fmla="val 49410"/>
              </a:avLst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Left Brace 185">
              <a:extLst>
                <a:ext uri="{FF2B5EF4-FFF2-40B4-BE49-F238E27FC236}">
                  <a16:creationId xmlns:a16="http://schemas.microsoft.com/office/drawing/2014/main" id="{D9824125-5455-2D43-3F4B-9EEF93272E4F}"/>
                </a:ext>
              </a:extLst>
            </p:cNvPr>
            <p:cNvSpPr/>
            <p:nvPr/>
          </p:nvSpPr>
          <p:spPr>
            <a:xfrm>
              <a:off x="9127388" y="5923783"/>
              <a:ext cx="538563" cy="536796"/>
            </a:xfrm>
            <a:prstGeom prst="leftBrace">
              <a:avLst>
                <a:gd name="adj1" fmla="val 8333"/>
                <a:gd name="adj2" fmla="val 48297"/>
              </a:avLst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7" name="Picture 186">
              <a:extLst>
                <a:ext uri="{FF2B5EF4-FFF2-40B4-BE49-F238E27FC236}">
                  <a16:creationId xmlns:a16="http://schemas.microsoft.com/office/drawing/2014/main" id="{B7DA2F06-B09F-41BC-5172-7E9ABDAAE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1272" y="2748908"/>
              <a:ext cx="1502555" cy="1013236"/>
            </a:xfrm>
            <a:prstGeom prst="rect">
              <a:avLst/>
            </a:prstGeom>
          </p:spPr>
        </p:pic>
        <p:pic>
          <p:nvPicPr>
            <p:cNvPr id="188" name="Picture 32" descr="Knightboat | The Simpsons: Tapped Out Wiki | Fandom">
              <a:extLst>
                <a:ext uri="{FF2B5EF4-FFF2-40B4-BE49-F238E27FC236}">
                  <a16:creationId xmlns:a16="http://schemas.microsoft.com/office/drawing/2014/main" id="{BE16370F-A863-6B19-E7FE-51647208D2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5963" y="1729671"/>
              <a:ext cx="1332110" cy="972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9" name="Picture 188" descr="A picture containing text, red, watercraft, boat&#10;&#10;Description automatically generated">
              <a:extLst>
                <a:ext uri="{FF2B5EF4-FFF2-40B4-BE49-F238E27FC236}">
                  <a16:creationId xmlns:a16="http://schemas.microsoft.com/office/drawing/2014/main" id="{E33DF71C-F7A3-C51E-92B7-D7768D711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0678" y="2613065"/>
              <a:ext cx="1297932" cy="1150996"/>
            </a:xfrm>
            <a:prstGeom prst="rect">
              <a:avLst/>
            </a:prstGeom>
          </p:spPr>
        </p:pic>
        <p:pic>
          <p:nvPicPr>
            <p:cNvPr id="190" name="Picture 4" descr="What Does the Ghost Pirate Ship Do?The Simpsons Tapped Out AddictsAll  Things The Simpsons Tapped Out for the Tapped Out Addict in All of Us">
              <a:extLst>
                <a:ext uri="{FF2B5EF4-FFF2-40B4-BE49-F238E27FC236}">
                  <a16:creationId xmlns:a16="http://schemas.microsoft.com/office/drawing/2014/main" id="{CE36BAA1-5BE2-4438-3186-905699D01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9759" y="5362735"/>
              <a:ext cx="1167075" cy="1982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1" name="Picture 2" descr="Google Map Marker - Free vector graphic on Pixabay">
              <a:extLst>
                <a:ext uri="{FF2B5EF4-FFF2-40B4-BE49-F238E27FC236}">
                  <a16:creationId xmlns:a16="http://schemas.microsoft.com/office/drawing/2014/main" id="{FCDFF351-3648-898B-E544-23C8D4DFF5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5164" y="981556"/>
              <a:ext cx="332665" cy="538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2" name="Picture 2" descr="Google Map Marker - Free vector graphic on Pixabay">
              <a:extLst>
                <a:ext uri="{FF2B5EF4-FFF2-40B4-BE49-F238E27FC236}">
                  <a16:creationId xmlns:a16="http://schemas.microsoft.com/office/drawing/2014/main" id="{F88B412F-4D60-8FE4-95CC-24155E39ED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8678" y="2067445"/>
              <a:ext cx="332665" cy="538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3" name="Picture 2" descr="Google Map Marker - Free vector graphic on Pixabay">
              <a:extLst>
                <a:ext uri="{FF2B5EF4-FFF2-40B4-BE49-F238E27FC236}">
                  <a16:creationId xmlns:a16="http://schemas.microsoft.com/office/drawing/2014/main" id="{9D652B42-247E-8D07-3E30-45CE24FD43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1682" y="3282929"/>
              <a:ext cx="332665" cy="538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" name="Picture 2" descr="Google Map Marker - Free vector graphic on Pixabay">
              <a:extLst>
                <a:ext uri="{FF2B5EF4-FFF2-40B4-BE49-F238E27FC236}">
                  <a16:creationId xmlns:a16="http://schemas.microsoft.com/office/drawing/2014/main" id="{CDB870F3-CE39-2727-EC34-8CD80F11FB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5366" y="4459728"/>
              <a:ext cx="332665" cy="538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5CD18437-9A11-B1BC-09D2-ECCD40F5474F}"/>
                </a:ext>
              </a:extLst>
            </p:cNvPr>
            <p:cNvSpPr txBox="1"/>
            <p:nvPr/>
          </p:nvSpPr>
          <p:spPr>
            <a:xfrm>
              <a:off x="6657037" y="958291"/>
              <a:ext cx="53412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Snap ITC" panose="04040A07060A02020202" pitchFamily="82" charset="0"/>
                </a:rPr>
                <a:t>A</a:t>
              </a: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78383FD9-EB64-8284-465F-0B97399BB1AB}"/>
                </a:ext>
              </a:extLst>
            </p:cNvPr>
            <p:cNvSpPr txBox="1"/>
            <p:nvPr/>
          </p:nvSpPr>
          <p:spPr>
            <a:xfrm>
              <a:off x="7841196" y="2044180"/>
              <a:ext cx="5036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Snap ITC" panose="04040A07060A02020202" pitchFamily="82" charset="0"/>
                </a:rPr>
                <a:t>B</a:t>
              </a:r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22BC65C8-0BF9-21F5-C0B4-9D4ADD7C8E8E}"/>
                </a:ext>
              </a:extLst>
            </p:cNvPr>
            <p:cNvSpPr txBox="1"/>
            <p:nvPr/>
          </p:nvSpPr>
          <p:spPr>
            <a:xfrm>
              <a:off x="7837990" y="3259664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Snap ITC" panose="04040A07060A02020202" pitchFamily="82" charset="0"/>
                </a:rPr>
                <a:t>C</a:t>
              </a: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351EEDBB-E5E6-89C6-235C-1D496500E6BE}"/>
                </a:ext>
              </a:extLst>
            </p:cNvPr>
            <p:cNvSpPr txBox="1"/>
            <p:nvPr/>
          </p:nvSpPr>
          <p:spPr>
            <a:xfrm>
              <a:off x="8659677" y="4436463"/>
              <a:ext cx="5020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Snap ITC" panose="04040A07060A02020202" pitchFamily="82" charset="0"/>
                </a:rPr>
                <a:t>D</a:t>
              </a: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EC731302-6869-757D-EBEF-E0FCB71D78DB}"/>
                </a:ext>
              </a:extLst>
            </p:cNvPr>
            <p:cNvSpPr txBox="1"/>
            <p:nvPr/>
          </p:nvSpPr>
          <p:spPr>
            <a:xfrm>
              <a:off x="9531972" y="5897090"/>
              <a:ext cx="5180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Snap ITC" panose="04040A07060A02020202" pitchFamily="82" charset="0"/>
                </a:rPr>
                <a:t>E</a:t>
              </a:r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25EA1477-6179-F0B5-2F99-FD73573E2DC4}"/>
                </a:ext>
              </a:extLst>
            </p:cNvPr>
            <p:cNvSpPr txBox="1"/>
            <p:nvPr/>
          </p:nvSpPr>
          <p:spPr>
            <a:xfrm>
              <a:off x="7431495" y="126626"/>
              <a:ext cx="1309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EE8888"/>
                  </a:solidFill>
                  <a:latin typeface="Monotype Corsiva" panose="03010101010201010101" pitchFamily="66" charset="0"/>
                  <a:ea typeface="Yu Gothic Light" panose="020B0300000000000000" pitchFamily="34" charset="-128"/>
                </a:rPr>
                <a:t>locations</a:t>
              </a:r>
            </a:p>
          </p:txBody>
        </p:sp>
        <p:pic>
          <p:nvPicPr>
            <p:cNvPr id="201" name="Picture 2" descr="Google Map Marker - Free vector graphic on Pixabay">
              <a:extLst>
                <a:ext uri="{FF2B5EF4-FFF2-40B4-BE49-F238E27FC236}">
                  <a16:creationId xmlns:a16="http://schemas.microsoft.com/office/drawing/2014/main" id="{F1BCB9B7-2316-F379-BA2F-88A04BEF9E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7109" y="5838215"/>
              <a:ext cx="332665" cy="538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1FFEC4C0-BC39-45A6-3BEA-BE19B0BC89FB}"/>
                </a:ext>
              </a:extLst>
            </p:cNvPr>
            <p:cNvGrpSpPr/>
            <p:nvPr/>
          </p:nvGrpSpPr>
          <p:grpSpPr>
            <a:xfrm>
              <a:off x="10505481" y="129500"/>
              <a:ext cx="1612678" cy="6220406"/>
              <a:chOff x="10505481" y="129500"/>
              <a:chExt cx="1612678" cy="6220406"/>
            </a:xfrm>
          </p:grpSpPr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id="{A3D75EB6-5499-BD19-E47D-83071ABB8182}"/>
                  </a:ext>
                </a:extLst>
              </p:cNvPr>
              <p:cNvGrpSpPr/>
              <p:nvPr/>
            </p:nvGrpSpPr>
            <p:grpSpPr>
              <a:xfrm>
                <a:off x="10505481" y="1999174"/>
                <a:ext cx="1612678" cy="674786"/>
                <a:chOff x="9602018" y="1999174"/>
                <a:chExt cx="1612678" cy="674786"/>
              </a:xfrm>
            </p:grpSpPr>
            <p:pic>
              <p:nvPicPr>
                <p:cNvPr id="232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03012834-D4D3-CB15-AF6E-0C0A7812E3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02018" y="1999174"/>
                  <a:ext cx="932569" cy="67478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3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FCA62DEB-67EB-14BB-0907-EC1CD23A355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282127" y="1999174"/>
                  <a:ext cx="932569" cy="67478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585F22C4-DF9A-FA74-6D38-845DE1C9D6DE}"/>
                  </a:ext>
                </a:extLst>
              </p:cNvPr>
              <p:cNvSpPr txBox="1"/>
              <p:nvPr/>
            </p:nvSpPr>
            <p:spPr>
              <a:xfrm>
                <a:off x="10796079" y="129500"/>
                <a:ext cx="103148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EE8888"/>
                    </a:solidFill>
                    <a:latin typeface="Monotype Corsiva" panose="03010101010201010101" pitchFamily="66" charset="0"/>
                    <a:ea typeface="Yu Gothic Light" panose="020B0300000000000000" pitchFamily="34" charset="-128"/>
                  </a:rPr>
                  <a:t>demand</a:t>
                </a:r>
              </a:p>
            </p:txBody>
          </p:sp>
          <p:pic>
            <p:nvPicPr>
              <p:cNvPr id="205" name="Picture 2" descr="Donuts | The Simpsons: Tapped Out Wiki | Fandom">
                <a:extLst>
                  <a:ext uri="{FF2B5EF4-FFF2-40B4-BE49-F238E27FC236}">
                    <a16:creationId xmlns:a16="http://schemas.microsoft.com/office/drawing/2014/main" id="{D127E377-B55A-86F0-F23D-92868A6CED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45536" y="4391457"/>
                <a:ext cx="932569" cy="674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06" name="Group 205">
                <a:extLst>
                  <a:ext uri="{FF2B5EF4-FFF2-40B4-BE49-F238E27FC236}">
                    <a16:creationId xmlns:a16="http://schemas.microsoft.com/office/drawing/2014/main" id="{99B4C994-AA49-6608-C27C-806B0F574C1B}"/>
                  </a:ext>
                </a:extLst>
              </p:cNvPr>
              <p:cNvGrpSpPr/>
              <p:nvPr/>
            </p:nvGrpSpPr>
            <p:grpSpPr>
              <a:xfrm>
                <a:off x="10643131" y="960928"/>
                <a:ext cx="1337379" cy="579500"/>
                <a:chOff x="9913576" y="937650"/>
                <a:chExt cx="1337379" cy="579500"/>
              </a:xfrm>
            </p:grpSpPr>
            <p:grpSp>
              <p:nvGrpSpPr>
                <p:cNvPr id="224" name="Group 223">
                  <a:extLst>
                    <a:ext uri="{FF2B5EF4-FFF2-40B4-BE49-F238E27FC236}">
                      <a16:creationId xmlns:a16="http://schemas.microsoft.com/office/drawing/2014/main" id="{22B7A151-C942-2739-F79F-56D6806AD8F9}"/>
                    </a:ext>
                  </a:extLst>
                </p:cNvPr>
                <p:cNvGrpSpPr/>
                <p:nvPr/>
              </p:nvGrpSpPr>
              <p:grpSpPr>
                <a:xfrm>
                  <a:off x="9913576" y="937650"/>
                  <a:ext cx="1337379" cy="320858"/>
                  <a:chOff x="9888834" y="937650"/>
                  <a:chExt cx="1337379" cy="320858"/>
                </a:xfrm>
              </p:grpSpPr>
              <p:pic>
                <p:nvPicPr>
                  <p:cNvPr id="229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BA028086-CAAF-769C-28A6-EEDBCC26618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88834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30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AD1F6B21-DE1E-A832-E03F-5A860C9340C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335807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31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B3D139E2-6845-D2E3-6012-5FF3CFE73E4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782780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225" name="Group 224">
                  <a:extLst>
                    <a:ext uri="{FF2B5EF4-FFF2-40B4-BE49-F238E27FC236}">
                      <a16:creationId xmlns:a16="http://schemas.microsoft.com/office/drawing/2014/main" id="{9FC50177-6760-DFEE-FDE1-CCF91806F1F6}"/>
                    </a:ext>
                  </a:extLst>
                </p:cNvPr>
                <p:cNvGrpSpPr/>
                <p:nvPr/>
              </p:nvGrpSpPr>
              <p:grpSpPr>
                <a:xfrm>
                  <a:off x="9913576" y="1196292"/>
                  <a:ext cx="1337379" cy="320858"/>
                  <a:chOff x="9888834" y="937650"/>
                  <a:chExt cx="1337379" cy="320858"/>
                </a:xfrm>
              </p:grpSpPr>
              <p:pic>
                <p:nvPicPr>
                  <p:cNvPr id="226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6ACCEB15-21FF-C53F-C35C-D0FCBF5357D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88834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27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0D4390F3-9DF1-4F06-7281-EED751A96D9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335807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28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D4E59DE4-C49D-AD5D-8BA9-AFE0B919EED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782780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grpSp>
            <p:nvGrpSpPr>
              <p:cNvPr id="207" name="Group 206">
                <a:extLst>
                  <a:ext uri="{FF2B5EF4-FFF2-40B4-BE49-F238E27FC236}">
                    <a16:creationId xmlns:a16="http://schemas.microsoft.com/office/drawing/2014/main" id="{94148E72-A045-0268-A730-B91618942C6E}"/>
                  </a:ext>
                </a:extLst>
              </p:cNvPr>
              <p:cNvGrpSpPr/>
              <p:nvPr/>
            </p:nvGrpSpPr>
            <p:grpSpPr>
              <a:xfrm>
                <a:off x="10643131" y="3130819"/>
                <a:ext cx="1337379" cy="842464"/>
                <a:chOff x="10099696" y="3130819"/>
                <a:chExt cx="1337379" cy="842464"/>
              </a:xfrm>
            </p:grpSpPr>
            <p:grpSp>
              <p:nvGrpSpPr>
                <p:cNvPr id="212" name="Group 211">
                  <a:extLst>
                    <a:ext uri="{FF2B5EF4-FFF2-40B4-BE49-F238E27FC236}">
                      <a16:creationId xmlns:a16="http://schemas.microsoft.com/office/drawing/2014/main" id="{089CC000-D3FD-F962-5C5C-FF8DD3432BE7}"/>
                    </a:ext>
                  </a:extLst>
                </p:cNvPr>
                <p:cNvGrpSpPr/>
                <p:nvPr/>
              </p:nvGrpSpPr>
              <p:grpSpPr>
                <a:xfrm>
                  <a:off x="10099696" y="3130819"/>
                  <a:ext cx="1337379" cy="320858"/>
                  <a:chOff x="9888834" y="937650"/>
                  <a:chExt cx="1337379" cy="320858"/>
                </a:xfrm>
              </p:grpSpPr>
              <p:pic>
                <p:nvPicPr>
                  <p:cNvPr id="221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3BA0B1F7-CC65-AA07-792D-D81A9F0BF26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88834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22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7BC8EA17-6E36-EDDE-9A71-DBDFDB0C563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335807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23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4C02DFD4-498D-2E80-403E-09369D41391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782780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213" name="Group 212">
                  <a:extLst>
                    <a:ext uri="{FF2B5EF4-FFF2-40B4-BE49-F238E27FC236}">
                      <a16:creationId xmlns:a16="http://schemas.microsoft.com/office/drawing/2014/main" id="{A34D5B91-BE38-26C3-0051-0B7949A4C85D}"/>
                    </a:ext>
                  </a:extLst>
                </p:cNvPr>
                <p:cNvGrpSpPr/>
                <p:nvPr/>
              </p:nvGrpSpPr>
              <p:grpSpPr>
                <a:xfrm>
                  <a:off x="10099696" y="3652425"/>
                  <a:ext cx="1337379" cy="320858"/>
                  <a:chOff x="9888834" y="937650"/>
                  <a:chExt cx="1337379" cy="320858"/>
                </a:xfrm>
              </p:grpSpPr>
              <p:pic>
                <p:nvPicPr>
                  <p:cNvPr id="218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63B15A78-14C5-0FA6-932D-A2905FDA8D5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88834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19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EC0DAB5D-E71F-6220-5A47-C356BC2FBE0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335807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20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BA705093-5AA7-E454-86C3-E499DE0733C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782780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214" name="Group 213">
                  <a:extLst>
                    <a:ext uri="{FF2B5EF4-FFF2-40B4-BE49-F238E27FC236}">
                      <a16:creationId xmlns:a16="http://schemas.microsoft.com/office/drawing/2014/main" id="{CE83BCEC-D1B0-9A96-3140-D8BAD3BBB14F}"/>
                    </a:ext>
                  </a:extLst>
                </p:cNvPr>
                <p:cNvGrpSpPr/>
                <p:nvPr/>
              </p:nvGrpSpPr>
              <p:grpSpPr>
                <a:xfrm>
                  <a:off x="10099696" y="3391622"/>
                  <a:ext cx="1337379" cy="320858"/>
                  <a:chOff x="9888834" y="937650"/>
                  <a:chExt cx="1337379" cy="320858"/>
                </a:xfrm>
              </p:grpSpPr>
              <p:pic>
                <p:nvPicPr>
                  <p:cNvPr id="215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DEFF2A95-7C40-F398-89D4-5172DB418BD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88834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16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5A4F353B-89A8-06CA-DE75-5C8458C3D65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335807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17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E42F7CCF-F794-5CB2-FFCB-92004EE6312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782780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grpSp>
            <p:nvGrpSpPr>
              <p:cNvPr id="208" name="Group 207">
                <a:extLst>
                  <a:ext uri="{FF2B5EF4-FFF2-40B4-BE49-F238E27FC236}">
                    <a16:creationId xmlns:a16="http://schemas.microsoft.com/office/drawing/2014/main" id="{A7E2C553-3196-EE8D-08F7-4D3E699079F1}"/>
                  </a:ext>
                </a:extLst>
              </p:cNvPr>
              <p:cNvGrpSpPr/>
              <p:nvPr/>
            </p:nvGrpSpPr>
            <p:grpSpPr>
              <a:xfrm>
                <a:off x="10643131" y="6029048"/>
                <a:ext cx="1337379" cy="320858"/>
                <a:chOff x="9888834" y="937650"/>
                <a:chExt cx="1337379" cy="320858"/>
              </a:xfrm>
            </p:grpSpPr>
            <p:pic>
              <p:nvPicPr>
                <p:cNvPr id="209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8D2FD69F-DEF4-3753-D6A3-050C745B8BD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88834" y="937650"/>
                  <a:ext cx="443433" cy="3208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0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B733C928-9507-84EA-294F-2428E0F071A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335807" y="937650"/>
                  <a:ext cx="443433" cy="3208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1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A4751352-8B48-0006-1499-9BF2C89F3B9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82780" y="937650"/>
                  <a:ext cx="443433" cy="3208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sp>
        <p:nvSpPr>
          <p:cNvPr id="167" name="Rectangle: Rounded Corners 166">
            <a:extLst>
              <a:ext uri="{FF2B5EF4-FFF2-40B4-BE49-F238E27FC236}">
                <a16:creationId xmlns:a16="http://schemas.microsoft.com/office/drawing/2014/main" id="{4270FB1E-31B0-4C95-BD48-CE22A88B64CA}"/>
              </a:ext>
            </a:extLst>
          </p:cNvPr>
          <p:cNvSpPr/>
          <p:nvPr/>
        </p:nvSpPr>
        <p:spPr>
          <a:xfrm>
            <a:off x="1369810" y="4061981"/>
            <a:ext cx="3909771" cy="2771044"/>
          </a:xfrm>
          <a:prstGeom prst="roundRect">
            <a:avLst/>
          </a:prstGeom>
          <a:solidFill>
            <a:schemeClr val="tx2">
              <a:lumMod val="1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59765D1B-5331-A1B2-44F8-16B4F0325991}"/>
              </a:ext>
            </a:extLst>
          </p:cNvPr>
          <p:cNvSpPr txBox="1"/>
          <p:nvPr/>
        </p:nvSpPr>
        <p:spPr>
          <a:xfrm>
            <a:off x="1582640" y="4038141"/>
            <a:ext cx="3567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   feasible solution                   cost</a:t>
            </a:r>
          </a:p>
        </p:txBody>
      </p:sp>
      <p:pic>
        <p:nvPicPr>
          <p:cNvPr id="169" name="Picture 168" descr="A picture containing text, red, watercraft, boat&#10;&#10;Description automatically generated">
            <a:extLst>
              <a:ext uri="{FF2B5EF4-FFF2-40B4-BE49-F238E27FC236}">
                <a16:creationId xmlns:a16="http://schemas.microsoft.com/office/drawing/2014/main" id="{7BC3CF4E-F353-ED06-BD7B-A200DB14E6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260" y="4452500"/>
            <a:ext cx="681645" cy="604477"/>
          </a:xfrm>
          <a:prstGeom prst="rect">
            <a:avLst/>
          </a:prstGeom>
        </p:spPr>
      </p:pic>
      <p:pic>
        <p:nvPicPr>
          <p:cNvPr id="170" name="Picture 32" descr="Knightboat | The Simpsons: Tapped Out Wiki | Fandom">
            <a:extLst>
              <a:ext uri="{FF2B5EF4-FFF2-40B4-BE49-F238E27FC236}">
                <a16:creationId xmlns:a16="http://schemas.microsoft.com/office/drawing/2014/main" id="{F5151F4A-7EB7-64C3-6B34-E99B797E0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277" y="4551168"/>
            <a:ext cx="557934" cy="40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544359C6-8183-4AD7-EDC9-9BB80EF921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646" y="4513992"/>
            <a:ext cx="714018" cy="481492"/>
          </a:xfrm>
          <a:prstGeom prst="rect">
            <a:avLst/>
          </a:prstGeom>
        </p:spPr>
      </p:pic>
      <p:pic>
        <p:nvPicPr>
          <p:cNvPr id="172" name="Picture 4" descr="What Does the Ghost Pirate Ship Do?The Simpsons Tapped Out AddictsAll  Things The Simpsons Tapped Out for the Tapped Out Addict in All of Us">
            <a:extLst>
              <a:ext uri="{FF2B5EF4-FFF2-40B4-BE49-F238E27FC236}">
                <a16:creationId xmlns:a16="http://schemas.microsoft.com/office/drawing/2014/main" id="{44B1E637-60E6-A023-8B09-E786789A0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863" y="4342133"/>
            <a:ext cx="485742" cy="82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Picture 172" descr="A picture containing text, red, watercraft, boat&#10;&#10;Description automatically generated">
            <a:extLst>
              <a:ext uri="{FF2B5EF4-FFF2-40B4-BE49-F238E27FC236}">
                <a16:creationId xmlns:a16="http://schemas.microsoft.com/office/drawing/2014/main" id="{2B702388-5986-2B21-CBBD-56D6ABEBFC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260" y="4969177"/>
            <a:ext cx="681645" cy="604477"/>
          </a:xfrm>
          <a:prstGeom prst="rect">
            <a:avLst/>
          </a:prstGeom>
        </p:spPr>
      </p:pic>
      <p:pic>
        <p:nvPicPr>
          <p:cNvPr id="174" name="Picture 32" descr="Knightboat | The Simpsons: Tapped Out Wiki | Fandom">
            <a:extLst>
              <a:ext uri="{FF2B5EF4-FFF2-40B4-BE49-F238E27FC236}">
                <a16:creationId xmlns:a16="http://schemas.microsoft.com/office/drawing/2014/main" id="{385D5CB6-6745-F3C1-79E2-F5F5DFB0C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277" y="5067845"/>
            <a:ext cx="557934" cy="40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174" descr="A picture containing text, red, watercraft, boat&#10;&#10;Description automatically generated">
            <a:extLst>
              <a:ext uri="{FF2B5EF4-FFF2-40B4-BE49-F238E27FC236}">
                <a16:creationId xmlns:a16="http://schemas.microsoft.com/office/drawing/2014/main" id="{6D84588B-2367-195A-A365-E60A2F1C2B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260" y="5501952"/>
            <a:ext cx="681645" cy="604477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1A9258AA-73B5-FA48-5D02-529431EFDF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646" y="5563444"/>
            <a:ext cx="714018" cy="481492"/>
          </a:xfrm>
          <a:prstGeom prst="rect">
            <a:avLst/>
          </a:prstGeom>
        </p:spPr>
      </p:pic>
      <p:pic>
        <p:nvPicPr>
          <p:cNvPr id="177" name="Picture 32" descr="Knightboat | The Simpsons: Tapped Out Wiki | Fandom">
            <a:extLst>
              <a:ext uri="{FF2B5EF4-FFF2-40B4-BE49-F238E27FC236}">
                <a16:creationId xmlns:a16="http://schemas.microsoft.com/office/drawing/2014/main" id="{23F0627A-9E19-AEAF-8346-CD13A68B1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277" y="6250266"/>
            <a:ext cx="557934" cy="40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39842D87-3E39-CD90-88A8-574E43F44D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646" y="6213090"/>
            <a:ext cx="714018" cy="481492"/>
          </a:xfrm>
          <a:prstGeom prst="rect">
            <a:avLst/>
          </a:prstGeom>
        </p:spPr>
      </p:pic>
      <p:pic>
        <p:nvPicPr>
          <p:cNvPr id="179" name="Picture 4" descr="What Does the Ghost Pirate Ship Do?The Simpsons Tapped Out AddictsAll  Things The Simpsons Tapped Out for the Tapped Out Addict in All of Us">
            <a:extLst>
              <a:ext uri="{FF2B5EF4-FFF2-40B4-BE49-F238E27FC236}">
                <a16:creationId xmlns:a16="http://schemas.microsoft.com/office/drawing/2014/main" id="{F0F2DD22-1173-1B15-C274-6E8411908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863" y="6041231"/>
            <a:ext cx="485742" cy="82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06BFB5BA-5EA9-D083-F60A-88C4AE80922E}"/>
              </a:ext>
            </a:extLst>
          </p:cNvPr>
          <p:cNvCxnSpPr/>
          <p:nvPr/>
        </p:nvCxnSpPr>
        <p:spPr>
          <a:xfrm>
            <a:off x="1570466" y="4370723"/>
            <a:ext cx="3501958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4" name="Rectangle: Rounded Corners 233">
            <a:extLst>
              <a:ext uri="{FF2B5EF4-FFF2-40B4-BE49-F238E27FC236}">
                <a16:creationId xmlns:a16="http://schemas.microsoft.com/office/drawing/2014/main" id="{F5F2E7E3-66A1-EA95-8F68-977D6CC0AE41}"/>
              </a:ext>
            </a:extLst>
          </p:cNvPr>
          <p:cNvSpPr/>
          <p:nvPr/>
        </p:nvSpPr>
        <p:spPr>
          <a:xfrm>
            <a:off x="780984" y="506237"/>
            <a:ext cx="3541204" cy="626608"/>
          </a:xfrm>
          <a:prstGeom prst="round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Rectangle: Rounded Corners 234">
            <a:extLst>
              <a:ext uri="{FF2B5EF4-FFF2-40B4-BE49-F238E27FC236}">
                <a16:creationId xmlns:a16="http://schemas.microsoft.com/office/drawing/2014/main" id="{FC2C9B97-EC03-5B0B-4E95-C706E738E9F8}"/>
              </a:ext>
            </a:extLst>
          </p:cNvPr>
          <p:cNvSpPr/>
          <p:nvPr/>
        </p:nvSpPr>
        <p:spPr>
          <a:xfrm>
            <a:off x="801760" y="1398415"/>
            <a:ext cx="3541204" cy="626608"/>
          </a:xfrm>
          <a:prstGeom prst="round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Rectangle: Rounded Corners 235">
            <a:extLst>
              <a:ext uri="{FF2B5EF4-FFF2-40B4-BE49-F238E27FC236}">
                <a16:creationId xmlns:a16="http://schemas.microsoft.com/office/drawing/2014/main" id="{FE33F54A-83FD-4E16-677F-761D1B22B522}"/>
              </a:ext>
            </a:extLst>
          </p:cNvPr>
          <p:cNvSpPr/>
          <p:nvPr/>
        </p:nvSpPr>
        <p:spPr>
          <a:xfrm>
            <a:off x="786576" y="2302236"/>
            <a:ext cx="3541204" cy="626608"/>
          </a:xfrm>
          <a:prstGeom prst="round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Rectangle: Rounded Corners 236">
            <a:extLst>
              <a:ext uri="{FF2B5EF4-FFF2-40B4-BE49-F238E27FC236}">
                <a16:creationId xmlns:a16="http://schemas.microsoft.com/office/drawing/2014/main" id="{62232B8B-3545-B52F-0FDE-8EB59D8A1BC0}"/>
              </a:ext>
            </a:extLst>
          </p:cNvPr>
          <p:cNvSpPr/>
          <p:nvPr/>
        </p:nvSpPr>
        <p:spPr>
          <a:xfrm>
            <a:off x="801760" y="3213895"/>
            <a:ext cx="3541204" cy="626608"/>
          </a:xfrm>
          <a:prstGeom prst="round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46236F39-11FE-FA7F-853F-21EC81DBB7A6}"/>
              </a:ext>
            </a:extLst>
          </p:cNvPr>
          <p:cNvSpPr txBox="1"/>
          <p:nvPr/>
        </p:nvSpPr>
        <p:spPr>
          <a:xfrm>
            <a:off x="825668" y="143049"/>
            <a:ext cx="1011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E8888"/>
                </a:solidFill>
                <a:latin typeface="Monotype Corsiva" panose="03010101010201010101" pitchFamily="66" charset="0"/>
                <a:ea typeface="Yu Gothic Light" panose="020B0300000000000000" pitchFamily="34" charset="-128"/>
              </a:rPr>
              <a:t>sellers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D3280033-F2E9-6B37-C21E-FE3862372DE7}"/>
              </a:ext>
            </a:extLst>
          </p:cNvPr>
          <p:cNvSpPr txBox="1"/>
          <p:nvPr/>
        </p:nvSpPr>
        <p:spPr>
          <a:xfrm>
            <a:off x="2165507" y="143048"/>
            <a:ext cx="1083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E8888"/>
                </a:solidFill>
                <a:latin typeface="Monotype Corsiva" panose="03010101010201010101" pitchFamily="66" charset="0"/>
                <a:ea typeface="Yu Gothic Light" panose="020B0300000000000000" pitchFamily="34" charset="-128"/>
              </a:rPr>
              <a:t>capacity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A1425521-308D-4BA4-899D-55B14BD060C9}"/>
              </a:ext>
            </a:extLst>
          </p:cNvPr>
          <p:cNvSpPr txBox="1"/>
          <p:nvPr/>
        </p:nvSpPr>
        <p:spPr>
          <a:xfrm>
            <a:off x="3541113" y="143047"/>
            <a:ext cx="728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E8888"/>
                </a:solidFill>
                <a:latin typeface="Monotype Corsiva" panose="03010101010201010101" pitchFamily="66" charset="0"/>
                <a:ea typeface="Yu Gothic Light" panose="020B0300000000000000" pitchFamily="34" charset="-128"/>
              </a:rPr>
              <a:t>cost</a:t>
            </a:r>
          </a:p>
        </p:txBody>
      </p:sp>
      <p:pic>
        <p:nvPicPr>
          <p:cNvPr id="241" name="Picture 4" descr="What Does the Ghost Pirate Ship Do?The Simpsons Tapped Out AddictsAll  Things The Simpsons Tapped Out for the Tapped Out Addict in All of Us">
            <a:extLst>
              <a:ext uri="{FF2B5EF4-FFF2-40B4-BE49-F238E27FC236}">
                <a16:creationId xmlns:a16="http://schemas.microsoft.com/office/drawing/2014/main" id="{CF9464B0-F367-0E80-5A43-8A54B8C34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42" y="3055475"/>
            <a:ext cx="591576" cy="100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2" name="TextBox 241">
            <a:extLst>
              <a:ext uri="{FF2B5EF4-FFF2-40B4-BE49-F238E27FC236}">
                <a16:creationId xmlns:a16="http://schemas.microsoft.com/office/drawing/2014/main" id="{92540E62-F339-AE72-26DC-F4454801C800}"/>
              </a:ext>
            </a:extLst>
          </p:cNvPr>
          <p:cNvSpPr txBox="1"/>
          <p:nvPr/>
        </p:nvSpPr>
        <p:spPr>
          <a:xfrm>
            <a:off x="2449613" y="3265592"/>
            <a:ext cx="5148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B3683"/>
                </a:solidFill>
                <a:latin typeface="Snap ITC" panose="04040A07060A02020202" pitchFamily="82" charset="0"/>
              </a:rPr>
              <a:t>3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71AAF135-E11A-57E1-31CD-CAD50DC58A0A}"/>
              </a:ext>
            </a:extLst>
          </p:cNvPr>
          <p:cNvSpPr txBox="1"/>
          <p:nvPr/>
        </p:nvSpPr>
        <p:spPr>
          <a:xfrm>
            <a:off x="3648098" y="3265592"/>
            <a:ext cx="5148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D767A2"/>
                </a:solidFill>
                <a:latin typeface="Snap ITC" panose="04040A07060A02020202" pitchFamily="82" charset="0"/>
              </a:rPr>
              <a:t>3</a:t>
            </a:r>
          </a:p>
        </p:txBody>
      </p:sp>
      <p:pic>
        <p:nvPicPr>
          <p:cNvPr id="244" name="Picture 243" descr="A picture containing text, red, watercraft, boat&#10;&#10;Description automatically generated">
            <a:extLst>
              <a:ext uri="{FF2B5EF4-FFF2-40B4-BE49-F238E27FC236}">
                <a16:creationId xmlns:a16="http://schemas.microsoft.com/office/drawing/2014/main" id="{2797E828-6D7F-72F5-A7C7-4E7A3F4460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94" y="420669"/>
            <a:ext cx="762472" cy="676154"/>
          </a:xfrm>
          <a:prstGeom prst="rect">
            <a:avLst/>
          </a:prstGeom>
        </p:spPr>
      </p:pic>
      <p:sp>
        <p:nvSpPr>
          <p:cNvPr id="245" name="TextBox 244">
            <a:extLst>
              <a:ext uri="{FF2B5EF4-FFF2-40B4-BE49-F238E27FC236}">
                <a16:creationId xmlns:a16="http://schemas.microsoft.com/office/drawing/2014/main" id="{CE46130B-7F1C-4D01-E1E2-5E597C777A90}"/>
              </a:ext>
            </a:extLst>
          </p:cNvPr>
          <p:cNvSpPr txBox="1"/>
          <p:nvPr/>
        </p:nvSpPr>
        <p:spPr>
          <a:xfrm>
            <a:off x="2439995" y="539108"/>
            <a:ext cx="534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B3683"/>
                </a:solidFill>
                <a:latin typeface="Snap ITC" panose="04040A07060A02020202" pitchFamily="82" charset="0"/>
              </a:rPr>
              <a:t>8</a:t>
            </a: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652C29E3-2A76-DE06-9E0C-81926D4DC001}"/>
              </a:ext>
            </a:extLst>
          </p:cNvPr>
          <p:cNvSpPr txBox="1"/>
          <p:nvPr/>
        </p:nvSpPr>
        <p:spPr>
          <a:xfrm>
            <a:off x="3541113" y="539108"/>
            <a:ext cx="7288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D767A2"/>
                </a:solidFill>
                <a:latin typeface="Snap ITC" panose="04040A07060A02020202" pitchFamily="82" charset="0"/>
              </a:rPr>
              <a:t>10</a:t>
            </a:r>
          </a:p>
        </p:txBody>
      </p:sp>
      <p:pic>
        <p:nvPicPr>
          <p:cNvPr id="247" name="Picture 32" descr="Knightboat | The Simpsons: Tapped Out Wiki | Fandom">
            <a:extLst>
              <a:ext uri="{FF2B5EF4-FFF2-40B4-BE49-F238E27FC236}">
                <a16:creationId xmlns:a16="http://schemas.microsoft.com/office/drawing/2014/main" id="{962B53AC-95C3-78D4-8678-90C585823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51" y="1441375"/>
            <a:ext cx="828358" cy="60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8" name="TextBox 247">
            <a:extLst>
              <a:ext uri="{FF2B5EF4-FFF2-40B4-BE49-F238E27FC236}">
                <a16:creationId xmlns:a16="http://schemas.microsoft.com/office/drawing/2014/main" id="{EC1C8886-92AA-CFEE-3ADD-FF8C295A3DB7}"/>
              </a:ext>
            </a:extLst>
          </p:cNvPr>
          <p:cNvSpPr txBox="1"/>
          <p:nvPr/>
        </p:nvSpPr>
        <p:spPr>
          <a:xfrm>
            <a:off x="2439995" y="1447936"/>
            <a:ext cx="534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B3683"/>
                </a:solidFill>
                <a:latin typeface="Snap ITC" panose="04040A07060A02020202" pitchFamily="82" charset="0"/>
              </a:rPr>
              <a:t>6</a:t>
            </a: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6DE61881-A61D-B945-C397-D6684A8945EE}"/>
              </a:ext>
            </a:extLst>
          </p:cNvPr>
          <p:cNvSpPr txBox="1"/>
          <p:nvPr/>
        </p:nvSpPr>
        <p:spPr>
          <a:xfrm>
            <a:off x="3643289" y="1447936"/>
            <a:ext cx="524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D767A2"/>
                </a:solidFill>
                <a:latin typeface="Snap ITC" panose="04040A07060A02020202" pitchFamily="82" charset="0"/>
              </a:rPr>
              <a:t>5</a:t>
            </a:r>
          </a:p>
        </p:txBody>
      </p:sp>
      <p:pic>
        <p:nvPicPr>
          <p:cNvPr id="250" name="Picture 249">
            <a:extLst>
              <a:ext uri="{FF2B5EF4-FFF2-40B4-BE49-F238E27FC236}">
                <a16:creationId xmlns:a16="http://schemas.microsoft.com/office/drawing/2014/main" id="{44B620E9-DC14-2071-1E1F-82A0CF99BD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95" y="2315377"/>
            <a:ext cx="939270" cy="633389"/>
          </a:xfrm>
          <a:prstGeom prst="rect">
            <a:avLst/>
          </a:prstGeom>
        </p:spPr>
      </p:pic>
      <p:sp>
        <p:nvSpPr>
          <p:cNvPr id="251" name="TextBox 250">
            <a:extLst>
              <a:ext uri="{FF2B5EF4-FFF2-40B4-BE49-F238E27FC236}">
                <a16:creationId xmlns:a16="http://schemas.microsoft.com/office/drawing/2014/main" id="{4539D008-689B-FC4C-6268-D2595DC051C9}"/>
              </a:ext>
            </a:extLst>
          </p:cNvPr>
          <p:cNvSpPr txBox="1"/>
          <p:nvPr/>
        </p:nvSpPr>
        <p:spPr>
          <a:xfrm>
            <a:off x="2444804" y="2356764"/>
            <a:ext cx="524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B3683"/>
                </a:solidFill>
                <a:latin typeface="Snap ITC" panose="04040A07060A02020202" pitchFamily="82" charset="0"/>
              </a:rPr>
              <a:t>5</a:t>
            </a: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591D29A0-24B8-0DA9-AE7B-7C5C62426855}"/>
              </a:ext>
            </a:extLst>
          </p:cNvPr>
          <p:cNvSpPr txBox="1"/>
          <p:nvPr/>
        </p:nvSpPr>
        <p:spPr>
          <a:xfrm>
            <a:off x="3635274" y="2356764"/>
            <a:ext cx="540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D767A2"/>
                </a:solidFill>
                <a:latin typeface="Snap ITC" panose="04040A07060A02020202" pitchFamily="82" charset="0"/>
              </a:rPr>
              <a:t>4</a:t>
            </a: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FD537911-667E-596C-C260-7C95A7A74D04}"/>
              </a:ext>
            </a:extLst>
          </p:cNvPr>
          <p:cNvSpPr txBox="1"/>
          <p:nvPr/>
        </p:nvSpPr>
        <p:spPr>
          <a:xfrm>
            <a:off x="4543821" y="4478534"/>
            <a:ext cx="520183" cy="2354491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</a:rPr>
              <a:t>22</a:t>
            </a:r>
          </a:p>
          <a:p>
            <a:endParaRPr lang="en-US" sz="2100" dirty="0">
              <a:solidFill>
                <a:schemeClr val="bg1"/>
              </a:solidFill>
            </a:endParaRPr>
          </a:p>
          <a:p>
            <a:r>
              <a:rPr lang="en-US" sz="2100" dirty="0">
                <a:solidFill>
                  <a:schemeClr val="bg1"/>
                </a:solidFill>
              </a:rPr>
              <a:t>15</a:t>
            </a:r>
          </a:p>
          <a:p>
            <a:endParaRPr lang="en-US" sz="2100" dirty="0">
              <a:solidFill>
                <a:schemeClr val="bg1"/>
              </a:solidFill>
            </a:endParaRPr>
          </a:p>
          <a:p>
            <a:r>
              <a:rPr lang="en-US" sz="2100" dirty="0">
                <a:solidFill>
                  <a:schemeClr val="bg1"/>
                </a:solidFill>
              </a:rPr>
              <a:t>14</a:t>
            </a:r>
          </a:p>
          <a:p>
            <a:endParaRPr lang="en-US" sz="2100" dirty="0">
              <a:solidFill>
                <a:schemeClr val="bg1"/>
              </a:solidFill>
            </a:endParaRPr>
          </a:p>
          <a:p>
            <a:r>
              <a:rPr lang="el-GR" sz="2100" dirty="0">
                <a:solidFill>
                  <a:schemeClr val="bg1"/>
                </a:solidFill>
              </a:rPr>
              <a:t>12</a:t>
            </a:r>
            <a:endParaRPr lang="en-US" sz="2100" dirty="0">
              <a:solidFill>
                <a:schemeClr val="bg1"/>
              </a:solidFill>
            </a:endParaRPr>
          </a:p>
        </p:txBody>
      </p:sp>
      <p:sp>
        <p:nvSpPr>
          <p:cNvPr id="254" name="Explosion: 14 Points 253">
            <a:extLst>
              <a:ext uri="{FF2B5EF4-FFF2-40B4-BE49-F238E27FC236}">
                <a16:creationId xmlns:a16="http://schemas.microsoft.com/office/drawing/2014/main" id="{93B0DA99-AE3D-FF33-EA44-BBC03E001355}"/>
              </a:ext>
            </a:extLst>
          </p:cNvPr>
          <p:cNvSpPr/>
          <p:nvPr/>
        </p:nvSpPr>
        <p:spPr>
          <a:xfrm>
            <a:off x="4341201" y="6297616"/>
            <a:ext cx="904583" cy="619520"/>
          </a:xfrm>
          <a:prstGeom prst="irregularSeal2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55" name="Ink 254">
                <a:extLst>
                  <a:ext uri="{FF2B5EF4-FFF2-40B4-BE49-F238E27FC236}">
                    <a16:creationId xmlns:a16="http://schemas.microsoft.com/office/drawing/2014/main" id="{46BF2258-1940-9AD2-27CF-85478AC070F2}"/>
                  </a:ext>
                </a:extLst>
              </p14:cNvPr>
              <p14:cNvContentPartPr/>
              <p14:nvPr/>
            </p14:nvContentPartPr>
            <p14:xfrm rot="1951528" flipH="1" flipV="1">
              <a:off x="882417" y="6176724"/>
              <a:ext cx="1021061" cy="655711"/>
            </p14:xfrm>
          </p:contentPart>
        </mc:Choice>
        <mc:Fallback xmlns="">
          <p:pic>
            <p:nvPicPr>
              <p:cNvPr id="255" name="Ink 254">
                <a:extLst>
                  <a:ext uri="{FF2B5EF4-FFF2-40B4-BE49-F238E27FC236}">
                    <a16:creationId xmlns:a16="http://schemas.microsoft.com/office/drawing/2014/main" id="{46BF2258-1940-9AD2-27CF-85478AC070F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 rot="1951528" flipH="1" flipV="1">
                <a:off x="864415" y="6158720"/>
                <a:ext cx="1056705" cy="691359"/>
              </a:xfrm>
              <a:prstGeom prst="rect">
                <a:avLst/>
              </a:prstGeom>
            </p:spPr>
          </p:pic>
        </mc:Fallback>
      </mc:AlternateContent>
      <p:pic>
        <p:nvPicPr>
          <p:cNvPr id="256" name="Picture 2">
            <a:extLst>
              <a:ext uri="{FF2B5EF4-FFF2-40B4-BE49-F238E27FC236}">
                <a16:creationId xmlns:a16="http://schemas.microsoft.com/office/drawing/2014/main" id="{E920DCA0-86E8-9CEE-2C49-A32A7EB64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9219">
            <a:off x="170653" y="5765093"/>
            <a:ext cx="1207805" cy="68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16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4B14211D-E1E0-213F-2EC6-B6ED4ACCC42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858" y="3263487"/>
            <a:ext cx="3318012" cy="3594513"/>
          </a:xfrm>
          <a:prstGeom prst="rect">
            <a:avLst/>
          </a:prstGeom>
        </p:spPr>
      </p:pic>
      <p:sp>
        <p:nvSpPr>
          <p:cNvPr id="166" name="Speech Bubble: Oval 165">
            <a:extLst>
              <a:ext uri="{FF2B5EF4-FFF2-40B4-BE49-F238E27FC236}">
                <a16:creationId xmlns:a16="http://schemas.microsoft.com/office/drawing/2014/main" id="{FE16683B-3602-C52F-5059-3B648F9E8B8F}"/>
              </a:ext>
            </a:extLst>
          </p:cNvPr>
          <p:cNvSpPr/>
          <p:nvPr/>
        </p:nvSpPr>
        <p:spPr>
          <a:xfrm>
            <a:off x="8140016" y="2882646"/>
            <a:ext cx="2288124" cy="843648"/>
          </a:xfrm>
          <a:prstGeom prst="wedgeEllipseCallout">
            <a:avLst>
              <a:gd name="adj1" fmla="val 43942"/>
              <a:gd name="adj2" fmla="val 78586"/>
            </a:avLst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Ok, enough! 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Be formal!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30ECFD-05AF-35F2-8E77-342145463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42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indefinite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indefinite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indefinite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indefinite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indefinite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indefinite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indefinite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indefinite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indefinite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5" dur="indefinite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indefinite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indefinite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1" dur="indefinite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indefinite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indefinite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7" dur="indefinite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indefinite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0" dur="indefinite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indefinite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3" dur="indefinite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indefinite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6" dur="indefinite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indefinite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9" dur="indefinite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indefinite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2" dur="indefinite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indefinite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5" dur="indefinite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indefinite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8" dur="indefinite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 animBg="1"/>
      <p:bldP spid="168" grpId="0"/>
      <p:bldP spid="234" grpId="0" animBg="1"/>
      <p:bldP spid="235" grpId="0" animBg="1"/>
      <p:bldP spid="236" grpId="0" animBg="1"/>
      <p:bldP spid="237" grpId="0" animBg="1"/>
      <p:bldP spid="238" grpId="0"/>
      <p:bldP spid="239" grpId="0"/>
      <p:bldP spid="240" grpId="0"/>
      <p:bldP spid="242" grpId="0"/>
      <p:bldP spid="243" grpId="0"/>
      <p:bldP spid="245" grpId="0"/>
      <p:bldP spid="246" grpId="0"/>
      <p:bldP spid="248" grpId="0"/>
      <p:bldP spid="249" grpId="0"/>
      <p:bldP spid="251" grpId="0"/>
      <p:bldP spid="252" grpId="0"/>
      <p:bldP spid="253" grpId="0" animBg="1"/>
      <p:bldP spid="254" grpId="0" animBg="1"/>
      <p:bldP spid="16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08" name="Ink 207">
                <a:extLst>
                  <a:ext uri="{FF2B5EF4-FFF2-40B4-BE49-F238E27FC236}">
                    <a16:creationId xmlns:a16="http://schemas.microsoft.com/office/drawing/2014/main" id="{02211804-35B7-69CB-A6D4-2391EA1113B3}"/>
                  </a:ext>
                </a:extLst>
              </p14:cNvPr>
              <p14:cNvContentPartPr/>
              <p14:nvPr/>
            </p14:nvContentPartPr>
            <p14:xfrm>
              <a:off x="2214378" y="1420346"/>
              <a:ext cx="299880" cy="184680"/>
            </p14:xfrm>
          </p:contentPart>
        </mc:Choice>
        <mc:Fallback xmlns="">
          <p:pic>
            <p:nvPicPr>
              <p:cNvPr id="208" name="Ink 207">
                <a:extLst>
                  <a:ext uri="{FF2B5EF4-FFF2-40B4-BE49-F238E27FC236}">
                    <a16:creationId xmlns:a16="http://schemas.microsoft.com/office/drawing/2014/main" id="{02211804-35B7-69CB-A6D4-2391EA1113B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96378" y="1402346"/>
                <a:ext cx="33552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77" name="Ink 276">
                <a:extLst>
                  <a:ext uri="{FF2B5EF4-FFF2-40B4-BE49-F238E27FC236}">
                    <a16:creationId xmlns:a16="http://schemas.microsoft.com/office/drawing/2014/main" id="{7B4BDC1A-08DA-60FB-C42B-C19F939093C4}"/>
                  </a:ext>
                </a:extLst>
              </p14:cNvPr>
              <p14:cNvContentPartPr/>
              <p14:nvPr/>
            </p14:nvContentPartPr>
            <p14:xfrm>
              <a:off x="2736963" y="1437620"/>
              <a:ext cx="134280" cy="103680"/>
            </p14:xfrm>
          </p:contentPart>
        </mc:Choice>
        <mc:Fallback xmlns="">
          <p:pic>
            <p:nvPicPr>
              <p:cNvPr id="277" name="Ink 276">
                <a:extLst>
                  <a:ext uri="{FF2B5EF4-FFF2-40B4-BE49-F238E27FC236}">
                    <a16:creationId xmlns:a16="http://schemas.microsoft.com/office/drawing/2014/main" id="{7B4BDC1A-08DA-60FB-C42B-C19F939093C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718963" y="1419620"/>
                <a:ext cx="169920" cy="13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78" name="Ink 277">
                <a:extLst>
                  <a:ext uri="{FF2B5EF4-FFF2-40B4-BE49-F238E27FC236}">
                    <a16:creationId xmlns:a16="http://schemas.microsoft.com/office/drawing/2014/main" id="{5107674B-7FB3-D787-2ED8-43C49538BF0E}"/>
                  </a:ext>
                </a:extLst>
              </p14:cNvPr>
              <p14:cNvContentPartPr/>
              <p14:nvPr/>
            </p14:nvContentPartPr>
            <p14:xfrm>
              <a:off x="2909043" y="1427180"/>
              <a:ext cx="157320" cy="124920"/>
            </p14:xfrm>
          </p:contentPart>
        </mc:Choice>
        <mc:Fallback xmlns="">
          <p:pic>
            <p:nvPicPr>
              <p:cNvPr id="278" name="Ink 277">
                <a:extLst>
                  <a:ext uri="{FF2B5EF4-FFF2-40B4-BE49-F238E27FC236}">
                    <a16:creationId xmlns:a16="http://schemas.microsoft.com/office/drawing/2014/main" id="{5107674B-7FB3-D787-2ED8-43C49538BF0E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891084" y="1409180"/>
                <a:ext cx="192879" cy="160560"/>
              </a:xfrm>
              <a:prstGeom prst="rect">
                <a:avLst/>
              </a:prstGeom>
            </p:spPr>
          </p:pic>
        </mc:Fallback>
      </mc:AlternateContent>
      <p:grpSp>
        <p:nvGrpSpPr>
          <p:cNvPr id="279" name="Group 278">
            <a:extLst>
              <a:ext uri="{FF2B5EF4-FFF2-40B4-BE49-F238E27FC236}">
                <a16:creationId xmlns:a16="http://schemas.microsoft.com/office/drawing/2014/main" id="{1FC1AB17-A0D9-45EF-5ACA-1AAC46E32C03}"/>
              </a:ext>
            </a:extLst>
          </p:cNvPr>
          <p:cNvGrpSpPr/>
          <p:nvPr/>
        </p:nvGrpSpPr>
        <p:grpSpPr>
          <a:xfrm>
            <a:off x="3069603" y="1207580"/>
            <a:ext cx="807840" cy="366840"/>
            <a:chOff x="3069603" y="1207580"/>
            <a:chExt cx="807840" cy="36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77073579-25BC-02BF-617A-3F7C62429CAA}"/>
                    </a:ext>
                  </a:extLst>
                </p14:cNvPr>
                <p14:cNvContentPartPr/>
                <p14:nvPr/>
              </p14:nvContentPartPr>
              <p14:xfrm>
                <a:off x="3069603" y="1250420"/>
                <a:ext cx="127440" cy="32400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77073579-25BC-02BF-617A-3F7C62429CAA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051603" y="1232440"/>
                  <a:ext cx="163080" cy="35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EDA5FC94-3829-4BAE-2C20-D644444C2BA0}"/>
                    </a:ext>
                  </a:extLst>
                </p14:cNvPr>
                <p14:cNvContentPartPr/>
                <p14:nvPr/>
              </p14:nvContentPartPr>
              <p14:xfrm>
                <a:off x="3266163" y="1425740"/>
                <a:ext cx="131760" cy="13860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EDA5FC94-3829-4BAE-2C20-D644444C2BA0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248212" y="1407740"/>
                  <a:ext cx="167303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4D69A399-61D4-C448-4C28-B593624D9E31}"/>
                    </a:ext>
                  </a:extLst>
                </p14:cNvPr>
                <p14:cNvContentPartPr/>
                <p14:nvPr/>
              </p14:nvContentPartPr>
              <p14:xfrm>
                <a:off x="3413763" y="1412420"/>
                <a:ext cx="145080" cy="13608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4D69A399-61D4-C448-4C28-B593624D9E31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395763" y="1394420"/>
                  <a:ext cx="18072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A98F9FD5-E1C9-92F1-437F-58B8BCFB543E}"/>
                    </a:ext>
                  </a:extLst>
                </p14:cNvPr>
                <p14:cNvContentPartPr/>
                <p14:nvPr/>
              </p14:nvContentPartPr>
              <p14:xfrm>
                <a:off x="3564963" y="1422860"/>
                <a:ext cx="97560" cy="13788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A98F9FD5-E1C9-92F1-437F-58B8BCFB543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546963" y="1404813"/>
                  <a:ext cx="133200" cy="17361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571AF6EA-AF16-83E7-F07E-AD404EAC5811}"/>
                    </a:ext>
                  </a:extLst>
                </p14:cNvPr>
                <p14:cNvContentPartPr/>
                <p14:nvPr/>
              </p14:nvContentPartPr>
              <p14:xfrm>
                <a:off x="3671883" y="1403780"/>
                <a:ext cx="101880" cy="11700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571AF6EA-AF16-83E7-F07E-AD404EAC5811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653819" y="1385780"/>
                  <a:ext cx="137646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FB4D8C20-0224-C6C6-5F96-052AD3F0CB98}"/>
                    </a:ext>
                  </a:extLst>
                </p14:cNvPr>
                <p14:cNvContentPartPr/>
                <p14:nvPr/>
              </p14:nvContentPartPr>
              <p14:xfrm>
                <a:off x="3793563" y="1207580"/>
                <a:ext cx="83880" cy="31860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FB4D8C20-0224-C6C6-5F96-052AD3F0CB98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775563" y="1189580"/>
                  <a:ext cx="119520" cy="354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2AF6A24E-3961-C52C-E742-D8CFF8EEE323}"/>
              </a:ext>
            </a:extLst>
          </p:cNvPr>
          <p:cNvGrpSpPr/>
          <p:nvPr/>
        </p:nvGrpSpPr>
        <p:grpSpPr>
          <a:xfrm>
            <a:off x="3995658" y="1282175"/>
            <a:ext cx="892440" cy="295920"/>
            <a:chOff x="1554009" y="192673"/>
            <a:chExt cx="892440" cy="295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8E45FB44-9E16-3A53-4642-CC5DF2EBA0D1}"/>
                    </a:ext>
                  </a:extLst>
                </p14:cNvPr>
                <p14:cNvContentPartPr/>
                <p14:nvPr/>
              </p14:nvContentPartPr>
              <p14:xfrm>
                <a:off x="1612329" y="201673"/>
                <a:ext cx="46440" cy="264240"/>
              </p14:xfrm>
            </p:contentPart>
          </mc:Choice>
          <mc:Fallback xmlns=""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8E45FB44-9E16-3A53-4642-CC5DF2EBA0D1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594188" y="183673"/>
                  <a:ext cx="82358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36" name="Ink 335">
                  <a:extLst>
                    <a:ext uri="{FF2B5EF4-FFF2-40B4-BE49-F238E27FC236}">
                      <a16:creationId xmlns:a16="http://schemas.microsoft.com/office/drawing/2014/main" id="{86610982-15D9-1CE4-BC80-230F467ACEAE}"/>
                    </a:ext>
                  </a:extLst>
                </p14:cNvPr>
                <p14:cNvContentPartPr/>
                <p14:nvPr/>
              </p14:nvContentPartPr>
              <p14:xfrm>
                <a:off x="1554009" y="352153"/>
                <a:ext cx="142920" cy="21240"/>
              </p14:xfrm>
            </p:contentPart>
          </mc:Choice>
          <mc:Fallback xmlns="">
            <p:pic>
              <p:nvPicPr>
                <p:cNvPr id="336" name="Ink 335">
                  <a:extLst>
                    <a:ext uri="{FF2B5EF4-FFF2-40B4-BE49-F238E27FC236}">
                      <a16:creationId xmlns:a16="http://schemas.microsoft.com/office/drawing/2014/main" id="{86610982-15D9-1CE4-BC80-230F467ACEAE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536009" y="334453"/>
                  <a:ext cx="178560" cy="562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37" name="Ink 336">
                  <a:extLst>
                    <a:ext uri="{FF2B5EF4-FFF2-40B4-BE49-F238E27FC236}">
                      <a16:creationId xmlns:a16="http://schemas.microsoft.com/office/drawing/2014/main" id="{DB155801-F868-6C42-BD27-08B0E27B6E3E}"/>
                    </a:ext>
                  </a:extLst>
                </p14:cNvPr>
                <p14:cNvContentPartPr/>
                <p14:nvPr/>
              </p14:nvContentPartPr>
              <p14:xfrm>
                <a:off x="1712049" y="367273"/>
                <a:ext cx="112680" cy="96840"/>
              </p14:xfrm>
            </p:contentPart>
          </mc:Choice>
          <mc:Fallback xmlns="">
            <p:pic>
              <p:nvPicPr>
                <p:cNvPr id="337" name="Ink 336">
                  <a:extLst>
                    <a:ext uri="{FF2B5EF4-FFF2-40B4-BE49-F238E27FC236}">
                      <a16:creationId xmlns:a16="http://schemas.microsoft.com/office/drawing/2014/main" id="{DB155801-F868-6C42-BD27-08B0E27B6E3E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694106" y="349273"/>
                  <a:ext cx="148206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38" name="Ink 337">
                  <a:extLst>
                    <a:ext uri="{FF2B5EF4-FFF2-40B4-BE49-F238E27FC236}">
                      <a16:creationId xmlns:a16="http://schemas.microsoft.com/office/drawing/2014/main" id="{78AF48F6-2E3F-564E-3EDF-9C7BF870F835}"/>
                    </a:ext>
                  </a:extLst>
                </p14:cNvPr>
                <p14:cNvContentPartPr/>
                <p14:nvPr/>
              </p14:nvContentPartPr>
              <p14:xfrm>
                <a:off x="1743009" y="369793"/>
                <a:ext cx="142920" cy="91800"/>
              </p14:xfrm>
            </p:contentPart>
          </mc:Choice>
          <mc:Fallback xmlns="">
            <p:pic>
              <p:nvPicPr>
                <p:cNvPr id="338" name="Ink 337">
                  <a:extLst>
                    <a:ext uri="{FF2B5EF4-FFF2-40B4-BE49-F238E27FC236}">
                      <a16:creationId xmlns:a16="http://schemas.microsoft.com/office/drawing/2014/main" id="{78AF48F6-2E3F-564E-3EDF-9C7BF870F835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725009" y="351863"/>
                  <a:ext cx="178560" cy="12730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39" name="Ink 338">
                  <a:extLst>
                    <a:ext uri="{FF2B5EF4-FFF2-40B4-BE49-F238E27FC236}">
                      <a16:creationId xmlns:a16="http://schemas.microsoft.com/office/drawing/2014/main" id="{C30748B3-276A-B8D3-B8EF-674FDDB059CB}"/>
                    </a:ext>
                  </a:extLst>
                </p14:cNvPr>
                <p14:cNvContentPartPr/>
                <p14:nvPr/>
              </p14:nvContentPartPr>
              <p14:xfrm>
                <a:off x="1896729" y="347833"/>
                <a:ext cx="150120" cy="140760"/>
              </p14:xfrm>
            </p:contentPart>
          </mc:Choice>
          <mc:Fallback xmlns="">
            <p:pic>
              <p:nvPicPr>
                <p:cNvPr id="339" name="Ink 338">
                  <a:extLst>
                    <a:ext uri="{FF2B5EF4-FFF2-40B4-BE49-F238E27FC236}">
                      <a16:creationId xmlns:a16="http://schemas.microsoft.com/office/drawing/2014/main" id="{C30748B3-276A-B8D3-B8EF-674FDDB059CB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878772" y="329833"/>
                  <a:ext cx="185675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40" name="Ink 339">
                  <a:extLst>
                    <a:ext uri="{FF2B5EF4-FFF2-40B4-BE49-F238E27FC236}">
                      <a16:creationId xmlns:a16="http://schemas.microsoft.com/office/drawing/2014/main" id="{D3B2415C-B3FA-4908-F053-96E300946FF2}"/>
                    </a:ext>
                  </a:extLst>
                </p14:cNvPr>
                <p14:cNvContentPartPr/>
                <p14:nvPr/>
              </p14:nvContentPartPr>
              <p14:xfrm>
                <a:off x="2119209" y="192673"/>
                <a:ext cx="18720" cy="243000"/>
              </p14:xfrm>
            </p:contentPart>
          </mc:Choice>
          <mc:Fallback xmlns="">
            <p:pic>
              <p:nvPicPr>
                <p:cNvPr id="340" name="Ink 339">
                  <a:extLst>
                    <a:ext uri="{FF2B5EF4-FFF2-40B4-BE49-F238E27FC236}">
                      <a16:creationId xmlns:a16="http://schemas.microsoft.com/office/drawing/2014/main" id="{D3B2415C-B3FA-4908-F053-96E300946FF2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101209" y="174673"/>
                  <a:ext cx="5436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41" name="Ink 340">
                  <a:extLst>
                    <a:ext uri="{FF2B5EF4-FFF2-40B4-BE49-F238E27FC236}">
                      <a16:creationId xmlns:a16="http://schemas.microsoft.com/office/drawing/2014/main" id="{DF8B3B20-F64E-95E4-2B15-D03559D9FFAD}"/>
                    </a:ext>
                  </a:extLst>
                </p14:cNvPr>
                <p14:cNvContentPartPr/>
                <p14:nvPr/>
              </p14:nvContentPartPr>
              <p14:xfrm>
                <a:off x="2130009" y="290233"/>
                <a:ext cx="124920" cy="123120"/>
              </p14:xfrm>
            </p:contentPart>
          </mc:Choice>
          <mc:Fallback xmlns="">
            <p:pic>
              <p:nvPicPr>
                <p:cNvPr id="341" name="Ink 340">
                  <a:extLst>
                    <a:ext uri="{FF2B5EF4-FFF2-40B4-BE49-F238E27FC236}">
                      <a16:creationId xmlns:a16="http://schemas.microsoft.com/office/drawing/2014/main" id="{DF8B3B20-F64E-95E4-2B15-D03559D9FFAD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112009" y="272233"/>
                  <a:ext cx="16056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42" name="Ink 341">
                  <a:extLst>
                    <a:ext uri="{FF2B5EF4-FFF2-40B4-BE49-F238E27FC236}">
                      <a16:creationId xmlns:a16="http://schemas.microsoft.com/office/drawing/2014/main" id="{35361AA4-19CE-4509-6E1E-11D146F5AF47}"/>
                    </a:ext>
                  </a:extLst>
                </p14:cNvPr>
                <p14:cNvContentPartPr/>
                <p14:nvPr/>
              </p14:nvContentPartPr>
              <p14:xfrm>
                <a:off x="2304249" y="290953"/>
                <a:ext cx="142200" cy="164160"/>
              </p14:xfrm>
            </p:contentPart>
          </mc:Choice>
          <mc:Fallback xmlns="">
            <p:pic>
              <p:nvPicPr>
                <p:cNvPr id="342" name="Ink 341">
                  <a:extLst>
                    <a:ext uri="{FF2B5EF4-FFF2-40B4-BE49-F238E27FC236}">
                      <a16:creationId xmlns:a16="http://schemas.microsoft.com/office/drawing/2014/main" id="{35361AA4-19CE-4509-6E1E-11D146F5AF47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286294" y="272953"/>
                  <a:ext cx="177750" cy="199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1DB639B-E4D4-2BD6-22DF-4D28CF92F5E0}"/>
              </a:ext>
            </a:extLst>
          </p:cNvPr>
          <p:cNvGrpSpPr/>
          <p:nvPr/>
        </p:nvGrpSpPr>
        <p:grpSpPr>
          <a:xfrm>
            <a:off x="7168431" y="1209095"/>
            <a:ext cx="347760" cy="275040"/>
            <a:chOff x="4485244" y="119593"/>
            <a:chExt cx="347760" cy="275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CCD8304C-2B83-C14C-D621-E341EBCB97F5}"/>
                    </a:ext>
                  </a:extLst>
                </p14:cNvPr>
                <p14:cNvContentPartPr/>
                <p14:nvPr/>
              </p14:nvContentPartPr>
              <p14:xfrm>
                <a:off x="4485244" y="303553"/>
                <a:ext cx="149760" cy="8820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7E8CB799-5EB2-3B58-CF37-8F962D9ADD5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467244" y="285626"/>
                  <a:ext cx="185400" cy="12369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A143A6A3-57E8-5B22-EC3A-7D39ECEFCD01}"/>
                    </a:ext>
                  </a:extLst>
                </p14:cNvPr>
                <p14:cNvContentPartPr/>
                <p14:nvPr/>
              </p14:nvContentPartPr>
              <p14:xfrm>
                <a:off x="4698724" y="119593"/>
                <a:ext cx="134280" cy="27504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2153FB85-33A0-E5AA-5327-4A30EAB6A2D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680724" y="101569"/>
                  <a:ext cx="169920" cy="3107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04C7A513-3EB6-1B11-73D9-59D3B9B13B34}"/>
                    </a:ext>
                  </a:extLst>
                </p14:cNvPr>
                <p14:cNvContentPartPr/>
                <p14:nvPr/>
              </p14:nvContentPartPr>
              <p14:xfrm>
                <a:off x="4676697" y="269353"/>
                <a:ext cx="149040" cy="1584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E294A054-BF0F-A879-8A8B-DA672B28850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658697" y="251353"/>
                  <a:ext cx="184680" cy="51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08FB814-405C-85D0-32F6-723C4256D821}"/>
              </a:ext>
            </a:extLst>
          </p:cNvPr>
          <p:cNvGrpSpPr/>
          <p:nvPr/>
        </p:nvGrpSpPr>
        <p:grpSpPr>
          <a:xfrm>
            <a:off x="7717392" y="1135859"/>
            <a:ext cx="1146600" cy="367560"/>
            <a:chOff x="4430364" y="46357"/>
            <a:chExt cx="1146600" cy="367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C21EA890-6C1E-2931-DD4F-D7AE06463379}"/>
                    </a:ext>
                  </a:extLst>
                </p14:cNvPr>
                <p14:cNvContentPartPr/>
                <p14:nvPr/>
              </p14:nvContentPartPr>
              <p14:xfrm>
                <a:off x="4430364" y="144997"/>
                <a:ext cx="171000" cy="26820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603751D3-3D60-AA1E-18DB-7456FED33AA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412364" y="126997"/>
                  <a:ext cx="20664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84D546A1-3161-2FC0-EDF6-C7DFD5B5FF05}"/>
                    </a:ext>
                  </a:extLst>
                </p14:cNvPr>
                <p14:cNvContentPartPr/>
                <p14:nvPr/>
              </p14:nvContentPartPr>
              <p14:xfrm>
                <a:off x="4651404" y="289717"/>
                <a:ext cx="140400" cy="12420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9A55E367-36ED-8995-E41C-834DE9CCDA6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633358" y="271665"/>
                  <a:ext cx="176132" cy="1599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BACDB156-DA54-2123-5611-433CA8D7C086}"/>
                    </a:ext>
                  </a:extLst>
                </p14:cNvPr>
                <p14:cNvContentPartPr/>
                <p14:nvPr/>
              </p14:nvContentPartPr>
              <p14:xfrm>
                <a:off x="4857684" y="282157"/>
                <a:ext cx="169200" cy="11196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D2F5B29F-324C-8DAA-EABB-AAC9EFB2637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839684" y="264157"/>
                  <a:ext cx="20484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750CE9DD-BD64-F953-BDF3-BC52053272E5}"/>
                    </a:ext>
                  </a:extLst>
                </p14:cNvPr>
                <p14:cNvContentPartPr/>
                <p14:nvPr/>
              </p14:nvContentPartPr>
              <p14:xfrm>
                <a:off x="5085204" y="266677"/>
                <a:ext cx="105840" cy="10872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0B35A6A0-2FEF-B7CF-A368-A6A19511A35B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067204" y="248677"/>
                  <a:ext cx="14148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CC14C01D-0BC8-6EE6-CA43-0249174B0DAC}"/>
                    </a:ext>
                  </a:extLst>
                </p14:cNvPr>
                <p14:cNvContentPartPr/>
                <p14:nvPr/>
              </p14:nvContentPartPr>
              <p14:xfrm>
                <a:off x="5151444" y="278557"/>
                <a:ext cx="360" cy="36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E322452D-46B7-33C8-61F6-29E745118C51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133444" y="26055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0E44F8F1-CB7F-C37D-0CBB-C9A3A368F917}"/>
                    </a:ext>
                  </a:extLst>
                </p14:cNvPr>
                <p14:cNvContentPartPr/>
                <p14:nvPr/>
              </p14:nvContentPartPr>
              <p14:xfrm>
                <a:off x="5182044" y="266677"/>
                <a:ext cx="73440" cy="8712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9AD7BBBB-7AE8-65D4-3949-7E1B1105CE35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164044" y="248677"/>
                  <a:ext cx="10908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1745A14-E98F-AF92-5DEB-557809220D01}"/>
                    </a:ext>
                  </a:extLst>
                </p14:cNvPr>
                <p14:cNvContentPartPr/>
                <p14:nvPr/>
              </p14:nvContentPartPr>
              <p14:xfrm>
                <a:off x="5307324" y="241837"/>
                <a:ext cx="103680" cy="10944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5A113B06-9190-1FCE-D1F8-AAC5B6C01AF5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289324" y="223837"/>
                  <a:ext cx="13932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06A4F6C5-DBD2-67A8-2CDD-119CC6315E63}"/>
                    </a:ext>
                  </a:extLst>
                </p14:cNvPr>
                <p14:cNvContentPartPr/>
                <p14:nvPr/>
              </p14:nvContentPartPr>
              <p14:xfrm>
                <a:off x="5435844" y="46357"/>
                <a:ext cx="141120" cy="28008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42758510-C75C-7E91-1BF8-6D5332ED2A38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417844" y="28357"/>
                  <a:ext cx="176760" cy="315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165C7F7-0F2B-C647-DD07-92D214078BF9}"/>
              </a:ext>
            </a:extLst>
          </p:cNvPr>
          <p:cNvGrpSpPr/>
          <p:nvPr/>
        </p:nvGrpSpPr>
        <p:grpSpPr>
          <a:xfrm>
            <a:off x="5102912" y="1353711"/>
            <a:ext cx="380880" cy="199440"/>
            <a:chOff x="3308262" y="1247189"/>
            <a:chExt cx="380880" cy="19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2A95B9D2-699A-A6CF-1E27-37E5FA4B32BA}"/>
                    </a:ext>
                  </a:extLst>
                </p14:cNvPr>
                <p14:cNvContentPartPr/>
                <p14:nvPr/>
              </p14:nvContentPartPr>
              <p14:xfrm>
                <a:off x="3308262" y="1268069"/>
                <a:ext cx="121680" cy="17856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E06051FE-8FCA-5025-6FB5-15033A6D170C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290262" y="1250069"/>
                  <a:ext cx="15732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A10A2627-C711-6120-B0D0-11300F7A398B}"/>
                    </a:ext>
                  </a:extLst>
                </p14:cNvPr>
                <p14:cNvContentPartPr/>
                <p14:nvPr/>
              </p14:nvContentPartPr>
              <p14:xfrm>
                <a:off x="3493662" y="1254749"/>
                <a:ext cx="123480" cy="15012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BE6F7DEF-272A-821E-825C-A03FBBD8D2CC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3475662" y="1236749"/>
                  <a:ext cx="15912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C505C79-B7D1-708B-7536-CEB653E59E6C}"/>
                    </a:ext>
                  </a:extLst>
                </p14:cNvPr>
                <p14:cNvContentPartPr/>
                <p14:nvPr/>
              </p14:nvContentPartPr>
              <p14:xfrm>
                <a:off x="3619662" y="1247189"/>
                <a:ext cx="69480" cy="13536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C16C3589-DAAD-75CF-0F58-94B10EC45A6A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601662" y="1229189"/>
                  <a:ext cx="105120" cy="171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60A58A34-3128-C378-2FA1-0A92A1F81323}"/>
                  </a:ext>
                </a:extLst>
              </p14:cNvPr>
              <p14:cNvContentPartPr/>
              <p14:nvPr/>
            </p14:nvContentPartPr>
            <p14:xfrm>
              <a:off x="5538872" y="1332471"/>
              <a:ext cx="97920" cy="14220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60A58A34-3128-C378-2FA1-0A92A1F81323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520806" y="1314471"/>
                <a:ext cx="133692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80C3595A-DD20-D4F3-7D43-60409DA66C21}"/>
                  </a:ext>
                </a:extLst>
              </p14:cNvPr>
              <p14:cNvContentPartPr/>
              <p14:nvPr/>
            </p14:nvContentPartPr>
            <p14:xfrm>
              <a:off x="5716352" y="1158951"/>
              <a:ext cx="92160" cy="3294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80C3595A-DD20-D4F3-7D43-60409DA66C21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698352" y="1140951"/>
                <a:ext cx="127800" cy="365040"/>
              </a:xfrm>
              <a:prstGeom prst="rect">
                <a:avLst/>
              </a:prstGeom>
            </p:spPr>
          </p:pic>
        </mc:Fallback>
      </mc:AlternateContent>
      <p:pic>
        <p:nvPicPr>
          <p:cNvPr id="55" name="Picture 54">
            <a:extLst>
              <a:ext uri="{FF2B5EF4-FFF2-40B4-BE49-F238E27FC236}">
                <a16:creationId xmlns:a16="http://schemas.microsoft.com/office/drawing/2014/main" id="{F2B9F5A3-D991-B312-9CE4-D1007A4E1271}"/>
              </a:ext>
            </a:extLst>
          </p:cNvPr>
          <p:cNvPicPr>
            <a:picLocks noChangeAspect="1"/>
          </p:cNvPicPr>
          <p:nvPr/>
        </p:nvPicPr>
        <p:blipFill>
          <a:blip r:embed="rId77"/>
          <a:stretch>
            <a:fillRect/>
          </a:stretch>
        </p:blipFill>
        <p:spPr>
          <a:xfrm>
            <a:off x="9065201" y="1092910"/>
            <a:ext cx="518205" cy="652329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DF082103-E128-6566-0C4A-8BDA0370ED6C}"/>
              </a:ext>
            </a:extLst>
          </p:cNvPr>
          <p:cNvGrpSpPr/>
          <p:nvPr/>
        </p:nvGrpSpPr>
        <p:grpSpPr>
          <a:xfrm>
            <a:off x="6913116" y="1209095"/>
            <a:ext cx="603075" cy="447480"/>
            <a:chOff x="4229929" y="119593"/>
            <a:chExt cx="603075" cy="44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C30ECD4B-DCD8-D76B-E18C-A52B88FE0171}"/>
                    </a:ext>
                  </a:extLst>
                </p14:cNvPr>
                <p14:cNvContentPartPr/>
                <p14:nvPr/>
              </p14:nvContentPartPr>
              <p14:xfrm>
                <a:off x="4229929" y="261433"/>
                <a:ext cx="114840" cy="305640"/>
              </p14:xfrm>
            </p:contentPart>
          </mc:Choice>
          <mc:Fallback xmlns="">
            <p:pic>
              <p:nvPicPr>
                <p:cNvPr id="340" name="Ink 339">
                  <a:extLst>
                    <a:ext uri="{FF2B5EF4-FFF2-40B4-BE49-F238E27FC236}">
                      <a16:creationId xmlns:a16="http://schemas.microsoft.com/office/drawing/2014/main" id="{399B25C9-61E3-E964-582B-B4F18A14E32B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211929" y="243433"/>
                  <a:ext cx="150480" cy="34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EACE7BC5-F87D-559B-BE05-8F9FF9C29568}"/>
                    </a:ext>
                  </a:extLst>
                </p14:cNvPr>
                <p14:cNvContentPartPr/>
                <p14:nvPr/>
              </p14:nvContentPartPr>
              <p14:xfrm>
                <a:off x="4282129" y="130753"/>
                <a:ext cx="360" cy="360"/>
              </p14:xfrm>
            </p:contentPart>
          </mc:Choice>
          <mc:Fallback xmlns="">
            <p:pic>
              <p:nvPicPr>
                <p:cNvPr id="341" name="Ink 340">
                  <a:extLst>
                    <a:ext uri="{FF2B5EF4-FFF2-40B4-BE49-F238E27FC236}">
                      <a16:creationId xmlns:a16="http://schemas.microsoft.com/office/drawing/2014/main" id="{24711C56-E9EE-10BE-27A5-01DF6235925F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264129" y="11275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750E801E-0480-3642-8E07-DCFB32B546D0}"/>
                    </a:ext>
                  </a:extLst>
                </p14:cNvPr>
                <p14:cNvContentPartPr/>
                <p14:nvPr/>
              </p14:nvContentPartPr>
              <p14:xfrm>
                <a:off x="4485244" y="303553"/>
                <a:ext cx="149760" cy="88200"/>
              </p14:xfrm>
            </p:contentPart>
          </mc:Choice>
          <mc:Fallback xmlns="">
            <p:pic>
              <p:nvPicPr>
                <p:cNvPr id="342" name="Ink 341">
                  <a:extLst>
                    <a:ext uri="{FF2B5EF4-FFF2-40B4-BE49-F238E27FC236}">
                      <a16:creationId xmlns:a16="http://schemas.microsoft.com/office/drawing/2014/main" id="{5FED20EF-3C86-CD6C-7E43-C511E34E878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467244" y="285626"/>
                  <a:ext cx="185400" cy="12369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FB5C9ED8-48AD-C143-7E9D-1CB3E04690B4}"/>
                    </a:ext>
                  </a:extLst>
                </p14:cNvPr>
                <p14:cNvContentPartPr/>
                <p14:nvPr/>
              </p14:nvContentPartPr>
              <p14:xfrm>
                <a:off x="4698724" y="119593"/>
                <a:ext cx="134280" cy="275040"/>
              </p14:xfrm>
            </p:contentPart>
          </mc:Choice>
          <mc:Fallback xmlns="">
            <p:pic>
              <p:nvPicPr>
                <p:cNvPr id="343" name="Ink 342">
                  <a:extLst>
                    <a:ext uri="{FF2B5EF4-FFF2-40B4-BE49-F238E27FC236}">
                      <a16:creationId xmlns:a16="http://schemas.microsoft.com/office/drawing/2014/main" id="{67E17E68-E3C8-ECF7-59C8-DB164D5977F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680724" y="101569"/>
                  <a:ext cx="169920" cy="3107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C7D2B431-23D0-2567-9CA7-ADFAA0362F8E}"/>
                    </a:ext>
                  </a:extLst>
                </p14:cNvPr>
                <p14:cNvContentPartPr/>
                <p14:nvPr/>
              </p14:nvContentPartPr>
              <p14:xfrm>
                <a:off x="4676697" y="269353"/>
                <a:ext cx="149040" cy="15840"/>
              </p14:xfrm>
            </p:contentPart>
          </mc:Choice>
          <mc:Fallback xmlns="">
            <p:pic>
              <p:nvPicPr>
                <p:cNvPr id="344" name="Ink 343">
                  <a:extLst>
                    <a:ext uri="{FF2B5EF4-FFF2-40B4-BE49-F238E27FC236}">
                      <a16:creationId xmlns:a16="http://schemas.microsoft.com/office/drawing/2014/main" id="{4FA6567A-8B7D-7952-5B55-6D9C5D4C16F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658697" y="251353"/>
                  <a:ext cx="184680" cy="51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F2658CC-23D2-9932-97CA-F98A08407D91}"/>
              </a:ext>
            </a:extLst>
          </p:cNvPr>
          <p:cNvGrpSpPr/>
          <p:nvPr/>
        </p:nvGrpSpPr>
        <p:grpSpPr>
          <a:xfrm>
            <a:off x="5975616" y="1218780"/>
            <a:ext cx="700920" cy="295920"/>
            <a:chOff x="1554009" y="192673"/>
            <a:chExt cx="700920" cy="295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3AAD79AA-E2FC-389F-3E87-EB88688D21D6}"/>
                    </a:ext>
                  </a:extLst>
                </p14:cNvPr>
                <p14:cNvContentPartPr/>
                <p14:nvPr/>
              </p14:nvContentPartPr>
              <p14:xfrm>
                <a:off x="1612329" y="201673"/>
                <a:ext cx="46440" cy="264240"/>
              </p14:xfrm>
            </p:contentPart>
          </mc:Choice>
          <mc:Fallback xmlns="">
            <p:pic>
              <p:nvPicPr>
                <p:cNvPr id="346" name="Ink 345">
                  <a:extLst>
                    <a:ext uri="{FF2B5EF4-FFF2-40B4-BE49-F238E27FC236}">
                      <a16:creationId xmlns:a16="http://schemas.microsoft.com/office/drawing/2014/main" id="{A430840B-1B95-9C4D-09C6-BD82EBC1796A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594188" y="183673"/>
                  <a:ext cx="82358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835EC330-8CFE-50D4-68E5-45E516BD7440}"/>
                    </a:ext>
                  </a:extLst>
                </p14:cNvPr>
                <p14:cNvContentPartPr/>
                <p14:nvPr/>
              </p14:nvContentPartPr>
              <p14:xfrm>
                <a:off x="1554009" y="352153"/>
                <a:ext cx="142920" cy="21240"/>
              </p14:xfrm>
            </p:contentPart>
          </mc:Choice>
          <mc:Fallback xmlns="">
            <p:pic>
              <p:nvPicPr>
                <p:cNvPr id="347" name="Ink 346">
                  <a:extLst>
                    <a:ext uri="{FF2B5EF4-FFF2-40B4-BE49-F238E27FC236}">
                      <a16:creationId xmlns:a16="http://schemas.microsoft.com/office/drawing/2014/main" id="{D74C4F30-D5BF-1B54-46DB-C6C6985298BB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536009" y="334453"/>
                  <a:ext cx="178560" cy="562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70BAFC82-A2DF-2B96-AE4B-E3F9F7DBF45D}"/>
                    </a:ext>
                  </a:extLst>
                </p14:cNvPr>
                <p14:cNvContentPartPr/>
                <p14:nvPr/>
              </p14:nvContentPartPr>
              <p14:xfrm>
                <a:off x="1712049" y="367273"/>
                <a:ext cx="112680" cy="96840"/>
              </p14:xfrm>
            </p:contentPart>
          </mc:Choice>
          <mc:Fallback xmlns="">
            <p:pic>
              <p:nvPicPr>
                <p:cNvPr id="348" name="Ink 347">
                  <a:extLst>
                    <a:ext uri="{FF2B5EF4-FFF2-40B4-BE49-F238E27FC236}">
                      <a16:creationId xmlns:a16="http://schemas.microsoft.com/office/drawing/2014/main" id="{D431CBB6-08A5-C63E-AC41-88A13169E95B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694106" y="349273"/>
                  <a:ext cx="148206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78FEC9F1-17BC-67A6-F790-028784D08FDD}"/>
                    </a:ext>
                  </a:extLst>
                </p14:cNvPr>
                <p14:cNvContentPartPr/>
                <p14:nvPr/>
              </p14:nvContentPartPr>
              <p14:xfrm>
                <a:off x="1743009" y="369793"/>
                <a:ext cx="142920" cy="91800"/>
              </p14:xfrm>
            </p:contentPart>
          </mc:Choice>
          <mc:Fallback xmlns=""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6A5998A6-FE05-371C-F1AD-9193ADFB9B19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725009" y="351863"/>
                  <a:ext cx="178560" cy="12730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690125D5-1FB5-6996-0F8C-E941335D8249}"/>
                    </a:ext>
                  </a:extLst>
                </p14:cNvPr>
                <p14:cNvContentPartPr/>
                <p14:nvPr/>
              </p14:nvContentPartPr>
              <p14:xfrm>
                <a:off x="1896729" y="347833"/>
                <a:ext cx="150120" cy="140760"/>
              </p14:xfrm>
            </p:contentPart>
          </mc:Choice>
          <mc:Fallback xmlns="">
            <p:pic>
              <p:nvPicPr>
                <p:cNvPr id="350" name="Ink 349">
                  <a:extLst>
                    <a:ext uri="{FF2B5EF4-FFF2-40B4-BE49-F238E27FC236}">
                      <a16:creationId xmlns:a16="http://schemas.microsoft.com/office/drawing/2014/main" id="{B745A7CE-5170-FCBE-D000-A53BA60DE975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878772" y="329833"/>
                  <a:ext cx="185675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5C3A32D7-3E7B-E76F-BA12-675F5C19343B}"/>
                    </a:ext>
                  </a:extLst>
                </p14:cNvPr>
                <p14:cNvContentPartPr/>
                <p14:nvPr/>
              </p14:nvContentPartPr>
              <p14:xfrm>
                <a:off x="2119209" y="192673"/>
                <a:ext cx="18720" cy="243000"/>
              </p14:xfrm>
            </p:contentPart>
          </mc:Choice>
          <mc:Fallback xmlns="">
            <p:pic>
              <p:nvPicPr>
                <p:cNvPr id="351" name="Ink 350">
                  <a:extLst>
                    <a:ext uri="{FF2B5EF4-FFF2-40B4-BE49-F238E27FC236}">
                      <a16:creationId xmlns:a16="http://schemas.microsoft.com/office/drawing/2014/main" id="{00B14374-A84E-294F-4CEF-CDD0E98B0241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2101209" y="174673"/>
                  <a:ext cx="5436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3790EEB3-19B8-89E8-7387-0C7C29D54350}"/>
                    </a:ext>
                  </a:extLst>
                </p14:cNvPr>
                <p14:cNvContentPartPr/>
                <p14:nvPr/>
              </p14:nvContentPartPr>
              <p14:xfrm>
                <a:off x="2130009" y="290233"/>
                <a:ext cx="124920" cy="123120"/>
              </p14:xfrm>
            </p:contentPart>
          </mc:Choice>
          <mc:Fallback xmlns="">
            <p:pic>
              <p:nvPicPr>
                <p:cNvPr id="352" name="Ink 351">
                  <a:extLst>
                    <a:ext uri="{FF2B5EF4-FFF2-40B4-BE49-F238E27FC236}">
                      <a16:creationId xmlns:a16="http://schemas.microsoft.com/office/drawing/2014/main" id="{A1F30406-A854-7978-221D-3A942395229A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112009" y="272233"/>
                  <a:ext cx="160560" cy="1587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98" name="Picture 2">
            <a:extLst>
              <a:ext uri="{FF2B5EF4-FFF2-40B4-BE49-F238E27FC236}">
                <a16:creationId xmlns:a16="http://schemas.microsoft.com/office/drawing/2014/main" id="{D8A0D468-B3B6-3096-29C7-9541CEA57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95" y="651480"/>
            <a:ext cx="2686968" cy="44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2" name="Slide Number Placeholder 201">
            <a:extLst>
              <a:ext uri="{FF2B5EF4-FFF2-40B4-BE49-F238E27FC236}">
                <a16:creationId xmlns:a16="http://schemas.microsoft.com/office/drawing/2014/main" id="{F5DAE63D-1FD3-492A-49A3-EB8034E4D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920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35" name="Ink 234">
                <a:extLst>
                  <a:ext uri="{FF2B5EF4-FFF2-40B4-BE49-F238E27FC236}">
                    <a16:creationId xmlns:a16="http://schemas.microsoft.com/office/drawing/2014/main" id="{562F1743-7CC7-53BD-7FB1-E7AB6B222E32}"/>
                  </a:ext>
                </a:extLst>
              </p14:cNvPr>
              <p14:cNvContentPartPr/>
              <p14:nvPr/>
            </p14:nvContentPartPr>
            <p14:xfrm>
              <a:off x="2214378" y="1420346"/>
              <a:ext cx="299880" cy="184680"/>
            </p14:xfrm>
          </p:contentPart>
        </mc:Choice>
        <mc:Fallback xmlns="">
          <p:pic>
            <p:nvPicPr>
              <p:cNvPr id="235" name="Ink 234">
                <a:extLst>
                  <a:ext uri="{FF2B5EF4-FFF2-40B4-BE49-F238E27FC236}">
                    <a16:creationId xmlns:a16="http://schemas.microsoft.com/office/drawing/2014/main" id="{562F1743-7CC7-53BD-7FB1-E7AB6B222E3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96378" y="1402346"/>
                <a:ext cx="335520" cy="220320"/>
              </a:xfrm>
              <a:prstGeom prst="rect">
                <a:avLst/>
              </a:prstGeom>
            </p:spPr>
          </p:pic>
        </mc:Fallback>
      </mc:AlternateContent>
      <p:grpSp>
        <p:nvGrpSpPr>
          <p:cNvPr id="236" name="Group 235">
            <a:extLst>
              <a:ext uri="{FF2B5EF4-FFF2-40B4-BE49-F238E27FC236}">
                <a16:creationId xmlns:a16="http://schemas.microsoft.com/office/drawing/2014/main" id="{3DA80E5C-55FE-55B2-ED84-A0B8FCDEAEEA}"/>
              </a:ext>
            </a:extLst>
          </p:cNvPr>
          <p:cNvGrpSpPr/>
          <p:nvPr/>
        </p:nvGrpSpPr>
        <p:grpSpPr>
          <a:xfrm>
            <a:off x="3995658" y="1282175"/>
            <a:ext cx="892440" cy="295920"/>
            <a:chOff x="1554009" y="192673"/>
            <a:chExt cx="892440" cy="295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83E4B6CC-8609-59FF-EF70-3747D98F647C}"/>
                    </a:ext>
                  </a:extLst>
                </p14:cNvPr>
                <p14:cNvContentPartPr/>
                <p14:nvPr/>
              </p14:nvContentPartPr>
              <p14:xfrm>
                <a:off x="1612329" y="201673"/>
                <a:ext cx="46440" cy="26424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83E4B6CC-8609-59FF-EF70-3747D98F647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594188" y="183673"/>
                  <a:ext cx="82358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D5DAF10D-666B-CD41-56F9-83FE7D6CCFD0}"/>
                    </a:ext>
                  </a:extLst>
                </p14:cNvPr>
                <p14:cNvContentPartPr/>
                <p14:nvPr/>
              </p14:nvContentPartPr>
              <p14:xfrm>
                <a:off x="1554009" y="352153"/>
                <a:ext cx="142920" cy="2124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D5DAF10D-666B-CD41-56F9-83FE7D6CCFD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536009" y="334453"/>
                  <a:ext cx="178560" cy="562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45679B86-F2AC-CD16-0F47-EF8796B88E64}"/>
                    </a:ext>
                  </a:extLst>
                </p14:cNvPr>
                <p14:cNvContentPartPr/>
                <p14:nvPr/>
              </p14:nvContentPartPr>
              <p14:xfrm>
                <a:off x="1712049" y="367273"/>
                <a:ext cx="112680" cy="9684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45679B86-F2AC-CD16-0F47-EF8796B88E64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694106" y="349273"/>
                  <a:ext cx="148206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2C7874D4-2A24-9521-BE97-A8087484C73E}"/>
                    </a:ext>
                  </a:extLst>
                </p14:cNvPr>
                <p14:cNvContentPartPr/>
                <p14:nvPr/>
              </p14:nvContentPartPr>
              <p14:xfrm>
                <a:off x="1743009" y="369793"/>
                <a:ext cx="142920" cy="9180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2C7874D4-2A24-9521-BE97-A8087484C73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725009" y="351863"/>
                  <a:ext cx="178560" cy="12730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3EA52F0D-4BAD-1D1B-D930-07795D8C6AD8}"/>
                    </a:ext>
                  </a:extLst>
                </p14:cNvPr>
                <p14:cNvContentPartPr/>
                <p14:nvPr/>
              </p14:nvContentPartPr>
              <p14:xfrm>
                <a:off x="1896729" y="347833"/>
                <a:ext cx="150120" cy="14076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3EA52F0D-4BAD-1D1B-D930-07795D8C6AD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878772" y="329833"/>
                  <a:ext cx="185675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EB9EADDE-E48E-9477-2D99-8AFB7544D994}"/>
                    </a:ext>
                  </a:extLst>
                </p14:cNvPr>
                <p14:cNvContentPartPr/>
                <p14:nvPr/>
              </p14:nvContentPartPr>
              <p14:xfrm>
                <a:off x="2119209" y="192673"/>
                <a:ext cx="18720" cy="24300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EB9EADDE-E48E-9477-2D99-8AFB7544D99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101209" y="174673"/>
                  <a:ext cx="5436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DF584506-35A5-02D6-63B5-3DDF5D9D100F}"/>
                    </a:ext>
                  </a:extLst>
                </p14:cNvPr>
                <p14:cNvContentPartPr/>
                <p14:nvPr/>
              </p14:nvContentPartPr>
              <p14:xfrm>
                <a:off x="2130009" y="290233"/>
                <a:ext cx="124920" cy="12312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DF584506-35A5-02D6-63B5-3DDF5D9D100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112009" y="272233"/>
                  <a:ext cx="16056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0EEDD2A6-E861-6487-5CA6-4D4D324DAD43}"/>
                    </a:ext>
                  </a:extLst>
                </p14:cNvPr>
                <p14:cNvContentPartPr/>
                <p14:nvPr/>
              </p14:nvContentPartPr>
              <p14:xfrm>
                <a:off x="2304249" y="290953"/>
                <a:ext cx="142200" cy="16416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0EEDD2A6-E861-6487-5CA6-4D4D324DAD4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286294" y="272953"/>
                  <a:ext cx="177750" cy="199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98009AE8-0277-E49F-2C38-3C0282ACFBAA}"/>
              </a:ext>
            </a:extLst>
          </p:cNvPr>
          <p:cNvGrpSpPr/>
          <p:nvPr/>
        </p:nvGrpSpPr>
        <p:grpSpPr>
          <a:xfrm>
            <a:off x="6913116" y="1209095"/>
            <a:ext cx="603075" cy="447480"/>
            <a:chOff x="4229929" y="119593"/>
            <a:chExt cx="603075" cy="44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0FD614BD-651A-60F2-4C17-BC26C68CD313}"/>
                    </a:ext>
                  </a:extLst>
                </p14:cNvPr>
                <p14:cNvContentPartPr/>
                <p14:nvPr/>
              </p14:nvContentPartPr>
              <p14:xfrm>
                <a:off x="4229929" y="261433"/>
                <a:ext cx="114840" cy="30564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0FD614BD-651A-60F2-4C17-BC26C68CD31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211929" y="243433"/>
                  <a:ext cx="150480" cy="34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34FF34F6-CFE5-90DF-B964-5BBF7124FDD6}"/>
                    </a:ext>
                  </a:extLst>
                </p14:cNvPr>
                <p14:cNvContentPartPr/>
                <p14:nvPr/>
              </p14:nvContentPartPr>
              <p14:xfrm>
                <a:off x="4282129" y="130753"/>
                <a:ext cx="360" cy="36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34FF34F6-CFE5-90DF-B964-5BBF7124FDD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264129" y="11275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1E36DA6E-99C3-0323-6EF1-1488EEFD48CC}"/>
                    </a:ext>
                  </a:extLst>
                </p14:cNvPr>
                <p14:cNvContentPartPr/>
                <p14:nvPr/>
              </p14:nvContentPartPr>
              <p14:xfrm>
                <a:off x="4485244" y="303553"/>
                <a:ext cx="149760" cy="8820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1E36DA6E-99C3-0323-6EF1-1488EEFD48CC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467244" y="285626"/>
                  <a:ext cx="185400" cy="12369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9D8A1C1E-E19B-F7EF-8A44-59A8ABA09695}"/>
                    </a:ext>
                  </a:extLst>
                </p14:cNvPr>
                <p14:cNvContentPartPr/>
                <p14:nvPr/>
              </p14:nvContentPartPr>
              <p14:xfrm>
                <a:off x="4698724" y="119593"/>
                <a:ext cx="134280" cy="27504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9D8A1C1E-E19B-F7EF-8A44-59A8ABA0969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680724" y="101569"/>
                  <a:ext cx="169920" cy="3107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86E56C17-2EBB-AF92-E995-5FD61B16637A}"/>
                    </a:ext>
                  </a:extLst>
                </p14:cNvPr>
                <p14:cNvContentPartPr/>
                <p14:nvPr/>
              </p14:nvContentPartPr>
              <p14:xfrm>
                <a:off x="4676697" y="269353"/>
                <a:ext cx="149040" cy="1584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86E56C17-2EBB-AF92-E995-5FD61B16637A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658697" y="251353"/>
                  <a:ext cx="184680" cy="51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62F01528-A0E0-D0A0-6F42-71C65ADCC51E}"/>
              </a:ext>
            </a:extLst>
          </p:cNvPr>
          <p:cNvGrpSpPr/>
          <p:nvPr/>
        </p:nvGrpSpPr>
        <p:grpSpPr>
          <a:xfrm>
            <a:off x="7717392" y="1135859"/>
            <a:ext cx="1146600" cy="367560"/>
            <a:chOff x="4430364" y="46357"/>
            <a:chExt cx="1146600" cy="367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37A3F2E6-005E-10D0-20FC-2142A9E6BDC0}"/>
                    </a:ext>
                  </a:extLst>
                </p14:cNvPr>
                <p14:cNvContentPartPr/>
                <p14:nvPr/>
              </p14:nvContentPartPr>
              <p14:xfrm>
                <a:off x="4430364" y="144997"/>
                <a:ext cx="171000" cy="26820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37A3F2E6-005E-10D0-20FC-2142A9E6BDC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412364" y="126997"/>
                  <a:ext cx="20664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60E05C52-07FB-E685-7F2C-73FAC946F4CD}"/>
                    </a:ext>
                  </a:extLst>
                </p14:cNvPr>
                <p14:cNvContentPartPr/>
                <p14:nvPr/>
              </p14:nvContentPartPr>
              <p14:xfrm>
                <a:off x="4651404" y="289717"/>
                <a:ext cx="140400" cy="12420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60E05C52-07FB-E685-7F2C-73FAC946F4CD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633358" y="271665"/>
                  <a:ext cx="176132" cy="1599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3B44FB39-4F9B-D209-B5BA-B603BDABB0A4}"/>
                    </a:ext>
                  </a:extLst>
                </p14:cNvPr>
                <p14:cNvContentPartPr/>
                <p14:nvPr/>
              </p14:nvContentPartPr>
              <p14:xfrm>
                <a:off x="4857684" y="282157"/>
                <a:ext cx="169200" cy="11196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3B44FB39-4F9B-D209-B5BA-B603BDABB0A4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839684" y="264157"/>
                  <a:ext cx="20484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5C43C9A4-538A-951A-54BA-DE2286699449}"/>
                    </a:ext>
                  </a:extLst>
                </p14:cNvPr>
                <p14:cNvContentPartPr/>
                <p14:nvPr/>
              </p14:nvContentPartPr>
              <p14:xfrm>
                <a:off x="5085204" y="266677"/>
                <a:ext cx="105840" cy="10872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5C43C9A4-538A-951A-54BA-DE2286699449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067204" y="248677"/>
                  <a:ext cx="14148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57FF8892-DFA8-1EE2-5873-73C730FBE5B5}"/>
                    </a:ext>
                  </a:extLst>
                </p14:cNvPr>
                <p14:cNvContentPartPr/>
                <p14:nvPr/>
              </p14:nvContentPartPr>
              <p14:xfrm>
                <a:off x="5151444" y="278557"/>
                <a:ext cx="360" cy="36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57FF8892-DFA8-1EE2-5873-73C730FBE5B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133444" y="26055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EAA214B2-2BE4-12CB-6788-F1ABD2DA5E33}"/>
                    </a:ext>
                  </a:extLst>
                </p14:cNvPr>
                <p14:cNvContentPartPr/>
                <p14:nvPr/>
              </p14:nvContentPartPr>
              <p14:xfrm>
                <a:off x="5182044" y="266677"/>
                <a:ext cx="73440" cy="8712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EAA214B2-2BE4-12CB-6788-F1ABD2DA5E33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164044" y="248677"/>
                  <a:ext cx="10908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19E31F1D-FBF6-C1ED-47D9-D830721571A6}"/>
                    </a:ext>
                  </a:extLst>
                </p14:cNvPr>
                <p14:cNvContentPartPr/>
                <p14:nvPr/>
              </p14:nvContentPartPr>
              <p14:xfrm>
                <a:off x="5307324" y="241837"/>
                <a:ext cx="103680" cy="10944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19E31F1D-FBF6-C1ED-47D9-D830721571A6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289324" y="223837"/>
                  <a:ext cx="13932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EB1F06F7-E572-2673-0604-F5AEB36547FC}"/>
                    </a:ext>
                  </a:extLst>
                </p14:cNvPr>
                <p14:cNvContentPartPr/>
                <p14:nvPr/>
              </p14:nvContentPartPr>
              <p14:xfrm>
                <a:off x="5435844" y="46357"/>
                <a:ext cx="141120" cy="28008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EB1F06F7-E572-2673-0604-F5AEB36547FC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417844" y="28357"/>
                  <a:ext cx="176760" cy="315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0" name="Ink 259">
                <a:extLst>
                  <a:ext uri="{FF2B5EF4-FFF2-40B4-BE49-F238E27FC236}">
                    <a16:creationId xmlns:a16="http://schemas.microsoft.com/office/drawing/2014/main" id="{7279D235-E990-5082-C38B-B6A2526F71C5}"/>
                  </a:ext>
                </a:extLst>
              </p14:cNvPr>
              <p14:cNvContentPartPr/>
              <p14:nvPr/>
            </p14:nvContentPartPr>
            <p14:xfrm>
              <a:off x="2523774" y="1985807"/>
              <a:ext cx="211680" cy="240840"/>
            </p14:xfrm>
          </p:contentPart>
        </mc:Choice>
        <mc:Fallback xmlns="">
          <p:pic>
            <p:nvPicPr>
              <p:cNvPr id="260" name="Ink 259">
                <a:extLst>
                  <a:ext uri="{FF2B5EF4-FFF2-40B4-BE49-F238E27FC236}">
                    <a16:creationId xmlns:a16="http://schemas.microsoft.com/office/drawing/2014/main" id="{7279D235-E990-5082-C38B-B6A2526F71C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505774" y="1967780"/>
                <a:ext cx="247320" cy="276533"/>
              </a:xfrm>
              <a:prstGeom prst="rect">
                <a:avLst/>
              </a:prstGeom>
            </p:spPr>
          </p:pic>
        </mc:Fallback>
      </mc:AlternateContent>
      <p:grpSp>
        <p:nvGrpSpPr>
          <p:cNvPr id="261" name="Group 260">
            <a:extLst>
              <a:ext uri="{FF2B5EF4-FFF2-40B4-BE49-F238E27FC236}">
                <a16:creationId xmlns:a16="http://schemas.microsoft.com/office/drawing/2014/main" id="{3A2C0ABD-B8CE-BC0A-67DE-98BE05145D02}"/>
              </a:ext>
            </a:extLst>
          </p:cNvPr>
          <p:cNvGrpSpPr/>
          <p:nvPr/>
        </p:nvGrpSpPr>
        <p:grpSpPr>
          <a:xfrm rot="349190">
            <a:off x="2994870" y="1856659"/>
            <a:ext cx="1429560" cy="404280"/>
            <a:chOff x="303549" y="885713"/>
            <a:chExt cx="1429560" cy="40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0DDB14DA-A79C-194B-D525-8E513D41A786}"/>
                    </a:ext>
                  </a:extLst>
                </p14:cNvPr>
                <p14:cNvContentPartPr/>
                <p14:nvPr/>
              </p14:nvContentPartPr>
              <p14:xfrm>
                <a:off x="303549" y="1118993"/>
                <a:ext cx="240120" cy="17100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0DDB14DA-A79C-194B-D525-8E513D41A786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85549" y="1100993"/>
                  <a:ext cx="27576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87F9AF6E-CC1D-1DA4-544A-C6A41D0944EE}"/>
                    </a:ext>
                  </a:extLst>
                </p14:cNvPr>
                <p14:cNvContentPartPr/>
                <p14:nvPr/>
              </p14:nvContentPartPr>
              <p14:xfrm>
                <a:off x="628989" y="1121513"/>
                <a:ext cx="159120" cy="12960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87F9AF6E-CC1D-1DA4-544A-C6A41D0944EE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10989" y="1103513"/>
                  <a:ext cx="19476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7F32C8C4-624A-C57C-92A4-13063A8E5DF6}"/>
                    </a:ext>
                  </a:extLst>
                </p14:cNvPr>
                <p14:cNvContentPartPr/>
                <p14:nvPr/>
              </p14:nvContentPartPr>
              <p14:xfrm>
                <a:off x="871269" y="1063553"/>
                <a:ext cx="168840" cy="17820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7F32C8C4-624A-C57C-92A4-13063A8E5DF6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853231" y="1045589"/>
                  <a:ext cx="204556" cy="2137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302786D0-7EAD-D9D9-9A83-C824FEA7B630}"/>
                    </a:ext>
                  </a:extLst>
                </p14:cNvPr>
                <p14:cNvContentPartPr/>
                <p14:nvPr/>
              </p14:nvContentPartPr>
              <p14:xfrm>
                <a:off x="1072869" y="885713"/>
                <a:ext cx="23040" cy="26244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302786D0-7EAD-D9D9-9A83-C824FEA7B630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054869" y="867713"/>
                  <a:ext cx="5868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DDC88B55-3B98-404D-37A4-58B4F19E3558}"/>
                    </a:ext>
                  </a:extLst>
                </p14:cNvPr>
                <p14:cNvContentPartPr/>
                <p14:nvPr/>
              </p14:nvContentPartPr>
              <p14:xfrm>
                <a:off x="1081869" y="990833"/>
                <a:ext cx="108000" cy="17352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DDC88B55-3B98-404D-37A4-58B4F19E3558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063929" y="972833"/>
                  <a:ext cx="143522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59A8EFC1-7464-A884-0838-57CB23E14843}"/>
                    </a:ext>
                  </a:extLst>
                </p14:cNvPr>
                <p14:cNvContentPartPr/>
                <p14:nvPr/>
              </p14:nvContentPartPr>
              <p14:xfrm>
                <a:off x="1225149" y="1022513"/>
                <a:ext cx="281880" cy="15444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59A8EFC1-7464-A884-0838-57CB23E14843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207149" y="1004513"/>
                  <a:ext cx="31752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C9BA9398-A72D-0DE9-2021-3517202D8CFE}"/>
                    </a:ext>
                  </a:extLst>
                </p14:cNvPr>
                <p14:cNvContentPartPr/>
                <p14:nvPr/>
              </p14:nvContentPartPr>
              <p14:xfrm>
                <a:off x="1532949" y="1052033"/>
                <a:ext cx="200160" cy="14328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C9BA9398-A72D-0DE9-2021-3517202D8CFE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514949" y="1034033"/>
                  <a:ext cx="235800" cy="178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9" name="Group 268">
            <a:extLst>
              <a:ext uri="{FF2B5EF4-FFF2-40B4-BE49-F238E27FC236}">
                <a16:creationId xmlns:a16="http://schemas.microsoft.com/office/drawing/2014/main" id="{A4B3AEE5-B940-01FD-4CB0-4E7CBB231727}"/>
              </a:ext>
            </a:extLst>
          </p:cNvPr>
          <p:cNvGrpSpPr/>
          <p:nvPr/>
        </p:nvGrpSpPr>
        <p:grpSpPr>
          <a:xfrm>
            <a:off x="4776776" y="2019379"/>
            <a:ext cx="380880" cy="199440"/>
            <a:chOff x="3308262" y="1247189"/>
            <a:chExt cx="380880" cy="19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361B0DD5-B1A0-92FE-2B29-DC50FCA35D4C}"/>
                    </a:ext>
                  </a:extLst>
                </p14:cNvPr>
                <p14:cNvContentPartPr/>
                <p14:nvPr/>
              </p14:nvContentPartPr>
              <p14:xfrm>
                <a:off x="3308262" y="1268069"/>
                <a:ext cx="121680" cy="17856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361B0DD5-B1A0-92FE-2B29-DC50FCA35D4C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290262" y="1250069"/>
                  <a:ext cx="15732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0CF61471-AAED-AAC2-D34D-C1D92FF17915}"/>
                    </a:ext>
                  </a:extLst>
                </p14:cNvPr>
                <p14:cNvContentPartPr/>
                <p14:nvPr/>
              </p14:nvContentPartPr>
              <p14:xfrm>
                <a:off x="3493662" y="1254749"/>
                <a:ext cx="123480" cy="15012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0CF61471-AAED-AAC2-D34D-C1D92FF17915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3475662" y="1236749"/>
                  <a:ext cx="15912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7C737A05-198F-4198-AF32-34670CBFC07A}"/>
                    </a:ext>
                  </a:extLst>
                </p14:cNvPr>
                <p14:cNvContentPartPr/>
                <p14:nvPr/>
              </p14:nvContentPartPr>
              <p14:xfrm>
                <a:off x="3619662" y="1247189"/>
                <a:ext cx="69480" cy="13536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7C737A05-198F-4198-AF32-34670CBFC07A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601662" y="1229189"/>
                  <a:ext cx="105120" cy="171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273" name="Ink 272">
                <a:extLst>
                  <a:ext uri="{FF2B5EF4-FFF2-40B4-BE49-F238E27FC236}">
                    <a16:creationId xmlns:a16="http://schemas.microsoft.com/office/drawing/2014/main" id="{FFF14914-9E6B-A388-12FE-B2EF9173B50B}"/>
                  </a:ext>
                </a:extLst>
              </p14:cNvPr>
              <p14:cNvContentPartPr/>
              <p14:nvPr/>
            </p14:nvContentPartPr>
            <p14:xfrm>
              <a:off x="5212736" y="1998139"/>
              <a:ext cx="97920" cy="142200"/>
            </p14:xfrm>
          </p:contentPart>
        </mc:Choice>
        <mc:Fallback xmlns="">
          <p:pic>
            <p:nvPicPr>
              <p:cNvPr id="273" name="Ink 272">
                <a:extLst>
                  <a:ext uri="{FF2B5EF4-FFF2-40B4-BE49-F238E27FC236}">
                    <a16:creationId xmlns:a16="http://schemas.microsoft.com/office/drawing/2014/main" id="{FFF14914-9E6B-A388-12FE-B2EF9173B50B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194670" y="1980139"/>
                <a:ext cx="133692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74" name="Ink 273">
                <a:extLst>
                  <a:ext uri="{FF2B5EF4-FFF2-40B4-BE49-F238E27FC236}">
                    <a16:creationId xmlns:a16="http://schemas.microsoft.com/office/drawing/2014/main" id="{1F20D2E2-5725-8770-759A-5293B57BA3CB}"/>
                  </a:ext>
                </a:extLst>
              </p14:cNvPr>
              <p14:cNvContentPartPr/>
              <p14:nvPr/>
            </p14:nvContentPartPr>
            <p14:xfrm>
              <a:off x="5390216" y="1824619"/>
              <a:ext cx="92160" cy="329400"/>
            </p14:xfrm>
          </p:contentPart>
        </mc:Choice>
        <mc:Fallback xmlns="">
          <p:pic>
            <p:nvPicPr>
              <p:cNvPr id="274" name="Ink 273">
                <a:extLst>
                  <a:ext uri="{FF2B5EF4-FFF2-40B4-BE49-F238E27FC236}">
                    <a16:creationId xmlns:a16="http://schemas.microsoft.com/office/drawing/2014/main" id="{1F20D2E2-5725-8770-759A-5293B57BA3CB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372216" y="1806619"/>
                <a:ext cx="127800" cy="36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275" name="Ink 274">
                <a:extLst>
                  <a:ext uri="{FF2B5EF4-FFF2-40B4-BE49-F238E27FC236}">
                    <a16:creationId xmlns:a16="http://schemas.microsoft.com/office/drawing/2014/main" id="{30A4C381-2419-916D-D769-2E0E34478619}"/>
                  </a:ext>
                </a:extLst>
              </p14:cNvPr>
              <p14:cNvContentPartPr/>
              <p14:nvPr/>
            </p14:nvContentPartPr>
            <p14:xfrm>
              <a:off x="8592324" y="2518168"/>
              <a:ext cx="155160" cy="113400"/>
            </p14:xfrm>
          </p:contentPart>
        </mc:Choice>
        <mc:Fallback xmlns="">
          <p:pic>
            <p:nvPicPr>
              <p:cNvPr id="275" name="Ink 274">
                <a:extLst>
                  <a:ext uri="{FF2B5EF4-FFF2-40B4-BE49-F238E27FC236}">
                    <a16:creationId xmlns:a16="http://schemas.microsoft.com/office/drawing/2014/main" id="{30A4C381-2419-916D-D769-2E0E34478619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8574366" y="2500168"/>
                <a:ext cx="190718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276" name="Ink 275">
                <a:extLst>
                  <a:ext uri="{FF2B5EF4-FFF2-40B4-BE49-F238E27FC236}">
                    <a16:creationId xmlns:a16="http://schemas.microsoft.com/office/drawing/2014/main" id="{C32720F9-8DF2-8F57-68BB-6DA2476709DA}"/>
                  </a:ext>
                </a:extLst>
              </p14:cNvPr>
              <p14:cNvContentPartPr/>
              <p14:nvPr/>
            </p14:nvContentPartPr>
            <p14:xfrm>
              <a:off x="5896871" y="3045640"/>
              <a:ext cx="78480" cy="205920"/>
            </p14:xfrm>
          </p:contentPart>
        </mc:Choice>
        <mc:Fallback xmlns="">
          <p:pic>
            <p:nvPicPr>
              <p:cNvPr id="276" name="Ink 275">
                <a:extLst>
                  <a:ext uri="{FF2B5EF4-FFF2-40B4-BE49-F238E27FC236}">
                    <a16:creationId xmlns:a16="http://schemas.microsoft.com/office/drawing/2014/main" id="{C32720F9-8DF2-8F57-68BB-6DA2476709DA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878788" y="3027640"/>
                <a:ext cx="114284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277" name="Ink 276">
                <a:extLst>
                  <a:ext uri="{FF2B5EF4-FFF2-40B4-BE49-F238E27FC236}">
                    <a16:creationId xmlns:a16="http://schemas.microsoft.com/office/drawing/2014/main" id="{FE1E7234-AD6D-0D50-8A0C-37FE194ED4FD}"/>
                  </a:ext>
                </a:extLst>
              </p14:cNvPr>
              <p14:cNvContentPartPr/>
              <p14:nvPr/>
            </p14:nvContentPartPr>
            <p14:xfrm>
              <a:off x="5864111" y="3126640"/>
              <a:ext cx="99720" cy="37800"/>
            </p14:xfrm>
          </p:contentPart>
        </mc:Choice>
        <mc:Fallback xmlns="">
          <p:pic>
            <p:nvPicPr>
              <p:cNvPr id="277" name="Ink 276">
                <a:extLst>
                  <a:ext uri="{FF2B5EF4-FFF2-40B4-BE49-F238E27FC236}">
                    <a16:creationId xmlns:a16="http://schemas.microsoft.com/office/drawing/2014/main" id="{FE1E7234-AD6D-0D50-8A0C-37FE194ED4FD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846111" y="3108640"/>
                <a:ext cx="13536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278" name="Ink 277">
                <a:extLst>
                  <a:ext uri="{FF2B5EF4-FFF2-40B4-BE49-F238E27FC236}">
                    <a16:creationId xmlns:a16="http://schemas.microsoft.com/office/drawing/2014/main" id="{417EE2EA-2CED-D305-FF0A-93C300122989}"/>
                  </a:ext>
                </a:extLst>
              </p14:cNvPr>
              <p14:cNvContentPartPr/>
              <p14:nvPr/>
            </p14:nvContentPartPr>
            <p14:xfrm>
              <a:off x="6021071" y="3154360"/>
              <a:ext cx="79560" cy="73800"/>
            </p14:xfrm>
          </p:contentPart>
        </mc:Choice>
        <mc:Fallback xmlns="">
          <p:pic>
            <p:nvPicPr>
              <p:cNvPr id="278" name="Ink 277">
                <a:extLst>
                  <a:ext uri="{FF2B5EF4-FFF2-40B4-BE49-F238E27FC236}">
                    <a16:creationId xmlns:a16="http://schemas.microsoft.com/office/drawing/2014/main" id="{417EE2EA-2CED-D305-FF0A-93C300122989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6003071" y="3136272"/>
                <a:ext cx="115200" cy="109615"/>
              </a:xfrm>
              <a:prstGeom prst="rect">
                <a:avLst/>
              </a:prstGeom>
            </p:spPr>
          </p:pic>
        </mc:Fallback>
      </mc:AlternateContent>
      <p:grpSp>
        <p:nvGrpSpPr>
          <p:cNvPr id="279" name="Group 278">
            <a:extLst>
              <a:ext uri="{FF2B5EF4-FFF2-40B4-BE49-F238E27FC236}">
                <a16:creationId xmlns:a16="http://schemas.microsoft.com/office/drawing/2014/main" id="{F06D3CE7-E804-D7D8-1AC0-AC2F32CACB4E}"/>
              </a:ext>
            </a:extLst>
          </p:cNvPr>
          <p:cNvGrpSpPr/>
          <p:nvPr/>
        </p:nvGrpSpPr>
        <p:grpSpPr>
          <a:xfrm>
            <a:off x="6163271" y="3011440"/>
            <a:ext cx="709200" cy="253080"/>
            <a:chOff x="6163271" y="2897140"/>
            <a:chExt cx="709200" cy="25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BDD4D959-36A0-5238-9590-BE9A8FB5354D}"/>
                    </a:ext>
                  </a:extLst>
                </p14:cNvPr>
                <p14:cNvContentPartPr/>
                <p14:nvPr/>
              </p14:nvContentPartPr>
              <p14:xfrm>
                <a:off x="6163271" y="2978140"/>
                <a:ext cx="133200" cy="17208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BDD4D959-36A0-5238-9590-BE9A8FB5354D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6145271" y="2960102"/>
                  <a:ext cx="168840" cy="20779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2B3E2DF6-5232-0AEB-660B-E7E1E1C8CD50}"/>
                    </a:ext>
                  </a:extLst>
                </p14:cNvPr>
                <p14:cNvContentPartPr/>
                <p14:nvPr/>
              </p14:nvContentPartPr>
              <p14:xfrm>
                <a:off x="6328871" y="3031060"/>
                <a:ext cx="75240" cy="9756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2B3E2DF6-5232-0AEB-660B-E7E1E1C8CD50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6310871" y="3013060"/>
                  <a:ext cx="11088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D3FB545D-53F0-EC06-B76F-590F8B4070FE}"/>
                    </a:ext>
                  </a:extLst>
                </p14:cNvPr>
                <p14:cNvContentPartPr/>
                <p14:nvPr/>
              </p14:nvContentPartPr>
              <p14:xfrm>
                <a:off x="6351551" y="3054100"/>
                <a:ext cx="117000" cy="7740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D3FB545D-53F0-EC06-B76F-590F8B4070FE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6333551" y="3036100"/>
                  <a:ext cx="15264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92A560DE-4FA4-7C24-AA44-C550D7FF7FA3}"/>
                    </a:ext>
                  </a:extLst>
                </p14:cNvPr>
                <p14:cNvContentPartPr/>
                <p14:nvPr/>
              </p14:nvContentPartPr>
              <p14:xfrm>
                <a:off x="6494471" y="2989660"/>
                <a:ext cx="96840" cy="11484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92A560DE-4FA4-7C24-AA44-C550D7FF7FA3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6476471" y="2971660"/>
                  <a:ext cx="13248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526D25B6-5527-56DE-E40B-6A3CA8AF9EE1}"/>
                    </a:ext>
                  </a:extLst>
                </p14:cNvPr>
                <p14:cNvContentPartPr/>
                <p14:nvPr/>
              </p14:nvContentPartPr>
              <p14:xfrm>
                <a:off x="6590591" y="2897140"/>
                <a:ext cx="104040" cy="21456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526D25B6-5527-56DE-E40B-6A3CA8AF9EE1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6572591" y="2879140"/>
                  <a:ext cx="13968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62752A08-A10C-FF3D-11D5-2A2B6F024218}"/>
                    </a:ext>
                  </a:extLst>
                </p14:cNvPr>
                <p14:cNvContentPartPr/>
                <p14:nvPr/>
              </p14:nvContentPartPr>
              <p14:xfrm>
                <a:off x="6747551" y="3026740"/>
                <a:ext cx="124920" cy="12312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62752A08-A10C-FF3D-11D5-2A2B6F024218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6729499" y="3008740"/>
                  <a:ext cx="160663" cy="158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E6C43A5F-54CD-1D9A-7DA1-9DC4F8ABB575}"/>
              </a:ext>
            </a:extLst>
          </p:cNvPr>
          <p:cNvGrpSpPr/>
          <p:nvPr/>
        </p:nvGrpSpPr>
        <p:grpSpPr>
          <a:xfrm>
            <a:off x="7171631" y="3076960"/>
            <a:ext cx="290520" cy="145440"/>
            <a:chOff x="7171631" y="2962660"/>
            <a:chExt cx="290520" cy="145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B531CCB0-094F-C614-E3B6-D6FD469299D2}"/>
                    </a:ext>
                  </a:extLst>
                </p14:cNvPr>
                <p14:cNvContentPartPr/>
                <p14:nvPr/>
              </p14:nvContentPartPr>
              <p14:xfrm>
                <a:off x="7171631" y="2979220"/>
                <a:ext cx="91080" cy="9612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B531CCB0-094F-C614-E3B6-D6FD469299D2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7153631" y="2961220"/>
                  <a:ext cx="12672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9E8427AC-513B-9989-9449-C214CA03DC6F}"/>
                    </a:ext>
                  </a:extLst>
                </p14:cNvPr>
                <p14:cNvContentPartPr/>
                <p14:nvPr/>
              </p14:nvContentPartPr>
              <p14:xfrm>
                <a:off x="7268111" y="3009460"/>
                <a:ext cx="64080" cy="7200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9E8427AC-513B-9989-9449-C214CA03DC6F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7250111" y="2991460"/>
                  <a:ext cx="9972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DE97F568-3236-74E5-62B6-BF1EE18C1967}"/>
                    </a:ext>
                  </a:extLst>
                </p14:cNvPr>
                <p14:cNvContentPartPr/>
                <p14:nvPr/>
              </p14:nvContentPartPr>
              <p14:xfrm>
                <a:off x="7277831" y="3009460"/>
                <a:ext cx="360" cy="360"/>
              </p14:xfrm>
            </p:contentPart>
          </mc:Choice>
          <mc:Fallback xmlns=""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DE97F568-3236-74E5-62B6-BF1EE18C1967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7259831" y="299146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9813E2AD-7C14-6D13-6324-A7BAD164DD72}"/>
                    </a:ext>
                  </a:extLst>
                </p14:cNvPr>
                <p14:cNvContentPartPr/>
                <p14:nvPr/>
              </p14:nvContentPartPr>
              <p14:xfrm>
                <a:off x="7371071" y="2962660"/>
                <a:ext cx="91080" cy="14544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9813E2AD-7C14-6D13-6324-A7BAD164DD72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7353071" y="2944660"/>
                  <a:ext cx="126720" cy="181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291" name="Ink 290">
                <a:extLst>
                  <a:ext uri="{FF2B5EF4-FFF2-40B4-BE49-F238E27FC236}">
                    <a16:creationId xmlns:a16="http://schemas.microsoft.com/office/drawing/2014/main" id="{D994D02F-A1D5-041B-586E-D585B434198D}"/>
                  </a:ext>
                </a:extLst>
              </p14:cNvPr>
              <p14:cNvContentPartPr/>
              <p14:nvPr/>
            </p14:nvContentPartPr>
            <p14:xfrm>
              <a:off x="8659644" y="2570659"/>
              <a:ext cx="114480" cy="235800"/>
            </p14:xfrm>
          </p:contentPart>
        </mc:Choice>
        <mc:Fallback xmlns="">
          <p:pic>
            <p:nvPicPr>
              <p:cNvPr id="291" name="Ink 290">
                <a:extLst>
                  <a:ext uri="{FF2B5EF4-FFF2-40B4-BE49-F238E27FC236}">
                    <a16:creationId xmlns:a16="http://schemas.microsoft.com/office/drawing/2014/main" id="{D994D02F-A1D5-041B-586E-D585B434198D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8641644" y="2552686"/>
                <a:ext cx="150120" cy="2713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292" name="Ink 291">
                <a:extLst>
                  <a:ext uri="{FF2B5EF4-FFF2-40B4-BE49-F238E27FC236}">
                    <a16:creationId xmlns:a16="http://schemas.microsoft.com/office/drawing/2014/main" id="{DD7141F1-4D0E-050A-E9BA-63D24A18E3E5}"/>
                  </a:ext>
                </a:extLst>
              </p14:cNvPr>
              <p14:cNvContentPartPr/>
              <p14:nvPr/>
            </p14:nvContentPartPr>
            <p14:xfrm>
              <a:off x="8821756" y="2733418"/>
              <a:ext cx="81720" cy="107280"/>
            </p14:xfrm>
          </p:contentPart>
        </mc:Choice>
        <mc:Fallback xmlns="">
          <p:pic>
            <p:nvPicPr>
              <p:cNvPr id="292" name="Ink 291">
                <a:extLst>
                  <a:ext uri="{FF2B5EF4-FFF2-40B4-BE49-F238E27FC236}">
                    <a16:creationId xmlns:a16="http://schemas.microsoft.com/office/drawing/2014/main" id="{DD7141F1-4D0E-050A-E9BA-63D24A18E3E5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8803835" y="2715357"/>
                <a:ext cx="117204" cy="14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293" name="Ink 292">
                <a:extLst>
                  <a:ext uri="{FF2B5EF4-FFF2-40B4-BE49-F238E27FC236}">
                    <a16:creationId xmlns:a16="http://schemas.microsoft.com/office/drawing/2014/main" id="{30FBF8DF-6A3F-D598-92AC-5216F5822A56}"/>
                  </a:ext>
                </a:extLst>
              </p14:cNvPr>
              <p14:cNvContentPartPr/>
              <p14:nvPr/>
            </p14:nvContentPartPr>
            <p14:xfrm>
              <a:off x="8875572" y="2657169"/>
              <a:ext cx="360" cy="14760"/>
            </p14:xfrm>
          </p:contentPart>
        </mc:Choice>
        <mc:Fallback xmlns="">
          <p:pic>
            <p:nvPicPr>
              <p:cNvPr id="293" name="Ink 292">
                <a:extLst>
                  <a:ext uri="{FF2B5EF4-FFF2-40B4-BE49-F238E27FC236}">
                    <a16:creationId xmlns:a16="http://schemas.microsoft.com/office/drawing/2014/main" id="{30FBF8DF-6A3F-D598-92AC-5216F5822A56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8857572" y="2639169"/>
                <a:ext cx="3600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294" name="Ink 293">
                <a:extLst>
                  <a:ext uri="{FF2B5EF4-FFF2-40B4-BE49-F238E27FC236}">
                    <a16:creationId xmlns:a16="http://schemas.microsoft.com/office/drawing/2014/main" id="{7201D017-91B8-DFD7-4E25-0E8B32821777}"/>
                  </a:ext>
                </a:extLst>
              </p14:cNvPr>
              <p14:cNvContentPartPr/>
              <p14:nvPr/>
            </p14:nvContentPartPr>
            <p14:xfrm>
              <a:off x="7808902" y="3125016"/>
              <a:ext cx="7200" cy="92880"/>
            </p14:xfrm>
          </p:contentPart>
        </mc:Choice>
        <mc:Fallback xmlns="">
          <p:pic>
            <p:nvPicPr>
              <p:cNvPr id="294" name="Ink 293">
                <a:extLst>
                  <a:ext uri="{FF2B5EF4-FFF2-40B4-BE49-F238E27FC236}">
                    <a16:creationId xmlns:a16="http://schemas.microsoft.com/office/drawing/2014/main" id="{7201D017-91B8-DFD7-4E25-0E8B32821777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7790902" y="3107016"/>
                <a:ext cx="42840" cy="12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295" name="Ink 294">
                <a:extLst>
                  <a:ext uri="{FF2B5EF4-FFF2-40B4-BE49-F238E27FC236}">
                    <a16:creationId xmlns:a16="http://schemas.microsoft.com/office/drawing/2014/main" id="{14BB7725-A0BC-A0C9-5418-0653F56B6D48}"/>
                  </a:ext>
                </a:extLst>
              </p14:cNvPr>
              <p14:cNvContentPartPr/>
              <p14:nvPr/>
            </p14:nvContentPartPr>
            <p14:xfrm>
              <a:off x="7827622" y="3015936"/>
              <a:ext cx="360" cy="360"/>
            </p14:xfrm>
          </p:contentPart>
        </mc:Choice>
        <mc:Fallback xmlns="">
          <p:pic>
            <p:nvPicPr>
              <p:cNvPr id="295" name="Ink 294">
                <a:extLst>
                  <a:ext uri="{FF2B5EF4-FFF2-40B4-BE49-F238E27FC236}">
                    <a16:creationId xmlns:a16="http://schemas.microsoft.com/office/drawing/2014/main" id="{14BB7725-A0BC-A0C9-5418-0653F56B6D48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7809622" y="2997936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296" name="Ink 295">
                <a:extLst>
                  <a:ext uri="{FF2B5EF4-FFF2-40B4-BE49-F238E27FC236}">
                    <a16:creationId xmlns:a16="http://schemas.microsoft.com/office/drawing/2014/main" id="{8306E324-2BB1-1E10-B6AA-50687B7A19A5}"/>
                  </a:ext>
                </a:extLst>
              </p14:cNvPr>
              <p14:cNvContentPartPr/>
              <p14:nvPr/>
            </p14:nvContentPartPr>
            <p14:xfrm>
              <a:off x="7858582" y="3087216"/>
              <a:ext cx="114120" cy="143280"/>
            </p14:xfrm>
          </p:contentPart>
        </mc:Choice>
        <mc:Fallback xmlns="">
          <p:pic>
            <p:nvPicPr>
              <p:cNvPr id="296" name="Ink 295">
                <a:extLst>
                  <a:ext uri="{FF2B5EF4-FFF2-40B4-BE49-F238E27FC236}">
                    <a16:creationId xmlns:a16="http://schemas.microsoft.com/office/drawing/2014/main" id="{8306E324-2BB1-1E10-B6AA-50687B7A19A5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7840582" y="3069216"/>
                <a:ext cx="14976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297" name="Ink 296">
                <a:extLst>
                  <a:ext uri="{FF2B5EF4-FFF2-40B4-BE49-F238E27FC236}">
                    <a16:creationId xmlns:a16="http://schemas.microsoft.com/office/drawing/2014/main" id="{1E05BE3A-AD84-ED75-07BB-813D5FA3E9E1}"/>
                  </a:ext>
                </a:extLst>
              </p14:cNvPr>
              <p14:cNvContentPartPr/>
              <p14:nvPr/>
            </p14:nvContentPartPr>
            <p14:xfrm>
              <a:off x="8052622" y="2955816"/>
              <a:ext cx="30240" cy="277560"/>
            </p14:xfrm>
          </p:contentPart>
        </mc:Choice>
        <mc:Fallback xmlns="">
          <p:pic>
            <p:nvPicPr>
              <p:cNvPr id="297" name="Ink 296">
                <a:extLst>
                  <a:ext uri="{FF2B5EF4-FFF2-40B4-BE49-F238E27FC236}">
                    <a16:creationId xmlns:a16="http://schemas.microsoft.com/office/drawing/2014/main" id="{1E05BE3A-AD84-ED75-07BB-813D5FA3E9E1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8034622" y="2937839"/>
                <a:ext cx="65880" cy="3131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298" name="Ink 297">
                <a:extLst>
                  <a:ext uri="{FF2B5EF4-FFF2-40B4-BE49-F238E27FC236}">
                    <a16:creationId xmlns:a16="http://schemas.microsoft.com/office/drawing/2014/main" id="{3FA08721-E720-4A26-1C19-63815882F45F}"/>
                  </a:ext>
                </a:extLst>
              </p14:cNvPr>
              <p14:cNvContentPartPr/>
              <p14:nvPr/>
            </p14:nvContentPartPr>
            <p14:xfrm>
              <a:off x="8006542" y="3134376"/>
              <a:ext cx="110160" cy="19080"/>
            </p14:xfrm>
          </p:contentPart>
        </mc:Choice>
        <mc:Fallback xmlns="">
          <p:pic>
            <p:nvPicPr>
              <p:cNvPr id="298" name="Ink 297">
                <a:extLst>
                  <a:ext uri="{FF2B5EF4-FFF2-40B4-BE49-F238E27FC236}">
                    <a16:creationId xmlns:a16="http://schemas.microsoft.com/office/drawing/2014/main" id="{3FA08721-E720-4A26-1C19-63815882F45F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7988542" y="3116376"/>
                <a:ext cx="14580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299" name="Ink 298">
                <a:extLst>
                  <a:ext uri="{FF2B5EF4-FFF2-40B4-BE49-F238E27FC236}">
                    <a16:creationId xmlns:a16="http://schemas.microsoft.com/office/drawing/2014/main" id="{5BCB012B-DC32-88A9-BE97-773871184DA7}"/>
                  </a:ext>
                </a:extLst>
              </p14:cNvPr>
              <p14:cNvContentPartPr/>
              <p14:nvPr/>
            </p14:nvContentPartPr>
            <p14:xfrm>
              <a:off x="8112742" y="3106296"/>
              <a:ext cx="137880" cy="138600"/>
            </p14:xfrm>
          </p:contentPart>
        </mc:Choice>
        <mc:Fallback xmlns="">
          <p:pic>
            <p:nvPicPr>
              <p:cNvPr id="299" name="Ink 298">
                <a:extLst>
                  <a:ext uri="{FF2B5EF4-FFF2-40B4-BE49-F238E27FC236}">
                    <a16:creationId xmlns:a16="http://schemas.microsoft.com/office/drawing/2014/main" id="{5BCB012B-DC32-88A9-BE97-773871184DA7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8094742" y="3088296"/>
                <a:ext cx="173520" cy="17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300" name="Ink 299">
                <a:extLst>
                  <a:ext uri="{FF2B5EF4-FFF2-40B4-BE49-F238E27FC236}">
                    <a16:creationId xmlns:a16="http://schemas.microsoft.com/office/drawing/2014/main" id="{F4A4D748-390A-2C04-2F71-BFC30E04B1C6}"/>
                  </a:ext>
                </a:extLst>
              </p14:cNvPr>
              <p14:cNvContentPartPr/>
              <p14:nvPr/>
            </p14:nvContentPartPr>
            <p14:xfrm>
              <a:off x="8279062" y="3083976"/>
              <a:ext cx="124920" cy="145080"/>
            </p14:xfrm>
          </p:contentPart>
        </mc:Choice>
        <mc:Fallback xmlns="">
          <p:pic>
            <p:nvPicPr>
              <p:cNvPr id="300" name="Ink 299">
                <a:extLst>
                  <a:ext uri="{FF2B5EF4-FFF2-40B4-BE49-F238E27FC236}">
                    <a16:creationId xmlns:a16="http://schemas.microsoft.com/office/drawing/2014/main" id="{F4A4D748-390A-2C04-2F71-BFC30E04B1C6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8261062" y="3065976"/>
                <a:ext cx="160560" cy="1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301" name="Ink 300">
                <a:extLst>
                  <a:ext uri="{FF2B5EF4-FFF2-40B4-BE49-F238E27FC236}">
                    <a16:creationId xmlns:a16="http://schemas.microsoft.com/office/drawing/2014/main" id="{90EF45EC-4599-7C67-27CC-693FABF08F1B}"/>
                  </a:ext>
                </a:extLst>
              </p14:cNvPr>
              <p14:cNvContentPartPr/>
              <p14:nvPr/>
            </p14:nvContentPartPr>
            <p14:xfrm>
              <a:off x="8429182" y="3075696"/>
              <a:ext cx="95040" cy="142200"/>
            </p14:xfrm>
          </p:contentPart>
        </mc:Choice>
        <mc:Fallback xmlns="">
          <p:pic>
            <p:nvPicPr>
              <p:cNvPr id="301" name="Ink 300">
                <a:extLst>
                  <a:ext uri="{FF2B5EF4-FFF2-40B4-BE49-F238E27FC236}">
                    <a16:creationId xmlns:a16="http://schemas.microsoft.com/office/drawing/2014/main" id="{90EF45EC-4599-7C67-27CC-693FABF08F1B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8411182" y="3057696"/>
                <a:ext cx="13068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302" name="Ink 301">
                <a:extLst>
                  <a:ext uri="{FF2B5EF4-FFF2-40B4-BE49-F238E27FC236}">
                    <a16:creationId xmlns:a16="http://schemas.microsoft.com/office/drawing/2014/main" id="{92FC49BE-0DD9-8BB0-179A-5C4E40D41F25}"/>
                  </a:ext>
                </a:extLst>
              </p14:cNvPr>
              <p14:cNvContentPartPr/>
              <p14:nvPr/>
            </p14:nvContentPartPr>
            <p14:xfrm>
              <a:off x="8552662" y="3103416"/>
              <a:ext cx="128880" cy="141840"/>
            </p14:xfrm>
          </p:contentPart>
        </mc:Choice>
        <mc:Fallback xmlns="">
          <p:pic>
            <p:nvPicPr>
              <p:cNvPr id="302" name="Ink 301">
                <a:extLst>
                  <a:ext uri="{FF2B5EF4-FFF2-40B4-BE49-F238E27FC236}">
                    <a16:creationId xmlns:a16="http://schemas.microsoft.com/office/drawing/2014/main" id="{92FC49BE-0DD9-8BB0-179A-5C4E40D41F25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8534662" y="3085416"/>
                <a:ext cx="164520" cy="17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303" name="Ink 302">
                <a:extLst>
                  <a:ext uri="{FF2B5EF4-FFF2-40B4-BE49-F238E27FC236}">
                    <a16:creationId xmlns:a16="http://schemas.microsoft.com/office/drawing/2014/main" id="{CEBBAD63-5069-CD2D-34AC-BF7470ED742F}"/>
                  </a:ext>
                </a:extLst>
              </p14:cNvPr>
              <p14:cNvContentPartPr/>
              <p14:nvPr/>
            </p14:nvContentPartPr>
            <p14:xfrm>
              <a:off x="8760742" y="2996136"/>
              <a:ext cx="26640" cy="280080"/>
            </p14:xfrm>
          </p:contentPart>
        </mc:Choice>
        <mc:Fallback xmlns="">
          <p:pic>
            <p:nvPicPr>
              <p:cNvPr id="303" name="Ink 302">
                <a:extLst>
                  <a:ext uri="{FF2B5EF4-FFF2-40B4-BE49-F238E27FC236}">
                    <a16:creationId xmlns:a16="http://schemas.microsoft.com/office/drawing/2014/main" id="{CEBBAD63-5069-CD2D-34AC-BF7470ED742F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8742742" y="2978136"/>
                <a:ext cx="62280" cy="31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304" name="Ink 303">
                <a:extLst>
                  <a:ext uri="{FF2B5EF4-FFF2-40B4-BE49-F238E27FC236}">
                    <a16:creationId xmlns:a16="http://schemas.microsoft.com/office/drawing/2014/main" id="{05AFB5E0-9676-748C-87A9-6ACF2F654A27}"/>
                  </a:ext>
                </a:extLst>
              </p14:cNvPr>
              <p14:cNvContentPartPr/>
              <p14:nvPr/>
            </p14:nvContentPartPr>
            <p14:xfrm>
              <a:off x="2736963" y="1437620"/>
              <a:ext cx="134280" cy="103680"/>
            </p14:xfrm>
          </p:contentPart>
        </mc:Choice>
        <mc:Fallback xmlns="">
          <p:pic>
            <p:nvPicPr>
              <p:cNvPr id="304" name="Ink 303">
                <a:extLst>
                  <a:ext uri="{FF2B5EF4-FFF2-40B4-BE49-F238E27FC236}">
                    <a16:creationId xmlns:a16="http://schemas.microsoft.com/office/drawing/2014/main" id="{05AFB5E0-9676-748C-87A9-6ACF2F654A27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2718963" y="1419620"/>
                <a:ext cx="169920" cy="13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305" name="Ink 304">
                <a:extLst>
                  <a:ext uri="{FF2B5EF4-FFF2-40B4-BE49-F238E27FC236}">
                    <a16:creationId xmlns:a16="http://schemas.microsoft.com/office/drawing/2014/main" id="{C0AF678C-22B0-DFD7-A01C-381A79FC5CE6}"/>
                  </a:ext>
                </a:extLst>
              </p14:cNvPr>
              <p14:cNvContentPartPr/>
              <p14:nvPr/>
            </p14:nvContentPartPr>
            <p14:xfrm>
              <a:off x="2909043" y="1427180"/>
              <a:ext cx="157320" cy="124920"/>
            </p14:xfrm>
          </p:contentPart>
        </mc:Choice>
        <mc:Fallback xmlns="">
          <p:pic>
            <p:nvPicPr>
              <p:cNvPr id="305" name="Ink 304">
                <a:extLst>
                  <a:ext uri="{FF2B5EF4-FFF2-40B4-BE49-F238E27FC236}">
                    <a16:creationId xmlns:a16="http://schemas.microsoft.com/office/drawing/2014/main" id="{C0AF678C-22B0-DFD7-A01C-381A79FC5CE6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2891084" y="1409180"/>
                <a:ext cx="192879" cy="160560"/>
              </a:xfrm>
              <a:prstGeom prst="rect">
                <a:avLst/>
              </a:prstGeom>
            </p:spPr>
          </p:pic>
        </mc:Fallback>
      </mc:AlternateContent>
      <p:grpSp>
        <p:nvGrpSpPr>
          <p:cNvPr id="306" name="Group 305">
            <a:extLst>
              <a:ext uri="{FF2B5EF4-FFF2-40B4-BE49-F238E27FC236}">
                <a16:creationId xmlns:a16="http://schemas.microsoft.com/office/drawing/2014/main" id="{B23FB347-CE1B-5ED8-3FC0-41E72AB0216F}"/>
              </a:ext>
            </a:extLst>
          </p:cNvPr>
          <p:cNvGrpSpPr/>
          <p:nvPr/>
        </p:nvGrpSpPr>
        <p:grpSpPr>
          <a:xfrm>
            <a:off x="3069603" y="1207580"/>
            <a:ext cx="807840" cy="366840"/>
            <a:chOff x="3069603" y="1207580"/>
            <a:chExt cx="807840" cy="36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4AF86403-1B1D-3FC7-9379-3A8B89019BFC}"/>
                    </a:ext>
                  </a:extLst>
                </p14:cNvPr>
                <p14:cNvContentPartPr/>
                <p14:nvPr/>
              </p14:nvContentPartPr>
              <p14:xfrm>
                <a:off x="3069603" y="1250420"/>
                <a:ext cx="127440" cy="32400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4AF86403-1B1D-3FC7-9379-3A8B89019BFC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3051603" y="1232440"/>
                  <a:ext cx="163080" cy="35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308" name="Ink 307">
                  <a:extLst>
                    <a:ext uri="{FF2B5EF4-FFF2-40B4-BE49-F238E27FC236}">
                      <a16:creationId xmlns:a16="http://schemas.microsoft.com/office/drawing/2014/main" id="{CE299BDE-CDE7-D7AC-0459-0A2A88C8BAA6}"/>
                    </a:ext>
                  </a:extLst>
                </p14:cNvPr>
                <p14:cNvContentPartPr/>
                <p14:nvPr/>
              </p14:nvContentPartPr>
              <p14:xfrm>
                <a:off x="3266163" y="1425740"/>
                <a:ext cx="131760" cy="138600"/>
              </p14:xfrm>
            </p:contentPart>
          </mc:Choice>
          <mc:Fallback xmlns="">
            <p:pic>
              <p:nvPicPr>
                <p:cNvPr id="308" name="Ink 307">
                  <a:extLst>
                    <a:ext uri="{FF2B5EF4-FFF2-40B4-BE49-F238E27FC236}">
                      <a16:creationId xmlns:a16="http://schemas.microsoft.com/office/drawing/2014/main" id="{CE299BDE-CDE7-D7AC-0459-0A2A88C8BAA6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3248212" y="1407740"/>
                  <a:ext cx="167303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309" name="Ink 308">
                  <a:extLst>
                    <a:ext uri="{FF2B5EF4-FFF2-40B4-BE49-F238E27FC236}">
                      <a16:creationId xmlns:a16="http://schemas.microsoft.com/office/drawing/2014/main" id="{8E398527-0D90-798F-1020-D4D3E47C3745}"/>
                    </a:ext>
                  </a:extLst>
                </p14:cNvPr>
                <p14:cNvContentPartPr/>
                <p14:nvPr/>
              </p14:nvContentPartPr>
              <p14:xfrm>
                <a:off x="3413763" y="1412420"/>
                <a:ext cx="145080" cy="136080"/>
              </p14:xfrm>
            </p:contentPart>
          </mc:Choice>
          <mc:Fallback xmlns="">
            <p:pic>
              <p:nvPicPr>
                <p:cNvPr id="309" name="Ink 308">
                  <a:extLst>
                    <a:ext uri="{FF2B5EF4-FFF2-40B4-BE49-F238E27FC236}">
                      <a16:creationId xmlns:a16="http://schemas.microsoft.com/office/drawing/2014/main" id="{8E398527-0D90-798F-1020-D4D3E47C3745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3395763" y="1394420"/>
                  <a:ext cx="18072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1C0B2614-2A95-DF76-64EB-5DB48673D5B9}"/>
                    </a:ext>
                  </a:extLst>
                </p14:cNvPr>
                <p14:cNvContentPartPr/>
                <p14:nvPr/>
              </p14:nvContentPartPr>
              <p14:xfrm>
                <a:off x="3564963" y="1422860"/>
                <a:ext cx="97560" cy="13788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1C0B2614-2A95-DF76-64EB-5DB48673D5B9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3546963" y="1404813"/>
                  <a:ext cx="133200" cy="17361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311" name="Ink 310">
                  <a:extLst>
                    <a:ext uri="{FF2B5EF4-FFF2-40B4-BE49-F238E27FC236}">
                      <a16:creationId xmlns:a16="http://schemas.microsoft.com/office/drawing/2014/main" id="{96292D18-92B2-781E-B9B0-2E4D281F1F3E}"/>
                    </a:ext>
                  </a:extLst>
                </p14:cNvPr>
                <p14:cNvContentPartPr/>
                <p14:nvPr/>
              </p14:nvContentPartPr>
              <p14:xfrm>
                <a:off x="3671883" y="1403780"/>
                <a:ext cx="101880" cy="117000"/>
              </p14:xfrm>
            </p:contentPart>
          </mc:Choice>
          <mc:Fallback xmlns=""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96292D18-92B2-781E-B9B0-2E4D281F1F3E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3653819" y="1385780"/>
                  <a:ext cx="137646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312" name="Ink 311">
                  <a:extLst>
                    <a:ext uri="{FF2B5EF4-FFF2-40B4-BE49-F238E27FC236}">
                      <a16:creationId xmlns:a16="http://schemas.microsoft.com/office/drawing/2014/main" id="{BB7A5645-43D2-1E78-7A17-E708B202E291}"/>
                    </a:ext>
                  </a:extLst>
                </p14:cNvPr>
                <p14:cNvContentPartPr/>
                <p14:nvPr/>
              </p14:nvContentPartPr>
              <p14:xfrm>
                <a:off x="3793563" y="1207580"/>
                <a:ext cx="83880" cy="318600"/>
              </p14:xfrm>
            </p:contentPart>
          </mc:Choice>
          <mc:Fallback xmlns="">
            <p:pic>
              <p:nvPicPr>
                <p:cNvPr id="312" name="Ink 311">
                  <a:extLst>
                    <a:ext uri="{FF2B5EF4-FFF2-40B4-BE49-F238E27FC236}">
                      <a16:creationId xmlns:a16="http://schemas.microsoft.com/office/drawing/2014/main" id="{BB7A5645-43D2-1E78-7A17-E708B202E291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3775563" y="1189580"/>
                  <a:ext cx="119520" cy="354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313" name="Ink 312">
                <a:extLst>
                  <a:ext uri="{FF2B5EF4-FFF2-40B4-BE49-F238E27FC236}">
                    <a16:creationId xmlns:a16="http://schemas.microsoft.com/office/drawing/2014/main" id="{09B744CF-2796-B3A3-E355-23D2BB06888D}"/>
                  </a:ext>
                </a:extLst>
              </p14:cNvPr>
              <p14:cNvContentPartPr/>
              <p14:nvPr/>
            </p14:nvContentPartPr>
            <p14:xfrm>
              <a:off x="7159204" y="1936644"/>
              <a:ext cx="88200" cy="183600"/>
            </p14:xfrm>
          </p:contentPart>
        </mc:Choice>
        <mc:Fallback xmlns="">
          <p:pic>
            <p:nvPicPr>
              <p:cNvPr id="313" name="Ink 312">
                <a:extLst>
                  <a:ext uri="{FF2B5EF4-FFF2-40B4-BE49-F238E27FC236}">
                    <a16:creationId xmlns:a16="http://schemas.microsoft.com/office/drawing/2014/main" id="{09B744CF-2796-B3A3-E355-23D2BB06888D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7141204" y="1918644"/>
                <a:ext cx="12384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314" name="Ink 313">
                <a:extLst>
                  <a:ext uri="{FF2B5EF4-FFF2-40B4-BE49-F238E27FC236}">
                    <a16:creationId xmlns:a16="http://schemas.microsoft.com/office/drawing/2014/main" id="{D6DC2FBF-5448-80B8-BCE0-1900FB31B10F}"/>
                  </a:ext>
                </a:extLst>
              </p14:cNvPr>
              <p14:cNvContentPartPr/>
              <p14:nvPr/>
            </p14:nvContentPartPr>
            <p14:xfrm>
              <a:off x="7202944" y="1808214"/>
              <a:ext cx="360" cy="360"/>
            </p14:xfrm>
          </p:contentPart>
        </mc:Choice>
        <mc:Fallback xmlns="">
          <p:pic>
            <p:nvPicPr>
              <p:cNvPr id="314" name="Ink 313">
                <a:extLst>
                  <a:ext uri="{FF2B5EF4-FFF2-40B4-BE49-F238E27FC236}">
                    <a16:creationId xmlns:a16="http://schemas.microsoft.com/office/drawing/2014/main" id="{D6DC2FBF-5448-80B8-BCE0-1900FB31B10F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7184944" y="1790214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15" name="Group 314">
            <a:extLst>
              <a:ext uri="{FF2B5EF4-FFF2-40B4-BE49-F238E27FC236}">
                <a16:creationId xmlns:a16="http://schemas.microsoft.com/office/drawing/2014/main" id="{F43A0184-5B70-8FA3-3DEC-389A8E874EBA}"/>
              </a:ext>
            </a:extLst>
          </p:cNvPr>
          <p:cNvGrpSpPr/>
          <p:nvPr/>
        </p:nvGrpSpPr>
        <p:grpSpPr>
          <a:xfrm>
            <a:off x="9672442" y="2937636"/>
            <a:ext cx="248040" cy="276120"/>
            <a:chOff x="9469609" y="2785348"/>
            <a:chExt cx="248040" cy="27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316" name="Ink 315">
                  <a:extLst>
                    <a:ext uri="{FF2B5EF4-FFF2-40B4-BE49-F238E27FC236}">
                      <a16:creationId xmlns:a16="http://schemas.microsoft.com/office/drawing/2014/main" id="{081A5C86-2329-2F11-1072-12FEAAD7D2B5}"/>
                    </a:ext>
                  </a:extLst>
                </p14:cNvPr>
                <p14:cNvContentPartPr/>
                <p14:nvPr/>
              </p14:nvContentPartPr>
              <p14:xfrm>
                <a:off x="9469609" y="2937988"/>
                <a:ext cx="132120" cy="123480"/>
              </p14:xfrm>
            </p:contentPart>
          </mc:Choice>
          <mc:Fallback xmlns="">
            <p:pic>
              <p:nvPicPr>
                <p:cNvPr id="316" name="Ink 315">
                  <a:extLst>
                    <a:ext uri="{FF2B5EF4-FFF2-40B4-BE49-F238E27FC236}">
                      <a16:creationId xmlns:a16="http://schemas.microsoft.com/office/drawing/2014/main" id="{081A5C86-2329-2F11-1072-12FEAAD7D2B5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9451560" y="2919988"/>
                  <a:ext cx="167857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317" name="Ink 316">
                  <a:extLst>
                    <a:ext uri="{FF2B5EF4-FFF2-40B4-BE49-F238E27FC236}">
                      <a16:creationId xmlns:a16="http://schemas.microsoft.com/office/drawing/2014/main" id="{2D564F20-92D7-54D5-661A-8CD561151672}"/>
                    </a:ext>
                  </a:extLst>
                </p14:cNvPr>
                <p14:cNvContentPartPr/>
                <p14:nvPr/>
              </p14:nvContentPartPr>
              <p14:xfrm>
                <a:off x="9633409" y="2785348"/>
                <a:ext cx="69480" cy="242640"/>
              </p14:xfrm>
            </p:contentPart>
          </mc:Choice>
          <mc:Fallback xmlns="">
            <p:pic>
              <p:nvPicPr>
                <p:cNvPr id="317" name="Ink 316">
                  <a:extLst>
                    <a:ext uri="{FF2B5EF4-FFF2-40B4-BE49-F238E27FC236}">
                      <a16:creationId xmlns:a16="http://schemas.microsoft.com/office/drawing/2014/main" id="{2D564F20-92D7-54D5-661A-8CD561151672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9615315" y="2767348"/>
                  <a:ext cx="105306" cy="27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318" name="Ink 317">
                  <a:extLst>
                    <a:ext uri="{FF2B5EF4-FFF2-40B4-BE49-F238E27FC236}">
                      <a16:creationId xmlns:a16="http://schemas.microsoft.com/office/drawing/2014/main" id="{8D154B71-5BEE-E041-13F3-F758EDB2A999}"/>
                    </a:ext>
                  </a:extLst>
                </p14:cNvPr>
                <p14:cNvContentPartPr/>
                <p14:nvPr/>
              </p14:nvContentPartPr>
              <p14:xfrm>
                <a:off x="9621169" y="2885788"/>
                <a:ext cx="96480" cy="14760"/>
              </p14:xfrm>
            </p:contentPart>
          </mc:Choice>
          <mc:Fallback xmlns="">
            <p:pic>
              <p:nvPicPr>
                <p:cNvPr id="318" name="Ink 317">
                  <a:extLst>
                    <a:ext uri="{FF2B5EF4-FFF2-40B4-BE49-F238E27FC236}">
                      <a16:creationId xmlns:a16="http://schemas.microsoft.com/office/drawing/2014/main" id="{8D154B71-5BEE-E041-13F3-F758EDB2A999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9603169" y="2867788"/>
                  <a:ext cx="132120" cy="50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9" name="Group 318">
            <a:extLst>
              <a:ext uri="{FF2B5EF4-FFF2-40B4-BE49-F238E27FC236}">
                <a16:creationId xmlns:a16="http://schemas.microsoft.com/office/drawing/2014/main" id="{BF565BC1-12E5-A729-4E4A-68657EEC8D9D}"/>
              </a:ext>
            </a:extLst>
          </p:cNvPr>
          <p:cNvGrpSpPr/>
          <p:nvPr/>
        </p:nvGrpSpPr>
        <p:grpSpPr>
          <a:xfrm>
            <a:off x="10079467" y="2959428"/>
            <a:ext cx="892440" cy="295920"/>
            <a:chOff x="1554009" y="192673"/>
            <a:chExt cx="892440" cy="295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C95D3AE4-9E8B-EB06-A0F7-C7E3D89952B2}"/>
                    </a:ext>
                  </a:extLst>
                </p14:cNvPr>
                <p14:cNvContentPartPr/>
                <p14:nvPr/>
              </p14:nvContentPartPr>
              <p14:xfrm>
                <a:off x="1612329" y="201673"/>
                <a:ext cx="46440" cy="264240"/>
              </p14:xfrm>
            </p:contentPart>
          </mc:Choice>
          <mc:Fallback xmlns=""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C95D3AE4-9E8B-EB06-A0F7-C7E3D89952B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594188" y="183673"/>
                  <a:ext cx="82358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98DD31A0-0350-03E9-164E-C958D8346486}"/>
                    </a:ext>
                  </a:extLst>
                </p14:cNvPr>
                <p14:cNvContentPartPr/>
                <p14:nvPr/>
              </p14:nvContentPartPr>
              <p14:xfrm>
                <a:off x="1554009" y="352153"/>
                <a:ext cx="142920" cy="21240"/>
              </p14:xfrm>
            </p:contentPart>
          </mc:Choice>
          <mc:Fallback xmlns=""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98DD31A0-0350-03E9-164E-C958D834648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536009" y="334453"/>
                  <a:ext cx="178560" cy="562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322" name="Ink 321">
                  <a:extLst>
                    <a:ext uri="{FF2B5EF4-FFF2-40B4-BE49-F238E27FC236}">
                      <a16:creationId xmlns:a16="http://schemas.microsoft.com/office/drawing/2014/main" id="{9BD1D7AF-C18D-9217-770E-4C4C5850B0CE}"/>
                    </a:ext>
                  </a:extLst>
                </p14:cNvPr>
                <p14:cNvContentPartPr/>
                <p14:nvPr/>
              </p14:nvContentPartPr>
              <p14:xfrm>
                <a:off x="1712049" y="367273"/>
                <a:ext cx="112680" cy="96840"/>
              </p14:xfrm>
            </p:contentPart>
          </mc:Choice>
          <mc:Fallback xmlns="">
            <p:pic>
              <p:nvPicPr>
                <p:cNvPr id="322" name="Ink 321">
                  <a:extLst>
                    <a:ext uri="{FF2B5EF4-FFF2-40B4-BE49-F238E27FC236}">
                      <a16:creationId xmlns:a16="http://schemas.microsoft.com/office/drawing/2014/main" id="{9BD1D7AF-C18D-9217-770E-4C4C5850B0C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694106" y="349273"/>
                  <a:ext cx="148206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323" name="Ink 322">
                  <a:extLst>
                    <a:ext uri="{FF2B5EF4-FFF2-40B4-BE49-F238E27FC236}">
                      <a16:creationId xmlns:a16="http://schemas.microsoft.com/office/drawing/2014/main" id="{88C54803-CFCD-B944-C39E-56329BBECC4E}"/>
                    </a:ext>
                  </a:extLst>
                </p14:cNvPr>
                <p14:cNvContentPartPr/>
                <p14:nvPr/>
              </p14:nvContentPartPr>
              <p14:xfrm>
                <a:off x="1743009" y="369793"/>
                <a:ext cx="142920" cy="91800"/>
              </p14:xfrm>
            </p:contentPart>
          </mc:Choice>
          <mc:Fallback xmlns="">
            <p:pic>
              <p:nvPicPr>
                <p:cNvPr id="323" name="Ink 322">
                  <a:extLst>
                    <a:ext uri="{FF2B5EF4-FFF2-40B4-BE49-F238E27FC236}">
                      <a16:creationId xmlns:a16="http://schemas.microsoft.com/office/drawing/2014/main" id="{88C54803-CFCD-B944-C39E-56329BBECC4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725009" y="351863"/>
                  <a:ext cx="178560" cy="12730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324" name="Ink 323">
                  <a:extLst>
                    <a:ext uri="{FF2B5EF4-FFF2-40B4-BE49-F238E27FC236}">
                      <a16:creationId xmlns:a16="http://schemas.microsoft.com/office/drawing/2014/main" id="{CB3B1C06-357F-B981-7682-98B47DEE24F0}"/>
                    </a:ext>
                  </a:extLst>
                </p14:cNvPr>
                <p14:cNvContentPartPr/>
                <p14:nvPr/>
              </p14:nvContentPartPr>
              <p14:xfrm>
                <a:off x="1896729" y="347833"/>
                <a:ext cx="150120" cy="140760"/>
              </p14:xfrm>
            </p:contentPart>
          </mc:Choice>
          <mc:Fallback xmlns="">
            <p:pic>
              <p:nvPicPr>
                <p:cNvPr id="324" name="Ink 323">
                  <a:extLst>
                    <a:ext uri="{FF2B5EF4-FFF2-40B4-BE49-F238E27FC236}">
                      <a16:creationId xmlns:a16="http://schemas.microsoft.com/office/drawing/2014/main" id="{CB3B1C06-357F-B981-7682-98B47DEE24F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878772" y="329833"/>
                  <a:ext cx="185675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325" name="Ink 324">
                  <a:extLst>
                    <a:ext uri="{FF2B5EF4-FFF2-40B4-BE49-F238E27FC236}">
                      <a16:creationId xmlns:a16="http://schemas.microsoft.com/office/drawing/2014/main" id="{81C24F04-476E-437B-3E44-DA7A7A03C79C}"/>
                    </a:ext>
                  </a:extLst>
                </p14:cNvPr>
                <p14:cNvContentPartPr/>
                <p14:nvPr/>
              </p14:nvContentPartPr>
              <p14:xfrm>
                <a:off x="2119209" y="192673"/>
                <a:ext cx="18720" cy="243000"/>
              </p14:xfrm>
            </p:contentPart>
          </mc:Choice>
          <mc:Fallback xmlns="">
            <p:pic>
              <p:nvPicPr>
                <p:cNvPr id="325" name="Ink 324">
                  <a:extLst>
                    <a:ext uri="{FF2B5EF4-FFF2-40B4-BE49-F238E27FC236}">
                      <a16:creationId xmlns:a16="http://schemas.microsoft.com/office/drawing/2014/main" id="{81C24F04-476E-437B-3E44-DA7A7A03C79C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101209" y="174673"/>
                  <a:ext cx="5436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326" name="Ink 325">
                  <a:extLst>
                    <a:ext uri="{FF2B5EF4-FFF2-40B4-BE49-F238E27FC236}">
                      <a16:creationId xmlns:a16="http://schemas.microsoft.com/office/drawing/2014/main" id="{66BD7A3F-805B-1C1D-CF49-CB555FB35907}"/>
                    </a:ext>
                  </a:extLst>
                </p14:cNvPr>
                <p14:cNvContentPartPr/>
                <p14:nvPr/>
              </p14:nvContentPartPr>
              <p14:xfrm>
                <a:off x="2130009" y="290233"/>
                <a:ext cx="124920" cy="123120"/>
              </p14:xfrm>
            </p:contentPart>
          </mc:Choice>
          <mc:Fallback xmlns="">
            <p:pic>
              <p:nvPicPr>
                <p:cNvPr id="326" name="Ink 325">
                  <a:extLst>
                    <a:ext uri="{FF2B5EF4-FFF2-40B4-BE49-F238E27FC236}">
                      <a16:creationId xmlns:a16="http://schemas.microsoft.com/office/drawing/2014/main" id="{66BD7A3F-805B-1C1D-CF49-CB555FB35907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112009" y="272233"/>
                  <a:ext cx="16056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327" name="Ink 326">
                  <a:extLst>
                    <a:ext uri="{FF2B5EF4-FFF2-40B4-BE49-F238E27FC236}">
                      <a16:creationId xmlns:a16="http://schemas.microsoft.com/office/drawing/2014/main" id="{319828B1-566D-18C7-1F71-094425BD681D}"/>
                    </a:ext>
                  </a:extLst>
                </p14:cNvPr>
                <p14:cNvContentPartPr/>
                <p14:nvPr/>
              </p14:nvContentPartPr>
              <p14:xfrm>
                <a:off x="2304249" y="290953"/>
                <a:ext cx="142200" cy="164160"/>
              </p14:xfrm>
            </p:contentPart>
          </mc:Choice>
          <mc:Fallback xmlns="">
            <p:pic>
              <p:nvPicPr>
                <p:cNvPr id="327" name="Ink 326">
                  <a:extLst>
                    <a:ext uri="{FF2B5EF4-FFF2-40B4-BE49-F238E27FC236}">
                      <a16:creationId xmlns:a16="http://schemas.microsoft.com/office/drawing/2014/main" id="{319828B1-566D-18C7-1F71-094425BD681D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286294" y="272953"/>
                  <a:ext cx="177750" cy="199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8" name="Group 327">
            <a:extLst>
              <a:ext uri="{FF2B5EF4-FFF2-40B4-BE49-F238E27FC236}">
                <a16:creationId xmlns:a16="http://schemas.microsoft.com/office/drawing/2014/main" id="{46904F6C-251B-D6C4-7DB4-8FB49EBF2AFC}"/>
              </a:ext>
            </a:extLst>
          </p:cNvPr>
          <p:cNvGrpSpPr/>
          <p:nvPr/>
        </p:nvGrpSpPr>
        <p:grpSpPr>
          <a:xfrm>
            <a:off x="9111945" y="2903980"/>
            <a:ext cx="292320" cy="439560"/>
            <a:chOff x="8912316" y="2761044"/>
            <a:chExt cx="292320" cy="439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329" name="Ink 328">
                  <a:extLst>
                    <a:ext uri="{FF2B5EF4-FFF2-40B4-BE49-F238E27FC236}">
                      <a16:creationId xmlns:a16="http://schemas.microsoft.com/office/drawing/2014/main" id="{1F53976F-FDF1-063D-DB1F-AAA3EB73B8B1}"/>
                    </a:ext>
                  </a:extLst>
                </p14:cNvPr>
                <p14:cNvContentPartPr/>
                <p14:nvPr/>
              </p14:nvContentPartPr>
              <p14:xfrm>
                <a:off x="8912316" y="2761044"/>
                <a:ext cx="156240" cy="333720"/>
              </p14:xfrm>
            </p:contentPart>
          </mc:Choice>
          <mc:Fallback xmlns="">
            <p:pic>
              <p:nvPicPr>
                <p:cNvPr id="329" name="Ink 328">
                  <a:extLst>
                    <a:ext uri="{FF2B5EF4-FFF2-40B4-BE49-F238E27FC236}">
                      <a16:creationId xmlns:a16="http://schemas.microsoft.com/office/drawing/2014/main" id="{1F53976F-FDF1-063D-DB1F-AAA3EB73B8B1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8894274" y="2743044"/>
                  <a:ext cx="191962" cy="36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C6C37F61-E3A9-5E5C-DACE-77D12D64E490}"/>
                    </a:ext>
                  </a:extLst>
                </p14:cNvPr>
                <p14:cNvContentPartPr/>
                <p14:nvPr/>
              </p14:nvContentPartPr>
              <p14:xfrm>
                <a:off x="9148836" y="3060924"/>
                <a:ext cx="55800" cy="139680"/>
              </p14:xfrm>
            </p:contentPart>
          </mc:Choice>
          <mc:Fallback xmlns=""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C6C37F61-E3A9-5E5C-DACE-77D12D64E490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9130951" y="3042924"/>
                  <a:ext cx="91212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331" name="Ink 330">
                  <a:extLst>
                    <a:ext uri="{FF2B5EF4-FFF2-40B4-BE49-F238E27FC236}">
                      <a16:creationId xmlns:a16="http://schemas.microsoft.com/office/drawing/2014/main" id="{4493D49D-D863-90D2-6D82-C63D28AD617E}"/>
                    </a:ext>
                  </a:extLst>
                </p14:cNvPr>
                <p14:cNvContentPartPr/>
                <p14:nvPr/>
              </p14:nvContentPartPr>
              <p14:xfrm>
                <a:off x="9182676" y="2910084"/>
                <a:ext cx="360" cy="360"/>
              </p14:xfrm>
            </p:contentPart>
          </mc:Choice>
          <mc:Fallback xmlns="">
            <p:pic>
              <p:nvPicPr>
                <p:cNvPr id="331" name="Ink 330">
                  <a:extLst>
                    <a:ext uri="{FF2B5EF4-FFF2-40B4-BE49-F238E27FC236}">
                      <a16:creationId xmlns:a16="http://schemas.microsoft.com/office/drawing/2014/main" id="{4493D49D-D863-90D2-6D82-C63D28AD617E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9164676" y="289208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C21F0F82-6BE2-6E7A-796B-F8F4D1276FC0}"/>
              </a:ext>
            </a:extLst>
          </p:cNvPr>
          <p:cNvGrpSpPr/>
          <p:nvPr/>
        </p:nvGrpSpPr>
        <p:grpSpPr>
          <a:xfrm>
            <a:off x="5102912" y="1353711"/>
            <a:ext cx="380880" cy="199440"/>
            <a:chOff x="3308262" y="1247189"/>
            <a:chExt cx="380880" cy="19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333" name="Ink 332">
                  <a:extLst>
                    <a:ext uri="{FF2B5EF4-FFF2-40B4-BE49-F238E27FC236}">
                      <a16:creationId xmlns:a16="http://schemas.microsoft.com/office/drawing/2014/main" id="{6388BD0E-9FD7-9345-0712-F8ED2386B7ED}"/>
                    </a:ext>
                  </a:extLst>
                </p14:cNvPr>
                <p14:cNvContentPartPr/>
                <p14:nvPr/>
              </p14:nvContentPartPr>
              <p14:xfrm>
                <a:off x="3308262" y="1268069"/>
                <a:ext cx="121680" cy="178560"/>
              </p14:xfrm>
            </p:contentPart>
          </mc:Choice>
          <mc:Fallback xmlns="">
            <p:pic>
              <p:nvPicPr>
                <p:cNvPr id="333" name="Ink 332">
                  <a:extLst>
                    <a:ext uri="{FF2B5EF4-FFF2-40B4-BE49-F238E27FC236}">
                      <a16:creationId xmlns:a16="http://schemas.microsoft.com/office/drawing/2014/main" id="{6388BD0E-9FD7-9345-0712-F8ED2386B7ED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290262" y="1250069"/>
                  <a:ext cx="15732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334" name="Ink 333">
                  <a:extLst>
                    <a:ext uri="{FF2B5EF4-FFF2-40B4-BE49-F238E27FC236}">
                      <a16:creationId xmlns:a16="http://schemas.microsoft.com/office/drawing/2014/main" id="{F9A38CAE-6102-5C5C-AA77-AF12438E433B}"/>
                    </a:ext>
                  </a:extLst>
                </p14:cNvPr>
                <p14:cNvContentPartPr/>
                <p14:nvPr/>
              </p14:nvContentPartPr>
              <p14:xfrm>
                <a:off x="3493662" y="1254749"/>
                <a:ext cx="123480" cy="150120"/>
              </p14:xfrm>
            </p:contentPart>
          </mc:Choice>
          <mc:Fallback xmlns="">
            <p:pic>
              <p:nvPicPr>
                <p:cNvPr id="334" name="Ink 333">
                  <a:extLst>
                    <a:ext uri="{FF2B5EF4-FFF2-40B4-BE49-F238E27FC236}">
                      <a16:creationId xmlns:a16="http://schemas.microsoft.com/office/drawing/2014/main" id="{F9A38CAE-6102-5C5C-AA77-AF12438E433B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3475662" y="1236749"/>
                  <a:ext cx="15912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8D9C1DA6-85C9-F6BF-01EE-65C44AAB6E1E}"/>
                    </a:ext>
                  </a:extLst>
                </p14:cNvPr>
                <p14:cNvContentPartPr/>
                <p14:nvPr/>
              </p14:nvContentPartPr>
              <p14:xfrm>
                <a:off x="3619662" y="1247189"/>
                <a:ext cx="69480" cy="135360"/>
              </p14:xfrm>
            </p:contentPart>
          </mc:Choice>
          <mc:Fallback xmlns=""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8D9C1DA6-85C9-F6BF-01EE-65C44AAB6E1E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601662" y="1229189"/>
                  <a:ext cx="105120" cy="171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336" name="Ink 335">
                <a:extLst>
                  <a:ext uri="{FF2B5EF4-FFF2-40B4-BE49-F238E27FC236}">
                    <a16:creationId xmlns:a16="http://schemas.microsoft.com/office/drawing/2014/main" id="{203A603B-2AF2-FD0A-E980-0FE873534D7C}"/>
                  </a:ext>
                </a:extLst>
              </p14:cNvPr>
              <p14:cNvContentPartPr/>
              <p14:nvPr/>
            </p14:nvContentPartPr>
            <p14:xfrm>
              <a:off x="5538872" y="1332471"/>
              <a:ext cx="97920" cy="142200"/>
            </p14:xfrm>
          </p:contentPart>
        </mc:Choice>
        <mc:Fallback xmlns="">
          <p:pic>
            <p:nvPicPr>
              <p:cNvPr id="336" name="Ink 335">
                <a:extLst>
                  <a:ext uri="{FF2B5EF4-FFF2-40B4-BE49-F238E27FC236}">
                    <a16:creationId xmlns:a16="http://schemas.microsoft.com/office/drawing/2014/main" id="{203A603B-2AF2-FD0A-E980-0FE873534D7C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520806" y="1314471"/>
                <a:ext cx="133692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337" name="Ink 336">
                <a:extLst>
                  <a:ext uri="{FF2B5EF4-FFF2-40B4-BE49-F238E27FC236}">
                    <a16:creationId xmlns:a16="http://schemas.microsoft.com/office/drawing/2014/main" id="{36367CD4-24F8-DBF9-9BFB-AFC313404015}"/>
                  </a:ext>
                </a:extLst>
              </p14:cNvPr>
              <p14:cNvContentPartPr/>
              <p14:nvPr/>
            </p14:nvContentPartPr>
            <p14:xfrm>
              <a:off x="5716352" y="1158951"/>
              <a:ext cx="92160" cy="329400"/>
            </p14:xfrm>
          </p:contentPart>
        </mc:Choice>
        <mc:Fallback xmlns="">
          <p:pic>
            <p:nvPicPr>
              <p:cNvPr id="337" name="Ink 336">
                <a:extLst>
                  <a:ext uri="{FF2B5EF4-FFF2-40B4-BE49-F238E27FC236}">
                    <a16:creationId xmlns:a16="http://schemas.microsoft.com/office/drawing/2014/main" id="{36367CD4-24F8-DBF9-9BFB-AFC313404015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698352" y="1140951"/>
                <a:ext cx="127800" cy="365040"/>
              </a:xfrm>
              <a:prstGeom prst="rect">
                <a:avLst/>
              </a:prstGeom>
            </p:spPr>
          </p:pic>
        </mc:Fallback>
      </mc:AlternateContent>
      <p:grpSp>
        <p:nvGrpSpPr>
          <p:cNvPr id="338" name="Group 337">
            <a:extLst>
              <a:ext uri="{FF2B5EF4-FFF2-40B4-BE49-F238E27FC236}">
                <a16:creationId xmlns:a16="http://schemas.microsoft.com/office/drawing/2014/main" id="{4D1558B9-C029-ADF3-5E63-9BE4F3961CAF}"/>
              </a:ext>
            </a:extLst>
          </p:cNvPr>
          <p:cNvGrpSpPr/>
          <p:nvPr/>
        </p:nvGrpSpPr>
        <p:grpSpPr>
          <a:xfrm>
            <a:off x="5975616" y="1218780"/>
            <a:ext cx="700920" cy="295920"/>
            <a:chOff x="1554009" y="192673"/>
            <a:chExt cx="700920" cy="295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339" name="Ink 338">
                  <a:extLst>
                    <a:ext uri="{FF2B5EF4-FFF2-40B4-BE49-F238E27FC236}">
                      <a16:creationId xmlns:a16="http://schemas.microsoft.com/office/drawing/2014/main" id="{7EB021D1-5696-3B22-DE16-34877442D8F7}"/>
                    </a:ext>
                  </a:extLst>
                </p14:cNvPr>
                <p14:cNvContentPartPr/>
                <p14:nvPr/>
              </p14:nvContentPartPr>
              <p14:xfrm>
                <a:off x="1612329" y="201673"/>
                <a:ext cx="46440" cy="264240"/>
              </p14:xfrm>
            </p:contentPart>
          </mc:Choice>
          <mc:Fallback xmlns="">
            <p:pic>
              <p:nvPicPr>
                <p:cNvPr id="339" name="Ink 338">
                  <a:extLst>
                    <a:ext uri="{FF2B5EF4-FFF2-40B4-BE49-F238E27FC236}">
                      <a16:creationId xmlns:a16="http://schemas.microsoft.com/office/drawing/2014/main" id="{7EB021D1-5696-3B22-DE16-34877442D8F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594188" y="183673"/>
                  <a:ext cx="82358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340" name="Ink 339">
                  <a:extLst>
                    <a:ext uri="{FF2B5EF4-FFF2-40B4-BE49-F238E27FC236}">
                      <a16:creationId xmlns:a16="http://schemas.microsoft.com/office/drawing/2014/main" id="{FBCB38AA-EECA-74E8-67EC-BC8446BBFED6}"/>
                    </a:ext>
                  </a:extLst>
                </p14:cNvPr>
                <p14:cNvContentPartPr/>
                <p14:nvPr/>
              </p14:nvContentPartPr>
              <p14:xfrm>
                <a:off x="1554009" y="352153"/>
                <a:ext cx="142920" cy="21240"/>
              </p14:xfrm>
            </p:contentPart>
          </mc:Choice>
          <mc:Fallback xmlns="">
            <p:pic>
              <p:nvPicPr>
                <p:cNvPr id="340" name="Ink 339">
                  <a:extLst>
                    <a:ext uri="{FF2B5EF4-FFF2-40B4-BE49-F238E27FC236}">
                      <a16:creationId xmlns:a16="http://schemas.microsoft.com/office/drawing/2014/main" id="{FBCB38AA-EECA-74E8-67EC-BC8446BBFED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536009" y="334453"/>
                  <a:ext cx="178560" cy="562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341" name="Ink 340">
                  <a:extLst>
                    <a:ext uri="{FF2B5EF4-FFF2-40B4-BE49-F238E27FC236}">
                      <a16:creationId xmlns:a16="http://schemas.microsoft.com/office/drawing/2014/main" id="{27F5FA09-085D-DBDC-1EBF-31C8981133BF}"/>
                    </a:ext>
                  </a:extLst>
                </p14:cNvPr>
                <p14:cNvContentPartPr/>
                <p14:nvPr/>
              </p14:nvContentPartPr>
              <p14:xfrm>
                <a:off x="1712049" y="367273"/>
                <a:ext cx="112680" cy="96840"/>
              </p14:xfrm>
            </p:contentPart>
          </mc:Choice>
          <mc:Fallback xmlns="">
            <p:pic>
              <p:nvPicPr>
                <p:cNvPr id="341" name="Ink 340">
                  <a:extLst>
                    <a:ext uri="{FF2B5EF4-FFF2-40B4-BE49-F238E27FC236}">
                      <a16:creationId xmlns:a16="http://schemas.microsoft.com/office/drawing/2014/main" id="{27F5FA09-085D-DBDC-1EBF-31C8981133B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694106" y="349273"/>
                  <a:ext cx="148206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342" name="Ink 341">
                  <a:extLst>
                    <a:ext uri="{FF2B5EF4-FFF2-40B4-BE49-F238E27FC236}">
                      <a16:creationId xmlns:a16="http://schemas.microsoft.com/office/drawing/2014/main" id="{152A4667-E147-4098-9CD4-851F7B62080C}"/>
                    </a:ext>
                  </a:extLst>
                </p14:cNvPr>
                <p14:cNvContentPartPr/>
                <p14:nvPr/>
              </p14:nvContentPartPr>
              <p14:xfrm>
                <a:off x="1743009" y="369793"/>
                <a:ext cx="142920" cy="91800"/>
              </p14:xfrm>
            </p:contentPart>
          </mc:Choice>
          <mc:Fallback xmlns="">
            <p:pic>
              <p:nvPicPr>
                <p:cNvPr id="342" name="Ink 341">
                  <a:extLst>
                    <a:ext uri="{FF2B5EF4-FFF2-40B4-BE49-F238E27FC236}">
                      <a16:creationId xmlns:a16="http://schemas.microsoft.com/office/drawing/2014/main" id="{152A4667-E147-4098-9CD4-851F7B62080C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725009" y="351863"/>
                  <a:ext cx="178560" cy="12730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343" name="Ink 342">
                  <a:extLst>
                    <a:ext uri="{FF2B5EF4-FFF2-40B4-BE49-F238E27FC236}">
                      <a16:creationId xmlns:a16="http://schemas.microsoft.com/office/drawing/2014/main" id="{47DDB936-77FD-1024-11B1-210706515DD9}"/>
                    </a:ext>
                  </a:extLst>
                </p14:cNvPr>
                <p14:cNvContentPartPr/>
                <p14:nvPr/>
              </p14:nvContentPartPr>
              <p14:xfrm>
                <a:off x="1896729" y="347833"/>
                <a:ext cx="150120" cy="140760"/>
              </p14:xfrm>
            </p:contentPart>
          </mc:Choice>
          <mc:Fallback xmlns="">
            <p:pic>
              <p:nvPicPr>
                <p:cNvPr id="343" name="Ink 342">
                  <a:extLst>
                    <a:ext uri="{FF2B5EF4-FFF2-40B4-BE49-F238E27FC236}">
                      <a16:creationId xmlns:a16="http://schemas.microsoft.com/office/drawing/2014/main" id="{47DDB936-77FD-1024-11B1-210706515DD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878772" y="329833"/>
                  <a:ext cx="185675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344" name="Ink 343">
                  <a:extLst>
                    <a:ext uri="{FF2B5EF4-FFF2-40B4-BE49-F238E27FC236}">
                      <a16:creationId xmlns:a16="http://schemas.microsoft.com/office/drawing/2014/main" id="{9944841E-822A-7B51-C8E0-ED22057A8EBD}"/>
                    </a:ext>
                  </a:extLst>
                </p14:cNvPr>
                <p14:cNvContentPartPr/>
                <p14:nvPr/>
              </p14:nvContentPartPr>
              <p14:xfrm>
                <a:off x="2119209" y="192673"/>
                <a:ext cx="18720" cy="243000"/>
              </p14:xfrm>
            </p:contentPart>
          </mc:Choice>
          <mc:Fallback xmlns="">
            <p:pic>
              <p:nvPicPr>
                <p:cNvPr id="344" name="Ink 343">
                  <a:extLst>
                    <a:ext uri="{FF2B5EF4-FFF2-40B4-BE49-F238E27FC236}">
                      <a16:creationId xmlns:a16="http://schemas.microsoft.com/office/drawing/2014/main" id="{9944841E-822A-7B51-C8E0-ED22057A8EB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101209" y="174673"/>
                  <a:ext cx="5436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345" name="Ink 344">
                  <a:extLst>
                    <a:ext uri="{FF2B5EF4-FFF2-40B4-BE49-F238E27FC236}">
                      <a16:creationId xmlns:a16="http://schemas.microsoft.com/office/drawing/2014/main" id="{5AC332A1-E24C-B85C-55A9-E445C4D739DB}"/>
                    </a:ext>
                  </a:extLst>
                </p14:cNvPr>
                <p14:cNvContentPartPr/>
                <p14:nvPr/>
              </p14:nvContentPartPr>
              <p14:xfrm>
                <a:off x="2130009" y="290233"/>
                <a:ext cx="124920" cy="123120"/>
              </p14:xfrm>
            </p:contentPart>
          </mc:Choice>
          <mc:Fallback xmlns="">
            <p:pic>
              <p:nvPicPr>
                <p:cNvPr id="345" name="Ink 344">
                  <a:extLst>
                    <a:ext uri="{FF2B5EF4-FFF2-40B4-BE49-F238E27FC236}">
                      <a16:creationId xmlns:a16="http://schemas.microsoft.com/office/drawing/2014/main" id="{5AC332A1-E24C-B85C-55A9-E445C4D739DB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112009" y="272233"/>
                  <a:ext cx="160560" cy="158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9E88D7C3-9367-2E2A-6739-F6ADFFAC92C6}"/>
              </a:ext>
            </a:extLst>
          </p:cNvPr>
          <p:cNvGrpSpPr/>
          <p:nvPr/>
        </p:nvGrpSpPr>
        <p:grpSpPr>
          <a:xfrm rot="406711">
            <a:off x="5726404" y="1832996"/>
            <a:ext cx="1203480" cy="404280"/>
            <a:chOff x="303549" y="885713"/>
            <a:chExt cx="1203480" cy="40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347" name="Ink 346">
                  <a:extLst>
                    <a:ext uri="{FF2B5EF4-FFF2-40B4-BE49-F238E27FC236}">
                      <a16:creationId xmlns:a16="http://schemas.microsoft.com/office/drawing/2014/main" id="{7B461247-08F7-AF93-EB13-7FB4ABE08FEA}"/>
                    </a:ext>
                  </a:extLst>
                </p14:cNvPr>
                <p14:cNvContentPartPr/>
                <p14:nvPr/>
              </p14:nvContentPartPr>
              <p14:xfrm>
                <a:off x="303549" y="1118993"/>
                <a:ext cx="240120" cy="171000"/>
              </p14:xfrm>
            </p:contentPart>
          </mc:Choice>
          <mc:Fallback xmlns="">
            <p:pic>
              <p:nvPicPr>
                <p:cNvPr id="347" name="Ink 346">
                  <a:extLst>
                    <a:ext uri="{FF2B5EF4-FFF2-40B4-BE49-F238E27FC236}">
                      <a16:creationId xmlns:a16="http://schemas.microsoft.com/office/drawing/2014/main" id="{7B461247-08F7-AF93-EB13-7FB4ABE08FEA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85549" y="1100993"/>
                  <a:ext cx="27576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348" name="Ink 347">
                  <a:extLst>
                    <a:ext uri="{FF2B5EF4-FFF2-40B4-BE49-F238E27FC236}">
                      <a16:creationId xmlns:a16="http://schemas.microsoft.com/office/drawing/2014/main" id="{D4798DFC-715B-A75F-9066-0AD92611737E}"/>
                    </a:ext>
                  </a:extLst>
                </p14:cNvPr>
                <p14:cNvContentPartPr/>
                <p14:nvPr/>
              </p14:nvContentPartPr>
              <p14:xfrm>
                <a:off x="628989" y="1121513"/>
                <a:ext cx="159120" cy="129600"/>
              </p14:xfrm>
            </p:contentPart>
          </mc:Choice>
          <mc:Fallback xmlns="">
            <p:pic>
              <p:nvPicPr>
                <p:cNvPr id="348" name="Ink 347">
                  <a:extLst>
                    <a:ext uri="{FF2B5EF4-FFF2-40B4-BE49-F238E27FC236}">
                      <a16:creationId xmlns:a16="http://schemas.microsoft.com/office/drawing/2014/main" id="{D4798DFC-715B-A75F-9066-0AD92611737E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10989" y="1103513"/>
                  <a:ext cx="19476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4B92B153-2011-EBCF-F92B-810150E59E16}"/>
                    </a:ext>
                  </a:extLst>
                </p14:cNvPr>
                <p14:cNvContentPartPr/>
                <p14:nvPr/>
              </p14:nvContentPartPr>
              <p14:xfrm>
                <a:off x="871269" y="1063553"/>
                <a:ext cx="168840" cy="178200"/>
              </p14:xfrm>
            </p:contentPart>
          </mc:Choice>
          <mc:Fallback xmlns=""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4B92B153-2011-EBCF-F92B-810150E59E16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853231" y="1045589"/>
                  <a:ext cx="204556" cy="2137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350" name="Ink 349">
                  <a:extLst>
                    <a:ext uri="{FF2B5EF4-FFF2-40B4-BE49-F238E27FC236}">
                      <a16:creationId xmlns:a16="http://schemas.microsoft.com/office/drawing/2014/main" id="{743FB333-70DD-FE77-BEEB-BA3BCE66A294}"/>
                    </a:ext>
                  </a:extLst>
                </p14:cNvPr>
                <p14:cNvContentPartPr/>
                <p14:nvPr/>
              </p14:nvContentPartPr>
              <p14:xfrm>
                <a:off x="1072869" y="885713"/>
                <a:ext cx="23040" cy="262440"/>
              </p14:xfrm>
            </p:contentPart>
          </mc:Choice>
          <mc:Fallback xmlns="">
            <p:pic>
              <p:nvPicPr>
                <p:cNvPr id="350" name="Ink 349">
                  <a:extLst>
                    <a:ext uri="{FF2B5EF4-FFF2-40B4-BE49-F238E27FC236}">
                      <a16:creationId xmlns:a16="http://schemas.microsoft.com/office/drawing/2014/main" id="{743FB333-70DD-FE77-BEEB-BA3BCE66A294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054869" y="867713"/>
                  <a:ext cx="5868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351" name="Ink 350">
                  <a:extLst>
                    <a:ext uri="{FF2B5EF4-FFF2-40B4-BE49-F238E27FC236}">
                      <a16:creationId xmlns:a16="http://schemas.microsoft.com/office/drawing/2014/main" id="{E465AAB7-84E7-BFD5-DCA8-FFCEDDEFEB9A}"/>
                    </a:ext>
                  </a:extLst>
                </p14:cNvPr>
                <p14:cNvContentPartPr/>
                <p14:nvPr/>
              </p14:nvContentPartPr>
              <p14:xfrm>
                <a:off x="1081869" y="990833"/>
                <a:ext cx="108000" cy="173520"/>
              </p14:xfrm>
            </p:contentPart>
          </mc:Choice>
          <mc:Fallback xmlns="">
            <p:pic>
              <p:nvPicPr>
                <p:cNvPr id="351" name="Ink 350">
                  <a:extLst>
                    <a:ext uri="{FF2B5EF4-FFF2-40B4-BE49-F238E27FC236}">
                      <a16:creationId xmlns:a16="http://schemas.microsoft.com/office/drawing/2014/main" id="{E465AAB7-84E7-BFD5-DCA8-FFCEDDEFEB9A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063929" y="972833"/>
                  <a:ext cx="143522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352" name="Ink 351">
                  <a:extLst>
                    <a:ext uri="{FF2B5EF4-FFF2-40B4-BE49-F238E27FC236}">
                      <a16:creationId xmlns:a16="http://schemas.microsoft.com/office/drawing/2014/main" id="{AC0E5DBA-84B6-B99B-A776-ACB0A6EAC8D4}"/>
                    </a:ext>
                  </a:extLst>
                </p14:cNvPr>
                <p14:cNvContentPartPr/>
                <p14:nvPr/>
              </p14:nvContentPartPr>
              <p14:xfrm>
                <a:off x="1225149" y="1022513"/>
                <a:ext cx="281880" cy="154440"/>
              </p14:xfrm>
            </p:contentPart>
          </mc:Choice>
          <mc:Fallback xmlns="">
            <p:pic>
              <p:nvPicPr>
                <p:cNvPr id="352" name="Ink 351">
                  <a:extLst>
                    <a:ext uri="{FF2B5EF4-FFF2-40B4-BE49-F238E27FC236}">
                      <a16:creationId xmlns:a16="http://schemas.microsoft.com/office/drawing/2014/main" id="{AC0E5DBA-84B6-B99B-A776-ACB0A6EAC8D4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207149" y="1004513"/>
                  <a:ext cx="317520" cy="1900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54" name="Picture 353">
            <a:extLst>
              <a:ext uri="{FF2B5EF4-FFF2-40B4-BE49-F238E27FC236}">
                <a16:creationId xmlns:a16="http://schemas.microsoft.com/office/drawing/2014/main" id="{BE691A0F-2742-8D6E-28DD-843DDF12F8CB}"/>
              </a:ext>
            </a:extLst>
          </p:cNvPr>
          <p:cNvPicPr>
            <a:picLocks noChangeAspect="1"/>
          </p:cNvPicPr>
          <p:nvPr/>
        </p:nvPicPr>
        <p:blipFill>
          <a:blip r:embed="rId184"/>
          <a:stretch>
            <a:fillRect/>
          </a:stretch>
        </p:blipFill>
        <p:spPr>
          <a:xfrm>
            <a:off x="7963381" y="1732754"/>
            <a:ext cx="1365622" cy="451143"/>
          </a:xfrm>
          <a:prstGeom prst="rect">
            <a:avLst/>
          </a:prstGeom>
        </p:spPr>
      </p:pic>
      <p:grpSp>
        <p:nvGrpSpPr>
          <p:cNvPr id="355" name="Group 354">
            <a:extLst>
              <a:ext uri="{FF2B5EF4-FFF2-40B4-BE49-F238E27FC236}">
                <a16:creationId xmlns:a16="http://schemas.microsoft.com/office/drawing/2014/main" id="{8D4ED0AB-2DEA-5E1E-0273-6EDE9B45C081}"/>
              </a:ext>
            </a:extLst>
          </p:cNvPr>
          <p:cNvGrpSpPr/>
          <p:nvPr/>
        </p:nvGrpSpPr>
        <p:grpSpPr>
          <a:xfrm>
            <a:off x="5989737" y="1797385"/>
            <a:ext cx="1866127" cy="962916"/>
            <a:chOff x="3380117" y="724557"/>
            <a:chExt cx="1866127" cy="96291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356" name="Ink 355">
                  <a:extLst>
                    <a:ext uri="{FF2B5EF4-FFF2-40B4-BE49-F238E27FC236}">
                      <a16:creationId xmlns:a16="http://schemas.microsoft.com/office/drawing/2014/main" id="{A8B4131D-9157-E1A8-4F4C-B3665423ABE0}"/>
                    </a:ext>
                  </a:extLst>
                </p14:cNvPr>
                <p14:cNvContentPartPr/>
                <p14:nvPr/>
              </p14:nvContentPartPr>
              <p14:xfrm>
                <a:off x="4949604" y="942357"/>
                <a:ext cx="104040" cy="121680"/>
              </p14:xfrm>
            </p:contentPart>
          </mc:Choice>
          <mc:Fallback xmlns="">
            <p:pic>
              <p:nvPicPr>
                <p:cNvPr id="356" name="Ink 355">
                  <a:extLst>
                    <a:ext uri="{FF2B5EF4-FFF2-40B4-BE49-F238E27FC236}">
                      <a16:creationId xmlns:a16="http://schemas.microsoft.com/office/drawing/2014/main" id="{A8B4131D-9157-E1A8-4F4C-B3665423ABE0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4931604" y="924357"/>
                  <a:ext cx="13968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357" name="Ink 356">
                  <a:extLst>
                    <a:ext uri="{FF2B5EF4-FFF2-40B4-BE49-F238E27FC236}">
                      <a16:creationId xmlns:a16="http://schemas.microsoft.com/office/drawing/2014/main" id="{54EAB4C6-AF6E-9D41-2F5A-B3835131983B}"/>
                    </a:ext>
                  </a:extLst>
                </p14:cNvPr>
                <p14:cNvContentPartPr/>
                <p14:nvPr/>
              </p14:nvContentPartPr>
              <p14:xfrm>
                <a:off x="5120604" y="724557"/>
                <a:ext cx="125640" cy="306720"/>
              </p14:xfrm>
            </p:contentPart>
          </mc:Choice>
          <mc:Fallback xmlns="">
            <p:pic>
              <p:nvPicPr>
                <p:cNvPr id="357" name="Ink 356">
                  <a:extLst>
                    <a:ext uri="{FF2B5EF4-FFF2-40B4-BE49-F238E27FC236}">
                      <a16:creationId xmlns:a16="http://schemas.microsoft.com/office/drawing/2014/main" id="{54EAB4C6-AF6E-9D41-2F5A-B3835131983B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5102655" y="706557"/>
                  <a:ext cx="161178" cy="34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358" name="Ink 357">
                  <a:extLst>
                    <a:ext uri="{FF2B5EF4-FFF2-40B4-BE49-F238E27FC236}">
                      <a16:creationId xmlns:a16="http://schemas.microsoft.com/office/drawing/2014/main" id="{E4DDF265-9499-8831-738C-7F3AEB6B026F}"/>
                    </a:ext>
                  </a:extLst>
                </p14:cNvPr>
                <p14:cNvContentPartPr/>
                <p14:nvPr/>
              </p14:nvContentPartPr>
              <p14:xfrm>
                <a:off x="5061630" y="903465"/>
                <a:ext cx="96120" cy="13680"/>
              </p14:xfrm>
            </p:contentPart>
          </mc:Choice>
          <mc:Fallback xmlns="">
            <p:pic>
              <p:nvPicPr>
                <p:cNvPr id="358" name="Ink 357">
                  <a:extLst>
                    <a:ext uri="{FF2B5EF4-FFF2-40B4-BE49-F238E27FC236}">
                      <a16:creationId xmlns:a16="http://schemas.microsoft.com/office/drawing/2014/main" id="{E4DDF265-9499-8831-738C-7F3AEB6B026F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5043630" y="885465"/>
                  <a:ext cx="13176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359" name="Ink 358">
                  <a:extLst>
                    <a:ext uri="{FF2B5EF4-FFF2-40B4-BE49-F238E27FC236}">
                      <a16:creationId xmlns:a16="http://schemas.microsoft.com/office/drawing/2014/main" id="{F1B090F6-8EB9-2AB8-572D-9621A9A091DD}"/>
                    </a:ext>
                  </a:extLst>
                </p14:cNvPr>
                <p14:cNvContentPartPr/>
                <p14:nvPr/>
              </p14:nvContentPartPr>
              <p14:xfrm>
                <a:off x="3380117" y="1389753"/>
                <a:ext cx="214920" cy="297720"/>
              </p14:xfrm>
            </p:contentPart>
          </mc:Choice>
          <mc:Fallback xmlns=""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F1B090F6-8EB9-2AB8-572D-9621A9A091DD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3362117" y="1371731"/>
                  <a:ext cx="250560" cy="333403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60" name="Picture 359">
            <a:extLst>
              <a:ext uri="{FF2B5EF4-FFF2-40B4-BE49-F238E27FC236}">
                <a16:creationId xmlns:a16="http://schemas.microsoft.com/office/drawing/2014/main" id="{45FC85B7-6C9A-B84D-80BC-CA13C8231304}"/>
              </a:ext>
            </a:extLst>
          </p:cNvPr>
          <p:cNvPicPr>
            <a:picLocks noChangeAspect="1"/>
          </p:cNvPicPr>
          <p:nvPr/>
        </p:nvPicPr>
        <p:blipFill>
          <a:blip r:embed="rId194"/>
          <a:stretch>
            <a:fillRect/>
          </a:stretch>
        </p:blipFill>
        <p:spPr>
          <a:xfrm>
            <a:off x="6388177" y="2340783"/>
            <a:ext cx="1987468" cy="49991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1B2BC-4B3C-DF16-17C7-5FF97B4A2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14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372319-D2F6-22B5-4B75-FB3AE2343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95" y="651480"/>
            <a:ext cx="2686968" cy="44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D7D6D1-DD67-5FAA-0CEE-8A713433582D}"/>
              </a:ext>
            </a:extLst>
          </p:cNvPr>
          <p:cNvPicPr>
            <a:picLocks noChangeAspect="1"/>
          </p:cNvPicPr>
          <p:nvPr/>
        </p:nvPicPr>
        <p:blipFill>
          <a:blip r:embed="rId196"/>
          <a:stretch>
            <a:fillRect/>
          </a:stretch>
        </p:blipFill>
        <p:spPr>
          <a:xfrm>
            <a:off x="9065201" y="1092910"/>
            <a:ext cx="518205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1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37" name="Ink 1036">
                <a:extLst>
                  <a:ext uri="{FF2B5EF4-FFF2-40B4-BE49-F238E27FC236}">
                    <a16:creationId xmlns:a16="http://schemas.microsoft.com/office/drawing/2014/main" id="{FB2BFBE0-6172-4C5D-96A1-0D72980DAEF4}"/>
                  </a:ext>
                </a:extLst>
              </p14:cNvPr>
              <p14:cNvContentPartPr/>
              <p14:nvPr/>
            </p14:nvContentPartPr>
            <p14:xfrm>
              <a:off x="3738446" y="4347327"/>
              <a:ext cx="333360" cy="246600"/>
            </p14:xfrm>
          </p:contentPart>
        </mc:Choice>
        <mc:Fallback xmlns="">
          <p:pic>
            <p:nvPicPr>
              <p:cNvPr id="1037" name="Ink 1036">
                <a:extLst>
                  <a:ext uri="{FF2B5EF4-FFF2-40B4-BE49-F238E27FC236}">
                    <a16:creationId xmlns:a16="http://schemas.microsoft.com/office/drawing/2014/main" id="{FB2BFBE0-6172-4C5D-96A1-0D72980DAEF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20446" y="4329301"/>
                <a:ext cx="369000" cy="2822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42" name="Ink 1041">
                <a:extLst>
                  <a:ext uri="{FF2B5EF4-FFF2-40B4-BE49-F238E27FC236}">
                    <a16:creationId xmlns:a16="http://schemas.microsoft.com/office/drawing/2014/main" id="{C1B38A26-7596-4692-827F-409F6387D17C}"/>
                  </a:ext>
                </a:extLst>
              </p14:cNvPr>
              <p14:cNvContentPartPr/>
              <p14:nvPr/>
            </p14:nvContentPartPr>
            <p14:xfrm>
              <a:off x="4135166" y="4359927"/>
              <a:ext cx="107280" cy="227880"/>
            </p14:xfrm>
          </p:contentPart>
        </mc:Choice>
        <mc:Fallback xmlns="">
          <p:pic>
            <p:nvPicPr>
              <p:cNvPr id="1042" name="Ink 1041">
                <a:extLst>
                  <a:ext uri="{FF2B5EF4-FFF2-40B4-BE49-F238E27FC236}">
                    <a16:creationId xmlns:a16="http://schemas.microsoft.com/office/drawing/2014/main" id="{C1B38A26-7596-4692-827F-409F6387D17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17166" y="4341927"/>
                <a:ext cx="142920" cy="26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43" name="Ink 1042">
                <a:extLst>
                  <a:ext uri="{FF2B5EF4-FFF2-40B4-BE49-F238E27FC236}">
                    <a16:creationId xmlns:a16="http://schemas.microsoft.com/office/drawing/2014/main" id="{DA24BC75-E888-4A75-8F99-E2288785C517}"/>
                  </a:ext>
                </a:extLst>
              </p14:cNvPr>
              <p14:cNvContentPartPr/>
              <p14:nvPr/>
            </p14:nvContentPartPr>
            <p14:xfrm>
              <a:off x="4175846" y="4257687"/>
              <a:ext cx="360" cy="360"/>
            </p14:xfrm>
          </p:contentPart>
        </mc:Choice>
        <mc:Fallback xmlns="">
          <p:pic>
            <p:nvPicPr>
              <p:cNvPr id="1043" name="Ink 1042">
                <a:extLst>
                  <a:ext uri="{FF2B5EF4-FFF2-40B4-BE49-F238E27FC236}">
                    <a16:creationId xmlns:a16="http://schemas.microsoft.com/office/drawing/2014/main" id="{DA24BC75-E888-4A75-8F99-E2288785C51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57846" y="4239687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44" name="Ink 1043">
                <a:extLst>
                  <a:ext uri="{FF2B5EF4-FFF2-40B4-BE49-F238E27FC236}">
                    <a16:creationId xmlns:a16="http://schemas.microsoft.com/office/drawing/2014/main" id="{01B58386-6B73-4D40-A6F6-F62AADCAB0B2}"/>
                  </a:ext>
                </a:extLst>
              </p14:cNvPr>
              <p14:cNvContentPartPr/>
              <p14:nvPr/>
            </p14:nvContentPartPr>
            <p14:xfrm>
              <a:off x="4291406" y="4373967"/>
              <a:ext cx="240840" cy="200160"/>
            </p14:xfrm>
          </p:contentPart>
        </mc:Choice>
        <mc:Fallback xmlns="">
          <p:pic>
            <p:nvPicPr>
              <p:cNvPr id="1044" name="Ink 1043">
                <a:extLst>
                  <a:ext uri="{FF2B5EF4-FFF2-40B4-BE49-F238E27FC236}">
                    <a16:creationId xmlns:a16="http://schemas.microsoft.com/office/drawing/2014/main" id="{01B58386-6B73-4D40-A6F6-F62AADCAB0B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273379" y="4355967"/>
                <a:ext cx="276533" cy="235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59" name="Group 1058">
            <a:extLst>
              <a:ext uri="{FF2B5EF4-FFF2-40B4-BE49-F238E27FC236}">
                <a16:creationId xmlns:a16="http://schemas.microsoft.com/office/drawing/2014/main" id="{D61A27F3-8404-419C-A9F9-572A452386B4}"/>
              </a:ext>
            </a:extLst>
          </p:cNvPr>
          <p:cNvGrpSpPr/>
          <p:nvPr/>
        </p:nvGrpSpPr>
        <p:grpSpPr>
          <a:xfrm>
            <a:off x="4714046" y="4131687"/>
            <a:ext cx="599040" cy="408240"/>
            <a:chOff x="4976694" y="2959605"/>
            <a:chExt cx="599040" cy="408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55" name="Ink 1054">
                  <a:extLst>
                    <a:ext uri="{FF2B5EF4-FFF2-40B4-BE49-F238E27FC236}">
                      <a16:creationId xmlns:a16="http://schemas.microsoft.com/office/drawing/2014/main" id="{42BEEB4D-966C-482D-8D87-5FB3FB4C58A3}"/>
                    </a:ext>
                  </a:extLst>
                </p14:cNvPr>
                <p14:cNvContentPartPr/>
                <p14:nvPr/>
              </p14:nvContentPartPr>
              <p14:xfrm>
                <a:off x="5091174" y="2959605"/>
                <a:ext cx="337320" cy="44640"/>
              </p14:xfrm>
            </p:contentPart>
          </mc:Choice>
          <mc:Fallback xmlns="">
            <p:pic>
              <p:nvPicPr>
                <p:cNvPr id="1055" name="Ink 1054">
                  <a:extLst>
                    <a:ext uri="{FF2B5EF4-FFF2-40B4-BE49-F238E27FC236}">
                      <a16:creationId xmlns:a16="http://schemas.microsoft.com/office/drawing/2014/main" id="{42BEEB4D-966C-482D-8D87-5FB3FB4C58A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073174" y="2941605"/>
                  <a:ext cx="37296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57" name="Ink 1056">
                  <a:extLst>
                    <a:ext uri="{FF2B5EF4-FFF2-40B4-BE49-F238E27FC236}">
                      <a16:creationId xmlns:a16="http://schemas.microsoft.com/office/drawing/2014/main" id="{63513235-F0E2-4724-B716-5C7C610107DE}"/>
                    </a:ext>
                  </a:extLst>
                </p14:cNvPr>
                <p14:cNvContentPartPr/>
                <p14:nvPr/>
              </p14:nvContentPartPr>
              <p14:xfrm>
                <a:off x="4976694" y="3052485"/>
                <a:ext cx="599040" cy="315360"/>
              </p14:xfrm>
            </p:contentPart>
          </mc:Choice>
          <mc:Fallback xmlns="">
            <p:pic>
              <p:nvPicPr>
                <p:cNvPr id="1057" name="Ink 1056">
                  <a:extLst>
                    <a:ext uri="{FF2B5EF4-FFF2-40B4-BE49-F238E27FC236}">
                      <a16:creationId xmlns:a16="http://schemas.microsoft.com/office/drawing/2014/main" id="{63513235-F0E2-4724-B716-5C7C610107D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958694" y="3034485"/>
                  <a:ext cx="634680" cy="35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58" name="Ink 1057">
                  <a:extLst>
                    <a:ext uri="{FF2B5EF4-FFF2-40B4-BE49-F238E27FC236}">
                      <a16:creationId xmlns:a16="http://schemas.microsoft.com/office/drawing/2014/main" id="{0020B23C-1579-4671-A4D8-7F0F44305F19}"/>
                    </a:ext>
                  </a:extLst>
                </p14:cNvPr>
                <p14:cNvContentPartPr/>
                <p14:nvPr/>
              </p14:nvContentPartPr>
              <p14:xfrm>
                <a:off x="5084694" y="2981565"/>
                <a:ext cx="54360" cy="23040"/>
              </p14:xfrm>
            </p:contentPart>
          </mc:Choice>
          <mc:Fallback xmlns="">
            <p:pic>
              <p:nvPicPr>
                <p:cNvPr id="1058" name="Ink 1057">
                  <a:extLst>
                    <a:ext uri="{FF2B5EF4-FFF2-40B4-BE49-F238E27FC236}">
                      <a16:creationId xmlns:a16="http://schemas.microsoft.com/office/drawing/2014/main" id="{0020B23C-1579-4671-A4D8-7F0F44305F1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066694" y="2963565"/>
                  <a:ext cx="90000" cy="58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60" name="Ink 1059">
                <a:extLst>
                  <a:ext uri="{FF2B5EF4-FFF2-40B4-BE49-F238E27FC236}">
                    <a16:creationId xmlns:a16="http://schemas.microsoft.com/office/drawing/2014/main" id="{BC708C8E-A47C-4982-BE37-0561A8AF2B8B}"/>
                  </a:ext>
                </a:extLst>
              </p14:cNvPr>
              <p14:cNvContentPartPr/>
              <p14:nvPr/>
            </p14:nvContentPartPr>
            <p14:xfrm>
              <a:off x="5471126" y="4223487"/>
              <a:ext cx="252000" cy="200880"/>
            </p14:xfrm>
          </p:contentPart>
        </mc:Choice>
        <mc:Fallback xmlns="">
          <p:pic>
            <p:nvPicPr>
              <p:cNvPr id="1060" name="Ink 1059">
                <a:extLst>
                  <a:ext uri="{FF2B5EF4-FFF2-40B4-BE49-F238E27FC236}">
                    <a16:creationId xmlns:a16="http://schemas.microsoft.com/office/drawing/2014/main" id="{BC708C8E-A47C-4982-BE37-0561A8AF2B8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53152" y="4205455"/>
                <a:ext cx="287589" cy="2365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61" name="Ink 1060">
                <a:extLst>
                  <a:ext uri="{FF2B5EF4-FFF2-40B4-BE49-F238E27FC236}">
                    <a16:creationId xmlns:a16="http://schemas.microsoft.com/office/drawing/2014/main" id="{961BF3D7-D837-4348-BE69-ADB298D31621}"/>
                  </a:ext>
                </a:extLst>
              </p14:cNvPr>
              <p14:cNvContentPartPr/>
              <p14:nvPr/>
            </p14:nvContentPartPr>
            <p14:xfrm>
              <a:off x="5756606" y="4431927"/>
              <a:ext cx="72000" cy="83520"/>
            </p14:xfrm>
          </p:contentPart>
        </mc:Choice>
        <mc:Fallback xmlns="">
          <p:pic>
            <p:nvPicPr>
              <p:cNvPr id="1061" name="Ink 1060">
                <a:extLst>
                  <a:ext uri="{FF2B5EF4-FFF2-40B4-BE49-F238E27FC236}">
                    <a16:creationId xmlns:a16="http://schemas.microsoft.com/office/drawing/2014/main" id="{961BF3D7-D837-4348-BE69-ADB298D3162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738606" y="4413927"/>
                <a:ext cx="107640" cy="1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062" name="Ink 1061">
                <a:extLst>
                  <a:ext uri="{FF2B5EF4-FFF2-40B4-BE49-F238E27FC236}">
                    <a16:creationId xmlns:a16="http://schemas.microsoft.com/office/drawing/2014/main" id="{3E7165FA-F202-4E91-9BF3-7FD770F4BF42}"/>
                  </a:ext>
                </a:extLst>
              </p14:cNvPr>
              <p14:cNvContentPartPr/>
              <p14:nvPr/>
            </p14:nvContentPartPr>
            <p14:xfrm>
              <a:off x="5799086" y="4306647"/>
              <a:ext cx="360" cy="360"/>
            </p14:xfrm>
          </p:contentPart>
        </mc:Choice>
        <mc:Fallback xmlns="">
          <p:pic>
            <p:nvPicPr>
              <p:cNvPr id="1062" name="Ink 1061">
                <a:extLst>
                  <a:ext uri="{FF2B5EF4-FFF2-40B4-BE49-F238E27FC236}">
                    <a16:creationId xmlns:a16="http://schemas.microsoft.com/office/drawing/2014/main" id="{3E7165FA-F202-4E91-9BF3-7FD770F4BF4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781086" y="4288647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75" name="Group 1074">
            <a:extLst>
              <a:ext uri="{FF2B5EF4-FFF2-40B4-BE49-F238E27FC236}">
                <a16:creationId xmlns:a16="http://schemas.microsoft.com/office/drawing/2014/main" id="{6F636120-4E4F-4C48-BF69-9A0DD5C26DC2}"/>
              </a:ext>
            </a:extLst>
          </p:cNvPr>
          <p:cNvGrpSpPr/>
          <p:nvPr/>
        </p:nvGrpSpPr>
        <p:grpSpPr>
          <a:xfrm>
            <a:off x="4764446" y="4593927"/>
            <a:ext cx="208080" cy="178200"/>
            <a:chOff x="5027094" y="3421845"/>
            <a:chExt cx="208080" cy="17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069" name="Ink 1068">
                  <a:extLst>
                    <a:ext uri="{FF2B5EF4-FFF2-40B4-BE49-F238E27FC236}">
                      <a16:creationId xmlns:a16="http://schemas.microsoft.com/office/drawing/2014/main" id="{E070F068-F36A-4AB8-8E47-99C19A3981C8}"/>
                    </a:ext>
                  </a:extLst>
                </p14:cNvPr>
                <p14:cNvContentPartPr/>
                <p14:nvPr/>
              </p14:nvContentPartPr>
              <p14:xfrm>
                <a:off x="5027094" y="3482685"/>
                <a:ext cx="51840" cy="112680"/>
              </p14:xfrm>
            </p:contentPart>
          </mc:Choice>
          <mc:Fallback xmlns="">
            <p:pic>
              <p:nvPicPr>
                <p:cNvPr id="1069" name="Ink 1068">
                  <a:extLst>
                    <a:ext uri="{FF2B5EF4-FFF2-40B4-BE49-F238E27FC236}">
                      <a16:creationId xmlns:a16="http://schemas.microsoft.com/office/drawing/2014/main" id="{E070F068-F36A-4AB8-8E47-99C19A3981C8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009094" y="3464627"/>
                  <a:ext cx="87480" cy="148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070" name="Ink 1069">
                  <a:extLst>
                    <a:ext uri="{FF2B5EF4-FFF2-40B4-BE49-F238E27FC236}">
                      <a16:creationId xmlns:a16="http://schemas.microsoft.com/office/drawing/2014/main" id="{B4FCED2C-B16C-49F5-BD21-1AE4CDC8FA40}"/>
                    </a:ext>
                  </a:extLst>
                </p14:cNvPr>
                <p14:cNvContentPartPr/>
                <p14:nvPr/>
              </p14:nvContentPartPr>
              <p14:xfrm>
                <a:off x="5032134" y="3421845"/>
                <a:ext cx="360" cy="360"/>
              </p14:xfrm>
            </p:contentPart>
          </mc:Choice>
          <mc:Fallback xmlns="">
            <p:pic>
              <p:nvPicPr>
                <p:cNvPr id="1070" name="Ink 1069">
                  <a:extLst>
                    <a:ext uri="{FF2B5EF4-FFF2-40B4-BE49-F238E27FC236}">
                      <a16:creationId xmlns:a16="http://schemas.microsoft.com/office/drawing/2014/main" id="{B4FCED2C-B16C-49F5-BD21-1AE4CDC8FA40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014134" y="340384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072" name="Ink 1071">
                  <a:extLst>
                    <a:ext uri="{FF2B5EF4-FFF2-40B4-BE49-F238E27FC236}">
                      <a16:creationId xmlns:a16="http://schemas.microsoft.com/office/drawing/2014/main" id="{D0CC4819-487C-44BF-B5CC-B06D256DD9D0}"/>
                    </a:ext>
                  </a:extLst>
                </p14:cNvPr>
                <p14:cNvContentPartPr/>
                <p14:nvPr/>
              </p14:nvContentPartPr>
              <p14:xfrm>
                <a:off x="5141934" y="3434445"/>
                <a:ext cx="93240" cy="165600"/>
              </p14:xfrm>
            </p:contentPart>
          </mc:Choice>
          <mc:Fallback xmlns="">
            <p:pic>
              <p:nvPicPr>
                <p:cNvPr id="1072" name="Ink 1071">
                  <a:extLst>
                    <a:ext uri="{FF2B5EF4-FFF2-40B4-BE49-F238E27FC236}">
                      <a16:creationId xmlns:a16="http://schemas.microsoft.com/office/drawing/2014/main" id="{D0CC4819-487C-44BF-B5CC-B06D256DD9D0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123934" y="3416484"/>
                  <a:ext cx="128880" cy="2011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073" name="Ink 1072">
                  <a:extLst>
                    <a:ext uri="{FF2B5EF4-FFF2-40B4-BE49-F238E27FC236}">
                      <a16:creationId xmlns:a16="http://schemas.microsoft.com/office/drawing/2014/main" id="{FBBC72DB-30F1-4522-B7E5-9FFE363657F0}"/>
                    </a:ext>
                  </a:extLst>
                </p14:cNvPr>
                <p14:cNvContentPartPr/>
                <p14:nvPr/>
              </p14:nvContentPartPr>
              <p14:xfrm>
                <a:off x="5151294" y="3487005"/>
                <a:ext cx="65520" cy="16920"/>
              </p14:xfrm>
            </p:contentPart>
          </mc:Choice>
          <mc:Fallback xmlns="">
            <p:pic>
              <p:nvPicPr>
                <p:cNvPr id="1073" name="Ink 1072">
                  <a:extLst>
                    <a:ext uri="{FF2B5EF4-FFF2-40B4-BE49-F238E27FC236}">
                      <a16:creationId xmlns:a16="http://schemas.microsoft.com/office/drawing/2014/main" id="{FBBC72DB-30F1-4522-B7E5-9FFE363657F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133294" y="3469005"/>
                  <a:ext cx="101160" cy="52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09" name="Group 1108">
            <a:extLst>
              <a:ext uri="{FF2B5EF4-FFF2-40B4-BE49-F238E27FC236}">
                <a16:creationId xmlns:a16="http://schemas.microsoft.com/office/drawing/2014/main" id="{8396CA9A-B04C-4FD4-A00B-BF34B14CBDDD}"/>
              </a:ext>
            </a:extLst>
          </p:cNvPr>
          <p:cNvGrpSpPr/>
          <p:nvPr/>
        </p:nvGrpSpPr>
        <p:grpSpPr>
          <a:xfrm>
            <a:off x="4026618" y="5035240"/>
            <a:ext cx="2691766" cy="569520"/>
            <a:chOff x="4297546" y="3874095"/>
            <a:chExt cx="2691766" cy="56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077" name="Ink 1076">
                  <a:extLst>
                    <a:ext uri="{FF2B5EF4-FFF2-40B4-BE49-F238E27FC236}">
                      <a16:creationId xmlns:a16="http://schemas.microsoft.com/office/drawing/2014/main" id="{69AF5466-122C-42C2-9607-CD930CFEF123}"/>
                    </a:ext>
                  </a:extLst>
                </p14:cNvPr>
                <p14:cNvContentPartPr/>
                <p14:nvPr/>
              </p14:nvContentPartPr>
              <p14:xfrm>
                <a:off x="4297546" y="4178332"/>
                <a:ext cx="158040" cy="125280"/>
              </p14:xfrm>
            </p:contentPart>
          </mc:Choice>
          <mc:Fallback xmlns="">
            <p:pic>
              <p:nvPicPr>
                <p:cNvPr id="1077" name="Ink 1076">
                  <a:extLst>
                    <a:ext uri="{FF2B5EF4-FFF2-40B4-BE49-F238E27FC236}">
                      <a16:creationId xmlns:a16="http://schemas.microsoft.com/office/drawing/2014/main" id="{69AF5466-122C-42C2-9607-CD930CFEF123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279587" y="4160332"/>
                  <a:ext cx="193599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078" name="Ink 1077">
                  <a:extLst>
                    <a:ext uri="{FF2B5EF4-FFF2-40B4-BE49-F238E27FC236}">
                      <a16:creationId xmlns:a16="http://schemas.microsoft.com/office/drawing/2014/main" id="{CDE4BDD9-67AA-47BF-BBBA-144C360050CA}"/>
                    </a:ext>
                  </a:extLst>
                </p14:cNvPr>
                <p14:cNvContentPartPr/>
                <p14:nvPr/>
              </p14:nvContentPartPr>
              <p14:xfrm>
                <a:off x="4534786" y="4303252"/>
                <a:ext cx="360" cy="360"/>
              </p14:xfrm>
            </p:contentPart>
          </mc:Choice>
          <mc:Fallback xmlns="">
            <p:pic>
              <p:nvPicPr>
                <p:cNvPr id="1078" name="Ink 1077">
                  <a:extLst>
                    <a:ext uri="{FF2B5EF4-FFF2-40B4-BE49-F238E27FC236}">
                      <a16:creationId xmlns:a16="http://schemas.microsoft.com/office/drawing/2014/main" id="{CDE4BDD9-67AA-47BF-BBBA-144C360050CA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516786" y="4285252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079" name="Ink 1078">
                  <a:extLst>
                    <a:ext uri="{FF2B5EF4-FFF2-40B4-BE49-F238E27FC236}">
                      <a16:creationId xmlns:a16="http://schemas.microsoft.com/office/drawing/2014/main" id="{7624C96B-CEC6-4EAA-8EEE-D247D413F639}"/>
                    </a:ext>
                  </a:extLst>
                </p14:cNvPr>
                <p14:cNvContentPartPr/>
                <p14:nvPr/>
              </p14:nvContentPartPr>
              <p14:xfrm>
                <a:off x="4612186" y="4005892"/>
                <a:ext cx="114120" cy="259200"/>
              </p14:xfrm>
            </p:contentPart>
          </mc:Choice>
          <mc:Fallback xmlns="">
            <p:pic>
              <p:nvPicPr>
                <p:cNvPr id="1079" name="Ink 1078">
                  <a:extLst>
                    <a:ext uri="{FF2B5EF4-FFF2-40B4-BE49-F238E27FC236}">
                      <a16:creationId xmlns:a16="http://schemas.microsoft.com/office/drawing/2014/main" id="{7624C96B-CEC6-4EAA-8EEE-D247D413F63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594129" y="3987892"/>
                  <a:ext cx="149873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080" name="Ink 1079">
                  <a:extLst>
                    <a:ext uri="{FF2B5EF4-FFF2-40B4-BE49-F238E27FC236}">
                      <a16:creationId xmlns:a16="http://schemas.microsoft.com/office/drawing/2014/main" id="{AB8A36E6-D790-40F5-AA99-CC834B8DA743}"/>
                    </a:ext>
                  </a:extLst>
                </p14:cNvPr>
                <p14:cNvContentPartPr/>
                <p14:nvPr/>
              </p14:nvContentPartPr>
              <p14:xfrm>
                <a:off x="4583746" y="4139812"/>
                <a:ext cx="87480" cy="22320"/>
              </p14:xfrm>
            </p:contentPart>
          </mc:Choice>
          <mc:Fallback xmlns="">
            <p:pic>
              <p:nvPicPr>
                <p:cNvPr id="1080" name="Ink 1079">
                  <a:extLst>
                    <a:ext uri="{FF2B5EF4-FFF2-40B4-BE49-F238E27FC236}">
                      <a16:creationId xmlns:a16="http://schemas.microsoft.com/office/drawing/2014/main" id="{AB8A36E6-D790-40F5-AA99-CC834B8DA74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565746" y="4122098"/>
                  <a:ext cx="123120" cy="5739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081" name="Ink 1080">
                  <a:extLst>
                    <a:ext uri="{FF2B5EF4-FFF2-40B4-BE49-F238E27FC236}">
                      <a16:creationId xmlns:a16="http://schemas.microsoft.com/office/drawing/2014/main" id="{B0E12250-8C29-4E7F-9381-2FEB577E52E9}"/>
                    </a:ext>
                  </a:extLst>
                </p14:cNvPr>
                <p14:cNvContentPartPr/>
                <p14:nvPr/>
              </p14:nvContentPartPr>
              <p14:xfrm>
                <a:off x="4800106" y="4237012"/>
                <a:ext cx="360" cy="360"/>
              </p14:xfrm>
            </p:contentPart>
          </mc:Choice>
          <mc:Fallback xmlns="">
            <p:pic>
              <p:nvPicPr>
                <p:cNvPr id="1081" name="Ink 1080">
                  <a:extLst>
                    <a:ext uri="{FF2B5EF4-FFF2-40B4-BE49-F238E27FC236}">
                      <a16:creationId xmlns:a16="http://schemas.microsoft.com/office/drawing/2014/main" id="{B0E12250-8C29-4E7F-9381-2FEB577E52E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782106" y="4219012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083" name="Ink 1082">
                  <a:extLst>
                    <a:ext uri="{FF2B5EF4-FFF2-40B4-BE49-F238E27FC236}">
                      <a16:creationId xmlns:a16="http://schemas.microsoft.com/office/drawing/2014/main" id="{8AE165B8-64D3-4BFE-9652-0C0FF5FBF081}"/>
                    </a:ext>
                  </a:extLst>
                </p14:cNvPr>
                <p14:cNvContentPartPr/>
                <p14:nvPr/>
              </p14:nvContentPartPr>
              <p14:xfrm>
                <a:off x="5167306" y="4111012"/>
                <a:ext cx="284760" cy="35640"/>
              </p14:xfrm>
            </p:contentPart>
          </mc:Choice>
          <mc:Fallback xmlns="">
            <p:pic>
              <p:nvPicPr>
                <p:cNvPr id="1083" name="Ink 1082">
                  <a:extLst>
                    <a:ext uri="{FF2B5EF4-FFF2-40B4-BE49-F238E27FC236}">
                      <a16:creationId xmlns:a16="http://schemas.microsoft.com/office/drawing/2014/main" id="{8AE165B8-64D3-4BFE-9652-0C0FF5FBF081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149306" y="4093192"/>
                  <a:ext cx="320400" cy="7092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084" name="Ink 1083">
                  <a:extLst>
                    <a:ext uri="{FF2B5EF4-FFF2-40B4-BE49-F238E27FC236}">
                      <a16:creationId xmlns:a16="http://schemas.microsoft.com/office/drawing/2014/main" id="{76A35FE5-1A6F-4EE6-9EC3-48ED47586AE0}"/>
                    </a:ext>
                  </a:extLst>
                </p14:cNvPr>
                <p14:cNvContentPartPr/>
                <p14:nvPr/>
              </p14:nvContentPartPr>
              <p14:xfrm>
                <a:off x="5053906" y="4161772"/>
                <a:ext cx="430560" cy="209160"/>
              </p14:xfrm>
            </p:contentPart>
          </mc:Choice>
          <mc:Fallback xmlns="">
            <p:pic>
              <p:nvPicPr>
                <p:cNvPr id="1084" name="Ink 1083">
                  <a:extLst>
                    <a:ext uri="{FF2B5EF4-FFF2-40B4-BE49-F238E27FC236}">
                      <a16:creationId xmlns:a16="http://schemas.microsoft.com/office/drawing/2014/main" id="{76A35FE5-1A6F-4EE6-9EC3-48ED47586AE0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035906" y="4143772"/>
                  <a:ext cx="46620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091" name="Ink 1090">
                  <a:extLst>
                    <a:ext uri="{FF2B5EF4-FFF2-40B4-BE49-F238E27FC236}">
                      <a16:creationId xmlns:a16="http://schemas.microsoft.com/office/drawing/2014/main" id="{79F21AA5-A053-4B0C-B3B8-BE88CFB24EF8}"/>
                    </a:ext>
                  </a:extLst>
                </p14:cNvPr>
                <p14:cNvContentPartPr/>
                <p14:nvPr/>
              </p14:nvContentPartPr>
              <p14:xfrm>
                <a:off x="6146552" y="4038975"/>
                <a:ext cx="279720" cy="171720"/>
              </p14:xfrm>
            </p:contentPart>
          </mc:Choice>
          <mc:Fallback xmlns="">
            <p:pic>
              <p:nvPicPr>
                <p:cNvPr id="1091" name="Ink 1090">
                  <a:extLst>
                    <a:ext uri="{FF2B5EF4-FFF2-40B4-BE49-F238E27FC236}">
                      <a16:creationId xmlns:a16="http://schemas.microsoft.com/office/drawing/2014/main" id="{79F21AA5-A053-4B0C-B3B8-BE88CFB24EF8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128552" y="4020975"/>
                  <a:ext cx="31536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092" name="Ink 1091">
                  <a:extLst>
                    <a:ext uri="{FF2B5EF4-FFF2-40B4-BE49-F238E27FC236}">
                      <a16:creationId xmlns:a16="http://schemas.microsoft.com/office/drawing/2014/main" id="{C996597C-9ECE-4553-9EF0-C351FD7A194D}"/>
                    </a:ext>
                  </a:extLst>
                </p14:cNvPr>
                <p14:cNvContentPartPr/>
                <p14:nvPr/>
              </p14:nvContentPartPr>
              <p14:xfrm>
                <a:off x="6248792" y="4164975"/>
                <a:ext cx="151560" cy="99720"/>
              </p14:xfrm>
            </p:contentPart>
          </mc:Choice>
          <mc:Fallback xmlns="">
            <p:pic>
              <p:nvPicPr>
                <p:cNvPr id="1092" name="Ink 1091">
                  <a:extLst>
                    <a:ext uri="{FF2B5EF4-FFF2-40B4-BE49-F238E27FC236}">
                      <a16:creationId xmlns:a16="http://schemas.microsoft.com/office/drawing/2014/main" id="{C996597C-9ECE-4553-9EF0-C351FD7A194D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230792" y="4146975"/>
                  <a:ext cx="18720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093" name="Ink 1092">
                  <a:extLst>
                    <a:ext uri="{FF2B5EF4-FFF2-40B4-BE49-F238E27FC236}">
                      <a16:creationId xmlns:a16="http://schemas.microsoft.com/office/drawing/2014/main" id="{9391C230-534D-4F7B-89A3-40E22447E19F}"/>
                    </a:ext>
                  </a:extLst>
                </p14:cNvPr>
                <p14:cNvContentPartPr/>
                <p14:nvPr/>
              </p14:nvContentPartPr>
              <p14:xfrm>
                <a:off x="6617072" y="3874095"/>
                <a:ext cx="215280" cy="344880"/>
              </p14:xfrm>
            </p:contentPart>
          </mc:Choice>
          <mc:Fallback xmlns="">
            <p:pic>
              <p:nvPicPr>
                <p:cNvPr id="1093" name="Ink 1092">
                  <a:extLst>
                    <a:ext uri="{FF2B5EF4-FFF2-40B4-BE49-F238E27FC236}">
                      <a16:creationId xmlns:a16="http://schemas.microsoft.com/office/drawing/2014/main" id="{9391C230-534D-4F7B-89A3-40E22447E19F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599072" y="3856095"/>
                  <a:ext cx="250920" cy="38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094" name="Ink 1093">
                  <a:extLst>
                    <a:ext uri="{FF2B5EF4-FFF2-40B4-BE49-F238E27FC236}">
                      <a16:creationId xmlns:a16="http://schemas.microsoft.com/office/drawing/2014/main" id="{F46C9C9C-4747-432F-817F-09F3C84B8952}"/>
                    </a:ext>
                  </a:extLst>
                </p14:cNvPr>
                <p14:cNvContentPartPr/>
                <p14:nvPr/>
              </p14:nvContentPartPr>
              <p14:xfrm>
                <a:off x="6894992" y="4156335"/>
                <a:ext cx="94320" cy="287280"/>
              </p14:xfrm>
            </p:contentPart>
          </mc:Choice>
          <mc:Fallback xmlns="">
            <p:pic>
              <p:nvPicPr>
                <p:cNvPr id="1094" name="Ink 1093">
                  <a:extLst>
                    <a:ext uri="{FF2B5EF4-FFF2-40B4-BE49-F238E27FC236}">
                      <a16:creationId xmlns:a16="http://schemas.microsoft.com/office/drawing/2014/main" id="{F46C9C9C-4747-432F-817F-09F3C84B8952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876992" y="4138335"/>
                  <a:ext cx="129960" cy="32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095" name="Ink 1094">
                  <a:extLst>
                    <a:ext uri="{FF2B5EF4-FFF2-40B4-BE49-F238E27FC236}">
                      <a16:creationId xmlns:a16="http://schemas.microsoft.com/office/drawing/2014/main" id="{ED5F3E32-FAD7-4C4E-8ED5-BB353085B9F2}"/>
                    </a:ext>
                  </a:extLst>
                </p14:cNvPr>
                <p14:cNvContentPartPr/>
                <p14:nvPr/>
              </p14:nvContentPartPr>
              <p14:xfrm>
                <a:off x="6969872" y="4029975"/>
                <a:ext cx="360" cy="360"/>
              </p14:xfrm>
            </p:contentPart>
          </mc:Choice>
          <mc:Fallback xmlns="">
            <p:pic>
              <p:nvPicPr>
                <p:cNvPr id="1095" name="Ink 1094">
                  <a:extLst>
                    <a:ext uri="{FF2B5EF4-FFF2-40B4-BE49-F238E27FC236}">
                      <a16:creationId xmlns:a16="http://schemas.microsoft.com/office/drawing/2014/main" id="{ED5F3E32-FAD7-4C4E-8ED5-BB353085B9F2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951872" y="401197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097" name="Ink 1096">
                  <a:extLst>
                    <a:ext uri="{FF2B5EF4-FFF2-40B4-BE49-F238E27FC236}">
                      <a16:creationId xmlns:a16="http://schemas.microsoft.com/office/drawing/2014/main" id="{35E4B6FB-8344-4E41-A009-68ED0BB19325}"/>
                    </a:ext>
                  </a:extLst>
                </p14:cNvPr>
                <p14:cNvContentPartPr/>
                <p14:nvPr/>
              </p14:nvContentPartPr>
              <p14:xfrm>
                <a:off x="6756032" y="4135095"/>
                <a:ext cx="97560" cy="82080"/>
              </p14:xfrm>
            </p:contentPart>
          </mc:Choice>
          <mc:Fallback xmlns="">
            <p:pic>
              <p:nvPicPr>
                <p:cNvPr id="1097" name="Ink 1096">
                  <a:extLst>
                    <a:ext uri="{FF2B5EF4-FFF2-40B4-BE49-F238E27FC236}">
                      <a16:creationId xmlns:a16="http://schemas.microsoft.com/office/drawing/2014/main" id="{35E4B6FB-8344-4E41-A009-68ED0BB19325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737965" y="4117095"/>
                  <a:ext cx="133332" cy="117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20" name="Group 1119">
            <a:extLst>
              <a:ext uri="{FF2B5EF4-FFF2-40B4-BE49-F238E27FC236}">
                <a16:creationId xmlns:a16="http://schemas.microsoft.com/office/drawing/2014/main" id="{CB4AE005-1857-40F5-8C77-971593B00B47}"/>
              </a:ext>
            </a:extLst>
          </p:cNvPr>
          <p:cNvGrpSpPr/>
          <p:nvPr/>
        </p:nvGrpSpPr>
        <p:grpSpPr>
          <a:xfrm>
            <a:off x="7351218" y="5079694"/>
            <a:ext cx="775440" cy="407160"/>
            <a:chOff x="7613866" y="3907612"/>
            <a:chExt cx="775440" cy="40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112" name="Ink 1111">
                  <a:extLst>
                    <a:ext uri="{FF2B5EF4-FFF2-40B4-BE49-F238E27FC236}">
                      <a16:creationId xmlns:a16="http://schemas.microsoft.com/office/drawing/2014/main" id="{A0CCB8C1-1721-4435-8F57-24F74AC1D588}"/>
                    </a:ext>
                  </a:extLst>
                </p14:cNvPr>
                <p14:cNvContentPartPr/>
                <p14:nvPr/>
              </p14:nvContentPartPr>
              <p14:xfrm>
                <a:off x="7646986" y="3932812"/>
                <a:ext cx="146520" cy="356400"/>
              </p14:xfrm>
            </p:contentPart>
          </mc:Choice>
          <mc:Fallback xmlns="">
            <p:pic>
              <p:nvPicPr>
                <p:cNvPr id="1112" name="Ink 1111">
                  <a:extLst>
                    <a:ext uri="{FF2B5EF4-FFF2-40B4-BE49-F238E27FC236}">
                      <a16:creationId xmlns:a16="http://schemas.microsoft.com/office/drawing/2014/main" id="{A0CCB8C1-1721-4435-8F57-24F74AC1D588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628986" y="3914812"/>
                  <a:ext cx="182160" cy="39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113" name="Ink 1112">
                  <a:extLst>
                    <a:ext uri="{FF2B5EF4-FFF2-40B4-BE49-F238E27FC236}">
                      <a16:creationId xmlns:a16="http://schemas.microsoft.com/office/drawing/2014/main" id="{2D86D996-5623-48E7-89DC-F4D3BF8C7CB6}"/>
                    </a:ext>
                  </a:extLst>
                </p14:cNvPr>
                <p14:cNvContentPartPr/>
                <p14:nvPr/>
              </p14:nvContentPartPr>
              <p14:xfrm>
                <a:off x="7613866" y="4131892"/>
                <a:ext cx="150120" cy="51120"/>
              </p14:xfrm>
            </p:contentPart>
          </mc:Choice>
          <mc:Fallback xmlns="">
            <p:pic>
              <p:nvPicPr>
                <p:cNvPr id="1113" name="Ink 1112">
                  <a:extLst>
                    <a:ext uri="{FF2B5EF4-FFF2-40B4-BE49-F238E27FC236}">
                      <a16:creationId xmlns:a16="http://schemas.microsoft.com/office/drawing/2014/main" id="{2D86D996-5623-48E7-89DC-F4D3BF8C7CB6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595909" y="4113892"/>
                  <a:ext cx="185675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114" name="Ink 1113">
                  <a:extLst>
                    <a:ext uri="{FF2B5EF4-FFF2-40B4-BE49-F238E27FC236}">
                      <a16:creationId xmlns:a16="http://schemas.microsoft.com/office/drawing/2014/main" id="{BFFD2CC6-1C5A-4E00-9C6A-669FE237A4BC}"/>
                    </a:ext>
                  </a:extLst>
                </p14:cNvPr>
                <p14:cNvContentPartPr/>
                <p14:nvPr/>
              </p14:nvContentPartPr>
              <p14:xfrm>
                <a:off x="7829866" y="4122172"/>
                <a:ext cx="156600" cy="182880"/>
              </p14:xfrm>
            </p:contentPart>
          </mc:Choice>
          <mc:Fallback xmlns="">
            <p:pic>
              <p:nvPicPr>
                <p:cNvPr id="1114" name="Ink 1113">
                  <a:extLst>
                    <a:ext uri="{FF2B5EF4-FFF2-40B4-BE49-F238E27FC236}">
                      <a16:creationId xmlns:a16="http://schemas.microsoft.com/office/drawing/2014/main" id="{BFFD2CC6-1C5A-4E00-9C6A-669FE237A4BC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811866" y="4104172"/>
                  <a:ext cx="19224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115" name="Ink 1114">
                  <a:extLst>
                    <a:ext uri="{FF2B5EF4-FFF2-40B4-BE49-F238E27FC236}">
                      <a16:creationId xmlns:a16="http://schemas.microsoft.com/office/drawing/2014/main" id="{9E1C5ABC-AD85-4A1C-9B4F-4D6A5A51A365}"/>
                    </a:ext>
                  </a:extLst>
                </p14:cNvPr>
                <p14:cNvContentPartPr/>
                <p14:nvPr/>
              </p14:nvContentPartPr>
              <p14:xfrm>
                <a:off x="8020666" y="4135852"/>
                <a:ext cx="156240" cy="178920"/>
              </p14:xfrm>
            </p:contentPart>
          </mc:Choice>
          <mc:Fallback xmlns="">
            <p:pic>
              <p:nvPicPr>
                <p:cNvPr id="1115" name="Ink 1114">
                  <a:extLst>
                    <a:ext uri="{FF2B5EF4-FFF2-40B4-BE49-F238E27FC236}">
                      <a16:creationId xmlns:a16="http://schemas.microsoft.com/office/drawing/2014/main" id="{9E1C5ABC-AD85-4A1C-9B4F-4D6A5A51A365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002666" y="4117852"/>
                  <a:ext cx="19188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116" name="Ink 1115">
                  <a:extLst>
                    <a:ext uri="{FF2B5EF4-FFF2-40B4-BE49-F238E27FC236}">
                      <a16:creationId xmlns:a16="http://schemas.microsoft.com/office/drawing/2014/main" id="{980AD134-A5BB-4C06-95EE-731A5B9364AC}"/>
                    </a:ext>
                  </a:extLst>
                </p14:cNvPr>
                <p14:cNvContentPartPr/>
                <p14:nvPr/>
              </p14:nvContentPartPr>
              <p14:xfrm>
                <a:off x="8236666" y="3907612"/>
                <a:ext cx="20160" cy="348480"/>
              </p14:xfrm>
            </p:contentPart>
          </mc:Choice>
          <mc:Fallback xmlns="">
            <p:pic>
              <p:nvPicPr>
                <p:cNvPr id="1116" name="Ink 1115">
                  <a:extLst>
                    <a:ext uri="{FF2B5EF4-FFF2-40B4-BE49-F238E27FC236}">
                      <a16:creationId xmlns:a16="http://schemas.microsoft.com/office/drawing/2014/main" id="{980AD134-A5BB-4C06-95EE-731A5B9364A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8218666" y="3889612"/>
                  <a:ext cx="55800" cy="38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117" name="Ink 1116">
                  <a:extLst>
                    <a:ext uri="{FF2B5EF4-FFF2-40B4-BE49-F238E27FC236}">
                      <a16:creationId xmlns:a16="http://schemas.microsoft.com/office/drawing/2014/main" id="{6D42EFDC-2C1A-4CBF-AE96-97341AD6C7EF}"/>
                    </a:ext>
                  </a:extLst>
                </p14:cNvPr>
                <p14:cNvContentPartPr/>
                <p14:nvPr/>
              </p14:nvContentPartPr>
              <p14:xfrm>
                <a:off x="8233066" y="4063492"/>
                <a:ext cx="156240" cy="194760"/>
              </p14:xfrm>
            </p:contentPart>
          </mc:Choice>
          <mc:Fallback xmlns="">
            <p:pic>
              <p:nvPicPr>
                <p:cNvPr id="1117" name="Ink 1116">
                  <a:extLst>
                    <a:ext uri="{FF2B5EF4-FFF2-40B4-BE49-F238E27FC236}">
                      <a16:creationId xmlns:a16="http://schemas.microsoft.com/office/drawing/2014/main" id="{6D42EFDC-2C1A-4CBF-AE96-97341AD6C7EF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8215066" y="4045492"/>
                  <a:ext cx="191880" cy="230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118" name="Ink 1117">
                <a:extLst>
                  <a:ext uri="{FF2B5EF4-FFF2-40B4-BE49-F238E27FC236}">
                    <a16:creationId xmlns:a16="http://schemas.microsoft.com/office/drawing/2014/main" id="{364FB3FE-5007-4C00-ACE6-0D711F17934F}"/>
                  </a:ext>
                </a:extLst>
              </p14:cNvPr>
              <p14:cNvContentPartPr/>
              <p14:nvPr/>
            </p14:nvContentPartPr>
            <p14:xfrm>
              <a:off x="8395938" y="5251054"/>
              <a:ext cx="163440" cy="380880"/>
            </p14:xfrm>
          </p:contentPart>
        </mc:Choice>
        <mc:Fallback xmlns="">
          <p:pic>
            <p:nvPicPr>
              <p:cNvPr id="1118" name="Ink 1117">
                <a:extLst>
                  <a:ext uri="{FF2B5EF4-FFF2-40B4-BE49-F238E27FC236}">
                    <a16:creationId xmlns:a16="http://schemas.microsoft.com/office/drawing/2014/main" id="{364FB3FE-5007-4C00-ACE6-0D711F17934F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8377898" y="5233054"/>
                <a:ext cx="199159" cy="41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119" name="Ink 1118">
                <a:extLst>
                  <a:ext uri="{FF2B5EF4-FFF2-40B4-BE49-F238E27FC236}">
                    <a16:creationId xmlns:a16="http://schemas.microsoft.com/office/drawing/2014/main" id="{B5110906-BF1D-41EF-A01D-A93718B8C58A}"/>
                  </a:ext>
                </a:extLst>
              </p14:cNvPr>
              <p14:cNvContentPartPr/>
              <p14:nvPr/>
            </p14:nvContentPartPr>
            <p14:xfrm>
              <a:off x="8420058" y="5095174"/>
              <a:ext cx="360" cy="360"/>
            </p14:xfrm>
          </p:contentPart>
        </mc:Choice>
        <mc:Fallback xmlns="">
          <p:pic>
            <p:nvPicPr>
              <p:cNvPr id="1119" name="Ink 1118">
                <a:extLst>
                  <a:ext uri="{FF2B5EF4-FFF2-40B4-BE49-F238E27FC236}">
                    <a16:creationId xmlns:a16="http://schemas.microsoft.com/office/drawing/2014/main" id="{B5110906-BF1D-41EF-A01D-A93718B8C58A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8402058" y="5077174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61" name="Group 1360">
            <a:extLst>
              <a:ext uri="{FF2B5EF4-FFF2-40B4-BE49-F238E27FC236}">
                <a16:creationId xmlns:a16="http://schemas.microsoft.com/office/drawing/2014/main" id="{0697BB0C-256F-4D6F-A677-DA649627E45E}"/>
              </a:ext>
            </a:extLst>
          </p:cNvPr>
          <p:cNvGrpSpPr/>
          <p:nvPr/>
        </p:nvGrpSpPr>
        <p:grpSpPr>
          <a:xfrm>
            <a:off x="4721771" y="6008118"/>
            <a:ext cx="277920" cy="262440"/>
            <a:chOff x="4647123" y="5588239"/>
            <a:chExt cx="277920" cy="262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352" name="Ink 1351">
                  <a:extLst>
                    <a:ext uri="{FF2B5EF4-FFF2-40B4-BE49-F238E27FC236}">
                      <a16:creationId xmlns:a16="http://schemas.microsoft.com/office/drawing/2014/main" id="{AAD97BE2-AD19-4E22-81BD-7E43515A19FD}"/>
                    </a:ext>
                  </a:extLst>
                </p14:cNvPr>
                <p14:cNvContentPartPr/>
                <p14:nvPr/>
              </p14:nvContentPartPr>
              <p14:xfrm>
                <a:off x="4647123" y="5673559"/>
                <a:ext cx="74520" cy="177120"/>
              </p14:xfrm>
            </p:contentPart>
          </mc:Choice>
          <mc:Fallback xmlns="">
            <p:pic>
              <p:nvPicPr>
                <p:cNvPr id="1352" name="Ink 1351">
                  <a:extLst>
                    <a:ext uri="{FF2B5EF4-FFF2-40B4-BE49-F238E27FC236}">
                      <a16:creationId xmlns:a16="http://schemas.microsoft.com/office/drawing/2014/main" id="{AAD97BE2-AD19-4E22-81BD-7E43515A19FD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4629123" y="5655596"/>
                  <a:ext cx="110160" cy="21268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1353" name="Ink 1352">
                  <a:extLst>
                    <a:ext uri="{FF2B5EF4-FFF2-40B4-BE49-F238E27FC236}">
                      <a16:creationId xmlns:a16="http://schemas.microsoft.com/office/drawing/2014/main" id="{58FB3811-4E56-461F-A9E5-AB26C4C45E01}"/>
                    </a:ext>
                  </a:extLst>
                </p14:cNvPr>
                <p14:cNvContentPartPr/>
                <p14:nvPr/>
              </p14:nvContentPartPr>
              <p14:xfrm>
                <a:off x="4694643" y="5588239"/>
                <a:ext cx="360" cy="360"/>
              </p14:xfrm>
            </p:contentPart>
          </mc:Choice>
          <mc:Fallback xmlns="">
            <p:pic>
              <p:nvPicPr>
                <p:cNvPr id="1353" name="Ink 1352">
                  <a:extLst>
                    <a:ext uri="{FF2B5EF4-FFF2-40B4-BE49-F238E27FC236}">
                      <a16:creationId xmlns:a16="http://schemas.microsoft.com/office/drawing/2014/main" id="{58FB3811-4E56-461F-A9E5-AB26C4C45E01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676643" y="5570239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1354" name="Ink 1353">
                  <a:extLst>
                    <a:ext uri="{FF2B5EF4-FFF2-40B4-BE49-F238E27FC236}">
                      <a16:creationId xmlns:a16="http://schemas.microsoft.com/office/drawing/2014/main" id="{8C874C3F-C079-4A5F-BB55-01FAFC5F5BD5}"/>
                    </a:ext>
                  </a:extLst>
                </p14:cNvPr>
                <p14:cNvContentPartPr/>
                <p14:nvPr/>
              </p14:nvContentPartPr>
              <p14:xfrm>
                <a:off x="4805523" y="5614159"/>
                <a:ext cx="119520" cy="139680"/>
              </p14:xfrm>
            </p:contentPart>
          </mc:Choice>
          <mc:Fallback xmlns="">
            <p:pic>
              <p:nvPicPr>
                <p:cNvPr id="1354" name="Ink 1353">
                  <a:extLst>
                    <a:ext uri="{FF2B5EF4-FFF2-40B4-BE49-F238E27FC236}">
                      <a16:creationId xmlns:a16="http://schemas.microsoft.com/office/drawing/2014/main" id="{8C874C3F-C079-4A5F-BB55-01FAFC5F5BD5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4787523" y="5596205"/>
                  <a:ext cx="155160" cy="17522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1355" name="Ink 1354">
                  <a:extLst>
                    <a:ext uri="{FF2B5EF4-FFF2-40B4-BE49-F238E27FC236}">
                      <a16:creationId xmlns:a16="http://schemas.microsoft.com/office/drawing/2014/main" id="{C2A5EAED-2F3F-408A-9109-54F7ADEAAFDD}"/>
                    </a:ext>
                  </a:extLst>
                </p14:cNvPr>
                <p14:cNvContentPartPr/>
                <p14:nvPr/>
              </p14:nvContentPartPr>
              <p14:xfrm>
                <a:off x="4822803" y="5686159"/>
                <a:ext cx="50040" cy="11880"/>
              </p14:xfrm>
            </p:contentPart>
          </mc:Choice>
          <mc:Fallback xmlns="">
            <p:pic>
              <p:nvPicPr>
                <p:cNvPr id="1355" name="Ink 1354">
                  <a:extLst>
                    <a:ext uri="{FF2B5EF4-FFF2-40B4-BE49-F238E27FC236}">
                      <a16:creationId xmlns:a16="http://schemas.microsoft.com/office/drawing/2014/main" id="{C2A5EAED-2F3F-408A-9109-54F7ADEAAFDD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4804803" y="5668159"/>
                  <a:ext cx="85680" cy="47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DF46762-CF88-4CA4-9F5C-76EDF22A22CA}"/>
              </a:ext>
            </a:extLst>
          </p:cNvPr>
          <p:cNvGrpSpPr/>
          <p:nvPr/>
        </p:nvGrpSpPr>
        <p:grpSpPr>
          <a:xfrm>
            <a:off x="5100404" y="5989283"/>
            <a:ext cx="221400" cy="282600"/>
            <a:chOff x="5025756" y="5569404"/>
            <a:chExt cx="221400" cy="28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951F4BA5-91E4-438C-9528-5C5DCF09CBFD}"/>
                    </a:ext>
                  </a:extLst>
                </p14:cNvPr>
                <p14:cNvContentPartPr/>
                <p14:nvPr/>
              </p14:nvContentPartPr>
              <p14:xfrm>
                <a:off x="5025756" y="5569404"/>
                <a:ext cx="104040" cy="2372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951F4BA5-91E4-438C-9528-5C5DCF09CBFD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5008116" y="5551404"/>
                  <a:ext cx="139680" cy="27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6C9549E-BA44-4A05-80E1-AA8D6A08FA76}"/>
                    </a:ext>
                  </a:extLst>
                </p14:cNvPr>
                <p14:cNvContentPartPr/>
                <p14:nvPr/>
              </p14:nvContentPartPr>
              <p14:xfrm>
                <a:off x="5188116" y="5756604"/>
                <a:ext cx="59040" cy="954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6C9549E-BA44-4A05-80E1-AA8D6A08FA76}"/>
                    </a:ext>
                  </a:extLst>
                </p:cNvPr>
                <p:cNvPicPr/>
                <p:nvPr/>
              </p:nvPicPr>
              <p:blipFill>
                <a:blip r:embed="rId344"/>
                <a:stretch>
                  <a:fillRect/>
                </a:stretch>
              </p:blipFill>
              <p:spPr>
                <a:xfrm>
                  <a:off x="5170476" y="5738964"/>
                  <a:ext cx="9468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63DB76EA-FA55-492A-B46A-E072F0DCA922}"/>
                    </a:ext>
                  </a:extLst>
                </p14:cNvPr>
                <p14:cNvContentPartPr/>
                <p14:nvPr/>
              </p14:nvContentPartPr>
              <p14:xfrm>
                <a:off x="5193516" y="5672364"/>
                <a:ext cx="360" cy="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63DB76EA-FA55-492A-B46A-E072F0DCA922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5175876" y="565436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504" name="Ink 503">
                <a:extLst>
                  <a:ext uri="{FF2B5EF4-FFF2-40B4-BE49-F238E27FC236}">
                    <a16:creationId xmlns:a16="http://schemas.microsoft.com/office/drawing/2014/main" id="{04296160-8FBF-0F87-D567-0572E527CA22}"/>
                  </a:ext>
                </a:extLst>
              </p14:cNvPr>
              <p14:cNvContentPartPr/>
              <p14:nvPr/>
            </p14:nvContentPartPr>
            <p14:xfrm>
              <a:off x="2214378" y="1420346"/>
              <a:ext cx="299880" cy="184680"/>
            </p14:xfrm>
          </p:contentPart>
        </mc:Choice>
        <mc:Fallback xmlns="">
          <p:pic>
            <p:nvPicPr>
              <p:cNvPr id="504" name="Ink 503">
                <a:extLst>
                  <a:ext uri="{FF2B5EF4-FFF2-40B4-BE49-F238E27FC236}">
                    <a16:creationId xmlns:a16="http://schemas.microsoft.com/office/drawing/2014/main" id="{04296160-8FBF-0F87-D567-0572E527CA22}"/>
                  </a:ext>
                </a:extLst>
              </p:cNvPr>
              <p:cNvPicPr/>
              <p:nvPr/>
            </p:nvPicPr>
            <p:blipFill>
              <a:blip r:embed="rId347"/>
              <a:stretch>
                <a:fillRect/>
              </a:stretch>
            </p:blipFill>
            <p:spPr>
              <a:xfrm>
                <a:off x="2196378" y="1402346"/>
                <a:ext cx="335520" cy="220320"/>
              </a:xfrm>
              <a:prstGeom prst="rect">
                <a:avLst/>
              </a:prstGeom>
            </p:spPr>
          </p:pic>
        </mc:Fallback>
      </mc:AlternateContent>
      <p:grpSp>
        <p:nvGrpSpPr>
          <p:cNvPr id="505" name="Group 504">
            <a:extLst>
              <a:ext uri="{FF2B5EF4-FFF2-40B4-BE49-F238E27FC236}">
                <a16:creationId xmlns:a16="http://schemas.microsoft.com/office/drawing/2014/main" id="{06075A6E-B671-8D22-168F-D5B07297C756}"/>
              </a:ext>
            </a:extLst>
          </p:cNvPr>
          <p:cNvGrpSpPr/>
          <p:nvPr/>
        </p:nvGrpSpPr>
        <p:grpSpPr>
          <a:xfrm>
            <a:off x="3995658" y="1282175"/>
            <a:ext cx="892440" cy="295920"/>
            <a:chOff x="1554009" y="192673"/>
            <a:chExt cx="892440" cy="295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506" name="Ink 505">
                  <a:extLst>
                    <a:ext uri="{FF2B5EF4-FFF2-40B4-BE49-F238E27FC236}">
                      <a16:creationId xmlns:a16="http://schemas.microsoft.com/office/drawing/2014/main" id="{435D0FB2-6980-A8CC-ED11-48E86D6C5845}"/>
                    </a:ext>
                  </a:extLst>
                </p14:cNvPr>
                <p14:cNvContentPartPr/>
                <p14:nvPr/>
              </p14:nvContentPartPr>
              <p14:xfrm>
                <a:off x="1612329" y="201673"/>
                <a:ext cx="46440" cy="264240"/>
              </p14:xfrm>
            </p:contentPart>
          </mc:Choice>
          <mc:Fallback xmlns="">
            <p:pic>
              <p:nvPicPr>
                <p:cNvPr id="506" name="Ink 505">
                  <a:extLst>
                    <a:ext uri="{FF2B5EF4-FFF2-40B4-BE49-F238E27FC236}">
                      <a16:creationId xmlns:a16="http://schemas.microsoft.com/office/drawing/2014/main" id="{435D0FB2-6980-A8CC-ED11-48E86D6C5845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1594188" y="183673"/>
                  <a:ext cx="82358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507" name="Ink 506">
                  <a:extLst>
                    <a:ext uri="{FF2B5EF4-FFF2-40B4-BE49-F238E27FC236}">
                      <a16:creationId xmlns:a16="http://schemas.microsoft.com/office/drawing/2014/main" id="{FE1DDD14-854D-ECA2-40D1-467B9088C162}"/>
                    </a:ext>
                  </a:extLst>
                </p14:cNvPr>
                <p14:cNvContentPartPr/>
                <p14:nvPr/>
              </p14:nvContentPartPr>
              <p14:xfrm>
                <a:off x="1554009" y="352153"/>
                <a:ext cx="142920" cy="21240"/>
              </p14:xfrm>
            </p:contentPart>
          </mc:Choice>
          <mc:Fallback xmlns="">
            <p:pic>
              <p:nvPicPr>
                <p:cNvPr id="507" name="Ink 506">
                  <a:extLst>
                    <a:ext uri="{FF2B5EF4-FFF2-40B4-BE49-F238E27FC236}">
                      <a16:creationId xmlns:a16="http://schemas.microsoft.com/office/drawing/2014/main" id="{FE1DDD14-854D-ECA2-40D1-467B9088C162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1536009" y="334453"/>
                  <a:ext cx="178560" cy="562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508" name="Ink 507">
                  <a:extLst>
                    <a:ext uri="{FF2B5EF4-FFF2-40B4-BE49-F238E27FC236}">
                      <a16:creationId xmlns:a16="http://schemas.microsoft.com/office/drawing/2014/main" id="{84FBF098-1733-7050-A459-D5FD20FE53A5}"/>
                    </a:ext>
                  </a:extLst>
                </p14:cNvPr>
                <p14:cNvContentPartPr/>
                <p14:nvPr/>
              </p14:nvContentPartPr>
              <p14:xfrm>
                <a:off x="1712049" y="367273"/>
                <a:ext cx="112680" cy="96840"/>
              </p14:xfrm>
            </p:contentPart>
          </mc:Choice>
          <mc:Fallback xmlns="">
            <p:pic>
              <p:nvPicPr>
                <p:cNvPr id="508" name="Ink 507">
                  <a:extLst>
                    <a:ext uri="{FF2B5EF4-FFF2-40B4-BE49-F238E27FC236}">
                      <a16:creationId xmlns:a16="http://schemas.microsoft.com/office/drawing/2014/main" id="{84FBF098-1733-7050-A459-D5FD20FE53A5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1694106" y="349273"/>
                  <a:ext cx="148206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509" name="Ink 508">
                  <a:extLst>
                    <a:ext uri="{FF2B5EF4-FFF2-40B4-BE49-F238E27FC236}">
                      <a16:creationId xmlns:a16="http://schemas.microsoft.com/office/drawing/2014/main" id="{1B11C3B5-0DD3-1056-03E0-B68970EC005B}"/>
                    </a:ext>
                  </a:extLst>
                </p14:cNvPr>
                <p14:cNvContentPartPr/>
                <p14:nvPr/>
              </p14:nvContentPartPr>
              <p14:xfrm>
                <a:off x="1743009" y="369793"/>
                <a:ext cx="142920" cy="91800"/>
              </p14:xfrm>
            </p:contentPart>
          </mc:Choice>
          <mc:Fallback xmlns="">
            <p:pic>
              <p:nvPicPr>
                <p:cNvPr id="509" name="Ink 508">
                  <a:extLst>
                    <a:ext uri="{FF2B5EF4-FFF2-40B4-BE49-F238E27FC236}">
                      <a16:creationId xmlns:a16="http://schemas.microsoft.com/office/drawing/2014/main" id="{1B11C3B5-0DD3-1056-03E0-B68970EC005B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1725009" y="351863"/>
                  <a:ext cx="178560" cy="12730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510" name="Ink 509">
                  <a:extLst>
                    <a:ext uri="{FF2B5EF4-FFF2-40B4-BE49-F238E27FC236}">
                      <a16:creationId xmlns:a16="http://schemas.microsoft.com/office/drawing/2014/main" id="{648016E6-3BC1-9DF8-DA8D-1013D2416323}"/>
                    </a:ext>
                  </a:extLst>
                </p14:cNvPr>
                <p14:cNvContentPartPr/>
                <p14:nvPr/>
              </p14:nvContentPartPr>
              <p14:xfrm>
                <a:off x="1896729" y="347833"/>
                <a:ext cx="150120" cy="140760"/>
              </p14:xfrm>
            </p:contentPart>
          </mc:Choice>
          <mc:Fallback xmlns="">
            <p:pic>
              <p:nvPicPr>
                <p:cNvPr id="510" name="Ink 509">
                  <a:extLst>
                    <a:ext uri="{FF2B5EF4-FFF2-40B4-BE49-F238E27FC236}">
                      <a16:creationId xmlns:a16="http://schemas.microsoft.com/office/drawing/2014/main" id="{648016E6-3BC1-9DF8-DA8D-1013D2416323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1878772" y="329833"/>
                  <a:ext cx="185675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511" name="Ink 510">
                  <a:extLst>
                    <a:ext uri="{FF2B5EF4-FFF2-40B4-BE49-F238E27FC236}">
                      <a16:creationId xmlns:a16="http://schemas.microsoft.com/office/drawing/2014/main" id="{CD761ECB-6A39-D9EA-EE32-67D9F6BE6034}"/>
                    </a:ext>
                  </a:extLst>
                </p14:cNvPr>
                <p14:cNvContentPartPr/>
                <p14:nvPr/>
              </p14:nvContentPartPr>
              <p14:xfrm>
                <a:off x="2119209" y="192673"/>
                <a:ext cx="18720" cy="243000"/>
              </p14:xfrm>
            </p:contentPart>
          </mc:Choice>
          <mc:Fallback xmlns="">
            <p:pic>
              <p:nvPicPr>
                <p:cNvPr id="511" name="Ink 510">
                  <a:extLst>
                    <a:ext uri="{FF2B5EF4-FFF2-40B4-BE49-F238E27FC236}">
                      <a16:creationId xmlns:a16="http://schemas.microsoft.com/office/drawing/2014/main" id="{CD761ECB-6A39-D9EA-EE32-67D9F6BE6034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2101209" y="174673"/>
                  <a:ext cx="5436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512" name="Ink 511">
                  <a:extLst>
                    <a:ext uri="{FF2B5EF4-FFF2-40B4-BE49-F238E27FC236}">
                      <a16:creationId xmlns:a16="http://schemas.microsoft.com/office/drawing/2014/main" id="{EA9FF9A7-9724-0E4B-EABA-82B7D2868C75}"/>
                    </a:ext>
                  </a:extLst>
                </p14:cNvPr>
                <p14:cNvContentPartPr/>
                <p14:nvPr/>
              </p14:nvContentPartPr>
              <p14:xfrm>
                <a:off x="2130009" y="290233"/>
                <a:ext cx="124920" cy="123120"/>
              </p14:xfrm>
            </p:contentPart>
          </mc:Choice>
          <mc:Fallback xmlns="">
            <p:pic>
              <p:nvPicPr>
                <p:cNvPr id="512" name="Ink 511">
                  <a:extLst>
                    <a:ext uri="{FF2B5EF4-FFF2-40B4-BE49-F238E27FC236}">
                      <a16:creationId xmlns:a16="http://schemas.microsoft.com/office/drawing/2014/main" id="{EA9FF9A7-9724-0E4B-EABA-82B7D2868C75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2112009" y="272233"/>
                  <a:ext cx="16056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513" name="Ink 512">
                  <a:extLst>
                    <a:ext uri="{FF2B5EF4-FFF2-40B4-BE49-F238E27FC236}">
                      <a16:creationId xmlns:a16="http://schemas.microsoft.com/office/drawing/2014/main" id="{23C0E3D3-8C09-4C57-E37E-045C1358AA2C}"/>
                    </a:ext>
                  </a:extLst>
                </p14:cNvPr>
                <p14:cNvContentPartPr/>
                <p14:nvPr/>
              </p14:nvContentPartPr>
              <p14:xfrm>
                <a:off x="2304249" y="290953"/>
                <a:ext cx="142200" cy="164160"/>
              </p14:xfrm>
            </p:contentPart>
          </mc:Choice>
          <mc:Fallback xmlns="">
            <p:pic>
              <p:nvPicPr>
                <p:cNvPr id="513" name="Ink 512">
                  <a:extLst>
                    <a:ext uri="{FF2B5EF4-FFF2-40B4-BE49-F238E27FC236}">
                      <a16:creationId xmlns:a16="http://schemas.microsoft.com/office/drawing/2014/main" id="{23C0E3D3-8C09-4C57-E37E-045C1358AA2C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2286294" y="272953"/>
                  <a:ext cx="177750" cy="199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4" name="Group 513">
            <a:extLst>
              <a:ext uri="{FF2B5EF4-FFF2-40B4-BE49-F238E27FC236}">
                <a16:creationId xmlns:a16="http://schemas.microsoft.com/office/drawing/2014/main" id="{4B2D3F38-6B62-5A87-2DAA-D256BE9D8204}"/>
              </a:ext>
            </a:extLst>
          </p:cNvPr>
          <p:cNvGrpSpPr/>
          <p:nvPr/>
        </p:nvGrpSpPr>
        <p:grpSpPr>
          <a:xfrm>
            <a:off x="6913116" y="1209095"/>
            <a:ext cx="603075" cy="447480"/>
            <a:chOff x="4229929" y="119593"/>
            <a:chExt cx="603075" cy="44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515" name="Ink 514">
                  <a:extLst>
                    <a:ext uri="{FF2B5EF4-FFF2-40B4-BE49-F238E27FC236}">
                      <a16:creationId xmlns:a16="http://schemas.microsoft.com/office/drawing/2014/main" id="{F77E5045-9D35-1E63-0FCE-67419DE8A2AA}"/>
                    </a:ext>
                  </a:extLst>
                </p14:cNvPr>
                <p14:cNvContentPartPr/>
                <p14:nvPr/>
              </p14:nvContentPartPr>
              <p14:xfrm>
                <a:off x="4229929" y="261433"/>
                <a:ext cx="114840" cy="305640"/>
              </p14:xfrm>
            </p:contentPart>
          </mc:Choice>
          <mc:Fallback xmlns="">
            <p:pic>
              <p:nvPicPr>
                <p:cNvPr id="515" name="Ink 514">
                  <a:extLst>
                    <a:ext uri="{FF2B5EF4-FFF2-40B4-BE49-F238E27FC236}">
                      <a16:creationId xmlns:a16="http://schemas.microsoft.com/office/drawing/2014/main" id="{F77E5045-9D35-1E63-0FCE-67419DE8A2AA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4211929" y="243433"/>
                  <a:ext cx="150480" cy="34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516" name="Ink 515">
                  <a:extLst>
                    <a:ext uri="{FF2B5EF4-FFF2-40B4-BE49-F238E27FC236}">
                      <a16:creationId xmlns:a16="http://schemas.microsoft.com/office/drawing/2014/main" id="{1714B81D-DE60-ED67-749E-3F0134B1EB65}"/>
                    </a:ext>
                  </a:extLst>
                </p14:cNvPr>
                <p14:cNvContentPartPr/>
                <p14:nvPr/>
              </p14:nvContentPartPr>
              <p14:xfrm>
                <a:off x="4282129" y="130753"/>
                <a:ext cx="360" cy="360"/>
              </p14:xfrm>
            </p:contentPart>
          </mc:Choice>
          <mc:Fallback xmlns="">
            <p:pic>
              <p:nvPicPr>
                <p:cNvPr id="516" name="Ink 515">
                  <a:extLst>
                    <a:ext uri="{FF2B5EF4-FFF2-40B4-BE49-F238E27FC236}">
                      <a16:creationId xmlns:a16="http://schemas.microsoft.com/office/drawing/2014/main" id="{1714B81D-DE60-ED67-749E-3F0134B1EB65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264129" y="11275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7">
              <p14:nvContentPartPr>
                <p14:cNvPr id="517" name="Ink 516">
                  <a:extLst>
                    <a:ext uri="{FF2B5EF4-FFF2-40B4-BE49-F238E27FC236}">
                      <a16:creationId xmlns:a16="http://schemas.microsoft.com/office/drawing/2014/main" id="{1FDA7691-0174-8213-AC3B-BB707B7910F0}"/>
                    </a:ext>
                  </a:extLst>
                </p14:cNvPr>
                <p14:cNvContentPartPr/>
                <p14:nvPr/>
              </p14:nvContentPartPr>
              <p14:xfrm>
                <a:off x="4485244" y="303553"/>
                <a:ext cx="149760" cy="88200"/>
              </p14:xfrm>
            </p:contentPart>
          </mc:Choice>
          <mc:Fallback xmlns="">
            <p:pic>
              <p:nvPicPr>
                <p:cNvPr id="517" name="Ink 516">
                  <a:extLst>
                    <a:ext uri="{FF2B5EF4-FFF2-40B4-BE49-F238E27FC236}">
                      <a16:creationId xmlns:a16="http://schemas.microsoft.com/office/drawing/2014/main" id="{1FDA7691-0174-8213-AC3B-BB707B7910F0}"/>
                    </a:ext>
                  </a:extLst>
                </p:cNvPr>
                <p:cNvPicPr/>
                <p:nvPr/>
              </p:nvPicPr>
              <p:blipFill>
                <a:blip r:embed="rId368"/>
                <a:stretch>
                  <a:fillRect/>
                </a:stretch>
              </p:blipFill>
              <p:spPr>
                <a:xfrm>
                  <a:off x="4467244" y="285626"/>
                  <a:ext cx="185400" cy="12369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9">
              <p14:nvContentPartPr>
                <p14:cNvPr id="518" name="Ink 517">
                  <a:extLst>
                    <a:ext uri="{FF2B5EF4-FFF2-40B4-BE49-F238E27FC236}">
                      <a16:creationId xmlns:a16="http://schemas.microsoft.com/office/drawing/2014/main" id="{32D641EC-3DE0-EDB7-D90A-B976D699AB2B}"/>
                    </a:ext>
                  </a:extLst>
                </p14:cNvPr>
                <p14:cNvContentPartPr/>
                <p14:nvPr/>
              </p14:nvContentPartPr>
              <p14:xfrm>
                <a:off x="4698724" y="119593"/>
                <a:ext cx="134280" cy="275040"/>
              </p14:xfrm>
            </p:contentPart>
          </mc:Choice>
          <mc:Fallback xmlns="">
            <p:pic>
              <p:nvPicPr>
                <p:cNvPr id="518" name="Ink 517">
                  <a:extLst>
                    <a:ext uri="{FF2B5EF4-FFF2-40B4-BE49-F238E27FC236}">
                      <a16:creationId xmlns:a16="http://schemas.microsoft.com/office/drawing/2014/main" id="{32D641EC-3DE0-EDB7-D90A-B976D699AB2B}"/>
                    </a:ext>
                  </a:extLst>
                </p:cNvPr>
                <p:cNvPicPr/>
                <p:nvPr/>
              </p:nvPicPr>
              <p:blipFill>
                <a:blip r:embed="rId370"/>
                <a:stretch>
                  <a:fillRect/>
                </a:stretch>
              </p:blipFill>
              <p:spPr>
                <a:xfrm>
                  <a:off x="4680724" y="101569"/>
                  <a:ext cx="169920" cy="3107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1">
              <p14:nvContentPartPr>
                <p14:cNvPr id="519" name="Ink 518">
                  <a:extLst>
                    <a:ext uri="{FF2B5EF4-FFF2-40B4-BE49-F238E27FC236}">
                      <a16:creationId xmlns:a16="http://schemas.microsoft.com/office/drawing/2014/main" id="{DE0D5D2F-3A04-A418-8771-2415029347C9}"/>
                    </a:ext>
                  </a:extLst>
                </p14:cNvPr>
                <p14:cNvContentPartPr/>
                <p14:nvPr/>
              </p14:nvContentPartPr>
              <p14:xfrm>
                <a:off x="4676697" y="269353"/>
                <a:ext cx="149040" cy="15840"/>
              </p14:xfrm>
            </p:contentPart>
          </mc:Choice>
          <mc:Fallback xmlns="">
            <p:pic>
              <p:nvPicPr>
                <p:cNvPr id="519" name="Ink 518">
                  <a:extLst>
                    <a:ext uri="{FF2B5EF4-FFF2-40B4-BE49-F238E27FC236}">
                      <a16:creationId xmlns:a16="http://schemas.microsoft.com/office/drawing/2014/main" id="{DE0D5D2F-3A04-A418-8771-2415029347C9}"/>
                    </a:ext>
                  </a:extLst>
                </p:cNvPr>
                <p:cNvPicPr/>
                <p:nvPr/>
              </p:nvPicPr>
              <p:blipFill>
                <a:blip r:embed="rId372"/>
                <a:stretch>
                  <a:fillRect/>
                </a:stretch>
              </p:blipFill>
              <p:spPr>
                <a:xfrm>
                  <a:off x="4658697" y="251353"/>
                  <a:ext cx="184680" cy="51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0" name="Group 519">
            <a:extLst>
              <a:ext uri="{FF2B5EF4-FFF2-40B4-BE49-F238E27FC236}">
                <a16:creationId xmlns:a16="http://schemas.microsoft.com/office/drawing/2014/main" id="{1F7CF642-9061-3959-C577-08D52448D525}"/>
              </a:ext>
            </a:extLst>
          </p:cNvPr>
          <p:cNvGrpSpPr/>
          <p:nvPr/>
        </p:nvGrpSpPr>
        <p:grpSpPr>
          <a:xfrm>
            <a:off x="7717392" y="1135859"/>
            <a:ext cx="1146600" cy="367560"/>
            <a:chOff x="4430364" y="46357"/>
            <a:chExt cx="1146600" cy="367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3">
              <p14:nvContentPartPr>
                <p14:cNvPr id="521" name="Ink 520">
                  <a:extLst>
                    <a:ext uri="{FF2B5EF4-FFF2-40B4-BE49-F238E27FC236}">
                      <a16:creationId xmlns:a16="http://schemas.microsoft.com/office/drawing/2014/main" id="{1BDD0C9A-7B01-2047-EFA4-423A4AB63E83}"/>
                    </a:ext>
                  </a:extLst>
                </p14:cNvPr>
                <p14:cNvContentPartPr/>
                <p14:nvPr/>
              </p14:nvContentPartPr>
              <p14:xfrm>
                <a:off x="4430364" y="144997"/>
                <a:ext cx="171000" cy="268200"/>
              </p14:xfrm>
            </p:contentPart>
          </mc:Choice>
          <mc:Fallback xmlns="">
            <p:pic>
              <p:nvPicPr>
                <p:cNvPr id="521" name="Ink 520">
                  <a:extLst>
                    <a:ext uri="{FF2B5EF4-FFF2-40B4-BE49-F238E27FC236}">
                      <a16:creationId xmlns:a16="http://schemas.microsoft.com/office/drawing/2014/main" id="{1BDD0C9A-7B01-2047-EFA4-423A4AB63E83}"/>
                    </a:ext>
                  </a:extLst>
                </p:cNvPr>
                <p:cNvPicPr/>
                <p:nvPr/>
              </p:nvPicPr>
              <p:blipFill>
                <a:blip r:embed="rId374"/>
                <a:stretch>
                  <a:fillRect/>
                </a:stretch>
              </p:blipFill>
              <p:spPr>
                <a:xfrm>
                  <a:off x="4412364" y="126997"/>
                  <a:ext cx="20664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5">
              <p14:nvContentPartPr>
                <p14:cNvPr id="522" name="Ink 521">
                  <a:extLst>
                    <a:ext uri="{FF2B5EF4-FFF2-40B4-BE49-F238E27FC236}">
                      <a16:creationId xmlns:a16="http://schemas.microsoft.com/office/drawing/2014/main" id="{6AE4608D-AD67-3505-6189-4D6F4CAF09F8}"/>
                    </a:ext>
                  </a:extLst>
                </p14:cNvPr>
                <p14:cNvContentPartPr/>
                <p14:nvPr/>
              </p14:nvContentPartPr>
              <p14:xfrm>
                <a:off x="4651404" y="289717"/>
                <a:ext cx="140400" cy="124200"/>
              </p14:xfrm>
            </p:contentPart>
          </mc:Choice>
          <mc:Fallback xmlns="">
            <p:pic>
              <p:nvPicPr>
                <p:cNvPr id="522" name="Ink 521">
                  <a:extLst>
                    <a:ext uri="{FF2B5EF4-FFF2-40B4-BE49-F238E27FC236}">
                      <a16:creationId xmlns:a16="http://schemas.microsoft.com/office/drawing/2014/main" id="{6AE4608D-AD67-3505-6189-4D6F4CAF09F8}"/>
                    </a:ext>
                  </a:extLst>
                </p:cNvPr>
                <p:cNvPicPr/>
                <p:nvPr/>
              </p:nvPicPr>
              <p:blipFill>
                <a:blip r:embed="rId376"/>
                <a:stretch>
                  <a:fillRect/>
                </a:stretch>
              </p:blipFill>
              <p:spPr>
                <a:xfrm>
                  <a:off x="4633358" y="271665"/>
                  <a:ext cx="176132" cy="1599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7">
              <p14:nvContentPartPr>
                <p14:cNvPr id="523" name="Ink 522">
                  <a:extLst>
                    <a:ext uri="{FF2B5EF4-FFF2-40B4-BE49-F238E27FC236}">
                      <a16:creationId xmlns:a16="http://schemas.microsoft.com/office/drawing/2014/main" id="{4FE01D4D-A7E5-0B25-0E03-2438D6DC8464}"/>
                    </a:ext>
                  </a:extLst>
                </p14:cNvPr>
                <p14:cNvContentPartPr/>
                <p14:nvPr/>
              </p14:nvContentPartPr>
              <p14:xfrm>
                <a:off x="4857684" y="282157"/>
                <a:ext cx="169200" cy="111960"/>
              </p14:xfrm>
            </p:contentPart>
          </mc:Choice>
          <mc:Fallback xmlns="">
            <p:pic>
              <p:nvPicPr>
                <p:cNvPr id="523" name="Ink 522">
                  <a:extLst>
                    <a:ext uri="{FF2B5EF4-FFF2-40B4-BE49-F238E27FC236}">
                      <a16:creationId xmlns:a16="http://schemas.microsoft.com/office/drawing/2014/main" id="{4FE01D4D-A7E5-0B25-0E03-2438D6DC8464}"/>
                    </a:ext>
                  </a:extLst>
                </p:cNvPr>
                <p:cNvPicPr/>
                <p:nvPr/>
              </p:nvPicPr>
              <p:blipFill>
                <a:blip r:embed="rId378"/>
                <a:stretch>
                  <a:fillRect/>
                </a:stretch>
              </p:blipFill>
              <p:spPr>
                <a:xfrm>
                  <a:off x="4839684" y="264157"/>
                  <a:ext cx="20484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9">
              <p14:nvContentPartPr>
                <p14:cNvPr id="524" name="Ink 523">
                  <a:extLst>
                    <a:ext uri="{FF2B5EF4-FFF2-40B4-BE49-F238E27FC236}">
                      <a16:creationId xmlns:a16="http://schemas.microsoft.com/office/drawing/2014/main" id="{B110B979-5860-584E-4AAB-B86F38D3C255}"/>
                    </a:ext>
                  </a:extLst>
                </p14:cNvPr>
                <p14:cNvContentPartPr/>
                <p14:nvPr/>
              </p14:nvContentPartPr>
              <p14:xfrm>
                <a:off x="5085204" y="266677"/>
                <a:ext cx="105840" cy="108720"/>
              </p14:xfrm>
            </p:contentPart>
          </mc:Choice>
          <mc:Fallback xmlns="">
            <p:pic>
              <p:nvPicPr>
                <p:cNvPr id="524" name="Ink 523">
                  <a:extLst>
                    <a:ext uri="{FF2B5EF4-FFF2-40B4-BE49-F238E27FC236}">
                      <a16:creationId xmlns:a16="http://schemas.microsoft.com/office/drawing/2014/main" id="{B110B979-5860-584E-4AAB-B86F38D3C255}"/>
                    </a:ext>
                  </a:extLst>
                </p:cNvPr>
                <p:cNvPicPr/>
                <p:nvPr/>
              </p:nvPicPr>
              <p:blipFill>
                <a:blip r:embed="rId380"/>
                <a:stretch>
                  <a:fillRect/>
                </a:stretch>
              </p:blipFill>
              <p:spPr>
                <a:xfrm>
                  <a:off x="5067204" y="248677"/>
                  <a:ext cx="14148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1">
              <p14:nvContentPartPr>
                <p14:cNvPr id="525" name="Ink 524">
                  <a:extLst>
                    <a:ext uri="{FF2B5EF4-FFF2-40B4-BE49-F238E27FC236}">
                      <a16:creationId xmlns:a16="http://schemas.microsoft.com/office/drawing/2014/main" id="{5DA626D9-0545-F966-0A62-7F0314758A30}"/>
                    </a:ext>
                  </a:extLst>
                </p14:cNvPr>
                <p14:cNvContentPartPr/>
                <p14:nvPr/>
              </p14:nvContentPartPr>
              <p14:xfrm>
                <a:off x="5151444" y="278557"/>
                <a:ext cx="360" cy="360"/>
              </p14:xfrm>
            </p:contentPart>
          </mc:Choice>
          <mc:Fallback xmlns="">
            <p:pic>
              <p:nvPicPr>
                <p:cNvPr id="525" name="Ink 524">
                  <a:extLst>
                    <a:ext uri="{FF2B5EF4-FFF2-40B4-BE49-F238E27FC236}">
                      <a16:creationId xmlns:a16="http://schemas.microsoft.com/office/drawing/2014/main" id="{5DA626D9-0545-F966-0A62-7F0314758A30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133444" y="26055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526" name="Ink 525">
                  <a:extLst>
                    <a:ext uri="{FF2B5EF4-FFF2-40B4-BE49-F238E27FC236}">
                      <a16:creationId xmlns:a16="http://schemas.microsoft.com/office/drawing/2014/main" id="{D0E4B4F4-7F2D-836F-4586-B9BB1A71BC89}"/>
                    </a:ext>
                  </a:extLst>
                </p14:cNvPr>
                <p14:cNvContentPartPr/>
                <p14:nvPr/>
              </p14:nvContentPartPr>
              <p14:xfrm>
                <a:off x="5182044" y="266677"/>
                <a:ext cx="73440" cy="87120"/>
              </p14:xfrm>
            </p:contentPart>
          </mc:Choice>
          <mc:Fallback xmlns="">
            <p:pic>
              <p:nvPicPr>
                <p:cNvPr id="526" name="Ink 525">
                  <a:extLst>
                    <a:ext uri="{FF2B5EF4-FFF2-40B4-BE49-F238E27FC236}">
                      <a16:creationId xmlns:a16="http://schemas.microsoft.com/office/drawing/2014/main" id="{D0E4B4F4-7F2D-836F-4586-B9BB1A71BC89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5164044" y="248677"/>
                  <a:ext cx="10908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527" name="Ink 526">
                  <a:extLst>
                    <a:ext uri="{FF2B5EF4-FFF2-40B4-BE49-F238E27FC236}">
                      <a16:creationId xmlns:a16="http://schemas.microsoft.com/office/drawing/2014/main" id="{6395B3FB-084A-4311-89AE-6B0713FC8BF9}"/>
                    </a:ext>
                  </a:extLst>
                </p14:cNvPr>
                <p14:cNvContentPartPr/>
                <p14:nvPr/>
              </p14:nvContentPartPr>
              <p14:xfrm>
                <a:off x="5307324" y="241837"/>
                <a:ext cx="103680" cy="109440"/>
              </p14:xfrm>
            </p:contentPart>
          </mc:Choice>
          <mc:Fallback xmlns="">
            <p:pic>
              <p:nvPicPr>
                <p:cNvPr id="527" name="Ink 526">
                  <a:extLst>
                    <a:ext uri="{FF2B5EF4-FFF2-40B4-BE49-F238E27FC236}">
                      <a16:creationId xmlns:a16="http://schemas.microsoft.com/office/drawing/2014/main" id="{6395B3FB-084A-4311-89AE-6B0713FC8BF9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5289324" y="223837"/>
                  <a:ext cx="13932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528" name="Ink 527">
                  <a:extLst>
                    <a:ext uri="{FF2B5EF4-FFF2-40B4-BE49-F238E27FC236}">
                      <a16:creationId xmlns:a16="http://schemas.microsoft.com/office/drawing/2014/main" id="{09B1578C-FD2E-EABF-ED53-7BD1C4477A46}"/>
                    </a:ext>
                  </a:extLst>
                </p14:cNvPr>
                <p14:cNvContentPartPr/>
                <p14:nvPr/>
              </p14:nvContentPartPr>
              <p14:xfrm>
                <a:off x="5435844" y="46357"/>
                <a:ext cx="141120" cy="280080"/>
              </p14:xfrm>
            </p:contentPart>
          </mc:Choice>
          <mc:Fallback xmlns="">
            <p:pic>
              <p:nvPicPr>
                <p:cNvPr id="528" name="Ink 527">
                  <a:extLst>
                    <a:ext uri="{FF2B5EF4-FFF2-40B4-BE49-F238E27FC236}">
                      <a16:creationId xmlns:a16="http://schemas.microsoft.com/office/drawing/2014/main" id="{09B1578C-FD2E-EABF-ED53-7BD1C4477A46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5417844" y="28357"/>
                  <a:ext cx="176760" cy="315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529" name="Ink 528">
                <a:extLst>
                  <a:ext uri="{FF2B5EF4-FFF2-40B4-BE49-F238E27FC236}">
                    <a16:creationId xmlns:a16="http://schemas.microsoft.com/office/drawing/2014/main" id="{AE86B9D3-5F3F-7A60-C1F1-0FEDF3E1BA68}"/>
                  </a:ext>
                </a:extLst>
              </p14:cNvPr>
              <p14:cNvContentPartPr/>
              <p14:nvPr/>
            </p14:nvContentPartPr>
            <p14:xfrm>
              <a:off x="2523774" y="1985807"/>
              <a:ext cx="211680" cy="240840"/>
            </p14:xfrm>
          </p:contentPart>
        </mc:Choice>
        <mc:Fallback xmlns="">
          <p:pic>
            <p:nvPicPr>
              <p:cNvPr id="529" name="Ink 528">
                <a:extLst>
                  <a:ext uri="{FF2B5EF4-FFF2-40B4-BE49-F238E27FC236}">
                    <a16:creationId xmlns:a16="http://schemas.microsoft.com/office/drawing/2014/main" id="{AE86B9D3-5F3F-7A60-C1F1-0FEDF3E1BA68}"/>
                  </a:ext>
                </a:extLst>
              </p:cNvPr>
              <p:cNvPicPr/>
              <p:nvPr/>
            </p:nvPicPr>
            <p:blipFill>
              <a:blip r:embed="rId389"/>
              <a:stretch>
                <a:fillRect/>
              </a:stretch>
            </p:blipFill>
            <p:spPr>
              <a:xfrm>
                <a:off x="2505774" y="1967780"/>
                <a:ext cx="247320" cy="276533"/>
              </a:xfrm>
              <a:prstGeom prst="rect">
                <a:avLst/>
              </a:prstGeom>
            </p:spPr>
          </p:pic>
        </mc:Fallback>
      </mc:AlternateContent>
      <p:grpSp>
        <p:nvGrpSpPr>
          <p:cNvPr id="530" name="Group 529">
            <a:extLst>
              <a:ext uri="{FF2B5EF4-FFF2-40B4-BE49-F238E27FC236}">
                <a16:creationId xmlns:a16="http://schemas.microsoft.com/office/drawing/2014/main" id="{CCBBB79E-464D-6940-4FEB-EA4F14F12ABD}"/>
              </a:ext>
            </a:extLst>
          </p:cNvPr>
          <p:cNvGrpSpPr/>
          <p:nvPr/>
        </p:nvGrpSpPr>
        <p:grpSpPr>
          <a:xfrm rot="349190">
            <a:off x="2994870" y="1856659"/>
            <a:ext cx="1429560" cy="404280"/>
            <a:chOff x="303549" y="885713"/>
            <a:chExt cx="1429560" cy="40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531" name="Ink 530">
                  <a:extLst>
                    <a:ext uri="{FF2B5EF4-FFF2-40B4-BE49-F238E27FC236}">
                      <a16:creationId xmlns:a16="http://schemas.microsoft.com/office/drawing/2014/main" id="{57A33348-50DA-7648-4606-864EAA6D0C14}"/>
                    </a:ext>
                  </a:extLst>
                </p14:cNvPr>
                <p14:cNvContentPartPr/>
                <p14:nvPr/>
              </p14:nvContentPartPr>
              <p14:xfrm>
                <a:off x="303549" y="1118993"/>
                <a:ext cx="240120" cy="171000"/>
              </p14:xfrm>
            </p:contentPart>
          </mc:Choice>
          <mc:Fallback xmlns="">
            <p:pic>
              <p:nvPicPr>
                <p:cNvPr id="531" name="Ink 530">
                  <a:extLst>
                    <a:ext uri="{FF2B5EF4-FFF2-40B4-BE49-F238E27FC236}">
                      <a16:creationId xmlns:a16="http://schemas.microsoft.com/office/drawing/2014/main" id="{57A33348-50DA-7648-4606-864EAA6D0C14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285549" y="1100993"/>
                  <a:ext cx="27576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532" name="Ink 531">
                  <a:extLst>
                    <a:ext uri="{FF2B5EF4-FFF2-40B4-BE49-F238E27FC236}">
                      <a16:creationId xmlns:a16="http://schemas.microsoft.com/office/drawing/2014/main" id="{8BD1982B-FD23-280F-265A-60906179D36E}"/>
                    </a:ext>
                  </a:extLst>
                </p14:cNvPr>
                <p14:cNvContentPartPr/>
                <p14:nvPr/>
              </p14:nvContentPartPr>
              <p14:xfrm>
                <a:off x="628989" y="1121513"/>
                <a:ext cx="159120" cy="129600"/>
              </p14:xfrm>
            </p:contentPart>
          </mc:Choice>
          <mc:Fallback xmlns="">
            <p:pic>
              <p:nvPicPr>
                <p:cNvPr id="532" name="Ink 531">
                  <a:extLst>
                    <a:ext uri="{FF2B5EF4-FFF2-40B4-BE49-F238E27FC236}">
                      <a16:creationId xmlns:a16="http://schemas.microsoft.com/office/drawing/2014/main" id="{8BD1982B-FD23-280F-265A-60906179D36E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610989" y="1103513"/>
                  <a:ext cx="19476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533" name="Ink 532">
                  <a:extLst>
                    <a:ext uri="{FF2B5EF4-FFF2-40B4-BE49-F238E27FC236}">
                      <a16:creationId xmlns:a16="http://schemas.microsoft.com/office/drawing/2014/main" id="{62AB0B9B-D4CF-345A-CC42-817A8DE51184}"/>
                    </a:ext>
                  </a:extLst>
                </p14:cNvPr>
                <p14:cNvContentPartPr/>
                <p14:nvPr/>
              </p14:nvContentPartPr>
              <p14:xfrm>
                <a:off x="871269" y="1063553"/>
                <a:ext cx="168840" cy="178200"/>
              </p14:xfrm>
            </p:contentPart>
          </mc:Choice>
          <mc:Fallback xmlns="">
            <p:pic>
              <p:nvPicPr>
                <p:cNvPr id="533" name="Ink 532">
                  <a:extLst>
                    <a:ext uri="{FF2B5EF4-FFF2-40B4-BE49-F238E27FC236}">
                      <a16:creationId xmlns:a16="http://schemas.microsoft.com/office/drawing/2014/main" id="{62AB0B9B-D4CF-345A-CC42-817A8DE51184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853231" y="1045589"/>
                  <a:ext cx="204556" cy="2137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534" name="Ink 533">
                  <a:extLst>
                    <a:ext uri="{FF2B5EF4-FFF2-40B4-BE49-F238E27FC236}">
                      <a16:creationId xmlns:a16="http://schemas.microsoft.com/office/drawing/2014/main" id="{E3F6814B-6DF5-B999-C507-1D1D81BE0549}"/>
                    </a:ext>
                  </a:extLst>
                </p14:cNvPr>
                <p14:cNvContentPartPr/>
                <p14:nvPr/>
              </p14:nvContentPartPr>
              <p14:xfrm>
                <a:off x="1072869" y="885713"/>
                <a:ext cx="23040" cy="262440"/>
              </p14:xfrm>
            </p:contentPart>
          </mc:Choice>
          <mc:Fallback xmlns="">
            <p:pic>
              <p:nvPicPr>
                <p:cNvPr id="534" name="Ink 533">
                  <a:extLst>
                    <a:ext uri="{FF2B5EF4-FFF2-40B4-BE49-F238E27FC236}">
                      <a16:creationId xmlns:a16="http://schemas.microsoft.com/office/drawing/2014/main" id="{E3F6814B-6DF5-B999-C507-1D1D81BE0549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1054869" y="867713"/>
                  <a:ext cx="5868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535" name="Ink 534">
                  <a:extLst>
                    <a:ext uri="{FF2B5EF4-FFF2-40B4-BE49-F238E27FC236}">
                      <a16:creationId xmlns:a16="http://schemas.microsoft.com/office/drawing/2014/main" id="{2193FAC2-1565-C85C-A68D-C4E17C65B1D5}"/>
                    </a:ext>
                  </a:extLst>
                </p14:cNvPr>
                <p14:cNvContentPartPr/>
                <p14:nvPr/>
              </p14:nvContentPartPr>
              <p14:xfrm>
                <a:off x="1081869" y="990833"/>
                <a:ext cx="108000" cy="173520"/>
              </p14:xfrm>
            </p:contentPart>
          </mc:Choice>
          <mc:Fallback xmlns="">
            <p:pic>
              <p:nvPicPr>
                <p:cNvPr id="535" name="Ink 534">
                  <a:extLst>
                    <a:ext uri="{FF2B5EF4-FFF2-40B4-BE49-F238E27FC236}">
                      <a16:creationId xmlns:a16="http://schemas.microsoft.com/office/drawing/2014/main" id="{2193FAC2-1565-C85C-A68D-C4E17C65B1D5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1063929" y="972833"/>
                  <a:ext cx="143522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536" name="Ink 535">
                  <a:extLst>
                    <a:ext uri="{FF2B5EF4-FFF2-40B4-BE49-F238E27FC236}">
                      <a16:creationId xmlns:a16="http://schemas.microsoft.com/office/drawing/2014/main" id="{C449F569-FFC8-7013-08A3-0C00D4E622E9}"/>
                    </a:ext>
                  </a:extLst>
                </p14:cNvPr>
                <p14:cNvContentPartPr/>
                <p14:nvPr/>
              </p14:nvContentPartPr>
              <p14:xfrm>
                <a:off x="1225149" y="1022513"/>
                <a:ext cx="281880" cy="154440"/>
              </p14:xfrm>
            </p:contentPart>
          </mc:Choice>
          <mc:Fallback xmlns="">
            <p:pic>
              <p:nvPicPr>
                <p:cNvPr id="536" name="Ink 535">
                  <a:extLst>
                    <a:ext uri="{FF2B5EF4-FFF2-40B4-BE49-F238E27FC236}">
                      <a16:creationId xmlns:a16="http://schemas.microsoft.com/office/drawing/2014/main" id="{C449F569-FFC8-7013-08A3-0C00D4E622E9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1207149" y="1004513"/>
                  <a:ext cx="31752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537" name="Ink 536">
                  <a:extLst>
                    <a:ext uri="{FF2B5EF4-FFF2-40B4-BE49-F238E27FC236}">
                      <a16:creationId xmlns:a16="http://schemas.microsoft.com/office/drawing/2014/main" id="{4F86000F-5941-A80D-28BE-1F492EFDF1F3}"/>
                    </a:ext>
                  </a:extLst>
                </p14:cNvPr>
                <p14:cNvContentPartPr/>
                <p14:nvPr/>
              </p14:nvContentPartPr>
              <p14:xfrm>
                <a:off x="1532949" y="1052033"/>
                <a:ext cx="200160" cy="143280"/>
              </p14:xfrm>
            </p:contentPart>
          </mc:Choice>
          <mc:Fallback xmlns="">
            <p:pic>
              <p:nvPicPr>
                <p:cNvPr id="537" name="Ink 536">
                  <a:extLst>
                    <a:ext uri="{FF2B5EF4-FFF2-40B4-BE49-F238E27FC236}">
                      <a16:creationId xmlns:a16="http://schemas.microsoft.com/office/drawing/2014/main" id="{4F86000F-5941-A80D-28BE-1F492EFDF1F3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1514949" y="1034033"/>
                  <a:ext cx="235800" cy="178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8" name="Group 537">
            <a:extLst>
              <a:ext uri="{FF2B5EF4-FFF2-40B4-BE49-F238E27FC236}">
                <a16:creationId xmlns:a16="http://schemas.microsoft.com/office/drawing/2014/main" id="{9BADF6BD-AB6A-33B0-3773-EB28DD335BFA}"/>
              </a:ext>
            </a:extLst>
          </p:cNvPr>
          <p:cNvGrpSpPr/>
          <p:nvPr/>
        </p:nvGrpSpPr>
        <p:grpSpPr>
          <a:xfrm>
            <a:off x="4776776" y="2019379"/>
            <a:ext cx="380880" cy="199440"/>
            <a:chOff x="3308262" y="1247189"/>
            <a:chExt cx="380880" cy="19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539" name="Ink 538">
                  <a:extLst>
                    <a:ext uri="{FF2B5EF4-FFF2-40B4-BE49-F238E27FC236}">
                      <a16:creationId xmlns:a16="http://schemas.microsoft.com/office/drawing/2014/main" id="{08198A67-35B7-CC7D-F015-EAEB3D6C470B}"/>
                    </a:ext>
                  </a:extLst>
                </p14:cNvPr>
                <p14:cNvContentPartPr/>
                <p14:nvPr/>
              </p14:nvContentPartPr>
              <p14:xfrm>
                <a:off x="3308262" y="1268069"/>
                <a:ext cx="121680" cy="178560"/>
              </p14:xfrm>
            </p:contentPart>
          </mc:Choice>
          <mc:Fallback xmlns="">
            <p:pic>
              <p:nvPicPr>
                <p:cNvPr id="539" name="Ink 538">
                  <a:extLst>
                    <a:ext uri="{FF2B5EF4-FFF2-40B4-BE49-F238E27FC236}">
                      <a16:creationId xmlns:a16="http://schemas.microsoft.com/office/drawing/2014/main" id="{08198A67-35B7-CC7D-F015-EAEB3D6C470B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3290262" y="1250069"/>
                  <a:ext cx="15732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540" name="Ink 539">
                  <a:extLst>
                    <a:ext uri="{FF2B5EF4-FFF2-40B4-BE49-F238E27FC236}">
                      <a16:creationId xmlns:a16="http://schemas.microsoft.com/office/drawing/2014/main" id="{BE396D47-4FA5-0B25-80BC-25BA6D769C3F}"/>
                    </a:ext>
                  </a:extLst>
                </p14:cNvPr>
                <p14:cNvContentPartPr/>
                <p14:nvPr/>
              </p14:nvContentPartPr>
              <p14:xfrm>
                <a:off x="3493662" y="1254749"/>
                <a:ext cx="123480" cy="150120"/>
              </p14:xfrm>
            </p:contentPart>
          </mc:Choice>
          <mc:Fallback xmlns="">
            <p:pic>
              <p:nvPicPr>
                <p:cNvPr id="540" name="Ink 539">
                  <a:extLst>
                    <a:ext uri="{FF2B5EF4-FFF2-40B4-BE49-F238E27FC236}">
                      <a16:creationId xmlns:a16="http://schemas.microsoft.com/office/drawing/2014/main" id="{BE396D47-4FA5-0B25-80BC-25BA6D769C3F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3475662" y="1236749"/>
                  <a:ext cx="15912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541" name="Ink 540">
                  <a:extLst>
                    <a:ext uri="{FF2B5EF4-FFF2-40B4-BE49-F238E27FC236}">
                      <a16:creationId xmlns:a16="http://schemas.microsoft.com/office/drawing/2014/main" id="{24CBB521-5E38-D77F-2F54-5CC8D11C75E9}"/>
                    </a:ext>
                  </a:extLst>
                </p14:cNvPr>
                <p14:cNvContentPartPr/>
                <p14:nvPr/>
              </p14:nvContentPartPr>
              <p14:xfrm>
                <a:off x="3619662" y="1247189"/>
                <a:ext cx="69480" cy="135360"/>
              </p14:xfrm>
            </p:contentPart>
          </mc:Choice>
          <mc:Fallback xmlns="">
            <p:pic>
              <p:nvPicPr>
                <p:cNvPr id="541" name="Ink 540">
                  <a:extLst>
                    <a:ext uri="{FF2B5EF4-FFF2-40B4-BE49-F238E27FC236}">
                      <a16:creationId xmlns:a16="http://schemas.microsoft.com/office/drawing/2014/main" id="{24CBB521-5E38-D77F-2F54-5CC8D11C75E9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3601662" y="1229189"/>
                  <a:ext cx="105120" cy="171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542" name="Ink 541">
                <a:extLst>
                  <a:ext uri="{FF2B5EF4-FFF2-40B4-BE49-F238E27FC236}">
                    <a16:creationId xmlns:a16="http://schemas.microsoft.com/office/drawing/2014/main" id="{B16F36C7-3CD8-7B31-9F97-5989C21F64C4}"/>
                  </a:ext>
                </a:extLst>
              </p14:cNvPr>
              <p14:cNvContentPartPr/>
              <p14:nvPr/>
            </p14:nvContentPartPr>
            <p14:xfrm>
              <a:off x="5212736" y="1998139"/>
              <a:ext cx="97920" cy="142200"/>
            </p14:xfrm>
          </p:contentPart>
        </mc:Choice>
        <mc:Fallback xmlns="">
          <p:pic>
            <p:nvPicPr>
              <p:cNvPr id="542" name="Ink 541">
                <a:extLst>
                  <a:ext uri="{FF2B5EF4-FFF2-40B4-BE49-F238E27FC236}">
                    <a16:creationId xmlns:a16="http://schemas.microsoft.com/office/drawing/2014/main" id="{B16F36C7-3CD8-7B31-9F97-5989C21F64C4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5194670" y="1980139"/>
                <a:ext cx="133692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543" name="Ink 542">
                <a:extLst>
                  <a:ext uri="{FF2B5EF4-FFF2-40B4-BE49-F238E27FC236}">
                    <a16:creationId xmlns:a16="http://schemas.microsoft.com/office/drawing/2014/main" id="{DA587150-6308-5212-74F4-9944686D9D0C}"/>
                  </a:ext>
                </a:extLst>
              </p14:cNvPr>
              <p14:cNvContentPartPr/>
              <p14:nvPr/>
            </p14:nvContentPartPr>
            <p14:xfrm>
              <a:off x="5390216" y="1824619"/>
              <a:ext cx="92160" cy="329400"/>
            </p14:xfrm>
          </p:contentPart>
        </mc:Choice>
        <mc:Fallback xmlns="">
          <p:pic>
            <p:nvPicPr>
              <p:cNvPr id="543" name="Ink 542">
                <a:extLst>
                  <a:ext uri="{FF2B5EF4-FFF2-40B4-BE49-F238E27FC236}">
                    <a16:creationId xmlns:a16="http://schemas.microsoft.com/office/drawing/2014/main" id="{DA587150-6308-5212-74F4-9944686D9D0C}"/>
                  </a:ext>
                </a:extLst>
              </p:cNvPr>
              <p:cNvPicPr/>
              <p:nvPr/>
            </p:nvPicPr>
            <p:blipFill>
              <a:blip r:embed="rId413"/>
              <a:stretch>
                <a:fillRect/>
              </a:stretch>
            </p:blipFill>
            <p:spPr>
              <a:xfrm>
                <a:off x="5372216" y="1806619"/>
                <a:ext cx="127800" cy="36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4">
            <p14:nvContentPartPr>
              <p14:cNvPr id="544" name="Ink 543">
                <a:extLst>
                  <a:ext uri="{FF2B5EF4-FFF2-40B4-BE49-F238E27FC236}">
                    <a16:creationId xmlns:a16="http://schemas.microsoft.com/office/drawing/2014/main" id="{ECF2AA57-50C3-986F-46AF-56709D411292}"/>
                  </a:ext>
                </a:extLst>
              </p14:cNvPr>
              <p14:cNvContentPartPr/>
              <p14:nvPr/>
            </p14:nvContentPartPr>
            <p14:xfrm>
              <a:off x="8592324" y="2518168"/>
              <a:ext cx="155160" cy="113400"/>
            </p14:xfrm>
          </p:contentPart>
        </mc:Choice>
        <mc:Fallback xmlns="">
          <p:pic>
            <p:nvPicPr>
              <p:cNvPr id="544" name="Ink 543">
                <a:extLst>
                  <a:ext uri="{FF2B5EF4-FFF2-40B4-BE49-F238E27FC236}">
                    <a16:creationId xmlns:a16="http://schemas.microsoft.com/office/drawing/2014/main" id="{ECF2AA57-50C3-986F-46AF-56709D411292}"/>
                  </a:ext>
                </a:extLst>
              </p:cNvPr>
              <p:cNvPicPr/>
              <p:nvPr/>
            </p:nvPicPr>
            <p:blipFill>
              <a:blip r:embed="rId415"/>
              <a:stretch>
                <a:fillRect/>
              </a:stretch>
            </p:blipFill>
            <p:spPr>
              <a:xfrm>
                <a:off x="8574366" y="2500168"/>
                <a:ext cx="190718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545" name="Ink 544">
                <a:extLst>
                  <a:ext uri="{FF2B5EF4-FFF2-40B4-BE49-F238E27FC236}">
                    <a16:creationId xmlns:a16="http://schemas.microsoft.com/office/drawing/2014/main" id="{8B6D7413-E674-32DF-74D9-CE7F1966530E}"/>
                  </a:ext>
                </a:extLst>
              </p14:cNvPr>
              <p14:cNvContentPartPr/>
              <p14:nvPr/>
            </p14:nvContentPartPr>
            <p14:xfrm>
              <a:off x="5896871" y="3045640"/>
              <a:ext cx="78480" cy="205920"/>
            </p14:xfrm>
          </p:contentPart>
        </mc:Choice>
        <mc:Fallback xmlns="">
          <p:pic>
            <p:nvPicPr>
              <p:cNvPr id="545" name="Ink 544">
                <a:extLst>
                  <a:ext uri="{FF2B5EF4-FFF2-40B4-BE49-F238E27FC236}">
                    <a16:creationId xmlns:a16="http://schemas.microsoft.com/office/drawing/2014/main" id="{8B6D7413-E674-32DF-74D9-CE7F1966530E}"/>
                  </a:ext>
                </a:extLst>
              </p:cNvPr>
              <p:cNvPicPr/>
              <p:nvPr/>
            </p:nvPicPr>
            <p:blipFill>
              <a:blip r:embed="rId417"/>
              <a:stretch>
                <a:fillRect/>
              </a:stretch>
            </p:blipFill>
            <p:spPr>
              <a:xfrm>
                <a:off x="5878788" y="3027640"/>
                <a:ext cx="114284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546" name="Ink 545">
                <a:extLst>
                  <a:ext uri="{FF2B5EF4-FFF2-40B4-BE49-F238E27FC236}">
                    <a16:creationId xmlns:a16="http://schemas.microsoft.com/office/drawing/2014/main" id="{5F8D6F67-D9B9-18F0-4872-26E305202963}"/>
                  </a:ext>
                </a:extLst>
              </p14:cNvPr>
              <p14:cNvContentPartPr/>
              <p14:nvPr/>
            </p14:nvContentPartPr>
            <p14:xfrm>
              <a:off x="5864111" y="3126640"/>
              <a:ext cx="99720" cy="37800"/>
            </p14:xfrm>
          </p:contentPart>
        </mc:Choice>
        <mc:Fallback xmlns="">
          <p:pic>
            <p:nvPicPr>
              <p:cNvPr id="546" name="Ink 545">
                <a:extLst>
                  <a:ext uri="{FF2B5EF4-FFF2-40B4-BE49-F238E27FC236}">
                    <a16:creationId xmlns:a16="http://schemas.microsoft.com/office/drawing/2014/main" id="{5F8D6F67-D9B9-18F0-4872-26E305202963}"/>
                  </a:ext>
                </a:extLst>
              </p:cNvPr>
              <p:cNvPicPr/>
              <p:nvPr/>
            </p:nvPicPr>
            <p:blipFill>
              <a:blip r:embed="rId419"/>
              <a:stretch>
                <a:fillRect/>
              </a:stretch>
            </p:blipFill>
            <p:spPr>
              <a:xfrm>
                <a:off x="5846111" y="3108640"/>
                <a:ext cx="13536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547" name="Ink 546">
                <a:extLst>
                  <a:ext uri="{FF2B5EF4-FFF2-40B4-BE49-F238E27FC236}">
                    <a16:creationId xmlns:a16="http://schemas.microsoft.com/office/drawing/2014/main" id="{0B549DD8-C114-59ED-D6D2-F524DD1B1A9B}"/>
                  </a:ext>
                </a:extLst>
              </p14:cNvPr>
              <p14:cNvContentPartPr/>
              <p14:nvPr/>
            </p14:nvContentPartPr>
            <p14:xfrm>
              <a:off x="6021071" y="3154360"/>
              <a:ext cx="79560" cy="73800"/>
            </p14:xfrm>
          </p:contentPart>
        </mc:Choice>
        <mc:Fallback xmlns="">
          <p:pic>
            <p:nvPicPr>
              <p:cNvPr id="547" name="Ink 546">
                <a:extLst>
                  <a:ext uri="{FF2B5EF4-FFF2-40B4-BE49-F238E27FC236}">
                    <a16:creationId xmlns:a16="http://schemas.microsoft.com/office/drawing/2014/main" id="{0B549DD8-C114-59ED-D6D2-F524DD1B1A9B}"/>
                  </a:ext>
                </a:extLst>
              </p:cNvPr>
              <p:cNvPicPr/>
              <p:nvPr/>
            </p:nvPicPr>
            <p:blipFill>
              <a:blip r:embed="rId421"/>
              <a:stretch>
                <a:fillRect/>
              </a:stretch>
            </p:blipFill>
            <p:spPr>
              <a:xfrm>
                <a:off x="6003071" y="3136272"/>
                <a:ext cx="115200" cy="109615"/>
              </a:xfrm>
              <a:prstGeom prst="rect">
                <a:avLst/>
              </a:prstGeom>
            </p:spPr>
          </p:pic>
        </mc:Fallback>
      </mc:AlternateContent>
      <p:grpSp>
        <p:nvGrpSpPr>
          <p:cNvPr id="548" name="Group 547">
            <a:extLst>
              <a:ext uri="{FF2B5EF4-FFF2-40B4-BE49-F238E27FC236}">
                <a16:creationId xmlns:a16="http://schemas.microsoft.com/office/drawing/2014/main" id="{988AB0AF-2AB0-C937-8793-ACA67CB07F3E}"/>
              </a:ext>
            </a:extLst>
          </p:cNvPr>
          <p:cNvGrpSpPr/>
          <p:nvPr/>
        </p:nvGrpSpPr>
        <p:grpSpPr>
          <a:xfrm>
            <a:off x="6163271" y="3011440"/>
            <a:ext cx="709200" cy="253080"/>
            <a:chOff x="6163271" y="2897140"/>
            <a:chExt cx="709200" cy="25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2">
              <p14:nvContentPartPr>
                <p14:cNvPr id="549" name="Ink 548">
                  <a:extLst>
                    <a:ext uri="{FF2B5EF4-FFF2-40B4-BE49-F238E27FC236}">
                      <a16:creationId xmlns:a16="http://schemas.microsoft.com/office/drawing/2014/main" id="{D28BF81C-DF41-F60B-21FD-F0CBD362A361}"/>
                    </a:ext>
                  </a:extLst>
                </p14:cNvPr>
                <p14:cNvContentPartPr/>
                <p14:nvPr/>
              </p14:nvContentPartPr>
              <p14:xfrm>
                <a:off x="6163271" y="2978140"/>
                <a:ext cx="133200" cy="172080"/>
              </p14:xfrm>
            </p:contentPart>
          </mc:Choice>
          <mc:Fallback xmlns="">
            <p:pic>
              <p:nvPicPr>
                <p:cNvPr id="549" name="Ink 548">
                  <a:extLst>
                    <a:ext uri="{FF2B5EF4-FFF2-40B4-BE49-F238E27FC236}">
                      <a16:creationId xmlns:a16="http://schemas.microsoft.com/office/drawing/2014/main" id="{D28BF81C-DF41-F60B-21FD-F0CBD362A361}"/>
                    </a:ext>
                  </a:extLst>
                </p:cNvPr>
                <p:cNvPicPr/>
                <p:nvPr/>
              </p:nvPicPr>
              <p:blipFill>
                <a:blip r:embed="rId423"/>
                <a:stretch>
                  <a:fillRect/>
                </a:stretch>
              </p:blipFill>
              <p:spPr>
                <a:xfrm>
                  <a:off x="6145271" y="2960102"/>
                  <a:ext cx="168840" cy="20779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4">
              <p14:nvContentPartPr>
                <p14:cNvPr id="550" name="Ink 549">
                  <a:extLst>
                    <a:ext uri="{FF2B5EF4-FFF2-40B4-BE49-F238E27FC236}">
                      <a16:creationId xmlns:a16="http://schemas.microsoft.com/office/drawing/2014/main" id="{07511B42-B6D4-2B2B-CD51-9D5A551EC772}"/>
                    </a:ext>
                  </a:extLst>
                </p14:cNvPr>
                <p14:cNvContentPartPr/>
                <p14:nvPr/>
              </p14:nvContentPartPr>
              <p14:xfrm>
                <a:off x="6328871" y="3031060"/>
                <a:ext cx="75240" cy="97560"/>
              </p14:xfrm>
            </p:contentPart>
          </mc:Choice>
          <mc:Fallback xmlns="">
            <p:pic>
              <p:nvPicPr>
                <p:cNvPr id="550" name="Ink 549">
                  <a:extLst>
                    <a:ext uri="{FF2B5EF4-FFF2-40B4-BE49-F238E27FC236}">
                      <a16:creationId xmlns:a16="http://schemas.microsoft.com/office/drawing/2014/main" id="{07511B42-B6D4-2B2B-CD51-9D5A551EC772}"/>
                    </a:ext>
                  </a:extLst>
                </p:cNvPr>
                <p:cNvPicPr/>
                <p:nvPr/>
              </p:nvPicPr>
              <p:blipFill>
                <a:blip r:embed="rId425"/>
                <a:stretch>
                  <a:fillRect/>
                </a:stretch>
              </p:blipFill>
              <p:spPr>
                <a:xfrm>
                  <a:off x="6310871" y="3013060"/>
                  <a:ext cx="11088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6">
              <p14:nvContentPartPr>
                <p14:cNvPr id="551" name="Ink 550">
                  <a:extLst>
                    <a:ext uri="{FF2B5EF4-FFF2-40B4-BE49-F238E27FC236}">
                      <a16:creationId xmlns:a16="http://schemas.microsoft.com/office/drawing/2014/main" id="{7CB08952-4DFA-3737-5F45-9EB316DA4E43}"/>
                    </a:ext>
                  </a:extLst>
                </p14:cNvPr>
                <p14:cNvContentPartPr/>
                <p14:nvPr/>
              </p14:nvContentPartPr>
              <p14:xfrm>
                <a:off x="6351551" y="3054100"/>
                <a:ext cx="117000" cy="77400"/>
              </p14:xfrm>
            </p:contentPart>
          </mc:Choice>
          <mc:Fallback xmlns="">
            <p:pic>
              <p:nvPicPr>
                <p:cNvPr id="551" name="Ink 550">
                  <a:extLst>
                    <a:ext uri="{FF2B5EF4-FFF2-40B4-BE49-F238E27FC236}">
                      <a16:creationId xmlns:a16="http://schemas.microsoft.com/office/drawing/2014/main" id="{7CB08952-4DFA-3737-5F45-9EB316DA4E43}"/>
                    </a:ext>
                  </a:extLst>
                </p:cNvPr>
                <p:cNvPicPr/>
                <p:nvPr/>
              </p:nvPicPr>
              <p:blipFill>
                <a:blip r:embed="rId427"/>
                <a:stretch>
                  <a:fillRect/>
                </a:stretch>
              </p:blipFill>
              <p:spPr>
                <a:xfrm>
                  <a:off x="6333551" y="3036100"/>
                  <a:ext cx="15264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8">
              <p14:nvContentPartPr>
                <p14:cNvPr id="552" name="Ink 551">
                  <a:extLst>
                    <a:ext uri="{FF2B5EF4-FFF2-40B4-BE49-F238E27FC236}">
                      <a16:creationId xmlns:a16="http://schemas.microsoft.com/office/drawing/2014/main" id="{B2C1271E-1771-F002-7EDE-B779F236A922}"/>
                    </a:ext>
                  </a:extLst>
                </p14:cNvPr>
                <p14:cNvContentPartPr/>
                <p14:nvPr/>
              </p14:nvContentPartPr>
              <p14:xfrm>
                <a:off x="6494471" y="2989660"/>
                <a:ext cx="96840" cy="114840"/>
              </p14:xfrm>
            </p:contentPart>
          </mc:Choice>
          <mc:Fallback xmlns="">
            <p:pic>
              <p:nvPicPr>
                <p:cNvPr id="552" name="Ink 551">
                  <a:extLst>
                    <a:ext uri="{FF2B5EF4-FFF2-40B4-BE49-F238E27FC236}">
                      <a16:creationId xmlns:a16="http://schemas.microsoft.com/office/drawing/2014/main" id="{B2C1271E-1771-F002-7EDE-B779F236A922}"/>
                    </a:ext>
                  </a:extLst>
                </p:cNvPr>
                <p:cNvPicPr/>
                <p:nvPr/>
              </p:nvPicPr>
              <p:blipFill>
                <a:blip r:embed="rId429"/>
                <a:stretch>
                  <a:fillRect/>
                </a:stretch>
              </p:blipFill>
              <p:spPr>
                <a:xfrm>
                  <a:off x="6476471" y="2971660"/>
                  <a:ext cx="13248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0">
              <p14:nvContentPartPr>
                <p14:cNvPr id="553" name="Ink 552">
                  <a:extLst>
                    <a:ext uri="{FF2B5EF4-FFF2-40B4-BE49-F238E27FC236}">
                      <a16:creationId xmlns:a16="http://schemas.microsoft.com/office/drawing/2014/main" id="{749626FE-E94C-C0ED-0253-A5B185C0AFB2}"/>
                    </a:ext>
                  </a:extLst>
                </p14:cNvPr>
                <p14:cNvContentPartPr/>
                <p14:nvPr/>
              </p14:nvContentPartPr>
              <p14:xfrm>
                <a:off x="6590591" y="2897140"/>
                <a:ext cx="104040" cy="214560"/>
              </p14:xfrm>
            </p:contentPart>
          </mc:Choice>
          <mc:Fallback xmlns="">
            <p:pic>
              <p:nvPicPr>
                <p:cNvPr id="553" name="Ink 552">
                  <a:extLst>
                    <a:ext uri="{FF2B5EF4-FFF2-40B4-BE49-F238E27FC236}">
                      <a16:creationId xmlns:a16="http://schemas.microsoft.com/office/drawing/2014/main" id="{749626FE-E94C-C0ED-0253-A5B185C0AFB2}"/>
                    </a:ext>
                  </a:extLst>
                </p:cNvPr>
                <p:cNvPicPr/>
                <p:nvPr/>
              </p:nvPicPr>
              <p:blipFill>
                <a:blip r:embed="rId431"/>
                <a:stretch>
                  <a:fillRect/>
                </a:stretch>
              </p:blipFill>
              <p:spPr>
                <a:xfrm>
                  <a:off x="6572591" y="2879140"/>
                  <a:ext cx="13968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2">
              <p14:nvContentPartPr>
                <p14:cNvPr id="554" name="Ink 553">
                  <a:extLst>
                    <a:ext uri="{FF2B5EF4-FFF2-40B4-BE49-F238E27FC236}">
                      <a16:creationId xmlns:a16="http://schemas.microsoft.com/office/drawing/2014/main" id="{BDA03B8A-EAD6-9780-DA22-9232EF47E3E8}"/>
                    </a:ext>
                  </a:extLst>
                </p14:cNvPr>
                <p14:cNvContentPartPr/>
                <p14:nvPr/>
              </p14:nvContentPartPr>
              <p14:xfrm>
                <a:off x="6747551" y="3026740"/>
                <a:ext cx="124920" cy="123120"/>
              </p14:xfrm>
            </p:contentPart>
          </mc:Choice>
          <mc:Fallback xmlns="">
            <p:pic>
              <p:nvPicPr>
                <p:cNvPr id="554" name="Ink 553">
                  <a:extLst>
                    <a:ext uri="{FF2B5EF4-FFF2-40B4-BE49-F238E27FC236}">
                      <a16:creationId xmlns:a16="http://schemas.microsoft.com/office/drawing/2014/main" id="{BDA03B8A-EAD6-9780-DA22-9232EF47E3E8}"/>
                    </a:ext>
                  </a:extLst>
                </p:cNvPr>
                <p:cNvPicPr/>
                <p:nvPr/>
              </p:nvPicPr>
              <p:blipFill>
                <a:blip r:embed="rId433"/>
                <a:stretch>
                  <a:fillRect/>
                </a:stretch>
              </p:blipFill>
              <p:spPr>
                <a:xfrm>
                  <a:off x="6729499" y="3008740"/>
                  <a:ext cx="160663" cy="158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5" name="Group 554">
            <a:extLst>
              <a:ext uri="{FF2B5EF4-FFF2-40B4-BE49-F238E27FC236}">
                <a16:creationId xmlns:a16="http://schemas.microsoft.com/office/drawing/2014/main" id="{EF5A4BBB-0884-4BA7-CB60-099B98EEE0D2}"/>
              </a:ext>
            </a:extLst>
          </p:cNvPr>
          <p:cNvGrpSpPr/>
          <p:nvPr/>
        </p:nvGrpSpPr>
        <p:grpSpPr>
          <a:xfrm>
            <a:off x="7171631" y="3076960"/>
            <a:ext cx="290520" cy="145440"/>
            <a:chOff x="7171631" y="2962660"/>
            <a:chExt cx="290520" cy="145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4">
              <p14:nvContentPartPr>
                <p14:cNvPr id="556" name="Ink 555">
                  <a:extLst>
                    <a:ext uri="{FF2B5EF4-FFF2-40B4-BE49-F238E27FC236}">
                      <a16:creationId xmlns:a16="http://schemas.microsoft.com/office/drawing/2014/main" id="{F6A33824-9658-2099-B57C-8DD3831164BF}"/>
                    </a:ext>
                  </a:extLst>
                </p14:cNvPr>
                <p14:cNvContentPartPr/>
                <p14:nvPr/>
              </p14:nvContentPartPr>
              <p14:xfrm>
                <a:off x="7171631" y="2979220"/>
                <a:ext cx="91080" cy="96120"/>
              </p14:xfrm>
            </p:contentPart>
          </mc:Choice>
          <mc:Fallback xmlns="">
            <p:pic>
              <p:nvPicPr>
                <p:cNvPr id="556" name="Ink 555">
                  <a:extLst>
                    <a:ext uri="{FF2B5EF4-FFF2-40B4-BE49-F238E27FC236}">
                      <a16:creationId xmlns:a16="http://schemas.microsoft.com/office/drawing/2014/main" id="{F6A33824-9658-2099-B57C-8DD3831164BF}"/>
                    </a:ext>
                  </a:extLst>
                </p:cNvPr>
                <p:cNvPicPr/>
                <p:nvPr/>
              </p:nvPicPr>
              <p:blipFill>
                <a:blip r:embed="rId435"/>
                <a:stretch>
                  <a:fillRect/>
                </a:stretch>
              </p:blipFill>
              <p:spPr>
                <a:xfrm>
                  <a:off x="7153631" y="2961220"/>
                  <a:ext cx="12672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6">
              <p14:nvContentPartPr>
                <p14:cNvPr id="557" name="Ink 556">
                  <a:extLst>
                    <a:ext uri="{FF2B5EF4-FFF2-40B4-BE49-F238E27FC236}">
                      <a16:creationId xmlns:a16="http://schemas.microsoft.com/office/drawing/2014/main" id="{893E8D2C-2E77-5FA2-7AC9-F1AD431CA170}"/>
                    </a:ext>
                  </a:extLst>
                </p14:cNvPr>
                <p14:cNvContentPartPr/>
                <p14:nvPr/>
              </p14:nvContentPartPr>
              <p14:xfrm>
                <a:off x="7268111" y="3009460"/>
                <a:ext cx="64080" cy="72000"/>
              </p14:xfrm>
            </p:contentPart>
          </mc:Choice>
          <mc:Fallback xmlns="">
            <p:pic>
              <p:nvPicPr>
                <p:cNvPr id="557" name="Ink 556">
                  <a:extLst>
                    <a:ext uri="{FF2B5EF4-FFF2-40B4-BE49-F238E27FC236}">
                      <a16:creationId xmlns:a16="http://schemas.microsoft.com/office/drawing/2014/main" id="{893E8D2C-2E77-5FA2-7AC9-F1AD431CA170}"/>
                    </a:ext>
                  </a:extLst>
                </p:cNvPr>
                <p:cNvPicPr/>
                <p:nvPr/>
              </p:nvPicPr>
              <p:blipFill>
                <a:blip r:embed="rId437"/>
                <a:stretch>
                  <a:fillRect/>
                </a:stretch>
              </p:blipFill>
              <p:spPr>
                <a:xfrm>
                  <a:off x="7250111" y="2991460"/>
                  <a:ext cx="9972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8">
              <p14:nvContentPartPr>
                <p14:cNvPr id="558" name="Ink 557">
                  <a:extLst>
                    <a:ext uri="{FF2B5EF4-FFF2-40B4-BE49-F238E27FC236}">
                      <a16:creationId xmlns:a16="http://schemas.microsoft.com/office/drawing/2014/main" id="{676B5165-47E1-0D4E-1330-66116E8F9271}"/>
                    </a:ext>
                  </a:extLst>
                </p14:cNvPr>
                <p14:cNvContentPartPr/>
                <p14:nvPr/>
              </p14:nvContentPartPr>
              <p14:xfrm>
                <a:off x="7277831" y="3009460"/>
                <a:ext cx="360" cy="360"/>
              </p14:xfrm>
            </p:contentPart>
          </mc:Choice>
          <mc:Fallback xmlns="">
            <p:pic>
              <p:nvPicPr>
                <p:cNvPr id="558" name="Ink 557">
                  <a:extLst>
                    <a:ext uri="{FF2B5EF4-FFF2-40B4-BE49-F238E27FC236}">
                      <a16:creationId xmlns:a16="http://schemas.microsoft.com/office/drawing/2014/main" id="{676B5165-47E1-0D4E-1330-66116E8F927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259831" y="299146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9">
              <p14:nvContentPartPr>
                <p14:cNvPr id="559" name="Ink 558">
                  <a:extLst>
                    <a:ext uri="{FF2B5EF4-FFF2-40B4-BE49-F238E27FC236}">
                      <a16:creationId xmlns:a16="http://schemas.microsoft.com/office/drawing/2014/main" id="{504C8EAC-F4A9-3C4F-B1C1-F3DC705AE141}"/>
                    </a:ext>
                  </a:extLst>
                </p14:cNvPr>
                <p14:cNvContentPartPr/>
                <p14:nvPr/>
              </p14:nvContentPartPr>
              <p14:xfrm>
                <a:off x="7371071" y="2962660"/>
                <a:ext cx="91080" cy="145440"/>
              </p14:xfrm>
            </p:contentPart>
          </mc:Choice>
          <mc:Fallback xmlns="">
            <p:pic>
              <p:nvPicPr>
                <p:cNvPr id="559" name="Ink 558">
                  <a:extLst>
                    <a:ext uri="{FF2B5EF4-FFF2-40B4-BE49-F238E27FC236}">
                      <a16:creationId xmlns:a16="http://schemas.microsoft.com/office/drawing/2014/main" id="{504C8EAC-F4A9-3C4F-B1C1-F3DC705AE141}"/>
                    </a:ext>
                  </a:extLst>
                </p:cNvPr>
                <p:cNvPicPr/>
                <p:nvPr/>
              </p:nvPicPr>
              <p:blipFill>
                <a:blip r:embed="rId440"/>
                <a:stretch>
                  <a:fillRect/>
                </a:stretch>
              </p:blipFill>
              <p:spPr>
                <a:xfrm>
                  <a:off x="7353071" y="2944660"/>
                  <a:ext cx="126720" cy="181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41">
            <p14:nvContentPartPr>
              <p14:cNvPr id="560" name="Ink 559">
                <a:extLst>
                  <a:ext uri="{FF2B5EF4-FFF2-40B4-BE49-F238E27FC236}">
                    <a16:creationId xmlns:a16="http://schemas.microsoft.com/office/drawing/2014/main" id="{8EE265A2-9AC5-25A5-B392-40C6B456EFF7}"/>
                  </a:ext>
                </a:extLst>
              </p14:cNvPr>
              <p14:cNvContentPartPr/>
              <p14:nvPr/>
            </p14:nvContentPartPr>
            <p14:xfrm>
              <a:off x="8659644" y="2570659"/>
              <a:ext cx="114480" cy="235800"/>
            </p14:xfrm>
          </p:contentPart>
        </mc:Choice>
        <mc:Fallback xmlns="">
          <p:pic>
            <p:nvPicPr>
              <p:cNvPr id="560" name="Ink 559">
                <a:extLst>
                  <a:ext uri="{FF2B5EF4-FFF2-40B4-BE49-F238E27FC236}">
                    <a16:creationId xmlns:a16="http://schemas.microsoft.com/office/drawing/2014/main" id="{8EE265A2-9AC5-25A5-B392-40C6B456EFF7}"/>
                  </a:ext>
                </a:extLst>
              </p:cNvPr>
              <p:cNvPicPr/>
              <p:nvPr/>
            </p:nvPicPr>
            <p:blipFill>
              <a:blip r:embed="rId442"/>
              <a:stretch>
                <a:fillRect/>
              </a:stretch>
            </p:blipFill>
            <p:spPr>
              <a:xfrm>
                <a:off x="8641644" y="2552686"/>
                <a:ext cx="150120" cy="2713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3">
            <p14:nvContentPartPr>
              <p14:cNvPr id="561" name="Ink 560">
                <a:extLst>
                  <a:ext uri="{FF2B5EF4-FFF2-40B4-BE49-F238E27FC236}">
                    <a16:creationId xmlns:a16="http://schemas.microsoft.com/office/drawing/2014/main" id="{FDE1DFD4-7E1B-CDEA-9A93-42B3E61A429F}"/>
                  </a:ext>
                </a:extLst>
              </p14:cNvPr>
              <p14:cNvContentPartPr/>
              <p14:nvPr/>
            </p14:nvContentPartPr>
            <p14:xfrm>
              <a:off x="8821756" y="2733418"/>
              <a:ext cx="81720" cy="107280"/>
            </p14:xfrm>
          </p:contentPart>
        </mc:Choice>
        <mc:Fallback xmlns="">
          <p:pic>
            <p:nvPicPr>
              <p:cNvPr id="561" name="Ink 560">
                <a:extLst>
                  <a:ext uri="{FF2B5EF4-FFF2-40B4-BE49-F238E27FC236}">
                    <a16:creationId xmlns:a16="http://schemas.microsoft.com/office/drawing/2014/main" id="{FDE1DFD4-7E1B-CDEA-9A93-42B3E61A429F}"/>
                  </a:ext>
                </a:extLst>
              </p:cNvPr>
              <p:cNvPicPr/>
              <p:nvPr/>
            </p:nvPicPr>
            <p:blipFill>
              <a:blip r:embed="rId444"/>
              <a:stretch>
                <a:fillRect/>
              </a:stretch>
            </p:blipFill>
            <p:spPr>
              <a:xfrm>
                <a:off x="8803835" y="2715357"/>
                <a:ext cx="117204" cy="14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5">
            <p14:nvContentPartPr>
              <p14:cNvPr id="562" name="Ink 561">
                <a:extLst>
                  <a:ext uri="{FF2B5EF4-FFF2-40B4-BE49-F238E27FC236}">
                    <a16:creationId xmlns:a16="http://schemas.microsoft.com/office/drawing/2014/main" id="{8FCEEB0A-B696-B107-55CA-AB1805B88FF4}"/>
                  </a:ext>
                </a:extLst>
              </p14:cNvPr>
              <p14:cNvContentPartPr/>
              <p14:nvPr/>
            </p14:nvContentPartPr>
            <p14:xfrm>
              <a:off x="8875572" y="2657169"/>
              <a:ext cx="360" cy="14760"/>
            </p14:xfrm>
          </p:contentPart>
        </mc:Choice>
        <mc:Fallback xmlns="">
          <p:pic>
            <p:nvPicPr>
              <p:cNvPr id="562" name="Ink 561">
                <a:extLst>
                  <a:ext uri="{FF2B5EF4-FFF2-40B4-BE49-F238E27FC236}">
                    <a16:creationId xmlns:a16="http://schemas.microsoft.com/office/drawing/2014/main" id="{8FCEEB0A-B696-B107-55CA-AB1805B88FF4}"/>
                  </a:ext>
                </a:extLst>
              </p:cNvPr>
              <p:cNvPicPr/>
              <p:nvPr/>
            </p:nvPicPr>
            <p:blipFill>
              <a:blip r:embed="rId446"/>
              <a:stretch>
                <a:fillRect/>
              </a:stretch>
            </p:blipFill>
            <p:spPr>
              <a:xfrm>
                <a:off x="8857572" y="2639169"/>
                <a:ext cx="3600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7">
            <p14:nvContentPartPr>
              <p14:cNvPr id="563" name="Ink 562">
                <a:extLst>
                  <a:ext uri="{FF2B5EF4-FFF2-40B4-BE49-F238E27FC236}">
                    <a16:creationId xmlns:a16="http://schemas.microsoft.com/office/drawing/2014/main" id="{BA324BE7-59A9-C92D-DDFA-2196389EA971}"/>
                  </a:ext>
                </a:extLst>
              </p14:cNvPr>
              <p14:cNvContentPartPr/>
              <p14:nvPr/>
            </p14:nvContentPartPr>
            <p14:xfrm>
              <a:off x="7808902" y="3125016"/>
              <a:ext cx="7200" cy="92880"/>
            </p14:xfrm>
          </p:contentPart>
        </mc:Choice>
        <mc:Fallback xmlns="">
          <p:pic>
            <p:nvPicPr>
              <p:cNvPr id="563" name="Ink 562">
                <a:extLst>
                  <a:ext uri="{FF2B5EF4-FFF2-40B4-BE49-F238E27FC236}">
                    <a16:creationId xmlns:a16="http://schemas.microsoft.com/office/drawing/2014/main" id="{BA324BE7-59A9-C92D-DDFA-2196389EA971}"/>
                  </a:ext>
                </a:extLst>
              </p:cNvPr>
              <p:cNvPicPr/>
              <p:nvPr/>
            </p:nvPicPr>
            <p:blipFill>
              <a:blip r:embed="rId448"/>
              <a:stretch>
                <a:fillRect/>
              </a:stretch>
            </p:blipFill>
            <p:spPr>
              <a:xfrm>
                <a:off x="7790902" y="3107016"/>
                <a:ext cx="42840" cy="12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9">
            <p14:nvContentPartPr>
              <p14:cNvPr id="564" name="Ink 563">
                <a:extLst>
                  <a:ext uri="{FF2B5EF4-FFF2-40B4-BE49-F238E27FC236}">
                    <a16:creationId xmlns:a16="http://schemas.microsoft.com/office/drawing/2014/main" id="{987531E9-1693-A5A6-8189-7BF0B9167D05}"/>
                  </a:ext>
                </a:extLst>
              </p14:cNvPr>
              <p14:cNvContentPartPr/>
              <p14:nvPr/>
            </p14:nvContentPartPr>
            <p14:xfrm>
              <a:off x="7827622" y="3015936"/>
              <a:ext cx="360" cy="360"/>
            </p14:xfrm>
          </p:contentPart>
        </mc:Choice>
        <mc:Fallback xmlns="">
          <p:pic>
            <p:nvPicPr>
              <p:cNvPr id="564" name="Ink 563">
                <a:extLst>
                  <a:ext uri="{FF2B5EF4-FFF2-40B4-BE49-F238E27FC236}">
                    <a16:creationId xmlns:a16="http://schemas.microsoft.com/office/drawing/2014/main" id="{987531E9-1693-A5A6-8189-7BF0B9167D05}"/>
                  </a:ext>
                </a:extLst>
              </p:cNvPr>
              <p:cNvPicPr/>
              <p:nvPr/>
            </p:nvPicPr>
            <p:blipFill>
              <a:blip r:embed="rId450"/>
              <a:stretch>
                <a:fillRect/>
              </a:stretch>
            </p:blipFill>
            <p:spPr>
              <a:xfrm>
                <a:off x="7809622" y="2997936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1">
            <p14:nvContentPartPr>
              <p14:cNvPr id="565" name="Ink 564">
                <a:extLst>
                  <a:ext uri="{FF2B5EF4-FFF2-40B4-BE49-F238E27FC236}">
                    <a16:creationId xmlns:a16="http://schemas.microsoft.com/office/drawing/2014/main" id="{126229DC-E525-F3CC-A304-DC53552825E2}"/>
                  </a:ext>
                </a:extLst>
              </p14:cNvPr>
              <p14:cNvContentPartPr/>
              <p14:nvPr/>
            </p14:nvContentPartPr>
            <p14:xfrm>
              <a:off x="7858582" y="3087216"/>
              <a:ext cx="114120" cy="143280"/>
            </p14:xfrm>
          </p:contentPart>
        </mc:Choice>
        <mc:Fallback xmlns="">
          <p:pic>
            <p:nvPicPr>
              <p:cNvPr id="565" name="Ink 564">
                <a:extLst>
                  <a:ext uri="{FF2B5EF4-FFF2-40B4-BE49-F238E27FC236}">
                    <a16:creationId xmlns:a16="http://schemas.microsoft.com/office/drawing/2014/main" id="{126229DC-E525-F3CC-A304-DC53552825E2}"/>
                  </a:ext>
                </a:extLst>
              </p:cNvPr>
              <p:cNvPicPr/>
              <p:nvPr/>
            </p:nvPicPr>
            <p:blipFill>
              <a:blip r:embed="rId452"/>
              <a:stretch>
                <a:fillRect/>
              </a:stretch>
            </p:blipFill>
            <p:spPr>
              <a:xfrm>
                <a:off x="7840582" y="3069216"/>
                <a:ext cx="14976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3">
            <p14:nvContentPartPr>
              <p14:cNvPr id="566" name="Ink 565">
                <a:extLst>
                  <a:ext uri="{FF2B5EF4-FFF2-40B4-BE49-F238E27FC236}">
                    <a16:creationId xmlns:a16="http://schemas.microsoft.com/office/drawing/2014/main" id="{A91B5E45-D5AA-E520-D8BF-F258A655C664}"/>
                  </a:ext>
                </a:extLst>
              </p14:cNvPr>
              <p14:cNvContentPartPr/>
              <p14:nvPr/>
            </p14:nvContentPartPr>
            <p14:xfrm>
              <a:off x="8052622" y="2955816"/>
              <a:ext cx="30240" cy="277560"/>
            </p14:xfrm>
          </p:contentPart>
        </mc:Choice>
        <mc:Fallback xmlns="">
          <p:pic>
            <p:nvPicPr>
              <p:cNvPr id="566" name="Ink 565">
                <a:extLst>
                  <a:ext uri="{FF2B5EF4-FFF2-40B4-BE49-F238E27FC236}">
                    <a16:creationId xmlns:a16="http://schemas.microsoft.com/office/drawing/2014/main" id="{A91B5E45-D5AA-E520-D8BF-F258A655C664}"/>
                  </a:ext>
                </a:extLst>
              </p:cNvPr>
              <p:cNvPicPr/>
              <p:nvPr/>
            </p:nvPicPr>
            <p:blipFill>
              <a:blip r:embed="rId454"/>
              <a:stretch>
                <a:fillRect/>
              </a:stretch>
            </p:blipFill>
            <p:spPr>
              <a:xfrm>
                <a:off x="8034622" y="2937839"/>
                <a:ext cx="65880" cy="3131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5">
            <p14:nvContentPartPr>
              <p14:cNvPr id="567" name="Ink 566">
                <a:extLst>
                  <a:ext uri="{FF2B5EF4-FFF2-40B4-BE49-F238E27FC236}">
                    <a16:creationId xmlns:a16="http://schemas.microsoft.com/office/drawing/2014/main" id="{C1189D34-1BB1-7600-FA47-37C9E88698A3}"/>
                  </a:ext>
                </a:extLst>
              </p14:cNvPr>
              <p14:cNvContentPartPr/>
              <p14:nvPr/>
            </p14:nvContentPartPr>
            <p14:xfrm>
              <a:off x="8006542" y="3134376"/>
              <a:ext cx="110160" cy="19080"/>
            </p14:xfrm>
          </p:contentPart>
        </mc:Choice>
        <mc:Fallback xmlns="">
          <p:pic>
            <p:nvPicPr>
              <p:cNvPr id="567" name="Ink 566">
                <a:extLst>
                  <a:ext uri="{FF2B5EF4-FFF2-40B4-BE49-F238E27FC236}">
                    <a16:creationId xmlns:a16="http://schemas.microsoft.com/office/drawing/2014/main" id="{C1189D34-1BB1-7600-FA47-37C9E88698A3}"/>
                  </a:ext>
                </a:extLst>
              </p:cNvPr>
              <p:cNvPicPr/>
              <p:nvPr/>
            </p:nvPicPr>
            <p:blipFill>
              <a:blip r:embed="rId456"/>
              <a:stretch>
                <a:fillRect/>
              </a:stretch>
            </p:blipFill>
            <p:spPr>
              <a:xfrm>
                <a:off x="7988542" y="3116376"/>
                <a:ext cx="14580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7">
            <p14:nvContentPartPr>
              <p14:cNvPr id="568" name="Ink 567">
                <a:extLst>
                  <a:ext uri="{FF2B5EF4-FFF2-40B4-BE49-F238E27FC236}">
                    <a16:creationId xmlns:a16="http://schemas.microsoft.com/office/drawing/2014/main" id="{A80CB9E7-A536-E978-BBD2-2D6AC330B50D}"/>
                  </a:ext>
                </a:extLst>
              </p14:cNvPr>
              <p14:cNvContentPartPr/>
              <p14:nvPr/>
            </p14:nvContentPartPr>
            <p14:xfrm>
              <a:off x="8112742" y="3106296"/>
              <a:ext cx="137880" cy="138600"/>
            </p14:xfrm>
          </p:contentPart>
        </mc:Choice>
        <mc:Fallback xmlns="">
          <p:pic>
            <p:nvPicPr>
              <p:cNvPr id="568" name="Ink 567">
                <a:extLst>
                  <a:ext uri="{FF2B5EF4-FFF2-40B4-BE49-F238E27FC236}">
                    <a16:creationId xmlns:a16="http://schemas.microsoft.com/office/drawing/2014/main" id="{A80CB9E7-A536-E978-BBD2-2D6AC330B50D}"/>
                  </a:ext>
                </a:extLst>
              </p:cNvPr>
              <p:cNvPicPr/>
              <p:nvPr/>
            </p:nvPicPr>
            <p:blipFill>
              <a:blip r:embed="rId458"/>
              <a:stretch>
                <a:fillRect/>
              </a:stretch>
            </p:blipFill>
            <p:spPr>
              <a:xfrm>
                <a:off x="8094742" y="3088296"/>
                <a:ext cx="173520" cy="17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9">
            <p14:nvContentPartPr>
              <p14:cNvPr id="569" name="Ink 568">
                <a:extLst>
                  <a:ext uri="{FF2B5EF4-FFF2-40B4-BE49-F238E27FC236}">
                    <a16:creationId xmlns:a16="http://schemas.microsoft.com/office/drawing/2014/main" id="{2963636C-85B7-2D2B-03D4-36F2B6E02026}"/>
                  </a:ext>
                </a:extLst>
              </p14:cNvPr>
              <p14:cNvContentPartPr/>
              <p14:nvPr/>
            </p14:nvContentPartPr>
            <p14:xfrm>
              <a:off x="8279062" y="3083976"/>
              <a:ext cx="124920" cy="145080"/>
            </p14:xfrm>
          </p:contentPart>
        </mc:Choice>
        <mc:Fallback xmlns="">
          <p:pic>
            <p:nvPicPr>
              <p:cNvPr id="569" name="Ink 568">
                <a:extLst>
                  <a:ext uri="{FF2B5EF4-FFF2-40B4-BE49-F238E27FC236}">
                    <a16:creationId xmlns:a16="http://schemas.microsoft.com/office/drawing/2014/main" id="{2963636C-85B7-2D2B-03D4-36F2B6E02026}"/>
                  </a:ext>
                </a:extLst>
              </p:cNvPr>
              <p:cNvPicPr/>
              <p:nvPr/>
            </p:nvPicPr>
            <p:blipFill>
              <a:blip r:embed="rId460"/>
              <a:stretch>
                <a:fillRect/>
              </a:stretch>
            </p:blipFill>
            <p:spPr>
              <a:xfrm>
                <a:off x="8261062" y="3065976"/>
                <a:ext cx="160560" cy="1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1">
            <p14:nvContentPartPr>
              <p14:cNvPr id="570" name="Ink 569">
                <a:extLst>
                  <a:ext uri="{FF2B5EF4-FFF2-40B4-BE49-F238E27FC236}">
                    <a16:creationId xmlns:a16="http://schemas.microsoft.com/office/drawing/2014/main" id="{206A6D7F-5BAC-00D2-14C7-19D1BE17D6AF}"/>
                  </a:ext>
                </a:extLst>
              </p14:cNvPr>
              <p14:cNvContentPartPr/>
              <p14:nvPr/>
            </p14:nvContentPartPr>
            <p14:xfrm>
              <a:off x="8429182" y="3075696"/>
              <a:ext cx="95040" cy="142200"/>
            </p14:xfrm>
          </p:contentPart>
        </mc:Choice>
        <mc:Fallback xmlns="">
          <p:pic>
            <p:nvPicPr>
              <p:cNvPr id="570" name="Ink 569">
                <a:extLst>
                  <a:ext uri="{FF2B5EF4-FFF2-40B4-BE49-F238E27FC236}">
                    <a16:creationId xmlns:a16="http://schemas.microsoft.com/office/drawing/2014/main" id="{206A6D7F-5BAC-00D2-14C7-19D1BE17D6AF}"/>
                  </a:ext>
                </a:extLst>
              </p:cNvPr>
              <p:cNvPicPr/>
              <p:nvPr/>
            </p:nvPicPr>
            <p:blipFill>
              <a:blip r:embed="rId462"/>
              <a:stretch>
                <a:fillRect/>
              </a:stretch>
            </p:blipFill>
            <p:spPr>
              <a:xfrm>
                <a:off x="8411182" y="3057696"/>
                <a:ext cx="13068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3">
            <p14:nvContentPartPr>
              <p14:cNvPr id="571" name="Ink 570">
                <a:extLst>
                  <a:ext uri="{FF2B5EF4-FFF2-40B4-BE49-F238E27FC236}">
                    <a16:creationId xmlns:a16="http://schemas.microsoft.com/office/drawing/2014/main" id="{FE2D73A7-8290-4FD7-E81C-059E852CEAC4}"/>
                  </a:ext>
                </a:extLst>
              </p14:cNvPr>
              <p14:cNvContentPartPr/>
              <p14:nvPr/>
            </p14:nvContentPartPr>
            <p14:xfrm>
              <a:off x="8552662" y="3103416"/>
              <a:ext cx="128880" cy="141840"/>
            </p14:xfrm>
          </p:contentPart>
        </mc:Choice>
        <mc:Fallback xmlns="">
          <p:pic>
            <p:nvPicPr>
              <p:cNvPr id="571" name="Ink 570">
                <a:extLst>
                  <a:ext uri="{FF2B5EF4-FFF2-40B4-BE49-F238E27FC236}">
                    <a16:creationId xmlns:a16="http://schemas.microsoft.com/office/drawing/2014/main" id="{FE2D73A7-8290-4FD7-E81C-059E852CEAC4}"/>
                  </a:ext>
                </a:extLst>
              </p:cNvPr>
              <p:cNvPicPr/>
              <p:nvPr/>
            </p:nvPicPr>
            <p:blipFill>
              <a:blip r:embed="rId464"/>
              <a:stretch>
                <a:fillRect/>
              </a:stretch>
            </p:blipFill>
            <p:spPr>
              <a:xfrm>
                <a:off x="8534662" y="3085416"/>
                <a:ext cx="164520" cy="17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5">
            <p14:nvContentPartPr>
              <p14:cNvPr id="572" name="Ink 571">
                <a:extLst>
                  <a:ext uri="{FF2B5EF4-FFF2-40B4-BE49-F238E27FC236}">
                    <a16:creationId xmlns:a16="http://schemas.microsoft.com/office/drawing/2014/main" id="{AD94038E-93B4-11AF-3CCF-F2B485E4E1CC}"/>
                  </a:ext>
                </a:extLst>
              </p14:cNvPr>
              <p14:cNvContentPartPr/>
              <p14:nvPr/>
            </p14:nvContentPartPr>
            <p14:xfrm>
              <a:off x="8760742" y="2996136"/>
              <a:ext cx="26640" cy="280080"/>
            </p14:xfrm>
          </p:contentPart>
        </mc:Choice>
        <mc:Fallback xmlns="">
          <p:pic>
            <p:nvPicPr>
              <p:cNvPr id="572" name="Ink 571">
                <a:extLst>
                  <a:ext uri="{FF2B5EF4-FFF2-40B4-BE49-F238E27FC236}">
                    <a16:creationId xmlns:a16="http://schemas.microsoft.com/office/drawing/2014/main" id="{AD94038E-93B4-11AF-3CCF-F2B485E4E1CC}"/>
                  </a:ext>
                </a:extLst>
              </p:cNvPr>
              <p:cNvPicPr/>
              <p:nvPr/>
            </p:nvPicPr>
            <p:blipFill>
              <a:blip r:embed="rId466"/>
              <a:stretch>
                <a:fillRect/>
              </a:stretch>
            </p:blipFill>
            <p:spPr>
              <a:xfrm>
                <a:off x="8742742" y="2978136"/>
                <a:ext cx="62280" cy="31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7">
            <p14:nvContentPartPr>
              <p14:cNvPr id="573" name="Ink 572">
                <a:extLst>
                  <a:ext uri="{FF2B5EF4-FFF2-40B4-BE49-F238E27FC236}">
                    <a16:creationId xmlns:a16="http://schemas.microsoft.com/office/drawing/2014/main" id="{86D9665E-00B6-9556-7AB9-E014619A8580}"/>
                  </a:ext>
                </a:extLst>
              </p14:cNvPr>
              <p14:cNvContentPartPr/>
              <p14:nvPr/>
            </p14:nvContentPartPr>
            <p14:xfrm>
              <a:off x="2736963" y="1437620"/>
              <a:ext cx="134280" cy="103680"/>
            </p14:xfrm>
          </p:contentPart>
        </mc:Choice>
        <mc:Fallback xmlns="">
          <p:pic>
            <p:nvPicPr>
              <p:cNvPr id="573" name="Ink 572">
                <a:extLst>
                  <a:ext uri="{FF2B5EF4-FFF2-40B4-BE49-F238E27FC236}">
                    <a16:creationId xmlns:a16="http://schemas.microsoft.com/office/drawing/2014/main" id="{86D9665E-00B6-9556-7AB9-E014619A8580}"/>
                  </a:ext>
                </a:extLst>
              </p:cNvPr>
              <p:cNvPicPr/>
              <p:nvPr/>
            </p:nvPicPr>
            <p:blipFill>
              <a:blip r:embed="rId468"/>
              <a:stretch>
                <a:fillRect/>
              </a:stretch>
            </p:blipFill>
            <p:spPr>
              <a:xfrm>
                <a:off x="2718963" y="1419620"/>
                <a:ext cx="169920" cy="13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9">
            <p14:nvContentPartPr>
              <p14:cNvPr id="574" name="Ink 573">
                <a:extLst>
                  <a:ext uri="{FF2B5EF4-FFF2-40B4-BE49-F238E27FC236}">
                    <a16:creationId xmlns:a16="http://schemas.microsoft.com/office/drawing/2014/main" id="{2D4F813B-E3FA-2293-2F9B-774E7E54BCAA}"/>
                  </a:ext>
                </a:extLst>
              </p14:cNvPr>
              <p14:cNvContentPartPr/>
              <p14:nvPr/>
            </p14:nvContentPartPr>
            <p14:xfrm>
              <a:off x="2909043" y="1427180"/>
              <a:ext cx="157320" cy="124920"/>
            </p14:xfrm>
          </p:contentPart>
        </mc:Choice>
        <mc:Fallback xmlns="">
          <p:pic>
            <p:nvPicPr>
              <p:cNvPr id="574" name="Ink 573">
                <a:extLst>
                  <a:ext uri="{FF2B5EF4-FFF2-40B4-BE49-F238E27FC236}">
                    <a16:creationId xmlns:a16="http://schemas.microsoft.com/office/drawing/2014/main" id="{2D4F813B-E3FA-2293-2F9B-774E7E54BCAA}"/>
                  </a:ext>
                </a:extLst>
              </p:cNvPr>
              <p:cNvPicPr/>
              <p:nvPr/>
            </p:nvPicPr>
            <p:blipFill>
              <a:blip r:embed="rId470"/>
              <a:stretch>
                <a:fillRect/>
              </a:stretch>
            </p:blipFill>
            <p:spPr>
              <a:xfrm>
                <a:off x="2891084" y="1409180"/>
                <a:ext cx="192879" cy="160560"/>
              </a:xfrm>
              <a:prstGeom prst="rect">
                <a:avLst/>
              </a:prstGeom>
            </p:spPr>
          </p:pic>
        </mc:Fallback>
      </mc:AlternateContent>
      <p:grpSp>
        <p:nvGrpSpPr>
          <p:cNvPr id="575" name="Group 574">
            <a:extLst>
              <a:ext uri="{FF2B5EF4-FFF2-40B4-BE49-F238E27FC236}">
                <a16:creationId xmlns:a16="http://schemas.microsoft.com/office/drawing/2014/main" id="{F68BB03D-D575-BEC7-8864-10C5C1E15E61}"/>
              </a:ext>
            </a:extLst>
          </p:cNvPr>
          <p:cNvGrpSpPr/>
          <p:nvPr/>
        </p:nvGrpSpPr>
        <p:grpSpPr>
          <a:xfrm>
            <a:off x="3069603" y="1207580"/>
            <a:ext cx="807840" cy="366840"/>
            <a:chOff x="3069603" y="1207580"/>
            <a:chExt cx="807840" cy="36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1">
              <p14:nvContentPartPr>
                <p14:cNvPr id="576" name="Ink 575">
                  <a:extLst>
                    <a:ext uri="{FF2B5EF4-FFF2-40B4-BE49-F238E27FC236}">
                      <a16:creationId xmlns:a16="http://schemas.microsoft.com/office/drawing/2014/main" id="{1731D27B-4E24-07F5-B47B-CD91500F1930}"/>
                    </a:ext>
                  </a:extLst>
                </p14:cNvPr>
                <p14:cNvContentPartPr/>
                <p14:nvPr/>
              </p14:nvContentPartPr>
              <p14:xfrm>
                <a:off x="3069603" y="1250420"/>
                <a:ext cx="127440" cy="324000"/>
              </p14:xfrm>
            </p:contentPart>
          </mc:Choice>
          <mc:Fallback xmlns="">
            <p:pic>
              <p:nvPicPr>
                <p:cNvPr id="576" name="Ink 575">
                  <a:extLst>
                    <a:ext uri="{FF2B5EF4-FFF2-40B4-BE49-F238E27FC236}">
                      <a16:creationId xmlns:a16="http://schemas.microsoft.com/office/drawing/2014/main" id="{1731D27B-4E24-07F5-B47B-CD91500F1930}"/>
                    </a:ext>
                  </a:extLst>
                </p:cNvPr>
                <p:cNvPicPr/>
                <p:nvPr/>
              </p:nvPicPr>
              <p:blipFill>
                <a:blip r:embed="rId472"/>
                <a:stretch>
                  <a:fillRect/>
                </a:stretch>
              </p:blipFill>
              <p:spPr>
                <a:xfrm>
                  <a:off x="3051603" y="1232440"/>
                  <a:ext cx="163080" cy="35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3">
              <p14:nvContentPartPr>
                <p14:cNvPr id="577" name="Ink 576">
                  <a:extLst>
                    <a:ext uri="{FF2B5EF4-FFF2-40B4-BE49-F238E27FC236}">
                      <a16:creationId xmlns:a16="http://schemas.microsoft.com/office/drawing/2014/main" id="{95296F0C-195D-2BEF-3C53-1F3D312DCF46}"/>
                    </a:ext>
                  </a:extLst>
                </p14:cNvPr>
                <p14:cNvContentPartPr/>
                <p14:nvPr/>
              </p14:nvContentPartPr>
              <p14:xfrm>
                <a:off x="3266163" y="1425740"/>
                <a:ext cx="131760" cy="138600"/>
              </p14:xfrm>
            </p:contentPart>
          </mc:Choice>
          <mc:Fallback xmlns="">
            <p:pic>
              <p:nvPicPr>
                <p:cNvPr id="577" name="Ink 576">
                  <a:extLst>
                    <a:ext uri="{FF2B5EF4-FFF2-40B4-BE49-F238E27FC236}">
                      <a16:creationId xmlns:a16="http://schemas.microsoft.com/office/drawing/2014/main" id="{95296F0C-195D-2BEF-3C53-1F3D312DCF46}"/>
                    </a:ext>
                  </a:extLst>
                </p:cNvPr>
                <p:cNvPicPr/>
                <p:nvPr/>
              </p:nvPicPr>
              <p:blipFill>
                <a:blip r:embed="rId474"/>
                <a:stretch>
                  <a:fillRect/>
                </a:stretch>
              </p:blipFill>
              <p:spPr>
                <a:xfrm>
                  <a:off x="3248212" y="1407740"/>
                  <a:ext cx="167303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5">
              <p14:nvContentPartPr>
                <p14:cNvPr id="578" name="Ink 577">
                  <a:extLst>
                    <a:ext uri="{FF2B5EF4-FFF2-40B4-BE49-F238E27FC236}">
                      <a16:creationId xmlns:a16="http://schemas.microsoft.com/office/drawing/2014/main" id="{BF5A1E4C-C859-63A3-950B-F6B71B01C3A7}"/>
                    </a:ext>
                  </a:extLst>
                </p14:cNvPr>
                <p14:cNvContentPartPr/>
                <p14:nvPr/>
              </p14:nvContentPartPr>
              <p14:xfrm>
                <a:off x="3413763" y="1412420"/>
                <a:ext cx="145080" cy="136080"/>
              </p14:xfrm>
            </p:contentPart>
          </mc:Choice>
          <mc:Fallback xmlns="">
            <p:pic>
              <p:nvPicPr>
                <p:cNvPr id="578" name="Ink 577">
                  <a:extLst>
                    <a:ext uri="{FF2B5EF4-FFF2-40B4-BE49-F238E27FC236}">
                      <a16:creationId xmlns:a16="http://schemas.microsoft.com/office/drawing/2014/main" id="{BF5A1E4C-C859-63A3-950B-F6B71B01C3A7}"/>
                    </a:ext>
                  </a:extLst>
                </p:cNvPr>
                <p:cNvPicPr/>
                <p:nvPr/>
              </p:nvPicPr>
              <p:blipFill>
                <a:blip r:embed="rId476"/>
                <a:stretch>
                  <a:fillRect/>
                </a:stretch>
              </p:blipFill>
              <p:spPr>
                <a:xfrm>
                  <a:off x="3395763" y="1394420"/>
                  <a:ext cx="18072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7">
              <p14:nvContentPartPr>
                <p14:cNvPr id="579" name="Ink 578">
                  <a:extLst>
                    <a:ext uri="{FF2B5EF4-FFF2-40B4-BE49-F238E27FC236}">
                      <a16:creationId xmlns:a16="http://schemas.microsoft.com/office/drawing/2014/main" id="{1F2D953D-359F-7A50-9721-5D083B2C6C7C}"/>
                    </a:ext>
                  </a:extLst>
                </p14:cNvPr>
                <p14:cNvContentPartPr/>
                <p14:nvPr/>
              </p14:nvContentPartPr>
              <p14:xfrm>
                <a:off x="3564963" y="1422860"/>
                <a:ext cx="97560" cy="137880"/>
              </p14:xfrm>
            </p:contentPart>
          </mc:Choice>
          <mc:Fallback xmlns="">
            <p:pic>
              <p:nvPicPr>
                <p:cNvPr id="579" name="Ink 578">
                  <a:extLst>
                    <a:ext uri="{FF2B5EF4-FFF2-40B4-BE49-F238E27FC236}">
                      <a16:creationId xmlns:a16="http://schemas.microsoft.com/office/drawing/2014/main" id="{1F2D953D-359F-7A50-9721-5D083B2C6C7C}"/>
                    </a:ext>
                  </a:extLst>
                </p:cNvPr>
                <p:cNvPicPr/>
                <p:nvPr/>
              </p:nvPicPr>
              <p:blipFill>
                <a:blip r:embed="rId478"/>
                <a:stretch>
                  <a:fillRect/>
                </a:stretch>
              </p:blipFill>
              <p:spPr>
                <a:xfrm>
                  <a:off x="3546963" y="1404813"/>
                  <a:ext cx="133200" cy="17361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9">
              <p14:nvContentPartPr>
                <p14:cNvPr id="580" name="Ink 579">
                  <a:extLst>
                    <a:ext uri="{FF2B5EF4-FFF2-40B4-BE49-F238E27FC236}">
                      <a16:creationId xmlns:a16="http://schemas.microsoft.com/office/drawing/2014/main" id="{D26BE229-2BB4-7CEF-20AC-09280BD05032}"/>
                    </a:ext>
                  </a:extLst>
                </p14:cNvPr>
                <p14:cNvContentPartPr/>
                <p14:nvPr/>
              </p14:nvContentPartPr>
              <p14:xfrm>
                <a:off x="3671883" y="1403780"/>
                <a:ext cx="101880" cy="117000"/>
              </p14:xfrm>
            </p:contentPart>
          </mc:Choice>
          <mc:Fallback xmlns="">
            <p:pic>
              <p:nvPicPr>
                <p:cNvPr id="580" name="Ink 579">
                  <a:extLst>
                    <a:ext uri="{FF2B5EF4-FFF2-40B4-BE49-F238E27FC236}">
                      <a16:creationId xmlns:a16="http://schemas.microsoft.com/office/drawing/2014/main" id="{D26BE229-2BB4-7CEF-20AC-09280BD05032}"/>
                    </a:ext>
                  </a:extLst>
                </p:cNvPr>
                <p:cNvPicPr/>
                <p:nvPr/>
              </p:nvPicPr>
              <p:blipFill>
                <a:blip r:embed="rId480"/>
                <a:stretch>
                  <a:fillRect/>
                </a:stretch>
              </p:blipFill>
              <p:spPr>
                <a:xfrm>
                  <a:off x="3653819" y="1385780"/>
                  <a:ext cx="137646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1">
              <p14:nvContentPartPr>
                <p14:cNvPr id="581" name="Ink 580">
                  <a:extLst>
                    <a:ext uri="{FF2B5EF4-FFF2-40B4-BE49-F238E27FC236}">
                      <a16:creationId xmlns:a16="http://schemas.microsoft.com/office/drawing/2014/main" id="{EFF41841-5AD6-F838-58F3-5E67E13A7FE3}"/>
                    </a:ext>
                  </a:extLst>
                </p14:cNvPr>
                <p14:cNvContentPartPr/>
                <p14:nvPr/>
              </p14:nvContentPartPr>
              <p14:xfrm>
                <a:off x="3793563" y="1207580"/>
                <a:ext cx="83880" cy="318600"/>
              </p14:xfrm>
            </p:contentPart>
          </mc:Choice>
          <mc:Fallback xmlns="">
            <p:pic>
              <p:nvPicPr>
                <p:cNvPr id="581" name="Ink 580">
                  <a:extLst>
                    <a:ext uri="{FF2B5EF4-FFF2-40B4-BE49-F238E27FC236}">
                      <a16:creationId xmlns:a16="http://schemas.microsoft.com/office/drawing/2014/main" id="{EFF41841-5AD6-F838-58F3-5E67E13A7FE3}"/>
                    </a:ext>
                  </a:extLst>
                </p:cNvPr>
                <p:cNvPicPr/>
                <p:nvPr/>
              </p:nvPicPr>
              <p:blipFill>
                <a:blip r:embed="rId482"/>
                <a:stretch>
                  <a:fillRect/>
                </a:stretch>
              </p:blipFill>
              <p:spPr>
                <a:xfrm>
                  <a:off x="3775563" y="1189580"/>
                  <a:ext cx="119520" cy="354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83">
            <p14:nvContentPartPr>
              <p14:cNvPr id="582" name="Ink 581">
                <a:extLst>
                  <a:ext uri="{FF2B5EF4-FFF2-40B4-BE49-F238E27FC236}">
                    <a16:creationId xmlns:a16="http://schemas.microsoft.com/office/drawing/2014/main" id="{B6721267-3B24-1706-DC15-E2CD16A657EF}"/>
                  </a:ext>
                </a:extLst>
              </p14:cNvPr>
              <p14:cNvContentPartPr/>
              <p14:nvPr/>
            </p14:nvContentPartPr>
            <p14:xfrm>
              <a:off x="7159204" y="1936644"/>
              <a:ext cx="88200" cy="183600"/>
            </p14:xfrm>
          </p:contentPart>
        </mc:Choice>
        <mc:Fallback xmlns="">
          <p:pic>
            <p:nvPicPr>
              <p:cNvPr id="582" name="Ink 581">
                <a:extLst>
                  <a:ext uri="{FF2B5EF4-FFF2-40B4-BE49-F238E27FC236}">
                    <a16:creationId xmlns:a16="http://schemas.microsoft.com/office/drawing/2014/main" id="{B6721267-3B24-1706-DC15-E2CD16A657EF}"/>
                  </a:ext>
                </a:extLst>
              </p:cNvPr>
              <p:cNvPicPr/>
              <p:nvPr/>
            </p:nvPicPr>
            <p:blipFill>
              <a:blip r:embed="rId484"/>
              <a:stretch>
                <a:fillRect/>
              </a:stretch>
            </p:blipFill>
            <p:spPr>
              <a:xfrm>
                <a:off x="7141204" y="1918644"/>
                <a:ext cx="12384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5">
            <p14:nvContentPartPr>
              <p14:cNvPr id="583" name="Ink 582">
                <a:extLst>
                  <a:ext uri="{FF2B5EF4-FFF2-40B4-BE49-F238E27FC236}">
                    <a16:creationId xmlns:a16="http://schemas.microsoft.com/office/drawing/2014/main" id="{4BCC95A6-FCB5-50D3-9A45-7F45AFB02427}"/>
                  </a:ext>
                </a:extLst>
              </p14:cNvPr>
              <p14:cNvContentPartPr/>
              <p14:nvPr/>
            </p14:nvContentPartPr>
            <p14:xfrm>
              <a:off x="7202944" y="1808214"/>
              <a:ext cx="360" cy="360"/>
            </p14:xfrm>
          </p:contentPart>
        </mc:Choice>
        <mc:Fallback xmlns="">
          <p:pic>
            <p:nvPicPr>
              <p:cNvPr id="583" name="Ink 582">
                <a:extLst>
                  <a:ext uri="{FF2B5EF4-FFF2-40B4-BE49-F238E27FC236}">
                    <a16:creationId xmlns:a16="http://schemas.microsoft.com/office/drawing/2014/main" id="{4BCC95A6-FCB5-50D3-9A45-7F45AFB02427}"/>
                  </a:ext>
                </a:extLst>
              </p:cNvPr>
              <p:cNvPicPr/>
              <p:nvPr/>
            </p:nvPicPr>
            <p:blipFill>
              <a:blip r:embed="rId486"/>
              <a:stretch>
                <a:fillRect/>
              </a:stretch>
            </p:blipFill>
            <p:spPr>
              <a:xfrm>
                <a:off x="7184944" y="1790214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84" name="Group 583">
            <a:extLst>
              <a:ext uri="{FF2B5EF4-FFF2-40B4-BE49-F238E27FC236}">
                <a16:creationId xmlns:a16="http://schemas.microsoft.com/office/drawing/2014/main" id="{FEE7956E-10A7-6E32-6551-F1D956BEE575}"/>
              </a:ext>
            </a:extLst>
          </p:cNvPr>
          <p:cNvGrpSpPr/>
          <p:nvPr/>
        </p:nvGrpSpPr>
        <p:grpSpPr>
          <a:xfrm>
            <a:off x="9672442" y="2937636"/>
            <a:ext cx="248040" cy="276120"/>
            <a:chOff x="9469609" y="2785348"/>
            <a:chExt cx="248040" cy="27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7">
              <p14:nvContentPartPr>
                <p14:cNvPr id="585" name="Ink 584">
                  <a:extLst>
                    <a:ext uri="{FF2B5EF4-FFF2-40B4-BE49-F238E27FC236}">
                      <a16:creationId xmlns:a16="http://schemas.microsoft.com/office/drawing/2014/main" id="{E65511EA-8CDD-26D1-57E0-9A86F2BC98D7}"/>
                    </a:ext>
                  </a:extLst>
                </p14:cNvPr>
                <p14:cNvContentPartPr/>
                <p14:nvPr/>
              </p14:nvContentPartPr>
              <p14:xfrm>
                <a:off x="9469609" y="2937988"/>
                <a:ext cx="132120" cy="123480"/>
              </p14:xfrm>
            </p:contentPart>
          </mc:Choice>
          <mc:Fallback xmlns="">
            <p:pic>
              <p:nvPicPr>
                <p:cNvPr id="585" name="Ink 584">
                  <a:extLst>
                    <a:ext uri="{FF2B5EF4-FFF2-40B4-BE49-F238E27FC236}">
                      <a16:creationId xmlns:a16="http://schemas.microsoft.com/office/drawing/2014/main" id="{E65511EA-8CDD-26D1-57E0-9A86F2BC98D7}"/>
                    </a:ext>
                  </a:extLst>
                </p:cNvPr>
                <p:cNvPicPr/>
                <p:nvPr/>
              </p:nvPicPr>
              <p:blipFill>
                <a:blip r:embed="rId488"/>
                <a:stretch>
                  <a:fillRect/>
                </a:stretch>
              </p:blipFill>
              <p:spPr>
                <a:xfrm>
                  <a:off x="9451560" y="2919988"/>
                  <a:ext cx="167857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9">
              <p14:nvContentPartPr>
                <p14:cNvPr id="586" name="Ink 585">
                  <a:extLst>
                    <a:ext uri="{FF2B5EF4-FFF2-40B4-BE49-F238E27FC236}">
                      <a16:creationId xmlns:a16="http://schemas.microsoft.com/office/drawing/2014/main" id="{81F5BDBD-F320-BE5F-ED52-C1FCD3258DAC}"/>
                    </a:ext>
                  </a:extLst>
                </p14:cNvPr>
                <p14:cNvContentPartPr/>
                <p14:nvPr/>
              </p14:nvContentPartPr>
              <p14:xfrm>
                <a:off x="9633409" y="2785348"/>
                <a:ext cx="69480" cy="242640"/>
              </p14:xfrm>
            </p:contentPart>
          </mc:Choice>
          <mc:Fallback xmlns="">
            <p:pic>
              <p:nvPicPr>
                <p:cNvPr id="586" name="Ink 585">
                  <a:extLst>
                    <a:ext uri="{FF2B5EF4-FFF2-40B4-BE49-F238E27FC236}">
                      <a16:creationId xmlns:a16="http://schemas.microsoft.com/office/drawing/2014/main" id="{81F5BDBD-F320-BE5F-ED52-C1FCD3258DAC}"/>
                    </a:ext>
                  </a:extLst>
                </p:cNvPr>
                <p:cNvPicPr/>
                <p:nvPr/>
              </p:nvPicPr>
              <p:blipFill>
                <a:blip r:embed="rId490"/>
                <a:stretch>
                  <a:fillRect/>
                </a:stretch>
              </p:blipFill>
              <p:spPr>
                <a:xfrm>
                  <a:off x="9615315" y="2767348"/>
                  <a:ext cx="105306" cy="27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1">
              <p14:nvContentPartPr>
                <p14:cNvPr id="587" name="Ink 586">
                  <a:extLst>
                    <a:ext uri="{FF2B5EF4-FFF2-40B4-BE49-F238E27FC236}">
                      <a16:creationId xmlns:a16="http://schemas.microsoft.com/office/drawing/2014/main" id="{31C0DF74-BE6F-E38C-0747-7E7209439121}"/>
                    </a:ext>
                  </a:extLst>
                </p14:cNvPr>
                <p14:cNvContentPartPr/>
                <p14:nvPr/>
              </p14:nvContentPartPr>
              <p14:xfrm>
                <a:off x="9621169" y="2885788"/>
                <a:ext cx="96480" cy="14760"/>
              </p14:xfrm>
            </p:contentPart>
          </mc:Choice>
          <mc:Fallback xmlns="">
            <p:pic>
              <p:nvPicPr>
                <p:cNvPr id="587" name="Ink 586">
                  <a:extLst>
                    <a:ext uri="{FF2B5EF4-FFF2-40B4-BE49-F238E27FC236}">
                      <a16:creationId xmlns:a16="http://schemas.microsoft.com/office/drawing/2014/main" id="{31C0DF74-BE6F-E38C-0747-7E7209439121}"/>
                    </a:ext>
                  </a:extLst>
                </p:cNvPr>
                <p:cNvPicPr/>
                <p:nvPr/>
              </p:nvPicPr>
              <p:blipFill>
                <a:blip r:embed="rId492"/>
                <a:stretch>
                  <a:fillRect/>
                </a:stretch>
              </p:blipFill>
              <p:spPr>
                <a:xfrm>
                  <a:off x="9603169" y="2867788"/>
                  <a:ext cx="132120" cy="50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88" name="Group 587">
            <a:extLst>
              <a:ext uri="{FF2B5EF4-FFF2-40B4-BE49-F238E27FC236}">
                <a16:creationId xmlns:a16="http://schemas.microsoft.com/office/drawing/2014/main" id="{518C10DB-D0FB-01E1-7757-62D4736A0E51}"/>
              </a:ext>
            </a:extLst>
          </p:cNvPr>
          <p:cNvGrpSpPr/>
          <p:nvPr/>
        </p:nvGrpSpPr>
        <p:grpSpPr>
          <a:xfrm>
            <a:off x="10079467" y="2959428"/>
            <a:ext cx="892440" cy="295920"/>
            <a:chOff x="1554009" y="192673"/>
            <a:chExt cx="892440" cy="295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3">
              <p14:nvContentPartPr>
                <p14:cNvPr id="589" name="Ink 588">
                  <a:extLst>
                    <a:ext uri="{FF2B5EF4-FFF2-40B4-BE49-F238E27FC236}">
                      <a16:creationId xmlns:a16="http://schemas.microsoft.com/office/drawing/2014/main" id="{DECE6D23-D725-F1A3-8F21-1B5C21E3D650}"/>
                    </a:ext>
                  </a:extLst>
                </p14:cNvPr>
                <p14:cNvContentPartPr/>
                <p14:nvPr/>
              </p14:nvContentPartPr>
              <p14:xfrm>
                <a:off x="1612329" y="201673"/>
                <a:ext cx="46440" cy="264240"/>
              </p14:xfrm>
            </p:contentPart>
          </mc:Choice>
          <mc:Fallback xmlns="">
            <p:pic>
              <p:nvPicPr>
                <p:cNvPr id="589" name="Ink 588">
                  <a:extLst>
                    <a:ext uri="{FF2B5EF4-FFF2-40B4-BE49-F238E27FC236}">
                      <a16:creationId xmlns:a16="http://schemas.microsoft.com/office/drawing/2014/main" id="{DECE6D23-D725-F1A3-8F21-1B5C21E3D650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1594188" y="183673"/>
                  <a:ext cx="82358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4">
              <p14:nvContentPartPr>
                <p14:cNvPr id="590" name="Ink 589">
                  <a:extLst>
                    <a:ext uri="{FF2B5EF4-FFF2-40B4-BE49-F238E27FC236}">
                      <a16:creationId xmlns:a16="http://schemas.microsoft.com/office/drawing/2014/main" id="{1AF09CA1-B564-DBDC-81D8-CBDC5524F43F}"/>
                    </a:ext>
                  </a:extLst>
                </p14:cNvPr>
                <p14:cNvContentPartPr/>
                <p14:nvPr/>
              </p14:nvContentPartPr>
              <p14:xfrm>
                <a:off x="1554009" y="352153"/>
                <a:ext cx="142920" cy="21240"/>
              </p14:xfrm>
            </p:contentPart>
          </mc:Choice>
          <mc:Fallback xmlns="">
            <p:pic>
              <p:nvPicPr>
                <p:cNvPr id="590" name="Ink 589">
                  <a:extLst>
                    <a:ext uri="{FF2B5EF4-FFF2-40B4-BE49-F238E27FC236}">
                      <a16:creationId xmlns:a16="http://schemas.microsoft.com/office/drawing/2014/main" id="{1AF09CA1-B564-DBDC-81D8-CBDC5524F43F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1536009" y="334453"/>
                  <a:ext cx="178560" cy="562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5">
              <p14:nvContentPartPr>
                <p14:cNvPr id="591" name="Ink 590">
                  <a:extLst>
                    <a:ext uri="{FF2B5EF4-FFF2-40B4-BE49-F238E27FC236}">
                      <a16:creationId xmlns:a16="http://schemas.microsoft.com/office/drawing/2014/main" id="{2E388219-E168-127D-D346-290B0E0ED9D9}"/>
                    </a:ext>
                  </a:extLst>
                </p14:cNvPr>
                <p14:cNvContentPartPr/>
                <p14:nvPr/>
              </p14:nvContentPartPr>
              <p14:xfrm>
                <a:off x="1712049" y="367273"/>
                <a:ext cx="112680" cy="96840"/>
              </p14:xfrm>
            </p:contentPart>
          </mc:Choice>
          <mc:Fallback xmlns="">
            <p:pic>
              <p:nvPicPr>
                <p:cNvPr id="591" name="Ink 590">
                  <a:extLst>
                    <a:ext uri="{FF2B5EF4-FFF2-40B4-BE49-F238E27FC236}">
                      <a16:creationId xmlns:a16="http://schemas.microsoft.com/office/drawing/2014/main" id="{2E388219-E168-127D-D346-290B0E0ED9D9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1694106" y="349273"/>
                  <a:ext cx="148206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6">
              <p14:nvContentPartPr>
                <p14:cNvPr id="592" name="Ink 591">
                  <a:extLst>
                    <a:ext uri="{FF2B5EF4-FFF2-40B4-BE49-F238E27FC236}">
                      <a16:creationId xmlns:a16="http://schemas.microsoft.com/office/drawing/2014/main" id="{D410638D-E211-C8D6-CC83-BD68BF87F34F}"/>
                    </a:ext>
                  </a:extLst>
                </p14:cNvPr>
                <p14:cNvContentPartPr/>
                <p14:nvPr/>
              </p14:nvContentPartPr>
              <p14:xfrm>
                <a:off x="1743009" y="369793"/>
                <a:ext cx="142920" cy="91800"/>
              </p14:xfrm>
            </p:contentPart>
          </mc:Choice>
          <mc:Fallback xmlns="">
            <p:pic>
              <p:nvPicPr>
                <p:cNvPr id="592" name="Ink 591">
                  <a:extLst>
                    <a:ext uri="{FF2B5EF4-FFF2-40B4-BE49-F238E27FC236}">
                      <a16:creationId xmlns:a16="http://schemas.microsoft.com/office/drawing/2014/main" id="{D410638D-E211-C8D6-CC83-BD68BF87F34F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1725009" y="351863"/>
                  <a:ext cx="178560" cy="12730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7">
              <p14:nvContentPartPr>
                <p14:cNvPr id="593" name="Ink 592">
                  <a:extLst>
                    <a:ext uri="{FF2B5EF4-FFF2-40B4-BE49-F238E27FC236}">
                      <a16:creationId xmlns:a16="http://schemas.microsoft.com/office/drawing/2014/main" id="{0B0A015F-A405-A96F-9AAB-1DF52CC8A210}"/>
                    </a:ext>
                  </a:extLst>
                </p14:cNvPr>
                <p14:cNvContentPartPr/>
                <p14:nvPr/>
              </p14:nvContentPartPr>
              <p14:xfrm>
                <a:off x="1896729" y="347833"/>
                <a:ext cx="150120" cy="140760"/>
              </p14:xfrm>
            </p:contentPart>
          </mc:Choice>
          <mc:Fallback xmlns="">
            <p:pic>
              <p:nvPicPr>
                <p:cNvPr id="593" name="Ink 592">
                  <a:extLst>
                    <a:ext uri="{FF2B5EF4-FFF2-40B4-BE49-F238E27FC236}">
                      <a16:creationId xmlns:a16="http://schemas.microsoft.com/office/drawing/2014/main" id="{0B0A015F-A405-A96F-9AAB-1DF52CC8A210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1878772" y="329833"/>
                  <a:ext cx="185675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8">
              <p14:nvContentPartPr>
                <p14:cNvPr id="594" name="Ink 593">
                  <a:extLst>
                    <a:ext uri="{FF2B5EF4-FFF2-40B4-BE49-F238E27FC236}">
                      <a16:creationId xmlns:a16="http://schemas.microsoft.com/office/drawing/2014/main" id="{78E8544F-E15D-BF24-5C5B-A38A1D0B6021}"/>
                    </a:ext>
                  </a:extLst>
                </p14:cNvPr>
                <p14:cNvContentPartPr/>
                <p14:nvPr/>
              </p14:nvContentPartPr>
              <p14:xfrm>
                <a:off x="2119209" y="192673"/>
                <a:ext cx="18720" cy="243000"/>
              </p14:xfrm>
            </p:contentPart>
          </mc:Choice>
          <mc:Fallback xmlns="">
            <p:pic>
              <p:nvPicPr>
                <p:cNvPr id="594" name="Ink 593">
                  <a:extLst>
                    <a:ext uri="{FF2B5EF4-FFF2-40B4-BE49-F238E27FC236}">
                      <a16:creationId xmlns:a16="http://schemas.microsoft.com/office/drawing/2014/main" id="{78E8544F-E15D-BF24-5C5B-A38A1D0B6021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2101209" y="174673"/>
                  <a:ext cx="5436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9">
              <p14:nvContentPartPr>
                <p14:cNvPr id="595" name="Ink 594">
                  <a:extLst>
                    <a:ext uri="{FF2B5EF4-FFF2-40B4-BE49-F238E27FC236}">
                      <a16:creationId xmlns:a16="http://schemas.microsoft.com/office/drawing/2014/main" id="{65144CAA-C119-C882-06B8-13023D296511}"/>
                    </a:ext>
                  </a:extLst>
                </p14:cNvPr>
                <p14:cNvContentPartPr/>
                <p14:nvPr/>
              </p14:nvContentPartPr>
              <p14:xfrm>
                <a:off x="2130009" y="290233"/>
                <a:ext cx="124920" cy="123120"/>
              </p14:xfrm>
            </p:contentPart>
          </mc:Choice>
          <mc:Fallback xmlns="">
            <p:pic>
              <p:nvPicPr>
                <p:cNvPr id="595" name="Ink 594">
                  <a:extLst>
                    <a:ext uri="{FF2B5EF4-FFF2-40B4-BE49-F238E27FC236}">
                      <a16:creationId xmlns:a16="http://schemas.microsoft.com/office/drawing/2014/main" id="{65144CAA-C119-C882-06B8-13023D296511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2112009" y="272233"/>
                  <a:ext cx="16056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0">
              <p14:nvContentPartPr>
                <p14:cNvPr id="596" name="Ink 595">
                  <a:extLst>
                    <a:ext uri="{FF2B5EF4-FFF2-40B4-BE49-F238E27FC236}">
                      <a16:creationId xmlns:a16="http://schemas.microsoft.com/office/drawing/2014/main" id="{1CB2A3EB-20CF-F77C-E631-503EC7EA80B7}"/>
                    </a:ext>
                  </a:extLst>
                </p14:cNvPr>
                <p14:cNvContentPartPr/>
                <p14:nvPr/>
              </p14:nvContentPartPr>
              <p14:xfrm>
                <a:off x="2304249" y="290953"/>
                <a:ext cx="142200" cy="164160"/>
              </p14:xfrm>
            </p:contentPart>
          </mc:Choice>
          <mc:Fallback xmlns="">
            <p:pic>
              <p:nvPicPr>
                <p:cNvPr id="596" name="Ink 595">
                  <a:extLst>
                    <a:ext uri="{FF2B5EF4-FFF2-40B4-BE49-F238E27FC236}">
                      <a16:creationId xmlns:a16="http://schemas.microsoft.com/office/drawing/2014/main" id="{1CB2A3EB-20CF-F77C-E631-503EC7EA80B7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2286294" y="272953"/>
                  <a:ext cx="177750" cy="199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7" name="Group 596">
            <a:extLst>
              <a:ext uri="{FF2B5EF4-FFF2-40B4-BE49-F238E27FC236}">
                <a16:creationId xmlns:a16="http://schemas.microsoft.com/office/drawing/2014/main" id="{761039BB-19E4-2C82-32BA-60DFE9F4D80C}"/>
              </a:ext>
            </a:extLst>
          </p:cNvPr>
          <p:cNvGrpSpPr/>
          <p:nvPr/>
        </p:nvGrpSpPr>
        <p:grpSpPr>
          <a:xfrm>
            <a:off x="9111945" y="2903980"/>
            <a:ext cx="292320" cy="439560"/>
            <a:chOff x="8912316" y="2761044"/>
            <a:chExt cx="292320" cy="439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1">
              <p14:nvContentPartPr>
                <p14:cNvPr id="598" name="Ink 597">
                  <a:extLst>
                    <a:ext uri="{FF2B5EF4-FFF2-40B4-BE49-F238E27FC236}">
                      <a16:creationId xmlns:a16="http://schemas.microsoft.com/office/drawing/2014/main" id="{2E2EBFFD-FCAB-EB26-BA19-2307B0DE4A0B}"/>
                    </a:ext>
                  </a:extLst>
                </p14:cNvPr>
                <p14:cNvContentPartPr/>
                <p14:nvPr/>
              </p14:nvContentPartPr>
              <p14:xfrm>
                <a:off x="8912316" y="2761044"/>
                <a:ext cx="156240" cy="333720"/>
              </p14:xfrm>
            </p:contentPart>
          </mc:Choice>
          <mc:Fallback xmlns="">
            <p:pic>
              <p:nvPicPr>
                <p:cNvPr id="598" name="Ink 597">
                  <a:extLst>
                    <a:ext uri="{FF2B5EF4-FFF2-40B4-BE49-F238E27FC236}">
                      <a16:creationId xmlns:a16="http://schemas.microsoft.com/office/drawing/2014/main" id="{2E2EBFFD-FCAB-EB26-BA19-2307B0DE4A0B}"/>
                    </a:ext>
                  </a:extLst>
                </p:cNvPr>
                <p:cNvPicPr/>
                <p:nvPr/>
              </p:nvPicPr>
              <p:blipFill>
                <a:blip r:embed="rId502"/>
                <a:stretch>
                  <a:fillRect/>
                </a:stretch>
              </p:blipFill>
              <p:spPr>
                <a:xfrm>
                  <a:off x="8894274" y="2743044"/>
                  <a:ext cx="191962" cy="36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3">
              <p14:nvContentPartPr>
                <p14:cNvPr id="599" name="Ink 598">
                  <a:extLst>
                    <a:ext uri="{FF2B5EF4-FFF2-40B4-BE49-F238E27FC236}">
                      <a16:creationId xmlns:a16="http://schemas.microsoft.com/office/drawing/2014/main" id="{E42F8FB4-7ECC-42B4-7FAC-22168BD7681F}"/>
                    </a:ext>
                  </a:extLst>
                </p14:cNvPr>
                <p14:cNvContentPartPr/>
                <p14:nvPr/>
              </p14:nvContentPartPr>
              <p14:xfrm>
                <a:off x="9148836" y="3060924"/>
                <a:ext cx="55800" cy="139680"/>
              </p14:xfrm>
            </p:contentPart>
          </mc:Choice>
          <mc:Fallback xmlns="">
            <p:pic>
              <p:nvPicPr>
                <p:cNvPr id="599" name="Ink 598">
                  <a:extLst>
                    <a:ext uri="{FF2B5EF4-FFF2-40B4-BE49-F238E27FC236}">
                      <a16:creationId xmlns:a16="http://schemas.microsoft.com/office/drawing/2014/main" id="{E42F8FB4-7ECC-42B4-7FAC-22168BD7681F}"/>
                    </a:ext>
                  </a:extLst>
                </p:cNvPr>
                <p:cNvPicPr/>
                <p:nvPr/>
              </p:nvPicPr>
              <p:blipFill>
                <a:blip r:embed="rId504"/>
                <a:stretch>
                  <a:fillRect/>
                </a:stretch>
              </p:blipFill>
              <p:spPr>
                <a:xfrm>
                  <a:off x="9130951" y="3042924"/>
                  <a:ext cx="91212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5">
              <p14:nvContentPartPr>
                <p14:cNvPr id="600" name="Ink 599">
                  <a:extLst>
                    <a:ext uri="{FF2B5EF4-FFF2-40B4-BE49-F238E27FC236}">
                      <a16:creationId xmlns:a16="http://schemas.microsoft.com/office/drawing/2014/main" id="{465DC98E-2B29-7CE0-2F1F-867B83BAC706}"/>
                    </a:ext>
                  </a:extLst>
                </p14:cNvPr>
                <p14:cNvContentPartPr/>
                <p14:nvPr/>
              </p14:nvContentPartPr>
              <p14:xfrm>
                <a:off x="9182676" y="2910084"/>
                <a:ext cx="360" cy="360"/>
              </p14:xfrm>
            </p:contentPart>
          </mc:Choice>
          <mc:Fallback xmlns="">
            <p:pic>
              <p:nvPicPr>
                <p:cNvPr id="600" name="Ink 599">
                  <a:extLst>
                    <a:ext uri="{FF2B5EF4-FFF2-40B4-BE49-F238E27FC236}">
                      <a16:creationId xmlns:a16="http://schemas.microsoft.com/office/drawing/2014/main" id="{465DC98E-2B29-7CE0-2F1F-867B83BAC706}"/>
                    </a:ext>
                  </a:extLst>
                </p:cNvPr>
                <p:cNvPicPr/>
                <p:nvPr/>
              </p:nvPicPr>
              <p:blipFill>
                <a:blip r:embed="rId450"/>
                <a:stretch>
                  <a:fillRect/>
                </a:stretch>
              </p:blipFill>
              <p:spPr>
                <a:xfrm>
                  <a:off x="9164676" y="289208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1" name="Group 600">
            <a:extLst>
              <a:ext uri="{FF2B5EF4-FFF2-40B4-BE49-F238E27FC236}">
                <a16:creationId xmlns:a16="http://schemas.microsoft.com/office/drawing/2014/main" id="{E154F7CD-422F-A14B-0EE7-7224BCCF7444}"/>
              </a:ext>
            </a:extLst>
          </p:cNvPr>
          <p:cNvGrpSpPr/>
          <p:nvPr/>
        </p:nvGrpSpPr>
        <p:grpSpPr>
          <a:xfrm>
            <a:off x="5102912" y="1353711"/>
            <a:ext cx="380880" cy="199440"/>
            <a:chOff x="3308262" y="1247189"/>
            <a:chExt cx="380880" cy="19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6">
              <p14:nvContentPartPr>
                <p14:cNvPr id="602" name="Ink 601">
                  <a:extLst>
                    <a:ext uri="{FF2B5EF4-FFF2-40B4-BE49-F238E27FC236}">
                      <a16:creationId xmlns:a16="http://schemas.microsoft.com/office/drawing/2014/main" id="{A83E4BBC-A916-D582-E4F3-98014F16272A}"/>
                    </a:ext>
                  </a:extLst>
                </p14:cNvPr>
                <p14:cNvContentPartPr/>
                <p14:nvPr/>
              </p14:nvContentPartPr>
              <p14:xfrm>
                <a:off x="3308262" y="1268069"/>
                <a:ext cx="121680" cy="178560"/>
              </p14:xfrm>
            </p:contentPart>
          </mc:Choice>
          <mc:Fallback xmlns="">
            <p:pic>
              <p:nvPicPr>
                <p:cNvPr id="602" name="Ink 601">
                  <a:extLst>
                    <a:ext uri="{FF2B5EF4-FFF2-40B4-BE49-F238E27FC236}">
                      <a16:creationId xmlns:a16="http://schemas.microsoft.com/office/drawing/2014/main" id="{A83E4BBC-A916-D582-E4F3-98014F16272A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3290262" y="1250069"/>
                  <a:ext cx="15732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7">
              <p14:nvContentPartPr>
                <p14:cNvPr id="603" name="Ink 602">
                  <a:extLst>
                    <a:ext uri="{FF2B5EF4-FFF2-40B4-BE49-F238E27FC236}">
                      <a16:creationId xmlns:a16="http://schemas.microsoft.com/office/drawing/2014/main" id="{845E2174-0610-8D7C-C78B-53B3673487D4}"/>
                    </a:ext>
                  </a:extLst>
                </p14:cNvPr>
                <p14:cNvContentPartPr/>
                <p14:nvPr/>
              </p14:nvContentPartPr>
              <p14:xfrm>
                <a:off x="3493662" y="1254749"/>
                <a:ext cx="123480" cy="150120"/>
              </p14:xfrm>
            </p:contentPart>
          </mc:Choice>
          <mc:Fallback xmlns="">
            <p:pic>
              <p:nvPicPr>
                <p:cNvPr id="603" name="Ink 602">
                  <a:extLst>
                    <a:ext uri="{FF2B5EF4-FFF2-40B4-BE49-F238E27FC236}">
                      <a16:creationId xmlns:a16="http://schemas.microsoft.com/office/drawing/2014/main" id="{845E2174-0610-8D7C-C78B-53B3673487D4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3475662" y="1236749"/>
                  <a:ext cx="15912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8">
              <p14:nvContentPartPr>
                <p14:cNvPr id="604" name="Ink 603">
                  <a:extLst>
                    <a:ext uri="{FF2B5EF4-FFF2-40B4-BE49-F238E27FC236}">
                      <a16:creationId xmlns:a16="http://schemas.microsoft.com/office/drawing/2014/main" id="{E8AA2939-B408-2C5F-0A93-1D7120EC5EB7}"/>
                    </a:ext>
                  </a:extLst>
                </p14:cNvPr>
                <p14:cNvContentPartPr/>
                <p14:nvPr/>
              </p14:nvContentPartPr>
              <p14:xfrm>
                <a:off x="3619662" y="1247189"/>
                <a:ext cx="69480" cy="135360"/>
              </p14:xfrm>
            </p:contentPart>
          </mc:Choice>
          <mc:Fallback xmlns="">
            <p:pic>
              <p:nvPicPr>
                <p:cNvPr id="604" name="Ink 603">
                  <a:extLst>
                    <a:ext uri="{FF2B5EF4-FFF2-40B4-BE49-F238E27FC236}">
                      <a16:creationId xmlns:a16="http://schemas.microsoft.com/office/drawing/2014/main" id="{E8AA2939-B408-2C5F-0A93-1D7120EC5EB7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3601662" y="1229189"/>
                  <a:ext cx="105120" cy="171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09">
            <p14:nvContentPartPr>
              <p14:cNvPr id="605" name="Ink 604">
                <a:extLst>
                  <a:ext uri="{FF2B5EF4-FFF2-40B4-BE49-F238E27FC236}">
                    <a16:creationId xmlns:a16="http://schemas.microsoft.com/office/drawing/2014/main" id="{4C7D868F-21D8-4CA8-99E8-339D11572B62}"/>
                  </a:ext>
                </a:extLst>
              </p14:cNvPr>
              <p14:cNvContentPartPr/>
              <p14:nvPr/>
            </p14:nvContentPartPr>
            <p14:xfrm>
              <a:off x="5538872" y="1332471"/>
              <a:ext cx="97920" cy="142200"/>
            </p14:xfrm>
          </p:contentPart>
        </mc:Choice>
        <mc:Fallback xmlns="">
          <p:pic>
            <p:nvPicPr>
              <p:cNvPr id="605" name="Ink 604">
                <a:extLst>
                  <a:ext uri="{FF2B5EF4-FFF2-40B4-BE49-F238E27FC236}">
                    <a16:creationId xmlns:a16="http://schemas.microsoft.com/office/drawing/2014/main" id="{4C7D868F-21D8-4CA8-99E8-339D11572B62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5520806" y="1314471"/>
                <a:ext cx="133692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0">
            <p14:nvContentPartPr>
              <p14:cNvPr id="606" name="Ink 605">
                <a:extLst>
                  <a:ext uri="{FF2B5EF4-FFF2-40B4-BE49-F238E27FC236}">
                    <a16:creationId xmlns:a16="http://schemas.microsoft.com/office/drawing/2014/main" id="{6F9B76A7-F9E6-0459-C9F1-91AD650DFDDD}"/>
                  </a:ext>
                </a:extLst>
              </p14:cNvPr>
              <p14:cNvContentPartPr/>
              <p14:nvPr/>
            </p14:nvContentPartPr>
            <p14:xfrm>
              <a:off x="5716352" y="1158951"/>
              <a:ext cx="92160" cy="329400"/>
            </p14:xfrm>
          </p:contentPart>
        </mc:Choice>
        <mc:Fallback xmlns="">
          <p:pic>
            <p:nvPicPr>
              <p:cNvPr id="606" name="Ink 605">
                <a:extLst>
                  <a:ext uri="{FF2B5EF4-FFF2-40B4-BE49-F238E27FC236}">
                    <a16:creationId xmlns:a16="http://schemas.microsoft.com/office/drawing/2014/main" id="{6F9B76A7-F9E6-0459-C9F1-91AD650DFDDD}"/>
                  </a:ext>
                </a:extLst>
              </p:cNvPr>
              <p:cNvPicPr/>
              <p:nvPr/>
            </p:nvPicPr>
            <p:blipFill>
              <a:blip r:embed="rId413"/>
              <a:stretch>
                <a:fillRect/>
              </a:stretch>
            </p:blipFill>
            <p:spPr>
              <a:xfrm>
                <a:off x="5698352" y="1140951"/>
                <a:ext cx="127800" cy="365040"/>
              </a:xfrm>
              <a:prstGeom prst="rect">
                <a:avLst/>
              </a:prstGeom>
            </p:spPr>
          </p:pic>
        </mc:Fallback>
      </mc:AlternateContent>
      <p:grpSp>
        <p:nvGrpSpPr>
          <p:cNvPr id="607" name="Group 606">
            <a:extLst>
              <a:ext uri="{FF2B5EF4-FFF2-40B4-BE49-F238E27FC236}">
                <a16:creationId xmlns:a16="http://schemas.microsoft.com/office/drawing/2014/main" id="{19963E52-9BFE-41D4-5D16-3558743FF126}"/>
              </a:ext>
            </a:extLst>
          </p:cNvPr>
          <p:cNvGrpSpPr/>
          <p:nvPr/>
        </p:nvGrpSpPr>
        <p:grpSpPr>
          <a:xfrm>
            <a:off x="5975616" y="1218780"/>
            <a:ext cx="700920" cy="295920"/>
            <a:chOff x="1554009" y="192673"/>
            <a:chExt cx="700920" cy="295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1">
              <p14:nvContentPartPr>
                <p14:cNvPr id="608" name="Ink 607">
                  <a:extLst>
                    <a:ext uri="{FF2B5EF4-FFF2-40B4-BE49-F238E27FC236}">
                      <a16:creationId xmlns:a16="http://schemas.microsoft.com/office/drawing/2014/main" id="{5E8B4D40-46E4-1641-6D54-E4FD32CE1DC4}"/>
                    </a:ext>
                  </a:extLst>
                </p14:cNvPr>
                <p14:cNvContentPartPr/>
                <p14:nvPr/>
              </p14:nvContentPartPr>
              <p14:xfrm>
                <a:off x="1612329" y="201673"/>
                <a:ext cx="46440" cy="264240"/>
              </p14:xfrm>
            </p:contentPart>
          </mc:Choice>
          <mc:Fallback xmlns="">
            <p:pic>
              <p:nvPicPr>
                <p:cNvPr id="608" name="Ink 607">
                  <a:extLst>
                    <a:ext uri="{FF2B5EF4-FFF2-40B4-BE49-F238E27FC236}">
                      <a16:creationId xmlns:a16="http://schemas.microsoft.com/office/drawing/2014/main" id="{5E8B4D40-46E4-1641-6D54-E4FD32CE1DC4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1594188" y="183673"/>
                  <a:ext cx="82358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2">
              <p14:nvContentPartPr>
                <p14:cNvPr id="609" name="Ink 608">
                  <a:extLst>
                    <a:ext uri="{FF2B5EF4-FFF2-40B4-BE49-F238E27FC236}">
                      <a16:creationId xmlns:a16="http://schemas.microsoft.com/office/drawing/2014/main" id="{C69A7833-8CF9-6770-E006-2F1CBBAFF193}"/>
                    </a:ext>
                  </a:extLst>
                </p14:cNvPr>
                <p14:cNvContentPartPr/>
                <p14:nvPr/>
              </p14:nvContentPartPr>
              <p14:xfrm>
                <a:off x="1554009" y="352153"/>
                <a:ext cx="142920" cy="21240"/>
              </p14:xfrm>
            </p:contentPart>
          </mc:Choice>
          <mc:Fallback xmlns="">
            <p:pic>
              <p:nvPicPr>
                <p:cNvPr id="609" name="Ink 608">
                  <a:extLst>
                    <a:ext uri="{FF2B5EF4-FFF2-40B4-BE49-F238E27FC236}">
                      <a16:creationId xmlns:a16="http://schemas.microsoft.com/office/drawing/2014/main" id="{C69A7833-8CF9-6770-E006-2F1CBBAFF193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1536009" y="334453"/>
                  <a:ext cx="178560" cy="562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3">
              <p14:nvContentPartPr>
                <p14:cNvPr id="610" name="Ink 609">
                  <a:extLst>
                    <a:ext uri="{FF2B5EF4-FFF2-40B4-BE49-F238E27FC236}">
                      <a16:creationId xmlns:a16="http://schemas.microsoft.com/office/drawing/2014/main" id="{91F80E70-5750-8BAE-D72A-10F62275BA5B}"/>
                    </a:ext>
                  </a:extLst>
                </p14:cNvPr>
                <p14:cNvContentPartPr/>
                <p14:nvPr/>
              </p14:nvContentPartPr>
              <p14:xfrm>
                <a:off x="1712049" y="367273"/>
                <a:ext cx="112680" cy="96840"/>
              </p14:xfrm>
            </p:contentPart>
          </mc:Choice>
          <mc:Fallback xmlns="">
            <p:pic>
              <p:nvPicPr>
                <p:cNvPr id="610" name="Ink 609">
                  <a:extLst>
                    <a:ext uri="{FF2B5EF4-FFF2-40B4-BE49-F238E27FC236}">
                      <a16:creationId xmlns:a16="http://schemas.microsoft.com/office/drawing/2014/main" id="{91F80E70-5750-8BAE-D72A-10F62275BA5B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1694106" y="349273"/>
                  <a:ext cx="148206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4">
              <p14:nvContentPartPr>
                <p14:cNvPr id="611" name="Ink 610">
                  <a:extLst>
                    <a:ext uri="{FF2B5EF4-FFF2-40B4-BE49-F238E27FC236}">
                      <a16:creationId xmlns:a16="http://schemas.microsoft.com/office/drawing/2014/main" id="{4D6D90BC-62BE-8891-12C2-8F2562DF469C}"/>
                    </a:ext>
                  </a:extLst>
                </p14:cNvPr>
                <p14:cNvContentPartPr/>
                <p14:nvPr/>
              </p14:nvContentPartPr>
              <p14:xfrm>
                <a:off x="1743009" y="369793"/>
                <a:ext cx="142920" cy="91800"/>
              </p14:xfrm>
            </p:contentPart>
          </mc:Choice>
          <mc:Fallback xmlns="">
            <p:pic>
              <p:nvPicPr>
                <p:cNvPr id="611" name="Ink 610">
                  <a:extLst>
                    <a:ext uri="{FF2B5EF4-FFF2-40B4-BE49-F238E27FC236}">
                      <a16:creationId xmlns:a16="http://schemas.microsoft.com/office/drawing/2014/main" id="{4D6D90BC-62BE-8891-12C2-8F2562DF469C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1725009" y="351863"/>
                  <a:ext cx="178560" cy="12730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5">
              <p14:nvContentPartPr>
                <p14:cNvPr id="612" name="Ink 611">
                  <a:extLst>
                    <a:ext uri="{FF2B5EF4-FFF2-40B4-BE49-F238E27FC236}">
                      <a16:creationId xmlns:a16="http://schemas.microsoft.com/office/drawing/2014/main" id="{DC59FBA2-7E7B-7017-5874-8B71F0386C3B}"/>
                    </a:ext>
                  </a:extLst>
                </p14:cNvPr>
                <p14:cNvContentPartPr/>
                <p14:nvPr/>
              </p14:nvContentPartPr>
              <p14:xfrm>
                <a:off x="1896729" y="347833"/>
                <a:ext cx="150120" cy="140760"/>
              </p14:xfrm>
            </p:contentPart>
          </mc:Choice>
          <mc:Fallback xmlns="">
            <p:pic>
              <p:nvPicPr>
                <p:cNvPr id="612" name="Ink 611">
                  <a:extLst>
                    <a:ext uri="{FF2B5EF4-FFF2-40B4-BE49-F238E27FC236}">
                      <a16:creationId xmlns:a16="http://schemas.microsoft.com/office/drawing/2014/main" id="{DC59FBA2-7E7B-7017-5874-8B71F0386C3B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1878772" y="329833"/>
                  <a:ext cx="185675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6">
              <p14:nvContentPartPr>
                <p14:cNvPr id="613" name="Ink 612">
                  <a:extLst>
                    <a:ext uri="{FF2B5EF4-FFF2-40B4-BE49-F238E27FC236}">
                      <a16:creationId xmlns:a16="http://schemas.microsoft.com/office/drawing/2014/main" id="{1D2AFF7D-BE89-88C9-DEF5-AECCB4B28484}"/>
                    </a:ext>
                  </a:extLst>
                </p14:cNvPr>
                <p14:cNvContentPartPr/>
                <p14:nvPr/>
              </p14:nvContentPartPr>
              <p14:xfrm>
                <a:off x="2119209" y="192673"/>
                <a:ext cx="18720" cy="243000"/>
              </p14:xfrm>
            </p:contentPart>
          </mc:Choice>
          <mc:Fallback xmlns="">
            <p:pic>
              <p:nvPicPr>
                <p:cNvPr id="613" name="Ink 612">
                  <a:extLst>
                    <a:ext uri="{FF2B5EF4-FFF2-40B4-BE49-F238E27FC236}">
                      <a16:creationId xmlns:a16="http://schemas.microsoft.com/office/drawing/2014/main" id="{1D2AFF7D-BE89-88C9-DEF5-AECCB4B28484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2101209" y="174673"/>
                  <a:ext cx="5436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7">
              <p14:nvContentPartPr>
                <p14:cNvPr id="614" name="Ink 613">
                  <a:extLst>
                    <a:ext uri="{FF2B5EF4-FFF2-40B4-BE49-F238E27FC236}">
                      <a16:creationId xmlns:a16="http://schemas.microsoft.com/office/drawing/2014/main" id="{EDB42AC3-6EF0-2E27-FF0B-1CA50F9C08EA}"/>
                    </a:ext>
                  </a:extLst>
                </p14:cNvPr>
                <p14:cNvContentPartPr/>
                <p14:nvPr/>
              </p14:nvContentPartPr>
              <p14:xfrm>
                <a:off x="2130009" y="290233"/>
                <a:ext cx="124920" cy="123120"/>
              </p14:xfrm>
            </p:contentPart>
          </mc:Choice>
          <mc:Fallback xmlns="">
            <p:pic>
              <p:nvPicPr>
                <p:cNvPr id="614" name="Ink 613">
                  <a:extLst>
                    <a:ext uri="{FF2B5EF4-FFF2-40B4-BE49-F238E27FC236}">
                      <a16:creationId xmlns:a16="http://schemas.microsoft.com/office/drawing/2014/main" id="{EDB42AC3-6EF0-2E27-FF0B-1CA50F9C08EA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2112009" y="272233"/>
                  <a:ext cx="160560" cy="158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5" name="Group 614">
            <a:extLst>
              <a:ext uri="{FF2B5EF4-FFF2-40B4-BE49-F238E27FC236}">
                <a16:creationId xmlns:a16="http://schemas.microsoft.com/office/drawing/2014/main" id="{484125C2-C733-E28D-1229-31CEA8CD9A69}"/>
              </a:ext>
            </a:extLst>
          </p:cNvPr>
          <p:cNvGrpSpPr/>
          <p:nvPr/>
        </p:nvGrpSpPr>
        <p:grpSpPr>
          <a:xfrm rot="406711">
            <a:off x="5726404" y="1832996"/>
            <a:ext cx="1203480" cy="404280"/>
            <a:chOff x="303549" y="885713"/>
            <a:chExt cx="1203480" cy="40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8">
              <p14:nvContentPartPr>
                <p14:cNvPr id="616" name="Ink 615">
                  <a:extLst>
                    <a:ext uri="{FF2B5EF4-FFF2-40B4-BE49-F238E27FC236}">
                      <a16:creationId xmlns:a16="http://schemas.microsoft.com/office/drawing/2014/main" id="{2DCFD0DC-A52A-E4AC-D9AF-146316913996}"/>
                    </a:ext>
                  </a:extLst>
                </p14:cNvPr>
                <p14:cNvContentPartPr/>
                <p14:nvPr/>
              </p14:nvContentPartPr>
              <p14:xfrm>
                <a:off x="303549" y="1118993"/>
                <a:ext cx="240120" cy="171000"/>
              </p14:xfrm>
            </p:contentPart>
          </mc:Choice>
          <mc:Fallback xmlns="">
            <p:pic>
              <p:nvPicPr>
                <p:cNvPr id="616" name="Ink 615">
                  <a:extLst>
                    <a:ext uri="{FF2B5EF4-FFF2-40B4-BE49-F238E27FC236}">
                      <a16:creationId xmlns:a16="http://schemas.microsoft.com/office/drawing/2014/main" id="{2DCFD0DC-A52A-E4AC-D9AF-146316913996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285549" y="1100993"/>
                  <a:ext cx="27576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9">
              <p14:nvContentPartPr>
                <p14:cNvPr id="617" name="Ink 616">
                  <a:extLst>
                    <a:ext uri="{FF2B5EF4-FFF2-40B4-BE49-F238E27FC236}">
                      <a16:creationId xmlns:a16="http://schemas.microsoft.com/office/drawing/2014/main" id="{E6C12397-B3C2-51E8-A1A7-A24DAC5D9E0C}"/>
                    </a:ext>
                  </a:extLst>
                </p14:cNvPr>
                <p14:cNvContentPartPr/>
                <p14:nvPr/>
              </p14:nvContentPartPr>
              <p14:xfrm>
                <a:off x="628989" y="1121513"/>
                <a:ext cx="159120" cy="129600"/>
              </p14:xfrm>
            </p:contentPart>
          </mc:Choice>
          <mc:Fallback xmlns="">
            <p:pic>
              <p:nvPicPr>
                <p:cNvPr id="617" name="Ink 616">
                  <a:extLst>
                    <a:ext uri="{FF2B5EF4-FFF2-40B4-BE49-F238E27FC236}">
                      <a16:creationId xmlns:a16="http://schemas.microsoft.com/office/drawing/2014/main" id="{E6C12397-B3C2-51E8-A1A7-A24DAC5D9E0C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610989" y="1103513"/>
                  <a:ext cx="19476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0">
              <p14:nvContentPartPr>
                <p14:cNvPr id="618" name="Ink 617">
                  <a:extLst>
                    <a:ext uri="{FF2B5EF4-FFF2-40B4-BE49-F238E27FC236}">
                      <a16:creationId xmlns:a16="http://schemas.microsoft.com/office/drawing/2014/main" id="{A64D3680-59A4-940C-6B67-B74F9938AF8F}"/>
                    </a:ext>
                  </a:extLst>
                </p14:cNvPr>
                <p14:cNvContentPartPr/>
                <p14:nvPr/>
              </p14:nvContentPartPr>
              <p14:xfrm>
                <a:off x="871269" y="1063553"/>
                <a:ext cx="168840" cy="178200"/>
              </p14:xfrm>
            </p:contentPart>
          </mc:Choice>
          <mc:Fallback xmlns="">
            <p:pic>
              <p:nvPicPr>
                <p:cNvPr id="618" name="Ink 617">
                  <a:extLst>
                    <a:ext uri="{FF2B5EF4-FFF2-40B4-BE49-F238E27FC236}">
                      <a16:creationId xmlns:a16="http://schemas.microsoft.com/office/drawing/2014/main" id="{A64D3680-59A4-940C-6B67-B74F9938AF8F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853231" y="1045589"/>
                  <a:ext cx="204556" cy="2137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1">
              <p14:nvContentPartPr>
                <p14:cNvPr id="619" name="Ink 618">
                  <a:extLst>
                    <a:ext uri="{FF2B5EF4-FFF2-40B4-BE49-F238E27FC236}">
                      <a16:creationId xmlns:a16="http://schemas.microsoft.com/office/drawing/2014/main" id="{5748EF1D-476E-74C9-C26D-64F4AC3962BB}"/>
                    </a:ext>
                  </a:extLst>
                </p14:cNvPr>
                <p14:cNvContentPartPr/>
                <p14:nvPr/>
              </p14:nvContentPartPr>
              <p14:xfrm>
                <a:off x="1072869" y="885713"/>
                <a:ext cx="23040" cy="262440"/>
              </p14:xfrm>
            </p:contentPart>
          </mc:Choice>
          <mc:Fallback xmlns="">
            <p:pic>
              <p:nvPicPr>
                <p:cNvPr id="619" name="Ink 618">
                  <a:extLst>
                    <a:ext uri="{FF2B5EF4-FFF2-40B4-BE49-F238E27FC236}">
                      <a16:creationId xmlns:a16="http://schemas.microsoft.com/office/drawing/2014/main" id="{5748EF1D-476E-74C9-C26D-64F4AC3962BB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1054869" y="867713"/>
                  <a:ext cx="5868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2">
              <p14:nvContentPartPr>
                <p14:cNvPr id="620" name="Ink 619">
                  <a:extLst>
                    <a:ext uri="{FF2B5EF4-FFF2-40B4-BE49-F238E27FC236}">
                      <a16:creationId xmlns:a16="http://schemas.microsoft.com/office/drawing/2014/main" id="{489AE913-0CD5-EB3C-5D6A-945AFD5D05F6}"/>
                    </a:ext>
                  </a:extLst>
                </p14:cNvPr>
                <p14:cNvContentPartPr/>
                <p14:nvPr/>
              </p14:nvContentPartPr>
              <p14:xfrm>
                <a:off x="1081869" y="990833"/>
                <a:ext cx="108000" cy="173520"/>
              </p14:xfrm>
            </p:contentPart>
          </mc:Choice>
          <mc:Fallback xmlns="">
            <p:pic>
              <p:nvPicPr>
                <p:cNvPr id="620" name="Ink 619">
                  <a:extLst>
                    <a:ext uri="{FF2B5EF4-FFF2-40B4-BE49-F238E27FC236}">
                      <a16:creationId xmlns:a16="http://schemas.microsoft.com/office/drawing/2014/main" id="{489AE913-0CD5-EB3C-5D6A-945AFD5D05F6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1063929" y="972833"/>
                  <a:ext cx="143522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3">
              <p14:nvContentPartPr>
                <p14:cNvPr id="621" name="Ink 620">
                  <a:extLst>
                    <a:ext uri="{FF2B5EF4-FFF2-40B4-BE49-F238E27FC236}">
                      <a16:creationId xmlns:a16="http://schemas.microsoft.com/office/drawing/2014/main" id="{9F667C93-561A-BE2D-5879-4A26614AE21E}"/>
                    </a:ext>
                  </a:extLst>
                </p14:cNvPr>
                <p14:cNvContentPartPr/>
                <p14:nvPr/>
              </p14:nvContentPartPr>
              <p14:xfrm>
                <a:off x="1225149" y="1022513"/>
                <a:ext cx="281880" cy="154440"/>
              </p14:xfrm>
            </p:contentPart>
          </mc:Choice>
          <mc:Fallback xmlns="">
            <p:pic>
              <p:nvPicPr>
                <p:cNvPr id="621" name="Ink 620">
                  <a:extLst>
                    <a:ext uri="{FF2B5EF4-FFF2-40B4-BE49-F238E27FC236}">
                      <a16:creationId xmlns:a16="http://schemas.microsoft.com/office/drawing/2014/main" id="{9F667C93-561A-BE2D-5879-4A26614AE21E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1207149" y="1004513"/>
                  <a:ext cx="317520" cy="1900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623" name="Picture 622">
            <a:extLst>
              <a:ext uri="{FF2B5EF4-FFF2-40B4-BE49-F238E27FC236}">
                <a16:creationId xmlns:a16="http://schemas.microsoft.com/office/drawing/2014/main" id="{ACE841F7-299B-599B-A7C1-3B1FAF007514}"/>
              </a:ext>
            </a:extLst>
          </p:cNvPr>
          <p:cNvPicPr>
            <a:picLocks noChangeAspect="1"/>
          </p:cNvPicPr>
          <p:nvPr/>
        </p:nvPicPr>
        <p:blipFill>
          <a:blip r:embed="rId524"/>
          <a:stretch>
            <a:fillRect/>
          </a:stretch>
        </p:blipFill>
        <p:spPr>
          <a:xfrm>
            <a:off x="7963381" y="1732754"/>
            <a:ext cx="1365622" cy="451143"/>
          </a:xfrm>
          <a:prstGeom prst="rect">
            <a:avLst/>
          </a:prstGeom>
        </p:spPr>
      </p:pic>
      <p:grpSp>
        <p:nvGrpSpPr>
          <p:cNvPr id="624" name="Group 623">
            <a:extLst>
              <a:ext uri="{FF2B5EF4-FFF2-40B4-BE49-F238E27FC236}">
                <a16:creationId xmlns:a16="http://schemas.microsoft.com/office/drawing/2014/main" id="{FA5A3D20-7852-BE13-3E99-8F14C264FE0C}"/>
              </a:ext>
            </a:extLst>
          </p:cNvPr>
          <p:cNvGrpSpPr/>
          <p:nvPr/>
        </p:nvGrpSpPr>
        <p:grpSpPr>
          <a:xfrm>
            <a:off x="5989737" y="1797385"/>
            <a:ext cx="1866127" cy="962916"/>
            <a:chOff x="3380117" y="724557"/>
            <a:chExt cx="1866127" cy="96291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5">
              <p14:nvContentPartPr>
                <p14:cNvPr id="625" name="Ink 624">
                  <a:extLst>
                    <a:ext uri="{FF2B5EF4-FFF2-40B4-BE49-F238E27FC236}">
                      <a16:creationId xmlns:a16="http://schemas.microsoft.com/office/drawing/2014/main" id="{2DBAA590-7F58-9E3F-40CD-8A134BC4B1A9}"/>
                    </a:ext>
                  </a:extLst>
                </p14:cNvPr>
                <p14:cNvContentPartPr/>
                <p14:nvPr/>
              </p14:nvContentPartPr>
              <p14:xfrm>
                <a:off x="4949604" y="942357"/>
                <a:ext cx="104040" cy="121680"/>
              </p14:xfrm>
            </p:contentPart>
          </mc:Choice>
          <mc:Fallback xmlns="">
            <p:pic>
              <p:nvPicPr>
                <p:cNvPr id="625" name="Ink 624">
                  <a:extLst>
                    <a:ext uri="{FF2B5EF4-FFF2-40B4-BE49-F238E27FC236}">
                      <a16:creationId xmlns:a16="http://schemas.microsoft.com/office/drawing/2014/main" id="{2DBAA590-7F58-9E3F-40CD-8A134BC4B1A9}"/>
                    </a:ext>
                  </a:extLst>
                </p:cNvPr>
                <p:cNvPicPr/>
                <p:nvPr/>
              </p:nvPicPr>
              <p:blipFill>
                <a:blip r:embed="rId527"/>
                <a:stretch>
                  <a:fillRect/>
                </a:stretch>
              </p:blipFill>
              <p:spPr>
                <a:xfrm>
                  <a:off x="4931604" y="924357"/>
                  <a:ext cx="13968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8">
              <p14:nvContentPartPr>
                <p14:cNvPr id="626" name="Ink 625">
                  <a:extLst>
                    <a:ext uri="{FF2B5EF4-FFF2-40B4-BE49-F238E27FC236}">
                      <a16:creationId xmlns:a16="http://schemas.microsoft.com/office/drawing/2014/main" id="{47ED4192-3FD3-703E-A0BA-F91EE2F0FFC7}"/>
                    </a:ext>
                  </a:extLst>
                </p14:cNvPr>
                <p14:cNvContentPartPr/>
                <p14:nvPr/>
              </p14:nvContentPartPr>
              <p14:xfrm>
                <a:off x="5120604" y="724557"/>
                <a:ext cx="125640" cy="306720"/>
              </p14:xfrm>
            </p:contentPart>
          </mc:Choice>
          <mc:Fallback xmlns="">
            <p:pic>
              <p:nvPicPr>
                <p:cNvPr id="626" name="Ink 625">
                  <a:extLst>
                    <a:ext uri="{FF2B5EF4-FFF2-40B4-BE49-F238E27FC236}">
                      <a16:creationId xmlns:a16="http://schemas.microsoft.com/office/drawing/2014/main" id="{47ED4192-3FD3-703E-A0BA-F91EE2F0FFC7}"/>
                    </a:ext>
                  </a:extLst>
                </p:cNvPr>
                <p:cNvPicPr/>
                <p:nvPr/>
              </p:nvPicPr>
              <p:blipFill>
                <a:blip r:embed="rId529"/>
                <a:stretch>
                  <a:fillRect/>
                </a:stretch>
              </p:blipFill>
              <p:spPr>
                <a:xfrm>
                  <a:off x="5102655" y="706557"/>
                  <a:ext cx="161178" cy="34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0">
              <p14:nvContentPartPr>
                <p14:cNvPr id="627" name="Ink 626">
                  <a:extLst>
                    <a:ext uri="{FF2B5EF4-FFF2-40B4-BE49-F238E27FC236}">
                      <a16:creationId xmlns:a16="http://schemas.microsoft.com/office/drawing/2014/main" id="{55EAF8D9-5A50-AB4B-59A2-C74B120C00FA}"/>
                    </a:ext>
                  </a:extLst>
                </p14:cNvPr>
                <p14:cNvContentPartPr/>
                <p14:nvPr/>
              </p14:nvContentPartPr>
              <p14:xfrm>
                <a:off x="5061630" y="903465"/>
                <a:ext cx="96120" cy="13680"/>
              </p14:xfrm>
            </p:contentPart>
          </mc:Choice>
          <mc:Fallback xmlns="">
            <p:pic>
              <p:nvPicPr>
                <p:cNvPr id="627" name="Ink 626">
                  <a:extLst>
                    <a:ext uri="{FF2B5EF4-FFF2-40B4-BE49-F238E27FC236}">
                      <a16:creationId xmlns:a16="http://schemas.microsoft.com/office/drawing/2014/main" id="{55EAF8D9-5A50-AB4B-59A2-C74B120C00FA}"/>
                    </a:ext>
                  </a:extLst>
                </p:cNvPr>
                <p:cNvPicPr/>
                <p:nvPr/>
              </p:nvPicPr>
              <p:blipFill>
                <a:blip r:embed="rId531"/>
                <a:stretch>
                  <a:fillRect/>
                </a:stretch>
              </p:blipFill>
              <p:spPr>
                <a:xfrm>
                  <a:off x="5043630" y="885465"/>
                  <a:ext cx="13176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2">
              <p14:nvContentPartPr>
                <p14:cNvPr id="628" name="Ink 627">
                  <a:extLst>
                    <a:ext uri="{FF2B5EF4-FFF2-40B4-BE49-F238E27FC236}">
                      <a16:creationId xmlns:a16="http://schemas.microsoft.com/office/drawing/2014/main" id="{A28AD026-2E6E-040C-24C4-C10E17F6F208}"/>
                    </a:ext>
                  </a:extLst>
                </p14:cNvPr>
                <p14:cNvContentPartPr/>
                <p14:nvPr/>
              </p14:nvContentPartPr>
              <p14:xfrm>
                <a:off x="3380117" y="1389753"/>
                <a:ext cx="214920" cy="297720"/>
              </p14:xfrm>
            </p:contentPart>
          </mc:Choice>
          <mc:Fallback xmlns="">
            <p:pic>
              <p:nvPicPr>
                <p:cNvPr id="628" name="Ink 627">
                  <a:extLst>
                    <a:ext uri="{FF2B5EF4-FFF2-40B4-BE49-F238E27FC236}">
                      <a16:creationId xmlns:a16="http://schemas.microsoft.com/office/drawing/2014/main" id="{A28AD026-2E6E-040C-24C4-C10E17F6F208}"/>
                    </a:ext>
                  </a:extLst>
                </p:cNvPr>
                <p:cNvPicPr/>
                <p:nvPr/>
              </p:nvPicPr>
              <p:blipFill>
                <a:blip r:embed="rId533"/>
                <a:stretch>
                  <a:fillRect/>
                </a:stretch>
              </p:blipFill>
              <p:spPr>
                <a:xfrm>
                  <a:off x="3362117" y="1371731"/>
                  <a:ext cx="250560" cy="333403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629" name="Picture 628">
            <a:extLst>
              <a:ext uri="{FF2B5EF4-FFF2-40B4-BE49-F238E27FC236}">
                <a16:creationId xmlns:a16="http://schemas.microsoft.com/office/drawing/2014/main" id="{22B2B8F8-BD2A-262E-9A5A-980D739C7D8F}"/>
              </a:ext>
            </a:extLst>
          </p:cNvPr>
          <p:cNvPicPr>
            <a:picLocks noChangeAspect="1"/>
          </p:cNvPicPr>
          <p:nvPr/>
        </p:nvPicPr>
        <p:blipFill>
          <a:blip r:embed="rId534"/>
          <a:stretch>
            <a:fillRect/>
          </a:stretch>
        </p:blipFill>
        <p:spPr>
          <a:xfrm>
            <a:off x="6388177" y="2340783"/>
            <a:ext cx="1987468" cy="499915"/>
          </a:xfrm>
          <a:prstGeom prst="rect">
            <a:avLst/>
          </a:prstGeom>
        </p:spPr>
      </p:pic>
      <p:grpSp>
        <p:nvGrpSpPr>
          <p:cNvPr id="631" name="Group 630">
            <a:extLst>
              <a:ext uri="{FF2B5EF4-FFF2-40B4-BE49-F238E27FC236}">
                <a16:creationId xmlns:a16="http://schemas.microsoft.com/office/drawing/2014/main" id="{BCF0EFFD-C850-FB85-C2E9-5F97B306C607}"/>
              </a:ext>
            </a:extLst>
          </p:cNvPr>
          <p:cNvGrpSpPr/>
          <p:nvPr/>
        </p:nvGrpSpPr>
        <p:grpSpPr>
          <a:xfrm>
            <a:off x="4777110" y="5623422"/>
            <a:ext cx="208080" cy="178200"/>
            <a:chOff x="5027094" y="3421845"/>
            <a:chExt cx="208080" cy="17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5">
              <p14:nvContentPartPr>
                <p14:cNvPr id="632" name="Ink 631">
                  <a:extLst>
                    <a:ext uri="{FF2B5EF4-FFF2-40B4-BE49-F238E27FC236}">
                      <a16:creationId xmlns:a16="http://schemas.microsoft.com/office/drawing/2014/main" id="{6CD613B8-4836-F121-3658-DB4F3C2B8094}"/>
                    </a:ext>
                  </a:extLst>
                </p14:cNvPr>
                <p14:cNvContentPartPr/>
                <p14:nvPr/>
              </p14:nvContentPartPr>
              <p14:xfrm>
                <a:off x="5027094" y="3482685"/>
                <a:ext cx="51840" cy="112680"/>
              </p14:xfrm>
            </p:contentPart>
          </mc:Choice>
          <mc:Fallback xmlns="">
            <p:pic>
              <p:nvPicPr>
                <p:cNvPr id="1069" name="Ink 1068">
                  <a:extLst>
                    <a:ext uri="{FF2B5EF4-FFF2-40B4-BE49-F238E27FC236}">
                      <a16:creationId xmlns:a16="http://schemas.microsoft.com/office/drawing/2014/main" id="{E070F068-F36A-4AB8-8E47-99C19A3981C8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009094" y="3464627"/>
                  <a:ext cx="87480" cy="148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6">
              <p14:nvContentPartPr>
                <p14:cNvPr id="633" name="Ink 632">
                  <a:extLst>
                    <a:ext uri="{FF2B5EF4-FFF2-40B4-BE49-F238E27FC236}">
                      <a16:creationId xmlns:a16="http://schemas.microsoft.com/office/drawing/2014/main" id="{5031743C-8B4E-5C48-AF8D-02C50CA6E9A8}"/>
                    </a:ext>
                  </a:extLst>
                </p14:cNvPr>
                <p14:cNvContentPartPr/>
                <p14:nvPr/>
              </p14:nvContentPartPr>
              <p14:xfrm>
                <a:off x="5032134" y="3421845"/>
                <a:ext cx="360" cy="360"/>
              </p14:xfrm>
            </p:contentPart>
          </mc:Choice>
          <mc:Fallback xmlns="">
            <p:pic>
              <p:nvPicPr>
                <p:cNvPr id="1070" name="Ink 1069">
                  <a:extLst>
                    <a:ext uri="{FF2B5EF4-FFF2-40B4-BE49-F238E27FC236}">
                      <a16:creationId xmlns:a16="http://schemas.microsoft.com/office/drawing/2014/main" id="{B4FCED2C-B16C-49F5-BD21-1AE4CDC8FA40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014134" y="340384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7">
              <p14:nvContentPartPr>
                <p14:cNvPr id="634" name="Ink 633">
                  <a:extLst>
                    <a:ext uri="{FF2B5EF4-FFF2-40B4-BE49-F238E27FC236}">
                      <a16:creationId xmlns:a16="http://schemas.microsoft.com/office/drawing/2014/main" id="{0A18F194-6702-8CEE-4026-16B84018D9D6}"/>
                    </a:ext>
                  </a:extLst>
                </p14:cNvPr>
                <p14:cNvContentPartPr/>
                <p14:nvPr/>
              </p14:nvContentPartPr>
              <p14:xfrm>
                <a:off x="5141934" y="3434445"/>
                <a:ext cx="93240" cy="165600"/>
              </p14:xfrm>
            </p:contentPart>
          </mc:Choice>
          <mc:Fallback xmlns="">
            <p:pic>
              <p:nvPicPr>
                <p:cNvPr id="1072" name="Ink 1071">
                  <a:extLst>
                    <a:ext uri="{FF2B5EF4-FFF2-40B4-BE49-F238E27FC236}">
                      <a16:creationId xmlns:a16="http://schemas.microsoft.com/office/drawing/2014/main" id="{D0CC4819-487C-44BF-B5CC-B06D256DD9D0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123934" y="3416484"/>
                  <a:ext cx="128880" cy="2011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8">
              <p14:nvContentPartPr>
                <p14:cNvPr id="635" name="Ink 634">
                  <a:extLst>
                    <a:ext uri="{FF2B5EF4-FFF2-40B4-BE49-F238E27FC236}">
                      <a16:creationId xmlns:a16="http://schemas.microsoft.com/office/drawing/2014/main" id="{AE86DC2E-9F4E-5965-B110-1B12F71E3479}"/>
                    </a:ext>
                  </a:extLst>
                </p14:cNvPr>
                <p14:cNvContentPartPr/>
                <p14:nvPr/>
              </p14:nvContentPartPr>
              <p14:xfrm>
                <a:off x="5151294" y="3487005"/>
                <a:ext cx="65520" cy="16920"/>
              </p14:xfrm>
            </p:contentPart>
          </mc:Choice>
          <mc:Fallback xmlns="">
            <p:pic>
              <p:nvPicPr>
                <p:cNvPr id="1073" name="Ink 1072">
                  <a:extLst>
                    <a:ext uri="{FF2B5EF4-FFF2-40B4-BE49-F238E27FC236}">
                      <a16:creationId xmlns:a16="http://schemas.microsoft.com/office/drawing/2014/main" id="{FBBC72DB-30F1-4522-B7E5-9FFE363657F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133294" y="3469005"/>
                  <a:ext cx="101160" cy="52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39">
            <p14:nvContentPartPr>
              <p14:cNvPr id="639" name="Ink 638">
                <a:extLst>
                  <a:ext uri="{FF2B5EF4-FFF2-40B4-BE49-F238E27FC236}">
                    <a16:creationId xmlns:a16="http://schemas.microsoft.com/office/drawing/2014/main" id="{56195BA1-7B6B-F837-3263-2DE2BA06760D}"/>
                  </a:ext>
                </a:extLst>
              </p14:cNvPr>
              <p14:cNvContentPartPr/>
              <p14:nvPr/>
            </p14:nvContentPartPr>
            <p14:xfrm>
              <a:off x="5404346" y="5272157"/>
              <a:ext cx="155160" cy="113400"/>
            </p14:xfrm>
          </p:contentPart>
        </mc:Choice>
        <mc:Fallback xmlns="">
          <p:pic>
            <p:nvPicPr>
              <p:cNvPr id="639" name="Ink 638">
                <a:extLst>
                  <a:ext uri="{FF2B5EF4-FFF2-40B4-BE49-F238E27FC236}">
                    <a16:creationId xmlns:a16="http://schemas.microsoft.com/office/drawing/2014/main" id="{56195BA1-7B6B-F837-3263-2DE2BA06760D}"/>
                  </a:ext>
                </a:extLst>
              </p:cNvPr>
              <p:cNvPicPr/>
              <p:nvPr/>
            </p:nvPicPr>
            <p:blipFill>
              <a:blip r:embed="rId415"/>
              <a:stretch>
                <a:fillRect/>
              </a:stretch>
            </p:blipFill>
            <p:spPr>
              <a:xfrm>
                <a:off x="5386388" y="5254157"/>
                <a:ext cx="190718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0">
            <p14:nvContentPartPr>
              <p14:cNvPr id="640" name="Ink 639">
                <a:extLst>
                  <a:ext uri="{FF2B5EF4-FFF2-40B4-BE49-F238E27FC236}">
                    <a16:creationId xmlns:a16="http://schemas.microsoft.com/office/drawing/2014/main" id="{CB9734D5-FB0A-EDB3-4279-03AFBAA19527}"/>
                  </a:ext>
                </a:extLst>
              </p14:cNvPr>
              <p14:cNvContentPartPr/>
              <p14:nvPr/>
            </p14:nvContentPartPr>
            <p14:xfrm>
              <a:off x="5471666" y="5324648"/>
              <a:ext cx="114480" cy="235800"/>
            </p14:xfrm>
          </p:contentPart>
        </mc:Choice>
        <mc:Fallback xmlns="">
          <p:pic>
            <p:nvPicPr>
              <p:cNvPr id="640" name="Ink 639">
                <a:extLst>
                  <a:ext uri="{FF2B5EF4-FFF2-40B4-BE49-F238E27FC236}">
                    <a16:creationId xmlns:a16="http://schemas.microsoft.com/office/drawing/2014/main" id="{CB9734D5-FB0A-EDB3-4279-03AFBAA19527}"/>
                  </a:ext>
                </a:extLst>
              </p:cNvPr>
              <p:cNvPicPr/>
              <p:nvPr/>
            </p:nvPicPr>
            <p:blipFill>
              <a:blip r:embed="rId442"/>
              <a:stretch>
                <a:fillRect/>
              </a:stretch>
            </p:blipFill>
            <p:spPr>
              <a:xfrm>
                <a:off x="5453666" y="5306675"/>
                <a:ext cx="150120" cy="2713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1">
            <p14:nvContentPartPr>
              <p14:cNvPr id="641" name="Ink 640">
                <a:extLst>
                  <a:ext uri="{FF2B5EF4-FFF2-40B4-BE49-F238E27FC236}">
                    <a16:creationId xmlns:a16="http://schemas.microsoft.com/office/drawing/2014/main" id="{F74469D3-EC18-44F3-2E66-4FA313BB17F0}"/>
                  </a:ext>
                </a:extLst>
              </p14:cNvPr>
              <p14:cNvContentPartPr/>
              <p14:nvPr/>
            </p14:nvContentPartPr>
            <p14:xfrm>
              <a:off x="5633778" y="5487407"/>
              <a:ext cx="81720" cy="107280"/>
            </p14:xfrm>
          </p:contentPart>
        </mc:Choice>
        <mc:Fallback xmlns="">
          <p:pic>
            <p:nvPicPr>
              <p:cNvPr id="641" name="Ink 640">
                <a:extLst>
                  <a:ext uri="{FF2B5EF4-FFF2-40B4-BE49-F238E27FC236}">
                    <a16:creationId xmlns:a16="http://schemas.microsoft.com/office/drawing/2014/main" id="{F74469D3-EC18-44F3-2E66-4FA313BB17F0}"/>
                  </a:ext>
                </a:extLst>
              </p:cNvPr>
              <p:cNvPicPr/>
              <p:nvPr/>
            </p:nvPicPr>
            <p:blipFill>
              <a:blip r:embed="rId444"/>
              <a:stretch>
                <a:fillRect/>
              </a:stretch>
            </p:blipFill>
            <p:spPr>
              <a:xfrm>
                <a:off x="5615857" y="5469346"/>
                <a:ext cx="117204" cy="14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2">
            <p14:nvContentPartPr>
              <p14:cNvPr id="642" name="Ink 641">
                <a:extLst>
                  <a:ext uri="{FF2B5EF4-FFF2-40B4-BE49-F238E27FC236}">
                    <a16:creationId xmlns:a16="http://schemas.microsoft.com/office/drawing/2014/main" id="{8888B5DE-040B-5938-6F43-4B24B8856A5E}"/>
                  </a:ext>
                </a:extLst>
              </p14:cNvPr>
              <p14:cNvContentPartPr/>
              <p14:nvPr/>
            </p14:nvContentPartPr>
            <p14:xfrm>
              <a:off x="5687594" y="5411158"/>
              <a:ext cx="360" cy="14760"/>
            </p14:xfrm>
          </p:contentPart>
        </mc:Choice>
        <mc:Fallback xmlns="">
          <p:pic>
            <p:nvPicPr>
              <p:cNvPr id="642" name="Ink 641">
                <a:extLst>
                  <a:ext uri="{FF2B5EF4-FFF2-40B4-BE49-F238E27FC236}">
                    <a16:creationId xmlns:a16="http://schemas.microsoft.com/office/drawing/2014/main" id="{8888B5DE-040B-5938-6F43-4B24B8856A5E}"/>
                  </a:ext>
                </a:extLst>
              </p:cNvPr>
              <p:cNvPicPr/>
              <p:nvPr/>
            </p:nvPicPr>
            <p:blipFill>
              <a:blip r:embed="rId446"/>
              <a:stretch>
                <a:fillRect/>
              </a:stretch>
            </p:blipFill>
            <p:spPr>
              <a:xfrm>
                <a:off x="5669594" y="5393158"/>
                <a:ext cx="36000" cy="504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A6BFF7D5-8D31-F964-3ED6-7C93A3C9D311}"/>
              </a:ext>
            </a:extLst>
          </p:cNvPr>
          <p:cNvPicPr>
            <a:picLocks noChangeAspect="1"/>
          </p:cNvPicPr>
          <p:nvPr/>
        </p:nvPicPr>
        <p:blipFill>
          <a:blip r:embed="rId543"/>
          <a:stretch>
            <a:fillRect/>
          </a:stretch>
        </p:blipFill>
        <p:spPr>
          <a:xfrm>
            <a:off x="7002355" y="5030050"/>
            <a:ext cx="463336" cy="53039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0F15C86-0915-B93A-64F3-550D909C5E33}"/>
              </a:ext>
            </a:extLst>
          </p:cNvPr>
          <p:cNvSpPr/>
          <p:nvPr/>
        </p:nvSpPr>
        <p:spPr>
          <a:xfrm>
            <a:off x="3397923" y="3911271"/>
            <a:ext cx="5505553" cy="2494753"/>
          </a:xfrm>
          <a:prstGeom prst="round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20ABB11-978A-2690-1015-62E2508F1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15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4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6825794-548D-069B-96BD-596589145483}"/>
                  </a:ext>
                </a:extLst>
              </p14:cNvPr>
              <p14:cNvContentPartPr/>
              <p14:nvPr/>
            </p14:nvContentPartPr>
            <p14:xfrm>
              <a:off x="5140624" y="4606527"/>
              <a:ext cx="0" cy="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6825794-548D-069B-96BD-596589145483}"/>
                  </a:ext>
                </a:extLst>
              </p:cNvPr>
              <p:cNvPicPr/>
              <p:nvPr/>
            </p:nvPicPr>
            <p:blipFill>
              <a:blip r:embed="rId545"/>
              <a:stretch>
                <a:fillRect/>
              </a:stretch>
            </p:blipFill>
            <p:spPr>
              <a:xfrm>
                <a:off x="5140624" y="4606527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AA26776-0A4B-EECE-EE17-56047C21BA94}"/>
                  </a:ext>
                </a:extLst>
              </p14:cNvPr>
              <p14:cNvContentPartPr/>
              <p14:nvPr/>
            </p14:nvContentPartPr>
            <p14:xfrm>
              <a:off x="5099944" y="5664264"/>
              <a:ext cx="0" cy="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AA26776-0A4B-EECE-EE17-56047C21BA94}"/>
                  </a:ext>
                </a:extLst>
              </p:cNvPr>
              <p:cNvPicPr/>
              <p:nvPr/>
            </p:nvPicPr>
            <p:blipFill>
              <a:blip r:embed="rId545"/>
              <a:stretch>
                <a:fillRect/>
              </a:stretch>
            </p:blipFill>
            <p:spPr>
              <a:xfrm>
                <a:off x="5099944" y="5664264"/>
                <a:ext cx="0" cy="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2C4BEC48-F776-F10A-F5C7-ED2D05851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95" y="651480"/>
            <a:ext cx="2686968" cy="44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245C81-54AD-5A98-6E07-C721A12A52DB}"/>
              </a:ext>
            </a:extLst>
          </p:cNvPr>
          <p:cNvPicPr>
            <a:picLocks noChangeAspect="1"/>
          </p:cNvPicPr>
          <p:nvPr/>
        </p:nvPicPr>
        <p:blipFill>
          <a:blip r:embed="rId548"/>
          <a:stretch>
            <a:fillRect/>
          </a:stretch>
        </p:blipFill>
        <p:spPr>
          <a:xfrm>
            <a:off x="9065201" y="1092910"/>
            <a:ext cx="518205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2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DC150D-5996-1FEF-8791-28D72AB46C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</a:blip>
          <a:stretch>
            <a:fillRect/>
          </a:stretch>
        </p:blipFill>
        <p:spPr>
          <a:xfrm>
            <a:off x="2144643" y="1075898"/>
            <a:ext cx="8882642" cy="22496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95" name="Ink 494">
                <a:extLst>
                  <a:ext uri="{FF2B5EF4-FFF2-40B4-BE49-F238E27FC236}">
                    <a16:creationId xmlns:a16="http://schemas.microsoft.com/office/drawing/2014/main" id="{5A7538CA-8806-76B8-993A-A5BC70B8DDA3}"/>
                  </a:ext>
                </a:extLst>
              </p14:cNvPr>
              <p14:cNvContentPartPr/>
              <p14:nvPr/>
            </p14:nvContentPartPr>
            <p14:xfrm>
              <a:off x="7755564" y="3122817"/>
              <a:ext cx="7200" cy="92880"/>
            </p14:xfrm>
          </p:contentPart>
        </mc:Choice>
        <mc:Fallback xmlns="">
          <p:pic>
            <p:nvPicPr>
              <p:cNvPr id="495" name="Ink 494">
                <a:extLst>
                  <a:ext uri="{FF2B5EF4-FFF2-40B4-BE49-F238E27FC236}">
                    <a16:creationId xmlns:a16="http://schemas.microsoft.com/office/drawing/2014/main" id="{5A7538CA-8806-76B8-993A-A5BC70B8DDA3}"/>
                  </a:ext>
                </a:extLst>
              </p:cNvPr>
              <p:cNvPicPr/>
              <p:nvPr/>
            </p:nvPicPr>
            <p:blipFill>
              <a:blip r:embed="rId347"/>
              <a:stretch>
                <a:fillRect/>
              </a:stretch>
            </p:blipFill>
            <p:spPr>
              <a:xfrm>
                <a:off x="7737564" y="3104817"/>
                <a:ext cx="42840" cy="12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496" name="Ink 495">
                <a:extLst>
                  <a:ext uri="{FF2B5EF4-FFF2-40B4-BE49-F238E27FC236}">
                    <a16:creationId xmlns:a16="http://schemas.microsoft.com/office/drawing/2014/main" id="{42595ABF-1B91-703F-F129-E26912FF7662}"/>
                  </a:ext>
                </a:extLst>
              </p14:cNvPr>
              <p14:cNvContentPartPr/>
              <p14:nvPr/>
            </p14:nvContentPartPr>
            <p14:xfrm>
              <a:off x="7774284" y="3013737"/>
              <a:ext cx="360" cy="360"/>
            </p14:xfrm>
          </p:contentPart>
        </mc:Choice>
        <mc:Fallback xmlns="">
          <p:pic>
            <p:nvPicPr>
              <p:cNvPr id="496" name="Ink 495">
                <a:extLst>
                  <a:ext uri="{FF2B5EF4-FFF2-40B4-BE49-F238E27FC236}">
                    <a16:creationId xmlns:a16="http://schemas.microsoft.com/office/drawing/2014/main" id="{42595ABF-1B91-703F-F129-E26912FF7662}"/>
                  </a:ext>
                </a:extLst>
              </p:cNvPr>
              <p:cNvPicPr/>
              <p:nvPr/>
            </p:nvPicPr>
            <p:blipFill>
              <a:blip r:embed="rId349"/>
              <a:stretch>
                <a:fillRect/>
              </a:stretch>
            </p:blipFill>
            <p:spPr>
              <a:xfrm>
                <a:off x="7756284" y="2995737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497" name="Ink 496">
                <a:extLst>
                  <a:ext uri="{FF2B5EF4-FFF2-40B4-BE49-F238E27FC236}">
                    <a16:creationId xmlns:a16="http://schemas.microsoft.com/office/drawing/2014/main" id="{7F72D7FB-F4D2-929B-840A-B11BF6953F1B}"/>
                  </a:ext>
                </a:extLst>
              </p14:cNvPr>
              <p14:cNvContentPartPr/>
              <p14:nvPr/>
            </p14:nvContentPartPr>
            <p14:xfrm>
              <a:off x="7805244" y="3085017"/>
              <a:ext cx="114120" cy="143280"/>
            </p14:xfrm>
          </p:contentPart>
        </mc:Choice>
        <mc:Fallback xmlns="">
          <p:pic>
            <p:nvPicPr>
              <p:cNvPr id="497" name="Ink 496">
                <a:extLst>
                  <a:ext uri="{FF2B5EF4-FFF2-40B4-BE49-F238E27FC236}">
                    <a16:creationId xmlns:a16="http://schemas.microsoft.com/office/drawing/2014/main" id="{7F72D7FB-F4D2-929B-840A-B11BF6953F1B}"/>
                  </a:ext>
                </a:extLst>
              </p:cNvPr>
              <p:cNvPicPr/>
              <p:nvPr/>
            </p:nvPicPr>
            <p:blipFill>
              <a:blip r:embed="rId351"/>
              <a:stretch>
                <a:fillRect/>
              </a:stretch>
            </p:blipFill>
            <p:spPr>
              <a:xfrm>
                <a:off x="7787244" y="3067017"/>
                <a:ext cx="14976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498" name="Ink 497">
                <a:extLst>
                  <a:ext uri="{FF2B5EF4-FFF2-40B4-BE49-F238E27FC236}">
                    <a16:creationId xmlns:a16="http://schemas.microsoft.com/office/drawing/2014/main" id="{EF4D796A-ADBC-BE75-1EE5-4F3143BF315B}"/>
                  </a:ext>
                </a:extLst>
              </p14:cNvPr>
              <p14:cNvContentPartPr/>
              <p14:nvPr/>
            </p14:nvContentPartPr>
            <p14:xfrm>
              <a:off x="7999284" y="2953617"/>
              <a:ext cx="30240" cy="277560"/>
            </p14:xfrm>
          </p:contentPart>
        </mc:Choice>
        <mc:Fallback xmlns="">
          <p:pic>
            <p:nvPicPr>
              <p:cNvPr id="498" name="Ink 497">
                <a:extLst>
                  <a:ext uri="{FF2B5EF4-FFF2-40B4-BE49-F238E27FC236}">
                    <a16:creationId xmlns:a16="http://schemas.microsoft.com/office/drawing/2014/main" id="{EF4D796A-ADBC-BE75-1EE5-4F3143BF315B}"/>
                  </a:ext>
                </a:extLst>
              </p:cNvPr>
              <p:cNvPicPr/>
              <p:nvPr/>
            </p:nvPicPr>
            <p:blipFill>
              <a:blip r:embed="rId353"/>
              <a:stretch>
                <a:fillRect/>
              </a:stretch>
            </p:blipFill>
            <p:spPr>
              <a:xfrm>
                <a:off x="7981284" y="2935640"/>
                <a:ext cx="65880" cy="3131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499" name="Ink 498">
                <a:extLst>
                  <a:ext uri="{FF2B5EF4-FFF2-40B4-BE49-F238E27FC236}">
                    <a16:creationId xmlns:a16="http://schemas.microsoft.com/office/drawing/2014/main" id="{4123A2C2-E5F4-92CF-1EA5-96A5860E602F}"/>
                  </a:ext>
                </a:extLst>
              </p14:cNvPr>
              <p14:cNvContentPartPr/>
              <p14:nvPr/>
            </p14:nvContentPartPr>
            <p14:xfrm>
              <a:off x="7953204" y="3132177"/>
              <a:ext cx="110160" cy="19080"/>
            </p14:xfrm>
          </p:contentPart>
        </mc:Choice>
        <mc:Fallback xmlns="">
          <p:pic>
            <p:nvPicPr>
              <p:cNvPr id="499" name="Ink 498">
                <a:extLst>
                  <a:ext uri="{FF2B5EF4-FFF2-40B4-BE49-F238E27FC236}">
                    <a16:creationId xmlns:a16="http://schemas.microsoft.com/office/drawing/2014/main" id="{4123A2C2-E5F4-92CF-1EA5-96A5860E602F}"/>
                  </a:ext>
                </a:extLst>
              </p:cNvPr>
              <p:cNvPicPr/>
              <p:nvPr/>
            </p:nvPicPr>
            <p:blipFill>
              <a:blip r:embed="rId355"/>
              <a:stretch>
                <a:fillRect/>
              </a:stretch>
            </p:blipFill>
            <p:spPr>
              <a:xfrm>
                <a:off x="7935204" y="3114177"/>
                <a:ext cx="14580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500" name="Ink 499">
                <a:extLst>
                  <a:ext uri="{FF2B5EF4-FFF2-40B4-BE49-F238E27FC236}">
                    <a16:creationId xmlns:a16="http://schemas.microsoft.com/office/drawing/2014/main" id="{0B2A86C3-23D6-7D3B-27E0-0925AED70DDF}"/>
                  </a:ext>
                </a:extLst>
              </p14:cNvPr>
              <p14:cNvContentPartPr/>
              <p14:nvPr/>
            </p14:nvContentPartPr>
            <p14:xfrm>
              <a:off x="8059404" y="3104097"/>
              <a:ext cx="137880" cy="138600"/>
            </p14:xfrm>
          </p:contentPart>
        </mc:Choice>
        <mc:Fallback xmlns="">
          <p:pic>
            <p:nvPicPr>
              <p:cNvPr id="500" name="Ink 499">
                <a:extLst>
                  <a:ext uri="{FF2B5EF4-FFF2-40B4-BE49-F238E27FC236}">
                    <a16:creationId xmlns:a16="http://schemas.microsoft.com/office/drawing/2014/main" id="{0B2A86C3-23D6-7D3B-27E0-0925AED70DDF}"/>
                  </a:ext>
                </a:extLst>
              </p:cNvPr>
              <p:cNvPicPr/>
              <p:nvPr/>
            </p:nvPicPr>
            <p:blipFill>
              <a:blip r:embed="rId357"/>
              <a:stretch>
                <a:fillRect/>
              </a:stretch>
            </p:blipFill>
            <p:spPr>
              <a:xfrm>
                <a:off x="8041404" y="3086097"/>
                <a:ext cx="173520" cy="17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501" name="Ink 500">
                <a:extLst>
                  <a:ext uri="{FF2B5EF4-FFF2-40B4-BE49-F238E27FC236}">
                    <a16:creationId xmlns:a16="http://schemas.microsoft.com/office/drawing/2014/main" id="{E823D778-8C95-7640-E0CA-AA56F15F0F6B}"/>
                  </a:ext>
                </a:extLst>
              </p14:cNvPr>
              <p14:cNvContentPartPr/>
              <p14:nvPr/>
            </p14:nvContentPartPr>
            <p14:xfrm>
              <a:off x="8225724" y="3081777"/>
              <a:ext cx="124920" cy="145080"/>
            </p14:xfrm>
          </p:contentPart>
        </mc:Choice>
        <mc:Fallback xmlns="">
          <p:pic>
            <p:nvPicPr>
              <p:cNvPr id="501" name="Ink 500">
                <a:extLst>
                  <a:ext uri="{FF2B5EF4-FFF2-40B4-BE49-F238E27FC236}">
                    <a16:creationId xmlns:a16="http://schemas.microsoft.com/office/drawing/2014/main" id="{E823D778-8C95-7640-E0CA-AA56F15F0F6B}"/>
                  </a:ext>
                </a:extLst>
              </p:cNvPr>
              <p:cNvPicPr/>
              <p:nvPr/>
            </p:nvPicPr>
            <p:blipFill>
              <a:blip r:embed="rId359"/>
              <a:stretch>
                <a:fillRect/>
              </a:stretch>
            </p:blipFill>
            <p:spPr>
              <a:xfrm>
                <a:off x="8207724" y="3063777"/>
                <a:ext cx="160560" cy="1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502" name="Ink 501">
                <a:extLst>
                  <a:ext uri="{FF2B5EF4-FFF2-40B4-BE49-F238E27FC236}">
                    <a16:creationId xmlns:a16="http://schemas.microsoft.com/office/drawing/2014/main" id="{577F8335-601F-B71B-AA29-0D672374B416}"/>
                  </a:ext>
                </a:extLst>
              </p14:cNvPr>
              <p14:cNvContentPartPr/>
              <p14:nvPr/>
            </p14:nvContentPartPr>
            <p14:xfrm>
              <a:off x="8375844" y="3073497"/>
              <a:ext cx="95040" cy="142200"/>
            </p14:xfrm>
          </p:contentPart>
        </mc:Choice>
        <mc:Fallback xmlns="">
          <p:pic>
            <p:nvPicPr>
              <p:cNvPr id="502" name="Ink 501">
                <a:extLst>
                  <a:ext uri="{FF2B5EF4-FFF2-40B4-BE49-F238E27FC236}">
                    <a16:creationId xmlns:a16="http://schemas.microsoft.com/office/drawing/2014/main" id="{577F8335-601F-B71B-AA29-0D672374B416}"/>
                  </a:ext>
                </a:extLst>
              </p:cNvPr>
              <p:cNvPicPr/>
              <p:nvPr/>
            </p:nvPicPr>
            <p:blipFill>
              <a:blip r:embed="rId361"/>
              <a:stretch>
                <a:fillRect/>
              </a:stretch>
            </p:blipFill>
            <p:spPr>
              <a:xfrm>
                <a:off x="8357844" y="3055497"/>
                <a:ext cx="13068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503" name="Ink 502">
                <a:extLst>
                  <a:ext uri="{FF2B5EF4-FFF2-40B4-BE49-F238E27FC236}">
                    <a16:creationId xmlns:a16="http://schemas.microsoft.com/office/drawing/2014/main" id="{41D029F0-6F02-F6AE-211B-C2ADB84FECAD}"/>
                  </a:ext>
                </a:extLst>
              </p14:cNvPr>
              <p14:cNvContentPartPr/>
              <p14:nvPr/>
            </p14:nvContentPartPr>
            <p14:xfrm>
              <a:off x="8499324" y="3101217"/>
              <a:ext cx="128880" cy="141840"/>
            </p14:xfrm>
          </p:contentPart>
        </mc:Choice>
        <mc:Fallback xmlns="">
          <p:pic>
            <p:nvPicPr>
              <p:cNvPr id="503" name="Ink 502">
                <a:extLst>
                  <a:ext uri="{FF2B5EF4-FFF2-40B4-BE49-F238E27FC236}">
                    <a16:creationId xmlns:a16="http://schemas.microsoft.com/office/drawing/2014/main" id="{41D029F0-6F02-F6AE-211B-C2ADB84FECAD}"/>
                  </a:ext>
                </a:extLst>
              </p:cNvPr>
              <p:cNvPicPr/>
              <p:nvPr/>
            </p:nvPicPr>
            <p:blipFill>
              <a:blip r:embed="rId363"/>
              <a:stretch>
                <a:fillRect/>
              </a:stretch>
            </p:blipFill>
            <p:spPr>
              <a:xfrm>
                <a:off x="8481324" y="3083217"/>
                <a:ext cx="164520" cy="17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504" name="Ink 503">
                <a:extLst>
                  <a:ext uri="{FF2B5EF4-FFF2-40B4-BE49-F238E27FC236}">
                    <a16:creationId xmlns:a16="http://schemas.microsoft.com/office/drawing/2014/main" id="{BE914BEF-2C2D-4849-9669-F21CE8C4EF07}"/>
                  </a:ext>
                </a:extLst>
              </p14:cNvPr>
              <p14:cNvContentPartPr/>
              <p14:nvPr/>
            </p14:nvContentPartPr>
            <p14:xfrm>
              <a:off x="8707404" y="2993937"/>
              <a:ext cx="26640" cy="280080"/>
            </p14:xfrm>
          </p:contentPart>
        </mc:Choice>
        <mc:Fallback xmlns="">
          <p:pic>
            <p:nvPicPr>
              <p:cNvPr id="504" name="Ink 503">
                <a:extLst>
                  <a:ext uri="{FF2B5EF4-FFF2-40B4-BE49-F238E27FC236}">
                    <a16:creationId xmlns:a16="http://schemas.microsoft.com/office/drawing/2014/main" id="{BE914BEF-2C2D-4849-9669-F21CE8C4EF07}"/>
                  </a:ext>
                </a:extLst>
              </p:cNvPr>
              <p:cNvPicPr/>
              <p:nvPr/>
            </p:nvPicPr>
            <p:blipFill>
              <a:blip r:embed="rId365"/>
              <a:stretch>
                <a:fillRect/>
              </a:stretch>
            </p:blipFill>
            <p:spPr>
              <a:xfrm>
                <a:off x="8689404" y="2975937"/>
                <a:ext cx="62280" cy="315720"/>
              </a:xfrm>
              <a:prstGeom prst="rect">
                <a:avLst/>
              </a:prstGeom>
            </p:spPr>
          </p:pic>
        </mc:Fallback>
      </mc:AlternateContent>
      <p:grpSp>
        <p:nvGrpSpPr>
          <p:cNvPr id="529" name="Group 528">
            <a:extLst>
              <a:ext uri="{FF2B5EF4-FFF2-40B4-BE49-F238E27FC236}">
                <a16:creationId xmlns:a16="http://schemas.microsoft.com/office/drawing/2014/main" id="{F51A3A6C-582B-AC26-9104-868567C00569}"/>
              </a:ext>
            </a:extLst>
          </p:cNvPr>
          <p:cNvGrpSpPr/>
          <p:nvPr/>
        </p:nvGrpSpPr>
        <p:grpSpPr>
          <a:xfrm>
            <a:off x="9058607" y="2901781"/>
            <a:ext cx="292320" cy="439560"/>
            <a:chOff x="8912316" y="2761044"/>
            <a:chExt cx="292320" cy="439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530" name="Ink 529">
                  <a:extLst>
                    <a:ext uri="{FF2B5EF4-FFF2-40B4-BE49-F238E27FC236}">
                      <a16:creationId xmlns:a16="http://schemas.microsoft.com/office/drawing/2014/main" id="{EF285218-B41D-557B-B361-9F050D3C95A7}"/>
                    </a:ext>
                  </a:extLst>
                </p14:cNvPr>
                <p14:cNvContentPartPr/>
                <p14:nvPr/>
              </p14:nvContentPartPr>
              <p14:xfrm>
                <a:off x="8912316" y="2761044"/>
                <a:ext cx="156240" cy="333720"/>
              </p14:xfrm>
            </p:contentPart>
          </mc:Choice>
          <mc:Fallback xmlns="">
            <p:pic>
              <p:nvPicPr>
                <p:cNvPr id="530" name="Ink 529">
                  <a:extLst>
                    <a:ext uri="{FF2B5EF4-FFF2-40B4-BE49-F238E27FC236}">
                      <a16:creationId xmlns:a16="http://schemas.microsoft.com/office/drawing/2014/main" id="{EF285218-B41D-557B-B361-9F050D3C95A7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8894274" y="2743044"/>
                  <a:ext cx="191962" cy="36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531" name="Ink 530">
                  <a:extLst>
                    <a:ext uri="{FF2B5EF4-FFF2-40B4-BE49-F238E27FC236}">
                      <a16:creationId xmlns:a16="http://schemas.microsoft.com/office/drawing/2014/main" id="{9B1C0B62-497C-A3AE-7B06-45063A223AA7}"/>
                    </a:ext>
                  </a:extLst>
                </p14:cNvPr>
                <p14:cNvContentPartPr/>
                <p14:nvPr/>
              </p14:nvContentPartPr>
              <p14:xfrm>
                <a:off x="9148836" y="3060924"/>
                <a:ext cx="55800" cy="139680"/>
              </p14:xfrm>
            </p:contentPart>
          </mc:Choice>
          <mc:Fallback xmlns="">
            <p:pic>
              <p:nvPicPr>
                <p:cNvPr id="531" name="Ink 530">
                  <a:extLst>
                    <a:ext uri="{FF2B5EF4-FFF2-40B4-BE49-F238E27FC236}">
                      <a16:creationId xmlns:a16="http://schemas.microsoft.com/office/drawing/2014/main" id="{9B1C0B62-497C-A3AE-7B06-45063A223AA7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9130951" y="3042924"/>
                  <a:ext cx="91212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532" name="Ink 531">
                  <a:extLst>
                    <a:ext uri="{FF2B5EF4-FFF2-40B4-BE49-F238E27FC236}">
                      <a16:creationId xmlns:a16="http://schemas.microsoft.com/office/drawing/2014/main" id="{CE7C87CF-74F6-745A-3B21-CB01C99F168F}"/>
                    </a:ext>
                  </a:extLst>
                </p14:cNvPr>
                <p14:cNvContentPartPr/>
                <p14:nvPr/>
              </p14:nvContentPartPr>
              <p14:xfrm>
                <a:off x="9182676" y="2910084"/>
                <a:ext cx="360" cy="360"/>
              </p14:xfrm>
            </p:contentPart>
          </mc:Choice>
          <mc:Fallback xmlns="">
            <p:pic>
              <p:nvPicPr>
                <p:cNvPr id="532" name="Ink 531">
                  <a:extLst>
                    <a:ext uri="{FF2B5EF4-FFF2-40B4-BE49-F238E27FC236}">
                      <a16:creationId xmlns:a16="http://schemas.microsoft.com/office/drawing/2014/main" id="{CE7C87CF-74F6-745A-3B21-CB01C99F168F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9164676" y="289208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55" name="Picture 554">
            <a:extLst>
              <a:ext uri="{FF2B5EF4-FFF2-40B4-BE49-F238E27FC236}">
                <a16:creationId xmlns:a16="http://schemas.microsoft.com/office/drawing/2014/main" id="{40C67FDD-9D1B-DDB9-6E8A-98AA4F582826}"/>
              </a:ext>
            </a:extLst>
          </p:cNvPr>
          <p:cNvPicPr>
            <a:picLocks noChangeAspect="1"/>
          </p:cNvPicPr>
          <p:nvPr/>
        </p:nvPicPr>
        <p:blipFill>
          <a:blip r:embed="rId371"/>
          <a:stretch>
            <a:fillRect/>
          </a:stretch>
        </p:blipFill>
        <p:spPr>
          <a:xfrm>
            <a:off x="8099961" y="1789281"/>
            <a:ext cx="1365622" cy="45114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5A36D8B-7286-29AE-EE15-2577E55EC137}"/>
              </a:ext>
            </a:extLst>
          </p:cNvPr>
          <p:cNvSpPr/>
          <p:nvPr/>
        </p:nvSpPr>
        <p:spPr>
          <a:xfrm>
            <a:off x="8059404" y="1790756"/>
            <a:ext cx="1518293" cy="499555"/>
          </a:xfrm>
          <a:prstGeom prst="roundRect">
            <a:avLst/>
          </a:prstGeom>
          <a:noFill/>
          <a:ln w="28575">
            <a:solidFill>
              <a:srgbClr val="007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80" name="Rectangle: Rounded Corners 579">
            <a:extLst>
              <a:ext uri="{FF2B5EF4-FFF2-40B4-BE49-F238E27FC236}">
                <a16:creationId xmlns:a16="http://schemas.microsoft.com/office/drawing/2014/main" id="{D1F6F6A1-E2E9-7FB7-30E5-D41ACD14628D}"/>
              </a:ext>
            </a:extLst>
          </p:cNvPr>
          <p:cNvSpPr/>
          <p:nvPr/>
        </p:nvSpPr>
        <p:spPr>
          <a:xfrm>
            <a:off x="7665972" y="2883000"/>
            <a:ext cx="1786812" cy="508361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8198" name="Picture 6" descr="Confidential text rubber stamp Royalty Free Vector Image">
            <a:extLst>
              <a:ext uri="{FF2B5EF4-FFF2-40B4-BE49-F238E27FC236}">
                <a16:creationId xmlns:a16="http://schemas.microsoft.com/office/drawing/2014/main" id="{DA8B721B-B82E-DD8C-365A-EAE695872C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2">
            <a:extLst>
              <a:ext uri="{BEBA8EAE-BF5A-486C-A8C5-ECC9F3942E4B}">
                <a14:imgProps xmlns:a14="http://schemas.microsoft.com/office/drawing/2010/main">
                  <a14:imgLayer r:embed="rId373">
                    <a14:imgEffect>
                      <a14:backgroundRemoval t="18718" b="69359" l="2100" r="96200">
                        <a14:foregroundMark x1="16400" y1="69103" x2="16400" y2="69103"/>
                        <a14:foregroundMark x1="9700" y1="59744" x2="9700" y2="59744"/>
                        <a14:foregroundMark x1="9700" y1="59744" x2="9700" y2="59744"/>
                        <a14:foregroundMark x1="18000" y1="57949" x2="18000" y2="57949"/>
                        <a14:foregroundMark x1="27500" y1="52308" x2="27500" y2="52308"/>
                        <a14:foregroundMark x1="35100" y1="50769" x2="35100" y2="50769"/>
                        <a14:foregroundMark x1="41400" y1="47692" x2="41400" y2="47692"/>
                        <a14:foregroundMark x1="44900" y1="48077" x2="44900" y2="48077"/>
                        <a14:foregroundMark x1="53700" y1="43462" x2="53700" y2="43462"/>
                        <a14:foregroundMark x1="59700" y1="40000" x2="59700" y2="40000"/>
                        <a14:foregroundMark x1="69700" y1="38462" x2="69700" y2="38462"/>
                        <a14:foregroundMark x1="69700" y1="38462" x2="69700" y2="38462"/>
                        <a14:foregroundMark x1="75000" y1="36795" x2="75000" y2="36795"/>
                        <a14:foregroundMark x1="68000" y1="35769" x2="68000" y2="35769"/>
                        <a14:foregroundMark x1="71700" y1="33846" x2="71700" y2="33846"/>
                        <a14:foregroundMark x1="65800" y1="36026" x2="65800" y2="36026"/>
                        <a14:foregroundMark x1="70900" y1="35128" x2="70900" y2="35128"/>
                        <a14:foregroundMark x1="71500" y1="35000" x2="71500" y2="35000"/>
                        <a14:foregroundMark x1="79400" y1="35385" x2="79400" y2="35385"/>
                        <a14:foregroundMark x1="86500" y1="31154" x2="86500" y2="31154"/>
                        <a14:foregroundMark x1="10600" y1="45385" x2="10600" y2="45385"/>
                        <a14:foregroundMark x1="54000" y1="30256" x2="54000" y2="30256"/>
                        <a14:foregroundMark x1="54000" y1="30256" x2="54000" y2="30256"/>
                        <a14:foregroundMark x1="96200" y1="24231" x2="96200" y2="24231"/>
                        <a14:foregroundMark x1="2100" y1="54615" x2="2100" y2="54615"/>
                        <a14:foregroundMark x1="29200" y1="48590" x2="29200" y2="48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387" b="24245"/>
          <a:stretch/>
        </p:blipFill>
        <p:spPr bwMode="auto">
          <a:xfrm rot="2499813">
            <a:off x="9033278" y="1361439"/>
            <a:ext cx="1365621" cy="92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F8096897-C08D-DE45-E8C7-DAC5FF71C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784" y="104764"/>
            <a:ext cx="2585111" cy="44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6" descr="Confidential text rubber stamp Royalty Free Vector Image">
            <a:extLst>
              <a:ext uri="{FF2B5EF4-FFF2-40B4-BE49-F238E27FC236}">
                <a16:creationId xmlns:a16="http://schemas.microsoft.com/office/drawing/2014/main" id="{23AC22AD-761C-8A40-72B7-B890D7B1B3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2">
            <a:extLst>
              <a:ext uri="{BEBA8EAE-BF5A-486C-A8C5-ECC9F3942E4B}">
                <a14:imgProps xmlns:a14="http://schemas.microsoft.com/office/drawing/2010/main">
                  <a14:imgLayer r:embed="rId373">
                    <a14:imgEffect>
                      <a14:backgroundRemoval t="18718" b="69359" l="2100" r="96200">
                        <a14:foregroundMark x1="16400" y1="69103" x2="16400" y2="69103"/>
                        <a14:foregroundMark x1="9700" y1="59744" x2="9700" y2="59744"/>
                        <a14:foregroundMark x1="9700" y1="59744" x2="9700" y2="59744"/>
                        <a14:foregroundMark x1="18000" y1="57949" x2="18000" y2="57949"/>
                        <a14:foregroundMark x1="27500" y1="52308" x2="27500" y2="52308"/>
                        <a14:foregroundMark x1="35100" y1="50769" x2="35100" y2="50769"/>
                        <a14:foregroundMark x1="41400" y1="47692" x2="41400" y2="47692"/>
                        <a14:foregroundMark x1="44900" y1="48077" x2="44900" y2="48077"/>
                        <a14:foregroundMark x1="53700" y1="43462" x2="53700" y2="43462"/>
                        <a14:foregroundMark x1="59700" y1="40000" x2="59700" y2="40000"/>
                        <a14:foregroundMark x1="69700" y1="38462" x2="69700" y2="38462"/>
                        <a14:foregroundMark x1="69700" y1="38462" x2="69700" y2="38462"/>
                        <a14:foregroundMark x1="75000" y1="36795" x2="75000" y2="36795"/>
                        <a14:foregroundMark x1="68000" y1="35769" x2="68000" y2="35769"/>
                        <a14:foregroundMark x1="71700" y1="33846" x2="71700" y2="33846"/>
                        <a14:foregroundMark x1="65800" y1="36026" x2="65800" y2="36026"/>
                        <a14:foregroundMark x1="70900" y1="35128" x2="70900" y2="35128"/>
                        <a14:foregroundMark x1="71500" y1="35000" x2="71500" y2="35000"/>
                        <a14:foregroundMark x1="79400" y1="35385" x2="79400" y2="35385"/>
                        <a14:foregroundMark x1="86500" y1="31154" x2="86500" y2="31154"/>
                        <a14:foregroundMark x1="10600" y1="45385" x2="10600" y2="45385"/>
                        <a14:foregroundMark x1="54000" y1="30256" x2="54000" y2="30256"/>
                        <a14:foregroundMark x1="54000" y1="30256" x2="54000" y2="30256"/>
                        <a14:foregroundMark x1="96200" y1="24231" x2="96200" y2="24231"/>
                        <a14:foregroundMark x1="2100" y1="54615" x2="2100" y2="54615"/>
                        <a14:foregroundMark x1="29200" y1="48590" x2="29200" y2="48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387" b="24245"/>
          <a:stretch/>
        </p:blipFill>
        <p:spPr bwMode="auto">
          <a:xfrm rot="2499813">
            <a:off x="8650205" y="2328493"/>
            <a:ext cx="1365621" cy="92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AD74BF-A46B-D697-87E3-9FEC3DFE9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95" y="651480"/>
            <a:ext cx="2686968" cy="44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3B3F50E-9A22-9958-344F-2A27FAC51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16</a:t>
            </a:fld>
            <a:endParaRPr lang="en-US" dirty="0"/>
          </a:p>
        </p:txBody>
      </p:sp>
      <p:pic>
        <p:nvPicPr>
          <p:cNvPr id="527" name="Picture 526">
            <a:extLst>
              <a:ext uri="{FF2B5EF4-FFF2-40B4-BE49-F238E27FC236}">
                <a16:creationId xmlns:a16="http://schemas.microsoft.com/office/drawing/2014/main" id="{FC26FFDF-A59F-176C-42CC-27C6F8782EDF}"/>
              </a:ext>
            </a:extLst>
          </p:cNvPr>
          <p:cNvPicPr>
            <a:picLocks noChangeAspect="1"/>
          </p:cNvPicPr>
          <p:nvPr/>
        </p:nvPicPr>
        <p:blipFill>
          <a:blip r:embed="rId376">
            <a:alphaModFix amt="35000"/>
          </a:blip>
          <a:stretch>
            <a:fillRect/>
          </a:stretch>
        </p:blipFill>
        <p:spPr>
          <a:xfrm>
            <a:off x="3383635" y="3901984"/>
            <a:ext cx="5529551" cy="25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4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DC150D-5996-1FEF-8791-28D72AB46C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</a:blip>
          <a:stretch>
            <a:fillRect/>
          </a:stretch>
        </p:blipFill>
        <p:spPr>
          <a:xfrm>
            <a:off x="2144643" y="1075898"/>
            <a:ext cx="8882642" cy="22496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95" name="Ink 494">
                <a:extLst>
                  <a:ext uri="{FF2B5EF4-FFF2-40B4-BE49-F238E27FC236}">
                    <a16:creationId xmlns:a16="http://schemas.microsoft.com/office/drawing/2014/main" id="{5A7538CA-8806-76B8-993A-A5BC70B8DDA3}"/>
                  </a:ext>
                </a:extLst>
              </p14:cNvPr>
              <p14:cNvContentPartPr/>
              <p14:nvPr/>
            </p14:nvContentPartPr>
            <p14:xfrm>
              <a:off x="7755564" y="3122817"/>
              <a:ext cx="7200" cy="92880"/>
            </p14:xfrm>
          </p:contentPart>
        </mc:Choice>
        <mc:Fallback xmlns="">
          <p:pic>
            <p:nvPicPr>
              <p:cNvPr id="495" name="Ink 494">
                <a:extLst>
                  <a:ext uri="{FF2B5EF4-FFF2-40B4-BE49-F238E27FC236}">
                    <a16:creationId xmlns:a16="http://schemas.microsoft.com/office/drawing/2014/main" id="{5A7538CA-8806-76B8-993A-A5BC70B8DDA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37564" y="3104817"/>
                <a:ext cx="42840" cy="12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96" name="Ink 495">
                <a:extLst>
                  <a:ext uri="{FF2B5EF4-FFF2-40B4-BE49-F238E27FC236}">
                    <a16:creationId xmlns:a16="http://schemas.microsoft.com/office/drawing/2014/main" id="{42595ABF-1B91-703F-F129-E26912FF7662}"/>
                  </a:ext>
                </a:extLst>
              </p14:cNvPr>
              <p14:cNvContentPartPr/>
              <p14:nvPr/>
            </p14:nvContentPartPr>
            <p14:xfrm>
              <a:off x="7774284" y="3013737"/>
              <a:ext cx="360" cy="360"/>
            </p14:xfrm>
          </p:contentPart>
        </mc:Choice>
        <mc:Fallback xmlns="">
          <p:pic>
            <p:nvPicPr>
              <p:cNvPr id="496" name="Ink 495">
                <a:extLst>
                  <a:ext uri="{FF2B5EF4-FFF2-40B4-BE49-F238E27FC236}">
                    <a16:creationId xmlns:a16="http://schemas.microsoft.com/office/drawing/2014/main" id="{42595ABF-1B91-703F-F129-E26912FF766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56284" y="2995737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97" name="Ink 496">
                <a:extLst>
                  <a:ext uri="{FF2B5EF4-FFF2-40B4-BE49-F238E27FC236}">
                    <a16:creationId xmlns:a16="http://schemas.microsoft.com/office/drawing/2014/main" id="{7F72D7FB-F4D2-929B-840A-B11BF6953F1B}"/>
                  </a:ext>
                </a:extLst>
              </p14:cNvPr>
              <p14:cNvContentPartPr/>
              <p14:nvPr/>
            </p14:nvContentPartPr>
            <p14:xfrm>
              <a:off x="7805244" y="3085017"/>
              <a:ext cx="114120" cy="143280"/>
            </p14:xfrm>
          </p:contentPart>
        </mc:Choice>
        <mc:Fallback xmlns="">
          <p:pic>
            <p:nvPicPr>
              <p:cNvPr id="497" name="Ink 496">
                <a:extLst>
                  <a:ext uri="{FF2B5EF4-FFF2-40B4-BE49-F238E27FC236}">
                    <a16:creationId xmlns:a16="http://schemas.microsoft.com/office/drawing/2014/main" id="{7F72D7FB-F4D2-929B-840A-B11BF6953F1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787244" y="3067017"/>
                <a:ext cx="14976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98" name="Ink 497">
                <a:extLst>
                  <a:ext uri="{FF2B5EF4-FFF2-40B4-BE49-F238E27FC236}">
                    <a16:creationId xmlns:a16="http://schemas.microsoft.com/office/drawing/2014/main" id="{EF4D796A-ADBC-BE75-1EE5-4F3143BF315B}"/>
                  </a:ext>
                </a:extLst>
              </p14:cNvPr>
              <p14:cNvContentPartPr/>
              <p14:nvPr/>
            </p14:nvContentPartPr>
            <p14:xfrm>
              <a:off x="7999284" y="2953617"/>
              <a:ext cx="30240" cy="277560"/>
            </p14:xfrm>
          </p:contentPart>
        </mc:Choice>
        <mc:Fallback xmlns="">
          <p:pic>
            <p:nvPicPr>
              <p:cNvPr id="498" name="Ink 497">
                <a:extLst>
                  <a:ext uri="{FF2B5EF4-FFF2-40B4-BE49-F238E27FC236}">
                    <a16:creationId xmlns:a16="http://schemas.microsoft.com/office/drawing/2014/main" id="{EF4D796A-ADBC-BE75-1EE5-4F3143BF315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981284" y="2935640"/>
                <a:ext cx="65880" cy="3131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99" name="Ink 498">
                <a:extLst>
                  <a:ext uri="{FF2B5EF4-FFF2-40B4-BE49-F238E27FC236}">
                    <a16:creationId xmlns:a16="http://schemas.microsoft.com/office/drawing/2014/main" id="{4123A2C2-E5F4-92CF-1EA5-96A5860E602F}"/>
                  </a:ext>
                </a:extLst>
              </p14:cNvPr>
              <p14:cNvContentPartPr/>
              <p14:nvPr/>
            </p14:nvContentPartPr>
            <p14:xfrm>
              <a:off x="7953204" y="3132177"/>
              <a:ext cx="110160" cy="19080"/>
            </p14:xfrm>
          </p:contentPart>
        </mc:Choice>
        <mc:Fallback xmlns="">
          <p:pic>
            <p:nvPicPr>
              <p:cNvPr id="499" name="Ink 498">
                <a:extLst>
                  <a:ext uri="{FF2B5EF4-FFF2-40B4-BE49-F238E27FC236}">
                    <a16:creationId xmlns:a16="http://schemas.microsoft.com/office/drawing/2014/main" id="{4123A2C2-E5F4-92CF-1EA5-96A5860E602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935204" y="3114177"/>
                <a:ext cx="14580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00" name="Ink 499">
                <a:extLst>
                  <a:ext uri="{FF2B5EF4-FFF2-40B4-BE49-F238E27FC236}">
                    <a16:creationId xmlns:a16="http://schemas.microsoft.com/office/drawing/2014/main" id="{0B2A86C3-23D6-7D3B-27E0-0925AED70DDF}"/>
                  </a:ext>
                </a:extLst>
              </p14:cNvPr>
              <p14:cNvContentPartPr/>
              <p14:nvPr/>
            </p14:nvContentPartPr>
            <p14:xfrm>
              <a:off x="8059404" y="3104097"/>
              <a:ext cx="137880" cy="138600"/>
            </p14:xfrm>
          </p:contentPart>
        </mc:Choice>
        <mc:Fallback xmlns="">
          <p:pic>
            <p:nvPicPr>
              <p:cNvPr id="500" name="Ink 499">
                <a:extLst>
                  <a:ext uri="{FF2B5EF4-FFF2-40B4-BE49-F238E27FC236}">
                    <a16:creationId xmlns:a16="http://schemas.microsoft.com/office/drawing/2014/main" id="{0B2A86C3-23D6-7D3B-27E0-0925AED70DD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041404" y="3086097"/>
                <a:ext cx="173520" cy="17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01" name="Ink 500">
                <a:extLst>
                  <a:ext uri="{FF2B5EF4-FFF2-40B4-BE49-F238E27FC236}">
                    <a16:creationId xmlns:a16="http://schemas.microsoft.com/office/drawing/2014/main" id="{E823D778-8C95-7640-E0CA-AA56F15F0F6B}"/>
                  </a:ext>
                </a:extLst>
              </p14:cNvPr>
              <p14:cNvContentPartPr/>
              <p14:nvPr/>
            </p14:nvContentPartPr>
            <p14:xfrm>
              <a:off x="8225724" y="3081777"/>
              <a:ext cx="124920" cy="145080"/>
            </p14:xfrm>
          </p:contentPart>
        </mc:Choice>
        <mc:Fallback xmlns="">
          <p:pic>
            <p:nvPicPr>
              <p:cNvPr id="501" name="Ink 500">
                <a:extLst>
                  <a:ext uri="{FF2B5EF4-FFF2-40B4-BE49-F238E27FC236}">
                    <a16:creationId xmlns:a16="http://schemas.microsoft.com/office/drawing/2014/main" id="{E823D778-8C95-7640-E0CA-AA56F15F0F6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207724" y="3063777"/>
                <a:ext cx="160560" cy="1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02" name="Ink 501">
                <a:extLst>
                  <a:ext uri="{FF2B5EF4-FFF2-40B4-BE49-F238E27FC236}">
                    <a16:creationId xmlns:a16="http://schemas.microsoft.com/office/drawing/2014/main" id="{577F8335-601F-B71B-AA29-0D672374B416}"/>
                  </a:ext>
                </a:extLst>
              </p14:cNvPr>
              <p14:cNvContentPartPr/>
              <p14:nvPr/>
            </p14:nvContentPartPr>
            <p14:xfrm>
              <a:off x="8375844" y="3073497"/>
              <a:ext cx="95040" cy="142200"/>
            </p14:xfrm>
          </p:contentPart>
        </mc:Choice>
        <mc:Fallback xmlns="">
          <p:pic>
            <p:nvPicPr>
              <p:cNvPr id="502" name="Ink 501">
                <a:extLst>
                  <a:ext uri="{FF2B5EF4-FFF2-40B4-BE49-F238E27FC236}">
                    <a16:creationId xmlns:a16="http://schemas.microsoft.com/office/drawing/2014/main" id="{577F8335-601F-B71B-AA29-0D672374B41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357844" y="3055497"/>
                <a:ext cx="13068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03" name="Ink 502">
                <a:extLst>
                  <a:ext uri="{FF2B5EF4-FFF2-40B4-BE49-F238E27FC236}">
                    <a16:creationId xmlns:a16="http://schemas.microsoft.com/office/drawing/2014/main" id="{41D029F0-6F02-F6AE-211B-C2ADB84FECAD}"/>
                  </a:ext>
                </a:extLst>
              </p14:cNvPr>
              <p14:cNvContentPartPr/>
              <p14:nvPr/>
            </p14:nvContentPartPr>
            <p14:xfrm>
              <a:off x="8499324" y="3101217"/>
              <a:ext cx="128880" cy="141840"/>
            </p14:xfrm>
          </p:contentPart>
        </mc:Choice>
        <mc:Fallback xmlns="">
          <p:pic>
            <p:nvPicPr>
              <p:cNvPr id="503" name="Ink 502">
                <a:extLst>
                  <a:ext uri="{FF2B5EF4-FFF2-40B4-BE49-F238E27FC236}">
                    <a16:creationId xmlns:a16="http://schemas.microsoft.com/office/drawing/2014/main" id="{41D029F0-6F02-F6AE-211B-C2ADB84FECA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481324" y="3083217"/>
                <a:ext cx="164520" cy="17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04" name="Ink 503">
                <a:extLst>
                  <a:ext uri="{FF2B5EF4-FFF2-40B4-BE49-F238E27FC236}">
                    <a16:creationId xmlns:a16="http://schemas.microsoft.com/office/drawing/2014/main" id="{BE914BEF-2C2D-4849-9669-F21CE8C4EF07}"/>
                  </a:ext>
                </a:extLst>
              </p14:cNvPr>
              <p14:cNvContentPartPr/>
              <p14:nvPr/>
            </p14:nvContentPartPr>
            <p14:xfrm>
              <a:off x="8707404" y="2993937"/>
              <a:ext cx="26640" cy="280080"/>
            </p14:xfrm>
          </p:contentPart>
        </mc:Choice>
        <mc:Fallback xmlns="">
          <p:pic>
            <p:nvPicPr>
              <p:cNvPr id="504" name="Ink 503">
                <a:extLst>
                  <a:ext uri="{FF2B5EF4-FFF2-40B4-BE49-F238E27FC236}">
                    <a16:creationId xmlns:a16="http://schemas.microsoft.com/office/drawing/2014/main" id="{BE914BEF-2C2D-4849-9669-F21CE8C4EF0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689404" y="2975937"/>
                <a:ext cx="62280" cy="315720"/>
              </a:xfrm>
              <a:prstGeom prst="rect">
                <a:avLst/>
              </a:prstGeom>
            </p:spPr>
          </p:pic>
        </mc:Fallback>
      </mc:AlternateContent>
      <p:grpSp>
        <p:nvGrpSpPr>
          <p:cNvPr id="529" name="Group 528">
            <a:extLst>
              <a:ext uri="{FF2B5EF4-FFF2-40B4-BE49-F238E27FC236}">
                <a16:creationId xmlns:a16="http://schemas.microsoft.com/office/drawing/2014/main" id="{F51A3A6C-582B-AC26-9104-868567C00569}"/>
              </a:ext>
            </a:extLst>
          </p:cNvPr>
          <p:cNvGrpSpPr/>
          <p:nvPr/>
        </p:nvGrpSpPr>
        <p:grpSpPr>
          <a:xfrm>
            <a:off x="9058607" y="2901781"/>
            <a:ext cx="292320" cy="439560"/>
            <a:chOff x="8912316" y="2761044"/>
            <a:chExt cx="292320" cy="439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30" name="Ink 529">
                  <a:extLst>
                    <a:ext uri="{FF2B5EF4-FFF2-40B4-BE49-F238E27FC236}">
                      <a16:creationId xmlns:a16="http://schemas.microsoft.com/office/drawing/2014/main" id="{EF285218-B41D-557B-B361-9F050D3C95A7}"/>
                    </a:ext>
                  </a:extLst>
                </p14:cNvPr>
                <p14:cNvContentPartPr/>
                <p14:nvPr/>
              </p14:nvContentPartPr>
              <p14:xfrm>
                <a:off x="8912316" y="2761044"/>
                <a:ext cx="156240" cy="333720"/>
              </p14:xfrm>
            </p:contentPart>
          </mc:Choice>
          <mc:Fallback xmlns="">
            <p:pic>
              <p:nvPicPr>
                <p:cNvPr id="530" name="Ink 529">
                  <a:extLst>
                    <a:ext uri="{FF2B5EF4-FFF2-40B4-BE49-F238E27FC236}">
                      <a16:creationId xmlns:a16="http://schemas.microsoft.com/office/drawing/2014/main" id="{EF285218-B41D-557B-B361-9F050D3C95A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8894274" y="2743044"/>
                  <a:ext cx="191962" cy="36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531" name="Ink 530">
                  <a:extLst>
                    <a:ext uri="{FF2B5EF4-FFF2-40B4-BE49-F238E27FC236}">
                      <a16:creationId xmlns:a16="http://schemas.microsoft.com/office/drawing/2014/main" id="{9B1C0B62-497C-A3AE-7B06-45063A223AA7}"/>
                    </a:ext>
                  </a:extLst>
                </p14:cNvPr>
                <p14:cNvContentPartPr/>
                <p14:nvPr/>
              </p14:nvContentPartPr>
              <p14:xfrm>
                <a:off x="9148836" y="3060924"/>
                <a:ext cx="55800" cy="139680"/>
              </p14:xfrm>
            </p:contentPart>
          </mc:Choice>
          <mc:Fallback xmlns="">
            <p:pic>
              <p:nvPicPr>
                <p:cNvPr id="531" name="Ink 530">
                  <a:extLst>
                    <a:ext uri="{FF2B5EF4-FFF2-40B4-BE49-F238E27FC236}">
                      <a16:creationId xmlns:a16="http://schemas.microsoft.com/office/drawing/2014/main" id="{9B1C0B62-497C-A3AE-7B06-45063A223AA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9130951" y="3042924"/>
                  <a:ext cx="91212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532" name="Ink 531">
                  <a:extLst>
                    <a:ext uri="{FF2B5EF4-FFF2-40B4-BE49-F238E27FC236}">
                      <a16:creationId xmlns:a16="http://schemas.microsoft.com/office/drawing/2014/main" id="{CE7C87CF-74F6-745A-3B21-CB01C99F168F}"/>
                    </a:ext>
                  </a:extLst>
                </p14:cNvPr>
                <p14:cNvContentPartPr/>
                <p14:nvPr/>
              </p14:nvContentPartPr>
              <p14:xfrm>
                <a:off x="9182676" y="2910084"/>
                <a:ext cx="360" cy="360"/>
              </p14:xfrm>
            </p:contentPart>
          </mc:Choice>
          <mc:Fallback xmlns="">
            <p:pic>
              <p:nvPicPr>
                <p:cNvPr id="532" name="Ink 531">
                  <a:extLst>
                    <a:ext uri="{FF2B5EF4-FFF2-40B4-BE49-F238E27FC236}">
                      <a16:creationId xmlns:a16="http://schemas.microsoft.com/office/drawing/2014/main" id="{CE7C87CF-74F6-745A-3B21-CB01C99F168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164676" y="289208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55" name="Picture 554">
            <a:extLst>
              <a:ext uri="{FF2B5EF4-FFF2-40B4-BE49-F238E27FC236}">
                <a16:creationId xmlns:a16="http://schemas.microsoft.com/office/drawing/2014/main" id="{40C67FDD-9D1B-DDB9-6E8A-98AA4F582826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099961" y="1789281"/>
            <a:ext cx="1365622" cy="45114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565" name="Ink 564">
                <a:extLst>
                  <a:ext uri="{FF2B5EF4-FFF2-40B4-BE49-F238E27FC236}">
                    <a16:creationId xmlns:a16="http://schemas.microsoft.com/office/drawing/2014/main" id="{450114C4-6078-D26B-96BE-3D99BEC6047D}"/>
                  </a:ext>
                </a:extLst>
              </p14:cNvPr>
              <p14:cNvContentPartPr/>
              <p14:nvPr/>
            </p14:nvContentPartPr>
            <p14:xfrm>
              <a:off x="2377200" y="3911271"/>
              <a:ext cx="360" cy="360"/>
            </p14:xfrm>
          </p:contentPart>
        </mc:Choice>
        <mc:Fallback xmlns="">
          <p:pic>
            <p:nvPicPr>
              <p:cNvPr id="565" name="Ink 564">
                <a:extLst>
                  <a:ext uri="{FF2B5EF4-FFF2-40B4-BE49-F238E27FC236}">
                    <a16:creationId xmlns:a16="http://schemas.microsoft.com/office/drawing/2014/main" id="{450114C4-6078-D26B-96BE-3D99BEC6047D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372880" y="3906951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5A36D8B-7286-29AE-EE15-2577E55EC137}"/>
              </a:ext>
            </a:extLst>
          </p:cNvPr>
          <p:cNvSpPr/>
          <p:nvPr/>
        </p:nvSpPr>
        <p:spPr>
          <a:xfrm>
            <a:off x="8059404" y="1790756"/>
            <a:ext cx="1518293" cy="499555"/>
          </a:xfrm>
          <a:prstGeom prst="roundRect">
            <a:avLst/>
          </a:prstGeom>
          <a:noFill/>
          <a:ln w="28575">
            <a:solidFill>
              <a:srgbClr val="007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80" name="Rectangle: Rounded Corners 579">
            <a:extLst>
              <a:ext uri="{FF2B5EF4-FFF2-40B4-BE49-F238E27FC236}">
                <a16:creationId xmlns:a16="http://schemas.microsoft.com/office/drawing/2014/main" id="{D1F6F6A1-E2E9-7FB7-30E5-D41ACD14628D}"/>
              </a:ext>
            </a:extLst>
          </p:cNvPr>
          <p:cNvSpPr/>
          <p:nvPr/>
        </p:nvSpPr>
        <p:spPr>
          <a:xfrm>
            <a:off x="7665972" y="2883000"/>
            <a:ext cx="1786812" cy="508361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88" name="Picture 2" descr="Mr. Burns - Wikipedia">
            <a:extLst>
              <a:ext uri="{FF2B5EF4-FFF2-40B4-BE49-F238E27FC236}">
                <a16:creationId xmlns:a16="http://schemas.microsoft.com/office/drawing/2014/main" id="{7D45100B-9731-659E-6637-F63A91E23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93996" y="4151945"/>
            <a:ext cx="1808191" cy="287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Speech Bubble: Oval 88">
            <a:extLst>
              <a:ext uri="{FF2B5EF4-FFF2-40B4-BE49-F238E27FC236}">
                <a16:creationId xmlns:a16="http://schemas.microsoft.com/office/drawing/2014/main" id="{2D164D81-2613-43F6-1091-8553B0C9D49C}"/>
              </a:ext>
            </a:extLst>
          </p:cNvPr>
          <p:cNvSpPr/>
          <p:nvPr/>
        </p:nvSpPr>
        <p:spPr>
          <a:xfrm>
            <a:off x="810646" y="2842868"/>
            <a:ext cx="4060854" cy="1096986"/>
          </a:xfrm>
          <a:prstGeom prst="wedgeEllipseCallout">
            <a:avLst>
              <a:gd name="adj1" fmla="val -28815"/>
              <a:gd name="adj2" fmla="val 7460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It looks like someone could gain more by lying about his bid…</a:t>
            </a:r>
          </a:p>
        </p:txBody>
      </p:sp>
      <p:pic>
        <p:nvPicPr>
          <p:cNvPr id="28" name="Picture 8">
            <a:extLst>
              <a:ext uri="{FF2B5EF4-FFF2-40B4-BE49-F238E27FC236}">
                <a16:creationId xmlns:a16="http://schemas.microsoft.com/office/drawing/2014/main" id="{7267556F-9DD8-326D-8C35-A6D3BFA35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784" y="104764"/>
            <a:ext cx="2585111" cy="44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onfidential text rubber stamp Royalty Free Vector Image">
            <a:extLst>
              <a:ext uri="{FF2B5EF4-FFF2-40B4-BE49-F238E27FC236}">
                <a16:creationId xmlns:a16="http://schemas.microsoft.com/office/drawing/2014/main" id="{A6201870-DE19-6270-9865-CE68959B50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8718" b="69359" l="2100" r="96200">
                        <a14:foregroundMark x1="16400" y1="69103" x2="16400" y2="69103"/>
                        <a14:foregroundMark x1="9700" y1="59744" x2="9700" y2="59744"/>
                        <a14:foregroundMark x1="9700" y1="59744" x2="9700" y2="59744"/>
                        <a14:foregroundMark x1="18000" y1="57949" x2="18000" y2="57949"/>
                        <a14:foregroundMark x1="27500" y1="52308" x2="27500" y2="52308"/>
                        <a14:foregroundMark x1="35100" y1="50769" x2="35100" y2="50769"/>
                        <a14:foregroundMark x1="41400" y1="47692" x2="41400" y2="47692"/>
                        <a14:foregroundMark x1="44900" y1="48077" x2="44900" y2="48077"/>
                        <a14:foregroundMark x1="53700" y1="43462" x2="53700" y2="43462"/>
                        <a14:foregroundMark x1="59700" y1="40000" x2="59700" y2="40000"/>
                        <a14:foregroundMark x1="69700" y1="38462" x2="69700" y2="38462"/>
                        <a14:foregroundMark x1="69700" y1="38462" x2="69700" y2="38462"/>
                        <a14:foregroundMark x1="75000" y1="36795" x2="75000" y2="36795"/>
                        <a14:foregroundMark x1="68000" y1="35769" x2="68000" y2="35769"/>
                        <a14:foregroundMark x1="71700" y1="33846" x2="71700" y2="33846"/>
                        <a14:foregroundMark x1="65800" y1="36026" x2="65800" y2="36026"/>
                        <a14:foregroundMark x1="70900" y1="35128" x2="70900" y2="35128"/>
                        <a14:foregroundMark x1="71500" y1="35000" x2="71500" y2="35000"/>
                        <a14:foregroundMark x1="79400" y1="35385" x2="79400" y2="35385"/>
                        <a14:foregroundMark x1="86500" y1="31154" x2="86500" y2="31154"/>
                        <a14:foregroundMark x1="10600" y1="45385" x2="10600" y2="45385"/>
                        <a14:foregroundMark x1="54000" y1="30256" x2="54000" y2="30256"/>
                        <a14:foregroundMark x1="54000" y1="30256" x2="54000" y2="30256"/>
                        <a14:foregroundMark x1="96200" y1="24231" x2="96200" y2="24231"/>
                        <a14:foregroundMark x1="2100" y1="54615" x2="2100" y2="54615"/>
                        <a14:foregroundMark x1="29200" y1="48590" x2="29200" y2="48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387" b="24245"/>
          <a:stretch/>
        </p:blipFill>
        <p:spPr bwMode="auto">
          <a:xfrm rot="2499813">
            <a:off x="9033278" y="1361439"/>
            <a:ext cx="1365621" cy="92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Confidential text rubber stamp Royalty Free Vector Image">
            <a:extLst>
              <a:ext uri="{FF2B5EF4-FFF2-40B4-BE49-F238E27FC236}">
                <a16:creationId xmlns:a16="http://schemas.microsoft.com/office/drawing/2014/main" id="{180F2CB5-B385-3DFF-A0CB-CAD9EBC646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8718" b="69359" l="2100" r="96200">
                        <a14:foregroundMark x1="16400" y1="69103" x2="16400" y2="69103"/>
                        <a14:foregroundMark x1="9700" y1="59744" x2="9700" y2="59744"/>
                        <a14:foregroundMark x1="9700" y1="59744" x2="9700" y2="59744"/>
                        <a14:foregroundMark x1="18000" y1="57949" x2="18000" y2="57949"/>
                        <a14:foregroundMark x1="27500" y1="52308" x2="27500" y2="52308"/>
                        <a14:foregroundMark x1="35100" y1="50769" x2="35100" y2="50769"/>
                        <a14:foregroundMark x1="41400" y1="47692" x2="41400" y2="47692"/>
                        <a14:foregroundMark x1="44900" y1="48077" x2="44900" y2="48077"/>
                        <a14:foregroundMark x1="53700" y1="43462" x2="53700" y2="43462"/>
                        <a14:foregroundMark x1="59700" y1="40000" x2="59700" y2="40000"/>
                        <a14:foregroundMark x1="69700" y1="38462" x2="69700" y2="38462"/>
                        <a14:foregroundMark x1="69700" y1="38462" x2="69700" y2="38462"/>
                        <a14:foregroundMark x1="75000" y1="36795" x2="75000" y2="36795"/>
                        <a14:foregroundMark x1="68000" y1="35769" x2="68000" y2="35769"/>
                        <a14:foregroundMark x1="71700" y1="33846" x2="71700" y2="33846"/>
                        <a14:foregroundMark x1="65800" y1="36026" x2="65800" y2="36026"/>
                        <a14:foregroundMark x1="70900" y1="35128" x2="70900" y2="35128"/>
                        <a14:foregroundMark x1="71500" y1="35000" x2="71500" y2="35000"/>
                        <a14:foregroundMark x1="79400" y1="35385" x2="79400" y2="35385"/>
                        <a14:foregroundMark x1="86500" y1="31154" x2="86500" y2="31154"/>
                        <a14:foregroundMark x1="10600" y1="45385" x2="10600" y2="45385"/>
                        <a14:foregroundMark x1="54000" y1="30256" x2="54000" y2="30256"/>
                        <a14:foregroundMark x1="54000" y1="30256" x2="54000" y2="30256"/>
                        <a14:foregroundMark x1="96200" y1="24231" x2="96200" y2="24231"/>
                        <a14:foregroundMark x1="2100" y1="54615" x2="2100" y2="54615"/>
                        <a14:foregroundMark x1="29200" y1="48590" x2="29200" y2="48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387" b="24245"/>
          <a:stretch/>
        </p:blipFill>
        <p:spPr bwMode="auto">
          <a:xfrm rot="2499813">
            <a:off x="8650205" y="2328493"/>
            <a:ext cx="1365621" cy="92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65881C-7F6F-C2C8-EFCD-FF3B6A03F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95" y="651480"/>
            <a:ext cx="2686968" cy="44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AB5CE29-1969-1532-BA35-C789D9867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17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7E2E23-5106-33E2-FD75-AC457C95F994}"/>
              </a:ext>
            </a:extLst>
          </p:cNvPr>
          <p:cNvPicPr>
            <a:picLocks noChangeAspect="1"/>
          </p:cNvPicPr>
          <p:nvPr/>
        </p:nvPicPr>
        <p:blipFill>
          <a:blip r:embed="rId37">
            <a:alphaModFix amt="35000"/>
          </a:blip>
          <a:stretch>
            <a:fillRect/>
          </a:stretch>
        </p:blipFill>
        <p:spPr>
          <a:xfrm>
            <a:off x="3383635" y="3901984"/>
            <a:ext cx="5529551" cy="25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DC150D-5996-1FEF-8791-28D72AB46C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</a:blip>
          <a:stretch>
            <a:fillRect/>
          </a:stretch>
        </p:blipFill>
        <p:spPr>
          <a:xfrm>
            <a:off x="2144643" y="1075898"/>
            <a:ext cx="8882642" cy="22496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95" name="Ink 494">
                <a:extLst>
                  <a:ext uri="{FF2B5EF4-FFF2-40B4-BE49-F238E27FC236}">
                    <a16:creationId xmlns:a16="http://schemas.microsoft.com/office/drawing/2014/main" id="{5A7538CA-8806-76B8-993A-A5BC70B8DDA3}"/>
                  </a:ext>
                </a:extLst>
              </p14:cNvPr>
              <p14:cNvContentPartPr/>
              <p14:nvPr/>
            </p14:nvContentPartPr>
            <p14:xfrm>
              <a:off x="7755564" y="3122817"/>
              <a:ext cx="7200" cy="92880"/>
            </p14:xfrm>
          </p:contentPart>
        </mc:Choice>
        <mc:Fallback xmlns="">
          <p:pic>
            <p:nvPicPr>
              <p:cNvPr id="495" name="Ink 494">
                <a:extLst>
                  <a:ext uri="{FF2B5EF4-FFF2-40B4-BE49-F238E27FC236}">
                    <a16:creationId xmlns:a16="http://schemas.microsoft.com/office/drawing/2014/main" id="{5A7538CA-8806-76B8-993A-A5BC70B8DDA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37564" y="3104817"/>
                <a:ext cx="42840" cy="12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96" name="Ink 495">
                <a:extLst>
                  <a:ext uri="{FF2B5EF4-FFF2-40B4-BE49-F238E27FC236}">
                    <a16:creationId xmlns:a16="http://schemas.microsoft.com/office/drawing/2014/main" id="{42595ABF-1B91-703F-F129-E26912FF7662}"/>
                  </a:ext>
                </a:extLst>
              </p14:cNvPr>
              <p14:cNvContentPartPr/>
              <p14:nvPr/>
            </p14:nvContentPartPr>
            <p14:xfrm>
              <a:off x="7774284" y="3013737"/>
              <a:ext cx="360" cy="360"/>
            </p14:xfrm>
          </p:contentPart>
        </mc:Choice>
        <mc:Fallback xmlns="">
          <p:pic>
            <p:nvPicPr>
              <p:cNvPr id="496" name="Ink 495">
                <a:extLst>
                  <a:ext uri="{FF2B5EF4-FFF2-40B4-BE49-F238E27FC236}">
                    <a16:creationId xmlns:a16="http://schemas.microsoft.com/office/drawing/2014/main" id="{42595ABF-1B91-703F-F129-E26912FF766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56284" y="2995737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97" name="Ink 496">
                <a:extLst>
                  <a:ext uri="{FF2B5EF4-FFF2-40B4-BE49-F238E27FC236}">
                    <a16:creationId xmlns:a16="http://schemas.microsoft.com/office/drawing/2014/main" id="{7F72D7FB-F4D2-929B-840A-B11BF6953F1B}"/>
                  </a:ext>
                </a:extLst>
              </p14:cNvPr>
              <p14:cNvContentPartPr/>
              <p14:nvPr/>
            </p14:nvContentPartPr>
            <p14:xfrm>
              <a:off x="7805244" y="3085017"/>
              <a:ext cx="114120" cy="143280"/>
            </p14:xfrm>
          </p:contentPart>
        </mc:Choice>
        <mc:Fallback xmlns="">
          <p:pic>
            <p:nvPicPr>
              <p:cNvPr id="497" name="Ink 496">
                <a:extLst>
                  <a:ext uri="{FF2B5EF4-FFF2-40B4-BE49-F238E27FC236}">
                    <a16:creationId xmlns:a16="http://schemas.microsoft.com/office/drawing/2014/main" id="{7F72D7FB-F4D2-929B-840A-B11BF6953F1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787244" y="3067017"/>
                <a:ext cx="14976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98" name="Ink 497">
                <a:extLst>
                  <a:ext uri="{FF2B5EF4-FFF2-40B4-BE49-F238E27FC236}">
                    <a16:creationId xmlns:a16="http://schemas.microsoft.com/office/drawing/2014/main" id="{EF4D796A-ADBC-BE75-1EE5-4F3143BF315B}"/>
                  </a:ext>
                </a:extLst>
              </p14:cNvPr>
              <p14:cNvContentPartPr/>
              <p14:nvPr/>
            </p14:nvContentPartPr>
            <p14:xfrm>
              <a:off x="7999284" y="2953617"/>
              <a:ext cx="30240" cy="277560"/>
            </p14:xfrm>
          </p:contentPart>
        </mc:Choice>
        <mc:Fallback xmlns="">
          <p:pic>
            <p:nvPicPr>
              <p:cNvPr id="498" name="Ink 497">
                <a:extLst>
                  <a:ext uri="{FF2B5EF4-FFF2-40B4-BE49-F238E27FC236}">
                    <a16:creationId xmlns:a16="http://schemas.microsoft.com/office/drawing/2014/main" id="{EF4D796A-ADBC-BE75-1EE5-4F3143BF315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981284" y="2935640"/>
                <a:ext cx="65880" cy="3131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99" name="Ink 498">
                <a:extLst>
                  <a:ext uri="{FF2B5EF4-FFF2-40B4-BE49-F238E27FC236}">
                    <a16:creationId xmlns:a16="http://schemas.microsoft.com/office/drawing/2014/main" id="{4123A2C2-E5F4-92CF-1EA5-96A5860E602F}"/>
                  </a:ext>
                </a:extLst>
              </p14:cNvPr>
              <p14:cNvContentPartPr/>
              <p14:nvPr/>
            </p14:nvContentPartPr>
            <p14:xfrm>
              <a:off x="7953204" y="3132177"/>
              <a:ext cx="110160" cy="19080"/>
            </p14:xfrm>
          </p:contentPart>
        </mc:Choice>
        <mc:Fallback xmlns="">
          <p:pic>
            <p:nvPicPr>
              <p:cNvPr id="499" name="Ink 498">
                <a:extLst>
                  <a:ext uri="{FF2B5EF4-FFF2-40B4-BE49-F238E27FC236}">
                    <a16:creationId xmlns:a16="http://schemas.microsoft.com/office/drawing/2014/main" id="{4123A2C2-E5F4-92CF-1EA5-96A5860E602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935204" y="3114177"/>
                <a:ext cx="14580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00" name="Ink 499">
                <a:extLst>
                  <a:ext uri="{FF2B5EF4-FFF2-40B4-BE49-F238E27FC236}">
                    <a16:creationId xmlns:a16="http://schemas.microsoft.com/office/drawing/2014/main" id="{0B2A86C3-23D6-7D3B-27E0-0925AED70DDF}"/>
                  </a:ext>
                </a:extLst>
              </p14:cNvPr>
              <p14:cNvContentPartPr/>
              <p14:nvPr/>
            </p14:nvContentPartPr>
            <p14:xfrm>
              <a:off x="8059404" y="3104097"/>
              <a:ext cx="137880" cy="138600"/>
            </p14:xfrm>
          </p:contentPart>
        </mc:Choice>
        <mc:Fallback xmlns="">
          <p:pic>
            <p:nvPicPr>
              <p:cNvPr id="500" name="Ink 499">
                <a:extLst>
                  <a:ext uri="{FF2B5EF4-FFF2-40B4-BE49-F238E27FC236}">
                    <a16:creationId xmlns:a16="http://schemas.microsoft.com/office/drawing/2014/main" id="{0B2A86C3-23D6-7D3B-27E0-0925AED70DD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041404" y="3086097"/>
                <a:ext cx="173520" cy="17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01" name="Ink 500">
                <a:extLst>
                  <a:ext uri="{FF2B5EF4-FFF2-40B4-BE49-F238E27FC236}">
                    <a16:creationId xmlns:a16="http://schemas.microsoft.com/office/drawing/2014/main" id="{E823D778-8C95-7640-E0CA-AA56F15F0F6B}"/>
                  </a:ext>
                </a:extLst>
              </p14:cNvPr>
              <p14:cNvContentPartPr/>
              <p14:nvPr/>
            </p14:nvContentPartPr>
            <p14:xfrm>
              <a:off x="8225724" y="3081777"/>
              <a:ext cx="124920" cy="145080"/>
            </p14:xfrm>
          </p:contentPart>
        </mc:Choice>
        <mc:Fallback xmlns="">
          <p:pic>
            <p:nvPicPr>
              <p:cNvPr id="501" name="Ink 500">
                <a:extLst>
                  <a:ext uri="{FF2B5EF4-FFF2-40B4-BE49-F238E27FC236}">
                    <a16:creationId xmlns:a16="http://schemas.microsoft.com/office/drawing/2014/main" id="{E823D778-8C95-7640-E0CA-AA56F15F0F6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207724" y="3063777"/>
                <a:ext cx="160560" cy="1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02" name="Ink 501">
                <a:extLst>
                  <a:ext uri="{FF2B5EF4-FFF2-40B4-BE49-F238E27FC236}">
                    <a16:creationId xmlns:a16="http://schemas.microsoft.com/office/drawing/2014/main" id="{577F8335-601F-B71B-AA29-0D672374B416}"/>
                  </a:ext>
                </a:extLst>
              </p14:cNvPr>
              <p14:cNvContentPartPr/>
              <p14:nvPr/>
            </p14:nvContentPartPr>
            <p14:xfrm>
              <a:off x="8375844" y="3073497"/>
              <a:ext cx="95040" cy="142200"/>
            </p14:xfrm>
          </p:contentPart>
        </mc:Choice>
        <mc:Fallback xmlns="">
          <p:pic>
            <p:nvPicPr>
              <p:cNvPr id="502" name="Ink 501">
                <a:extLst>
                  <a:ext uri="{FF2B5EF4-FFF2-40B4-BE49-F238E27FC236}">
                    <a16:creationId xmlns:a16="http://schemas.microsoft.com/office/drawing/2014/main" id="{577F8335-601F-B71B-AA29-0D672374B41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357844" y="3055497"/>
                <a:ext cx="13068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03" name="Ink 502">
                <a:extLst>
                  <a:ext uri="{FF2B5EF4-FFF2-40B4-BE49-F238E27FC236}">
                    <a16:creationId xmlns:a16="http://schemas.microsoft.com/office/drawing/2014/main" id="{41D029F0-6F02-F6AE-211B-C2ADB84FECAD}"/>
                  </a:ext>
                </a:extLst>
              </p14:cNvPr>
              <p14:cNvContentPartPr/>
              <p14:nvPr/>
            </p14:nvContentPartPr>
            <p14:xfrm>
              <a:off x="8499324" y="3101217"/>
              <a:ext cx="128880" cy="141840"/>
            </p14:xfrm>
          </p:contentPart>
        </mc:Choice>
        <mc:Fallback xmlns="">
          <p:pic>
            <p:nvPicPr>
              <p:cNvPr id="503" name="Ink 502">
                <a:extLst>
                  <a:ext uri="{FF2B5EF4-FFF2-40B4-BE49-F238E27FC236}">
                    <a16:creationId xmlns:a16="http://schemas.microsoft.com/office/drawing/2014/main" id="{41D029F0-6F02-F6AE-211B-C2ADB84FECA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481324" y="3083217"/>
                <a:ext cx="164520" cy="17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04" name="Ink 503">
                <a:extLst>
                  <a:ext uri="{FF2B5EF4-FFF2-40B4-BE49-F238E27FC236}">
                    <a16:creationId xmlns:a16="http://schemas.microsoft.com/office/drawing/2014/main" id="{BE914BEF-2C2D-4849-9669-F21CE8C4EF07}"/>
                  </a:ext>
                </a:extLst>
              </p14:cNvPr>
              <p14:cNvContentPartPr/>
              <p14:nvPr/>
            </p14:nvContentPartPr>
            <p14:xfrm>
              <a:off x="8707404" y="2993937"/>
              <a:ext cx="26640" cy="280080"/>
            </p14:xfrm>
          </p:contentPart>
        </mc:Choice>
        <mc:Fallback xmlns="">
          <p:pic>
            <p:nvPicPr>
              <p:cNvPr id="504" name="Ink 503">
                <a:extLst>
                  <a:ext uri="{FF2B5EF4-FFF2-40B4-BE49-F238E27FC236}">
                    <a16:creationId xmlns:a16="http://schemas.microsoft.com/office/drawing/2014/main" id="{BE914BEF-2C2D-4849-9669-F21CE8C4EF0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689404" y="2975937"/>
                <a:ext cx="62280" cy="315720"/>
              </a:xfrm>
              <a:prstGeom prst="rect">
                <a:avLst/>
              </a:prstGeom>
            </p:spPr>
          </p:pic>
        </mc:Fallback>
      </mc:AlternateContent>
      <p:grpSp>
        <p:nvGrpSpPr>
          <p:cNvPr id="529" name="Group 528">
            <a:extLst>
              <a:ext uri="{FF2B5EF4-FFF2-40B4-BE49-F238E27FC236}">
                <a16:creationId xmlns:a16="http://schemas.microsoft.com/office/drawing/2014/main" id="{F51A3A6C-582B-AC26-9104-868567C00569}"/>
              </a:ext>
            </a:extLst>
          </p:cNvPr>
          <p:cNvGrpSpPr/>
          <p:nvPr/>
        </p:nvGrpSpPr>
        <p:grpSpPr>
          <a:xfrm>
            <a:off x="9058607" y="2901781"/>
            <a:ext cx="292320" cy="439560"/>
            <a:chOff x="8912316" y="2761044"/>
            <a:chExt cx="292320" cy="439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30" name="Ink 529">
                  <a:extLst>
                    <a:ext uri="{FF2B5EF4-FFF2-40B4-BE49-F238E27FC236}">
                      <a16:creationId xmlns:a16="http://schemas.microsoft.com/office/drawing/2014/main" id="{EF285218-B41D-557B-B361-9F050D3C95A7}"/>
                    </a:ext>
                  </a:extLst>
                </p14:cNvPr>
                <p14:cNvContentPartPr/>
                <p14:nvPr/>
              </p14:nvContentPartPr>
              <p14:xfrm>
                <a:off x="8912316" y="2761044"/>
                <a:ext cx="156240" cy="333720"/>
              </p14:xfrm>
            </p:contentPart>
          </mc:Choice>
          <mc:Fallback xmlns="">
            <p:pic>
              <p:nvPicPr>
                <p:cNvPr id="530" name="Ink 529">
                  <a:extLst>
                    <a:ext uri="{FF2B5EF4-FFF2-40B4-BE49-F238E27FC236}">
                      <a16:creationId xmlns:a16="http://schemas.microsoft.com/office/drawing/2014/main" id="{EF285218-B41D-557B-B361-9F050D3C95A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8894274" y="2743044"/>
                  <a:ext cx="191962" cy="36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531" name="Ink 530">
                  <a:extLst>
                    <a:ext uri="{FF2B5EF4-FFF2-40B4-BE49-F238E27FC236}">
                      <a16:creationId xmlns:a16="http://schemas.microsoft.com/office/drawing/2014/main" id="{9B1C0B62-497C-A3AE-7B06-45063A223AA7}"/>
                    </a:ext>
                  </a:extLst>
                </p14:cNvPr>
                <p14:cNvContentPartPr/>
                <p14:nvPr/>
              </p14:nvContentPartPr>
              <p14:xfrm>
                <a:off x="9148836" y="3060924"/>
                <a:ext cx="55800" cy="139680"/>
              </p14:xfrm>
            </p:contentPart>
          </mc:Choice>
          <mc:Fallback xmlns="">
            <p:pic>
              <p:nvPicPr>
                <p:cNvPr id="531" name="Ink 530">
                  <a:extLst>
                    <a:ext uri="{FF2B5EF4-FFF2-40B4-BE49-F238E27FC236}">
                      <a16:creationId xmlns:a16="http://schemas.microsoft.com/office/drawing/2014/main" id="{9B1C0B62-497C-A3AE-7B06-45063A223AA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9130951" y="3042924"/>
                  <a:ext cx="91212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532" name="Ink 531">
                  <a:extLst>
                    <a:ext uri="{FF2B5EF4-FFF2-40B4-BE49-F238E27FC236}">
                      <a16:creationId xmlns:a16="http://schemas.microsoft.com/office/drawing/2014/main" id="{CE7C87CF-74F6-745A-3B21-CB01C99F168F}"/>
                    </a:ext>
                  </a:extLst>
                </p14:cNvPr>
                <p14:cNvContentPartPr/>
                <p14:nvPr/>
              </p14:nvContentPartPr>
              <p14:xfrm>
                <a:off x="9182676" y="2910084"/>
                <a:ext cx="360" cy="360"/>
              </p14:xfrm>
            </p:contentPart>
          </mc:Choice>
          <mc:Fallback xmlns="">
            <p:pic>
              <p:nvPicPr>
                <p:cNvPr id="532" name="Ink 531">
                  <a:extLst>
                    <a:ext uri="{FF2B5EF4-FFF2-40B4-BE49-F238E27FC236}">
                      <a16:creationId xmlns:a16="http://schemas.microsoft.com/office/drawing/2014/main" id="{CE7C87CF-74F6-745A-3B21-CB01C99F168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164676" y="289208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55" name="Picture 554">
            <a:extLst>
              <a:ext uri="{FF2B5EF4-FFF2-40B4-BE49-F238E27FC236}">
                <a16:creationId xmlns:a16="http://schemas.microsoft.com/office/drawing/2014/main" id="{40C67FDD-9D1B-DDB9-6E8A-98AA4F582826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099961" y="1789281"/>
            <a:ext cx="1365622" cy="45114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565" name="Ink 564">
                <a:extLst>
                  <a:ext uri="{FF2B5EF4-FFF2-40B4-BE49-F238E27FC236}">
                    <a16:creationId xmlns:a16="http://schemas.microsoft.com/office/drawing/2014/main" id="{450114C4-6078-D26B-96BE-3D99BEC6047D}"/>
                  </a:ext>
                </a:extLst>
              </p14:cNvPr>
              <p14:cNvContentPartPr/>
              <p14:nvPr/>
            </p14:nvContentPartPr>
            <p14:xfrm>
              <a:off x="2377200" y="3911271"/>
              <a:ext cx="360" cy="360"/>
            </p14:xfrm>
          </p:contentPart>
        </mc:Choice>
        <mc:Fallback xmlns="">
          <p:pic>
            <p:nvPicPr>
              <p:cNvPr id="565" name="Ink 564">
                <a:extLst>
                  <a:ext uri="{FF2B5EF4-FFF2-40B4-BE49-F238E27FC236}">
                    <a16:creationId xmlns:a16="http://schemas.microsoft.com/office/drawing/2014/main" id="{450114C4-6078-D26B-96BE-3D99BEC6047D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372880" y="3906951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5A36D8B-7286-29AE-EE15-2577E55EC137}"/>
              </a:ext>
            </a:extLst>
          </p:cNvPr>
          <p:cNvSpPr/>
          <p:nvPr/>
        </p:nvSpPr>
        <p:spPr>
          <a:xfrm>
            <a:off x="8059404" y="1790756"/>
            <a:ext cx="1518293" cy="499555"/>
          </a:xfrm>
          <a:prstGeom prst="roundRect">
            <a:avLst/>
          </a:prstGeom>
          <a:noFill/>
          <a:ln w="28575">
            <a:solidFill>
              <a:srgbClr val="007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80" name="Rectangle: Rounded Corners 579">
            <a:extLst>
              <a:ext uri="{FF2B5EF4-FFF2-40B4-BE49-F238E27FC236}">
                <a16:creationId xmlns:a16="http://schemas.microsoft.com/office/drawing/2014/main" id="{D1F6F6A1-E2E9-7FB7-30E5-D41ACD14628D}"/>
              </a:ext>
            </a:extLst>
          </p:cNvPr>
          <p:cNvSpPr/>
          <p:nvPr/>
        </p:nvSpPr>
        <p:spPr>
          <a:xfrm>
            <a:off x="7665972" y="2883000"/>
            <a:ext cx="1786812" cy="508361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88" name="Picture 2" descr="Mr. Burns - Wikipedia">
            <a:extLst>
              <a:ext uri="{FF2B5EF4-FFF2-40B4-BE49-F238E27FC236}">
                <a16:creationId xmlns:a16="http://schemas.microsoft.com/office/drawing/2014/main" id="{7D45100B-9731-659E-6637-F63A91E23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93996" y="4151945"/>
            <a:ext cx="1808191" cy="287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Speech Bubble: Oval 88">
            <a:extLst>
              <a:ext uri="{FF2B5EF4-FFF2-40B4-BE49-F238E27FC236}">
                <a16:creationId xmlns:a16="http://schemas.microsoft.com/office/drawing/2014/main" id="{2D164D81-2613-43F6-1091-8553B0C9D49C}"/>
              </a:ext>
            </a:extLst>
          </p:cNvPr>
          <p:cNvSpPr/>
          <p:nvPr/>
        </p:nvSpPr>
        <p:spPr>
          <a:xfrm>
            <a:off x="810646" y="2842868"/>
            <a:ext cx="4060854" cy="1096986"/>
          </a:xfrm>
          <a:prstGeom prst="wedgeEllipseCallout">
            <a:avLst>
              <a:gd name="adj1" fmla="val -28815"/>
              <a:gd name="adj2" fmla="val 7460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It looks like someone could gain more by lying about his bid…</a:t>
            </a:r>
          </a:p>
        </p:txBody>
      </p:sp>
      <p:sp>
        <p:nvSpPr>
          <p:cNvPr id="91" name="Speech Bubble: Oval 90">
            <a:extLst>
              <a:ext uri="{FF2B5EF4-FFF2-40B4-BE49-F238E27FC236}">
                <a16:creationId xmlns:a16="http://schemas.microsoft.com/office/drawing/2014/main" id="{3571FDE1-2215-B606-5DA0-813CEEB833AE}"/>
              </a:ext>
            </a:extLst>
          </p:cNvPr>
          <p:cNvSpPr/>
          <p:nvPr/>
        </p:nvSpPr>
        <p:spPr>
          <a:xfrm>
            <a:off x="8720724" y="3403322"/>
            <a:ext cx="2048561" cy="852150"/>
          </a:xfrm>
          <a:prstGeom prst="wedgeEllipseCallout">
            <a:avLst>
              <a:gd name="adj1" fmla="val 60545"/>
              <a:gd name="adj2" fmla="val 45216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Unless mechanisms are truthful!</a:t>
            </a:r>
          </a:p>
        </p:txBody>
      </p:sp>
      <p:pic>
        <p:nvPicPr>
          <p:cNvPr id="90" name="Picture 89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F7286312-C6B5-FC1C-961F-69B1E0AD4D8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2056" y="3226615"/>
            <a:ext cx="3631385" cy="3631385"/>
          </a:xfrm>
          <a:prstGeom prst="rect">
            <a:avLst/>
          </a:prstGeom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id="{7267556F-9DD8-326D-8C35-A6D3BFA35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784" y="104764"/>
            <a:ext cx="2585111" cy="44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onfidential text rubber stamp Royalty Free Vector Image">
            <a:extLst>
              <a:ext uri="{FF2B5EF4-FFF2-40B4-BE49-F238E27FC236}">
                <a16:creationId xmlns:a16="http://schemas.microsoft.com/office/drawing/2014/main" id="{A6201870-DE19-6270-9865-CE68959B50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8718" b="69359" l="2100" r="96200">
                        <a14:foregroundMark x1="16400" y1="69103" x2="16400" y2="69103"/>
                        <a14:foregroundMark x1="9700" y1="59744" x2="9700" y2="59744"/>
                        <a14:foregroundMark x1="9700" y1="59744" x2="9700" y2="59744"/>
                        <a14:foregroundMark x1="18000" y1="57949" x2="18000" y2="57949"/>
                        <a14:foregroundMark x1="27500" y1="52308" x2="27500" y2="52308"/>
                        <a14:foregroundMark x1="35100" y1="50769" x2="35100" y2="50769"/>
                        <a14:foregroundMark x1="41400" y1="47692" x2="41400" y2="47692"/>
                        <a14:foregroundMark x1="44900" y1="48077" x2="44900" y2="48077"/>
                        <a14:foregroundMark x1="53700" y1="43462" x2="53700" y2="43462"/>
                        <a14:foregroundMark x1="59700" y1="40000" x2="59700" y2="40000"/>
                        <a14:foregroundMark x1="69700" y1="38462" x2="69700" y2="38462"/>
                        <a14:foregroundMark x1="69700" y1="38462" x2="69700" y2="38462"/>
                        <a14:foregroundMark x1="75000" y1="36795" x2="75000" y2="36795"/>
                        <a14:foregroundMark x1="68000" y1="35769" x2="68000" y2="35769"/>
                        <a14:foregroundMark x1="71700" y1="33846" x2="71700" y2="33846"/>
                        <a14:foregroundMark x1="65800" y1="36026" x2="65800" y2="36026"/>
                        <a14:foregroundMark x1="70900" y1="35128" x2="70900" y2="35128"/>
                        <a14:foregroundMark x1="71500" y1="35000" x2="71500" y2="35000"/>
                        <a14:foregroundMark x1="79400" y1="35385" x2="79400" y2="35385"/>
                        <a14:foregroundMark x1="86500" y1="31154" x2="86500" y2="31154"/>
                        <a14:foregroundMark x1="10600" y1="45385" x2="10600" y2="45385"/>
                        <a14:foregroundMark x1="54000" y1="30256" x2="54000" y2="30256"/>
                        <a14:foregroundMark x1="54000" y1="30256" x2="54000" y2="30256"/>
                        <a14:foregroundMark x1="96200" y1="24231" x2="96200" y2="24231"/>
                        <a14:foregroundMark x1="2100" y1="54615" x2="2100" y2="54615"/>
                        <a14:foregroundMark x1="29200" y1="48590" x2="29200" y2="48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387" b="24245"/>
          <a:stretch/>
        </p:blipFill>
        <p:spPr bwMode="auto">
          <a:xfrm rot="2499813">
            <a:off x="9033278" y="1361439"/>
            <a:ext cx="1365621" cy="92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Confidential text rubber stamp Royalty Free Vector Image">
            <a:extLst>
              <a:ext uri="{FF2B5EF4-FFF2-40B4-BE49-F238E27FC236}">
                <a16:creationId xmlns:a16="http://schemas.microsoft.com/office/drawing/2014/main" id="{180F2CB5-B385-3DFF-A0CB-CAD9EBC646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8718" b="69359" l="2100" r="96200">
                        <a14:foregroundMark x1="16400" y1="69103" x2="16400" y2="69103"/>
                        <a14:foregroundMark x1="9700" y1="59744" x2="9700" y2="59744"/>
                        <a14:foregroundMark x1="9700" y1="59744" x2="9700" y2="59744"/>
                        <a14:foregroundMark x1="18000" y1="57949" x2="18000" y2="57949"/>
                        <a14:foregroundMark x1="27500" y1="52308" x2="27500" y2="52308"/>
                        <a14:foregroundMark x1="35100" y1="50769" x2="35100" y2="50769"/>
                        <a14:foregroundMark x1="41400" y1="47692" x2="41400" y2="47692"/>
                        <a14:foregroundMark x1="44900" y1="48077" x2="44900" y2="48077"/>
                        <a14:foregroundMark x1="53700" y1="43462" x2="53700" y2="43462"/>
                        <a14:foregroundMark x1="59700" y1="40000" x2="59700" y2="40000"/>
                        <a14:foregroundMark x1="69700" y1="38462" x2="69700" y2="38462"/>
                        <a14:foregroundMark x1="69700" y1="38462" x2="69700" y2="38462"/>
                        <a14:foregroundMark x1="75000" y1="36795" x2="75000" y2="36795"/>
                        <a14:foregroundMark x1="68000" y1="35769" x2="68000" y2="35769"/>
                        <a14:foregroundMark x1="71700" y1="33846" x2="71700" y2="33846"/>
                        <a14:foregroundMark x1="65800" y1="36026" x2="65800" y2="36026"/>
                        <a14:foregroundMark x1="70900" y1="35128" x2="70900" y2="35128"/>
                        <a14:foregroundMark x1="71500" y1="35000" x2="71500" y2="35000"/>
                        <a14:foregroundMark x1="79400" y1="35385" x2="79400" y2="35385"/>
                        <a14:foregroundMark x1="86500" y1="31154" x2="86500" y2="31154"/>
                        <a14:foregroundMark x1="10600" y1="45385" x2="10600" y2="45385"/>
                        <a14:foregroundMark x1="54000" y1="30256" x2="54000" y2="30256"/>
                        <a14:foregroundMark x1="54000" y1="30256" x2="54000" y2="30256"/>
                        <a14:foregroundMark x1="96200" y1="24231" x2="96200" y2="24231"/>
                        <a14:foregroundMark x1="2100" y1="54615" x2="2100" y2="54615"/>
                        <a14:foregroundMark x1="29200" y1="48590" x2="29200" y2="48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387" b="24245"/>
          <a:stretch/>
        </p:blipFill>
        <p:spPr bwMode="auto">
          <a:xfrm rot="2499813">
            <a:off x="8650205" y="2328493"/>
            <a:ext cx="1365621" cy="92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9E5426-B8FC-D0E5-5095-956AFF9A6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95" y="651480"/>
            <a:ext cx="2686968" cy="44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AAEA18-6DE6-8F48-405F-AE1AF5D2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18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B0BAD1-24C9-7644-5312-1DA591EB321D}"/>
              </a:ext>
            </a:extLst>
          </p:cNvPr>
          <p:cNvPicPr>
            <a:picLocks noChangeAspect="1"/>
          </p:cNvPicPr>
          <p:nvPr/>
        </p:nvPicPr>
        <p:blipFill>
          <a:blip r:embed="rId38">
            <a:alphaModFix amt="35000"/>
          </a:blip>
          <a:stretch>
            <a:fillRect/>
          </a:stretch>
        </p:blipFill>
        <p:spPr>
          <a:xfrm>
            <a:off x="3383635" y="3901984"/>
            <a:ext cx="5529551" cy="25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36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279F8B0-96E8-474F-A26F-E0A29EB14622}"/>
              </a:ext>
            </a:extLst>
          </p:cNvPr>
          <p:cNvSpPr txBox="1"/>
          <p:nvPr/>
        </p:nvSpPr>
        <p:spPr>
          <a:xfrm>
            <a:off x="5694494" y="551698"/>
            <a:ext cx="3892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gency FB" panose="020B0503020202020204" pitchFamily="34" charset="0"/>
              </a:rPr>
              <a:t>  APPROXIMATION RATIO            TRUTHFULNESS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2D0370D-E377-4B19-9386-CA9CF9AA446A}"/>
                  </a:ext>
                </a:extLst>
              </p14:cNvPr>
              <p14:cNvContentPartPr/>
              <p14:nvPr/>
            </p14:nvContentPartPr>
            <p14:xfrm>
              <a:off x="12374352" y="-139536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2D0370D-E377-4B19-9386-CA9CF9AA446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56352" y="-157536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84" name="Picture 83" descr="Logo&#10;&#10;Description automatically generated">
            <a:extLst>
              <a:ext uri="{FF2B5EF4-FFF2-40B4-BE49-F238E27FC236}">
                <a16:creationId xmlns:a16="http://schemas.microsoft.com/office/drawing/2014/main" id="{CC796E7E-B71A-486C-BDD3-03DC5B7E9F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38955">
            <a:off x="-775840" y="1532644"/>
            <a:ext cx="3193772" cy="195112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0D59BC4-2DB5-42F8-81B8-7AD8C83E507F}"/>
              </a:ext>
            </a:extLst>
          </p:cNvPr>
          <p:cNvCxnSpPr/>
          <p:nvPr/>
        </p:nvCxnSpPr>
        <p:spPr>
          <a:xfrm>
            <a:off x="1783080" y="1792224"/>
            <a:ext cx="89143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9B43B01F-62DF-4789-8012-45D0B3502C44}"/>
              </a:ext>
            </a:extLst>
          </p:cNvPr>
          <p:cNvCxnSpPr/>
          <p:nvPr/>
        </p:nvCxnSpPr>
        <p:spPr>
          <a:xfrm>
            <a:off x="1789176" y="2374392"/>
            <a:ext cx="89143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964AA8E3-2FED-4935-93C2-CD52F2844ED3}"/>
              </a:ext>
            </a:extLst>
          </p:cNvPr>
          <p:cNvCxnSpPr/>
          <p:nvPr/>
        </p:nvCxnSpPr>
        <p:spPr>
          <a:xfrm>
            <a:off x="1822041" y="3063240"/>
            <a:ext cx="89143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FEFB4371-D155-4A42-A651-770FE1EBAA08}"/>
              </a:ext>
            </a:extLst>
          </p:cNvPr>
          <p:cNvCxnSpPr/>
          <p:nvPr/>
        </p:nvCxnSpPr>
        <p:spPr>
          <a:xfrm>
            <a:off x="1809849" y="3636264"/>
            <a:ext cx="89143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5534ED7-FF21-42BB-80D5-C8EBC74D5FB6}"/>
              </a:ext>
            </a:extLst>
          </p:cNvPr>
          <p:cNvCxnSpPr>
            <a:cxnSpLocks/>
          </p:cNvCxnSpPr>
          <p:nvPr/>
        </p:nvCxnSpPr>
        <p:spPr>
          <a:xfrm flipH="1">
            <a:off x="7962425" y="551698"/>
            <a:ext cx="17669" cy="51293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EAE142C7-79AE-47C7-8C4D-BFE695443AB8}"/>
              </a:ext>
            </a:extLst>
          </p:cNvPr>
          <p:cNvCxnSpPr>
            <a:cxnSpLocks/>
          </p:cNvCxnSpPr>
          <p:nvPr/>
        </p:nvCxnSpPr>
        <p:spPr>
          <a:xfrm>
            <a:off x="5531063" y="951421"/>
            <a:ext cx="5123643" cy="424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76F91B71-29DA-4826-90B4-047D728111A0}"/>
              </a:ext>
            </a:extLst>
          </p:cNvPr>
          <p:cNvCxnSpPr>
            <a:cxnSpLocks/>
          </p:cNvCxnSpPr>
          <p:nvPr/>
        </p:nvCxnSpPr>
        <p:spPr>
          <a:xfrm>
            <a:off x="4267200" y="4414520"/>
            <a:ext cx="64997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FAE2DA-6F9C-4C7D-7F1C-2E4307CA2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128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38D2D-D5F9-4176-8335-EFB6F0C3A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4133" y="2789348"/>
            <a:ext cx="5433154" cy="901794"/>
          </a:xfrm>
          <a:solidFill>
            <a:srgbClr val="FF0000"/>
          </a:solidFill>
          <a:ln>
            <a:solidFill>
              <a:srgbClr val="FFFF00"/>
            </a:solidFill>
          </a:ln>
        </p:spPr>
        <p:txBody>
          <a:bodyPr>
            <a:noAutofit/>
          </a:bodyPr>
          <a:lstStyle/>
          <a:p>
            <a:r>
              <a:rPr lang="en-GB" sz="2700" dirty="0">
                <a:solidFill>
                  <a:srgbClr val="FFFF00"/>
                </a:solidFill>
                <a:effectLst/>
                <a:latin typeface="Agency FB" panose="020B0503020202020204" pitchFamily="34" charset="0"/>
              </a:rPr>
              <a:t>On Improved Interval Cover Mechanisms </a:t>
            </a:r>
            <a:br>
              <a:rPr lang="en-GB" sz="2700" dirty="0">
                <a:solidFill>
                  <a:srgbClr val="FFFF00"/>
                </a:solidFill>
                <a:effectLst/>
                <a:latin typeface="Agency FB" panose="020B0503020202020204" pitchFamily="34" charset="0"/>
              </a:rPr>
            </a:br>
            <a:r>
              <a:rPr lang="en-GB" sz="2700" dirty="0">
                <a:solidFill>
                  <a:srgbClr val="FFFF00"/>
                </a:solidFill>
                <a:effectLst/>
                <a:latin typeface="Agency FB" panose="020B0503020202020204" pitchFamily="34" charset="0"/>
              </a:rPr>
              <a:t>for Crowdsourcing Markets</a:t>
            </a:r>
            <a:endParaRPr lang="en-US" sz="2700" dirty="0">
              <a:solidFill>
                <a:srgbClr val="FFFF00"/>
              </a:solidFill>
              <a:effectLst/>
              <a:latin typeface="Agency FB" panose="020B0503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D1D588-7B9C-498F-84AD-29D8950803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693" y="3795917"/>
            <a:ext cx="9440034" cy="368895"/>
          </a:xfrm>
        </p:spPr>
        <p:txBody>
          <a:bodyPr>
            <a:noAutofit/>
          </a:bodyPr>
          <a:lstStyle/>
          <a:p>
            <a:r>
              <a:rPr lang="en-US" sz="1600" dirty="0"/>
              <a:t>E. Markakis, </a:t>
            </a:r>
            <a:r>
              <a:rPr lang="en-US" sz="1600" u="sng" dirty="0"/>
              <a:t>G. Papasotiropoulos</a:t>
            </a:r>
            <a:r>
              <a:rPr lang="en-US" sz="1600" dirty="0"/>
              <a:t>, A. </a:t>
            </a:r>
            <a:r>
              <a:rPr lang="en-US" sz="1600" dirty="0" err="1"/>
              <a:t>Tsikiridis</a:t>
            </a:r>
            <a:endParaRPr lang="en-US" sz="1600" dirty="0"/>
          </a:p>
          <a:p>
            <a:r>
              <a:rPr lang="en-US" sz="1200" i="1" dirty="0">
                <a:latin typeface="+mj-lt"/>
              </a:rPr>
              <a:t>Athens University of Economics and Business</a:t>
            </a:r>
          </a:p>
          <a:p>
            <a:endParaRPr lang="en-US" sz="1500" dirty="0"/>
          </a:p>
          <a:p>
            <a:endParaRPr lang="en-US" sz="15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920CC8A-D495-5A7F-80AE-F28DE49CA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510" y="4521404"/>
            <a:ext cx="926980" cy="25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5892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279F8B0-96E8-474F-A26F-E0A29EB14622}"/>
              </a:ext>
            </a:extLst>
          </p:cNvPr>
          <p:cNvSpPr txBox="1"/>
          <p:nvPr/>
        </p:nvSpPr>
        <p:spPr>
          <a:xfrm>
            <a:off x="5694494" y="551698"/>
            <a:ext cx="3892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gency FB" panose="020B0503020202020204" pitchFamily="34" charset="0"/>
              </a:rPr>
              <a:t>  APPROXIMATION RATIO            TRUTHFULNESS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2D0370D-E377-4B19-9386-CA9CF9AA446A}"/>
                  </a:ext>
                </a:extLst>
              </p14:cNvPr>
              <p14:cNvContentPartPr/>
              <p14:nvPr/>
            </p14:nvContentPartPr>
            <p14:xfrm>
              <a:off x="12374352" y="-139536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2D0370D-E377-4B19-9386-CA9CF9AA446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56352" y="-157536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84" name="Picture 83" descr="Logo&#10;&#10;Description automatically generated">
            <a:extLst>
              <a:ext uri="{FF2B5EF4-FFF2-40B4-BE49-F238E27FC236}">
                <a16:creationId xmlns:a16="http://schemas.microsoft.com/office/drawing/2014/main" id="{CC796E7E-B71A-486C-BDD3-03DC5B7E9F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38955">
            <a:off x="-775840" y="1532644"/>
            <a:ext cx="3193772" cy="1951122"/>
          </a:xfrm>
          <a:prstGeom prst="rect">
            <a:avLst/>
          </a:prstGeom>
        </p:spPr>
      </p:pic>
      <p:sp>
        <p:nvSpPr>
          <p:cNvPr id="166" name="TextBox 165">
            <a:extLst>
              <a:ext uri="{FF2B5EF4-FFF2-40B4-BE49-F238E27FC236}">
                <a16:creationId xmlns:a16="http://schemas.microsoft.com/office/drawing/2014/main" id="{A4887C72-3365-4866-9B56-03B76F68038E}"/>
              </a:ext>
            </a:extLst>
          </p:cNvPr>
          <p:cNvSpPr txBox="1"/>
          <p:nvPr/>
        </p:nvSpPr>
        <p:spPr>
          <a:xfrm>
            <a:off x="1783080" y="1277424"/>
            <a:ext cx="3003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Dayama</a:t>
            </a:r>
            <a:r>
              <a:rPr lang="en-US" dirty="0"/>
              <a:t> et al. AAMAS’15]</a:t>
            </a:r>
            <a:r>
              <a:rPr lang="el-GR" dirty="0"/>
              <a:t>: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0D59BC4-2DB5-42F8-81B8-7AD8C83E507F}"/>
              </a:ext>
            </a:extLst>
          </p:cNvPr>
          <p:cNvCxnSpPr/>
          <p:nvPr/>
        </p:nvCxnSpPr>
        <p:spPr>
          <a:xfrm>
            <a:off x="1783080" y="1792224"/>
            <a:ext cx="89143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9B43B01F-62DF-4789-8012-45D0B3502C44}"/>
              </a:ext>
            </a:extLst>
          </p:cNvPr>
          <p:cNvCxnSpPr/>
          <p:nvPr/>
        </p:nvCxnSpPr>
        <p:spPr>
          <a:xfrm>
            <a:off x="1789176" y="2374392"/>
            <a:ext cx="89143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964AA8E3-2FED-4935-93C2-CD52F2844ED3}"/>
              </a:ext>
            </a:extLst>
          </p:cNvPr>
          <p:cNvCxnSpPr/>
          <p:nvPr/>
        </p:nvCxnSpPr>
        <p:spPr>
          <a:xfrm>
            <a:off x="1822041" y="3063240"/>
            <a:ext cx="89143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FEFB4371-D155-4A42-A651-770FE1EBAA08}"/>
              </a:ext>
            </a:extLst>
          </p:cNvPr>
          <p:cNvCxnSpPr/>
          <p:nvPr/>
        </p:nvCxnSpPr>
        <p:spPr>
          <a:xfrm>
            <a:off x="1809849" y="3636264"/>
            <a:ext cx="89143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5534ED7-FF21-42BB-80D5-C8EBC74D5FB6}"/>
              </a:ext>
            </a:extLst>
          </p:cNvPr>
          <p:cNvCxnSpPr>
            <a:cxnSpLocks/>
          </p:cNvCxnSpPr>
          <p:nvPr/>
        </p:nvCxnSpPr>
        <p:spPr>
          <a:xfrm flipH="1">
            <a:off x="7962425" y="551698"/>
            <a:ext cx="17669" cy="51293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EAE142C7-79AE-47C7-8C4D-BFE695443AB8}"/>
              </a:ext>
            </a:extLst>
          </p:cNvPr>
          <p:cNvCxnSpPr>
            <a:cxnSpLocks/>
          </p:cNvCxnSpPr>
          <p:nvPr/>
        </p:nvCxnSpPr>
        <p:spPr>
          <a:xfrm>
            <a:off x="5531063" y="951421"/>
            <a:ext cx="5123643" cy="424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76F91B71-29DA-4826-90B4-047D728111A0}"/>
              </a:ext>
            </a:extLst>
          </p:cNvPr>
          <p:cNvCxnSpPr>
            <a:cxnSpLocks/>
          </p:cNvCxnSpPr>
          <p:nvPr/>
        </p:nvCxnSpPr>
        <p:spPr>
          <a:xfrm>
            <a:off x="4267200" y="4414520"/>
            <a:ext cx="64997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F7E7FAA5-D635-4D6E-963C-E05ACE7D69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463" y="676801"/>
            <a:ext cx="2472104" cy="139195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96DF8B-F79C-8C18-9434-297A18FDB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20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334C0C6-E51F-2EB9-EE54-E95E601CA2D1}"/>
                  </a:ext>
                </a:extLst>
              </p:cNvPr>
              <p:cNvSpPr txBox="1"/>
              <p:nvPr/>
            </p:nvSpPr>
            <p:spPr>
              <a:xfrm>
                <a:off x="5767598" y="1165794"/>
                <a:ext cx="1101199" cy="5041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en-US" sz="1600" i="1" dirty="0">
                  <a:latin typeface="Gabriola" panose="04040605051002020D02" pitchFamily="82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334C0C6-E51F-2EB9-EE54-E95E601CA2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7598" y="1165794"/>
                <a:ext cx="1101199" cy="5041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8C3B9D5-FC22-96D5-C90C-F2FEA7C5716F}"/>
                  </a:ext>
                </a:extLst>
              </p:cNvPr>
              <p:cNvSpPr txBox="1"/>
              <p:nvPr/>
            </p:nvSpPr>
            <p:spPr>
              <a:xfrm>
                <a:off x="7007697" y="1030187"/>
                <a:ext cx="968407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𝑚𝑎𝑦</m:t>
                      </m:r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𝑏𝑒</m:t>
                      </m:r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b="0" i="1" dirty="0">
                  <a:solidFill>
                    <a:srgbClr val="FFFF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𝑎𝑟𝑏𝑖𝑡𝑟𝑎𝑟𝑖𝑙𝑦</m:t>
                      </m:r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𝑏𝑎𝑑</m:t>
                      </m:r>
                    </m:oMath>
                  </m:oMathPara>
                </a14:m>
                <a:endParaRPr lang="en-US" sz="1050" b="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8C3B9D5-FC22-96D5-C90C-F2FEA7C57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7697" y="1030187"/>
                <a:ext cx="968407" cy="323165"/>
              </a:xfrm>
              <a:prstGeom prst="rect">
                <a:avLst/>
              </a:prstGeom>
              <a:blipFill>
                <a:blip r:embed="rId9"/>
                <a:stretch>
                  <a:fillRect l="-4430" r="-3165" b="-18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Connector: Curved 43">
            <a:extLst>
              <a:ext uri="{FF2B5EF4-FFF2-40B4-BE49-F238E27FC236}">
                <a16:creationId xmlns:a16="http://schemas.microsoft.com/office/drawing/2014/main" id="{148A6AE5-4F1E-963D-8850-5252670FD9BE}"/>
              </a:ext>
            </a:extLst>
          </p:cNvPr>
          <p:cNvCxnSpPr>
            <a:cxnSpLocks/>
          </p:cNvCxnSpPr>
          <p:nvPr/>
        </p:nvCxnSpPr>
        <p:spPr>
          <a:xfrm flipV="1">
            <a:off x="5671390" y="1100066"/>
            <a:ext cx="1447244" cy="262178"/>
          </a:xfrm>
          <a:prstGeom prst="curvedConnector3">
            <a:avLst>
              <a:gd name="adj1" fmla="val -24379"/>
            </a:avLst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829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279F8B0-96E8-474F-A26F-E0A29EB14622}"/>
              </a:ext>
            </a:extLst>
          </p:cNvPr>
          <p:cNvSpPr txBox="1"/>
          <p:nvPr/>
        </p:nvSpPr>
        <p:spPr>
          <a:xfrm>
            <a:off x="5694494" y="551698"/>
            <a:ext cx="3892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gency FB" panose="020B0503020202020204" pitchFamily="34" charset="0"/>
              </a:rPr>
              <a:t>  APPROXIMATION RATIO            TRUTHFULNESS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2D0370D-E377-4B19-9386-CA9CF9AA446A}"/>
                  </a:ext>
                </a:extLst>
              </p14:cNvPr>
              <p14:cNvContentPartPr/>
              <p14:nvPr/>
            </p14:nvContentPartPr>
            <p14:xfrm>
              <a:off x="12374352" y="-139536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2D0370D-E377-4B19-9386-CA9CF9AA446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56352" y="-157536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84" name="Picture 83" descr="Logo&#10;&#10;Description automatically generated">
            <a:extLst>
              <a:ext uri="{FF2B5EF4-FFF2-40B4-BE49-F238E27FC236}">
                <a16:creationId xmlns:a16="http://schemas.microsoft.com/office/drawing/2014/main" id="{CC796E7E-B71A-486C-BDD3-03DC5B7E9F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38955">
            <a:off x="-775840" y="1532644"/>
            <a:ext cx="3193772" cy="1951122"/>
          </a:xfrm>
          <a:prstGeom prst="rect">
            <a:avLst/>
          </a:prstGeom>
        </p:spPr>
      </p:pic>
      <p:sp>
        <p:nvSpPr>
          <p:cNvPr id="166" name="TextBox 165">
            <a:extLst>
              <a:ext uri="{FF2B5EF4-FFF2-40B4-BE49-F238E27FC236}">
                <a16:creationId xmlns:a16="http://schemas.microsoft.com/office/drawing/2014/main" id="{A4887C72-3365-4866-9B56-03B76F68038E}"/>
              </a:ext>
            </a:extLst>
          </p:cNvPr>
          <p:cNvSpPr txBox="1"/>
          <p:nvPr/>
        </p:nvSpPr>
        <p:spPr>
          <a:xfrm>
            <a:off x="1783080" y="1277424"/>
            <a:ext cx="3003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Dayama</a:t>
            </a:r>
            <a:r>
              <a:rPr lang="en-US" dirty="0"/>
              <a:t> et al. AAMAS’15]</a:t>
            </a:r>
            <a:r>
              <a:rPr lang="el-GR" dirty="0"/>
              <a:t>:</a:t>
            </a:r>
            <a:endParaRPr lang="en-US" dirty="0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CD007965-3717-4479-B0F9-9793A629082A}"/>
              </a:ext>
            </a:extLst>
          </p:cNvPr>
          <p:cNvSpPr txBox="1"/>
          <p:nvPr/>
        </p:nvSpPr>
        <p:spPr>
          <a:xfrm>
            <a:off x="1787604" y="1895572"/>
            <a:ext cx="2989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[Chen et al. INFOCOM’19]</a:t>
            </a:r>
            <a:r>
              <a:rPr lang="el-GR" dirty="0"/>
              <a:t>: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0D59BC4-2DB5-42F8-81B8-7AD8C83E507F}"/>
              </a:ext>
            </a:extLst>
          </p:cNvPr>
          <p:cNvCxnSpPr/>
          <p:nvPr/>
        </p:nvCxnSpPr>
        <p:spPr>
          <a:xfrm>
            <a:off x="1783080" y="1792224"/>
            <a:ext cx="89143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9B43B01F-62DF-4789-8012-45D0B3502C44}"/>
              </a:ext>
            </a:extLst>
          </p:cNvPr>
          <p:cNvCxnSpPr/>
          <p:nvPr/>
        </p:nvCxnSpPr>
        <p:spPr>
          <a:xfrm>
            <a:off x="1789176" y="2374392"/>
            <a:ext cx="89143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964AA8E3-2FED-4935-93C2-CD52F2844ED3}"/>
              </a:ext>
            </a:extLst>
          </p:cNvPr>
          <p:cNvCxnSpPr/>
          <p:nvPr/>
        </p:nvCxnSpPr>
        <p:spPr>
          <a:xfrm>
            <a:off x="1822041" y="3063240"/>
            <a:ext cx="89143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FEFB4371-D155-4A42-A651-770FE1EBAA08}"/>
              </a:ext>
            </a:extLst>
          </p:cNvPr>
          <p:cNvCxnSpPr/>
          <p:nvPr/>
        </p:nvCxnSpPr>
        <p:spPr>
          <a:xfrm>
            <a:off x="1809849" y="3636264"/>
            <a:ext cx="89143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5534ED7-FF21-42BB-80D5-C8EBC74D5FB6}"/>
              </a:ext>
            </a:extLst>
          </p:cNvPr>
          <p:cNvCxnSpPr>
            <a:cxnSpLocks/>
          </p:cNvCxnSpPr>
          <p:nvPr/>
        </p:nvCxnSpPr>
        <p:spPr>
          <a:xfrm flipH="1">
            <a:off x="7962425" y="551698"/>
            <a:ext cx="17669" cy="51293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EAE142C7-79AE-47C7-8C4D-BFE695443AB8}"/>
              </a:ext>
            </a:extLst>
          </p:cNvPr>
          <p:cNvCxnSpPr>
            <a:cxnSpLocks/>
          </p:cNvCxnSpPr>
          <p:nvPr/>
        </p:nvCxnSpPr>
        <p:spPr>
          <a:xfrm>
            <a:off x="5531063" y="951421"/>
            <a:ext cx="5123643" cy="424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4EEE6429-9013-4CAB-A9B5-4025B5D6C2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463" y="676801"/>
            <a:ext cx="2472104" cy="1391950"/>
          </a:xfrm>
          <a:prstGeom prst="rect">
            <a:avLst/>
          </a:prstGeom>
        </p:spPr>
      </p:pic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76F91B71-29DA-4826-90B4-047D728111A0}"/>
              </a:ext>
            </a:extLst>
          </p:cNvPr>
          <p:cNvCxnSpPr>
            <a:cxnSpLocks/>
          </p:cNvCxnSpPr>
          <p:nvPr/>
        </p:nvCxnSpPr>
        <p:spPr>
          <a:xfrm>
            <a:off x="4267200" y="4414520"/>
            <a:ext cx="64997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354441D-80CA-420B-B1D5-17AABABFA98B}"/>
              </a:ext>
            </a:extLst>
          </p:cNvPr>
          <p:cNvSpPr txBox="1"/>
          <p:nvPr/>
        </p:nvSpPr>
        <p:spPr>
          <a:xfrm>
            <a:off x="6027910" y="1834916"/>
            <a:ext cx="1449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abriola" panose="04040605051002020D02" pitchFamily="82" charset="0"/>
              </a:rPr>
              <a:t>1 task: </a:t>
            </a:r>
            <a:r>
              <a:rPr lang="en-US" sz="2400" dirty="0">
                <a:latin typeface="Gabriola" panose="04040605051002020D02" pitchFamily="82" charset="0"/>
              </a:rPr>
              <a:t>FPTAS</a:t>
            </a:r>
          </a:p>
        </p:txBody>
      </p:sp>
      <p:pic>
        <p:nvPicPr>
          <p:cNvPr id="34" name="Picture 3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276BC168-7EC8-4456-A7DD-23D2DE404F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675" y="1400888"/>
            <a:ext cx="2472104" cy="1391950"/>
          </a:xfrm>
          <a:prstGeom prst="rect">
            <a:avLst/>
          </a:prstGeom>
        </p:spPr>
      </p:pic>
      <p:cxnSp>
        <p:nvCxnSpPr>
          <p:cNvPr id="6" name="Connector: Curved 5">
            <a:extLst>
              <a:ext uri="{FF2B5EF4-FFF2-40B4-BE49-F238E27FC236}">
                <a16:creationId xmlns:a16="http://schemas.microsoft.com/office/drawing/2014/main" id="{8147797A-8627-3C16-9604-C52108D64D17}"/>
              </a:ext>
            </a:extLst>
          </p:cNvPr>
          <p:cNvCxnSpPr>
            <a:cxnSpLocks/>
            <a:stCxn id="11" idx="1"/>
          </p:cNvCxnSpPr>
          <p:nvPr/>
        </p:nvCxnSpPr>
        <p:spPr>
          <a:xfrm rot="10800000" flipV="1">
            <a:off x="5694494" y="2065748"/>
            <a:ext cx="333416" cy="199155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E3704A9-2B8C-95A2-7775-7EC32263F49C}"/>
              </a:ext>
            </a:extLst>
          </p:cNvPr>
          <p:cNvSpPr txBox="1"/>
          <p:nvPr/>
        </p:nvSpPr>
        <p:spPr>
          <a:xfrm>
            <a:off x="4551076" y="2136256"/>
            <a:ext cx="12410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92D050"/>
                </a:solidFill>
              </a:rPr>
              <a:t>MIN-KNAPSACK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3325226-4004-E901-FD10-B50E8D54A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21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46D8DE4-A41E-7FDB-E6A2-B03E14EA1986}"/>
                  </a:ext>
                </a:extLst>
              </p:cNvPr>
              <p:cNvSpPr txBox="1"/>
              <p:nvPr/>
            </p:nvSpPr>
            <p:spPr>
              <a:xfrm>
                <a:off x="5767598" y="1165794"/>
                <a:ext cx="1101199" cy="5041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en-US" sz="1600" i="1" dirty="0">
                  <a:latin typeface="Gabriola" panose="04040605051002020D02" pitchFamily="82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46D8DE4-A41E-7FDB-E6A2-B03E14EA1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7598" y="1165794"/>
                <a:ext cx="1101199" cy="5041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3FEDFE-E137-10C8-833F-20B1B25CA736}"/>
                  </a:ext>
                </a:extLst>
              </p:cNvPr>
              <p:cNvSpPr txBox="1"/>
              <p:nvPr/>
            </p:nvSpPr>
            <p:spPr>
              <a:xfrm>
                <a:off x="7007697" y="1030187"/>
                <a:ext cx="968407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𝑚𝑎𝑦</m:t>
                      </m:r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𝑏𝑒</m:t>
                      </m:r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b="0" i="1" dirty="0">
                  <a:solidFill>
                    <a:srgbClr val="FFFF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𝑎𝑟𝑏𝑖𝑡𝑟𝑎𝑟𝑖𝑙𝑦</m:t>
                      </m:r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𝑏𝑎𝑑</m:t>
                      </m:r>
                    </m:oMath>
                  </m:oMathPara>
                </a14:m>
                <a:endParaRPr lang="en-US" sz="1050" b="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3FEDFE-E137-10C8-833F-20B1B25CA7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7697" y="1030187"/>
                <a:ext cx="968407" cy="323165"/>
              </a:xfrm>
              <a:prstGeom prst="rect">
                <a:avLst/>
              </a:prstGeom>
              <a:blipFill>
                <a:blip r:embed="rId9"/>
                <a:stretch>
                  <a:fillRect l="-4430" r="-3165" b="-18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9120A181-66C6-DF16-7BE5-D8529804C474}"/>
              </a:ext>
            </a:extLst>
          </p:cNvPr>
          <p:cNvCxnSpPr>
            <a:cxnSpLocks/>
          </p:cNvCxnSpPr>
          <p:nvPr/>
        </p:nvCxnSpPr>
        <p:spPr>
          <a:xfrm flipV="1">
            <a:off x="5671390" y="1100066"/>
            <a:ext cx="1447244" cy="262178"/>
          </a:xfrm>
          <a:prstGeom prst="curvedConnector3">
            <a:avLst>
              <a:gd name="adj1" fmla="val -24379"/>
            </a:avLst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61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279F8B0-96E8-474F-A26F-E0A29EB14622}"/>
              </a:ext>
            </a:extLst>
          </p:cNvPr>
          <p:cNvSpPr txBox="1"/>
          <p:nvPr/>
        </p:nvSpPr>
        <p:spPr>
          <a:xfrm>
            <a:off x="5694494" y="551698"/>
            <a:ext cx="3892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gency FB" panose="020B0503020202020204" pitchFamily="34" charset="0"/>
              </a:rPr>
              <a:t>  APPROXIMATION RATIO            TRUTHFULNESS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2D0370D-E377-4B19-9386-CA9CF9AA446A}"/>
                  </a:ext>
                </a:extLst>
              </p14:cNvPr>
              <p14:cNvContentPartPr/>
              <p14:nvPr/>
            </p14:nvContentPartPr>
            <p14:xfrm>
              <a:off x="12374352" y="-139536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2D0370D-E377-4B19-9386-CA9CF9AA446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56352" y="-157536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84" name="Picture 83" descr="Logo&#10;&#10;Description automatically generated">
            <a:extLst>
              <a:ext uri="{FF2B5EF4-FFF2-40B4-BE49-F238E27FC236}">
                <a16:creationId xmlns:a16="http://schemas.microsoft.com/office/drawing/2014/main" id="{CC796E7E-B71A-486C-BDD3-03DC5B7E9F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38955">
            <a:off x="-775840" y="1532644"/>
            <a:ext cx="3193772" cy="1951122"/>
          </a:xfrm>
          <a:prstGeom prst="rect">
            <a:avLst/>
          </a:prstGeom>
        </p:spPr>
      </p:pic>
      <p:sp>
        <p:nvSpPr>
          <p:cNvPr id="166" name="TextBox 165">
            <a:extLst>
              <a:ext uri="{FF2B5EF4-FFF2-40B4-BE49-F238E27FC236}">
                <a16:creationId xmlns:a16="http://schemas.microsoft.com/office/drawing/2014/main" id="{A4887C72-3365-4866-9B56-03B76F68038E}"/>
              </a:ext>
            </a:extLst>
          </p:cNvPr>
          <p:cNvSpPr txBox="1"/>
          <p:nvPr/>
        </p:nvSpPr>
        <p:spPr>
          <a:xfrm>
            <a:off x="1783080" y="1277424"/>
            <a:ext cx="3003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Dayama</a:t>
            </a:r>
            <a:r>
              <a:rPr lang="en-US" dirty="0"/>
              <a:t> et al. AAMAS’15]</a:t>
            </a:r>
            <a:r>
              <a:rPr lang="el-GR" dirty="0"/>
              <a:t>:</a:t>
            </a:r>
            <a:endParaRPr lang="en-US" dirty="0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CD007965-3717-4479-B0F9-9793A629082A}"/>
              </a:ext>
            </a:extLst>
          </p:cNvPr>
          <p:cNvSpPr txBox="1"/>
          <p:nvPr/>
        </p:nvSpPr>
        <p:spPr>
          <a:xfrm>
            <a:off x="1787604" y="1895572"/>
            <a:ext cx="2989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[Chen et al. INFOCOM’19]</a:t>
            </a:r>
            <a:r>
              <a:rPr lang="el-GR" dirty="0"/>
              <a:t>: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0D59BC4-2DB5-42F8-81B8-7AD8C83E507F}"/>
              </a:ext>
            </a:extLst>
          </p:cNvPr>
          <p:cNvCxnSpPr/>
          <p:nvPr/>
        </p:nvCxnSpPr>
        <p:spPr>
          <a:xfrm>
            <a:off x="1783080" y="1792224"/>
            <a:ext cx="89143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9B43B01F-62DF-4789-8012-45D0B3502C44}"/>
              </a:ext>
            </a:extLst>
          </p:cNvPr>
          <p:cNvCxnSpPr/>
          <p:nvPr/>
        </p:nvCxnSpPr>
        <p:spPr>
          <a:xfrm>
            <a:off x="1789176" y="2374392"/>
            <a:ext cx="89143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964AA8E3-2FED-4935-93C2-CD52F2844ED3}"/>
              </a:ext>
            </a:extLst>
          </p:cNvPr>
          <p:cNvCxnSpPr/>
          <p:nvPr/>
        </p:nvCxnSpPr>
        <p:spPr>
          <a:xfrm>
            <a:off x="1822041" y="3063240"/>
            <a:ext cx="89143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FEFB4371-D155-4A42-A651-770FE1EBAA08}"/>
              </a:ext>
            </a:extLst>
          </p:cNvPr>
          <p:cNvCxnSpPr/>
          <p:nvPr/>
        </p:nvCxnSpPr>
        <p:spPr>
          <a:xfrm>
            <a:off x="1809849" y="3636264"/>
            <a:ext cx="89143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5534ED7-FF21-42BB-80D5-C8EBC74D5FB6}"/>
              </a:ext>
            </a:extLst>
          </p:cNvPr>
          <p:cNvCxnSpPr>
            <a:cxnSpLocks/>
          </p:cNvCxnSpPr>
          <p:nvPr/>
        </p:nvCxnSpPr>
        <p:spPr>
          <a:xfrm flipH="1">
            <a:off x="7962425" y="551698"/>
            <a:ext cx="17669" cy="51293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EAE142C7-79AE-47C7-8C4D-BFE695443AB8}"/>
              </a:ext>
            </a:extLst>
          </p:cNvPr>
          <p:cNvCxnSpPr>
            <a:cxnSpLocks/>
          </p:cNvCxnSpPr>
          <p:nvPr/>
        </p:nvCxnSpPr>
        <p:spPr>
          <a:xfrm>
            <a:off x="5531063" y="951421"/>
            <a:ext cx="5123643" cy="424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4EEE6429-9013-4CAB-A9B5-4025B5D6C2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463" y="676801"/>
            <a:ext cx="2472104" cy="1391950"/>
          </a:xfrm>
          <a:prstGeom prst="rect">
            <a:avLst/>
          </a:prstGeom>
        </p:spPr>
      </p:pic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76F91B71-29DA-4826-90B4-047D728111A0}"/>
              </a:ext>
            </a:extLst>
          </p:cNvPr>
          <p:cNvCxnSpPr>
            <a:cxnSpLocks/>
          </p:cNvCxnSpPr>
          <p:nvPr/>
        </p:nvCxnSpPr>
        <p:spPr>
          <a:xfrm>
            <a:off x="4267200" y="4414520"/>
            <a:ext cx="64997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354441D-80CA-420B-B1D5-17AABABFA98B}"/>
              </a:ext>
            </a:extLst>
          </p:cNvPr>
          <p:cNvSpPr txBox="1"/>
          <p:nvPr/>
        </p:nvSpPr>
        <p:spPr>
          <a:xfrm>
            <a:off x="6027910" y="1834916"/>
            <a:ext cx="1449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abriola" panose="04040605051002020D02" pitchFamily="82" charset="0"/>
              </a:rPr>
              <a:t>1 task: </a:t>
            </a:r>
            <a:r>
              <a:rPr lang="en-US" sz="2400" dirty="0">
                <a:latin typeface="Gabriola" panose="04040605051002020D02" pitchFamily="82" charset="0"/>
              </a:rPr>
              <a:t>FPTAS</a:t>
            </a:r>
          </a:p>
        </p:txBody>
      </p:sp>
      <p:pic>
        <p:nvPicPr>
          <p:cNvPr id="34" name="Picture 3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276BC168-7EC8-4456-A7DD-23D2DE404F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675" y="1400888"/>
            <a:ext cx="2472104" cy="1391950"/>
          </a:xfrm>
          <a:prstGeom prst="rect">
            <a:avLst/>
          </a:prstGeom>
        </p:spPr>
      </p:pic>
      <p:pic>
        <p:nvPicPr>
          <p:cNvPr id="24" name="Picture 6" descr="STL file Suspicious dog - Wall keychain・3D printable model to download・Cults">
            <a:extLst>
              <a:ext uri="{FF2B5EF4-FFF2-40B4-BE49-F238E27FC236}">
                <a16:creationId xmlns:a16="http://schemas.microsoft.com/office/drawing/2014/main" id="{63957CA0-B0E5-B663-B3BD-E8A70C838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863" y="997715"/>
            <a:ext cx="1589017" cy="158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Speech Bubble: Oval 24">
            <a:extLst>
              <a:ext uri="{FF2B5EF4-FFF2-40B4-BE49-F238E27FC236}">
                <a16:creationId xmlns:a16="http://schemas.microsoft.com/office/drawing/2014/main" id="{9DB4A025-4DD2-1A16-7DF9-C4E04CE5B6EE}"/>
              </a:ext>
            </a:extLst>
          </p:cNvPr>
          <p:cNvSpPr/>
          <p:nvPr/>
        </p:nvSpPr>
        <p:spPr>
          <a:xfrm>
            <a:off x="10142596" y="147077"/>
            <a:ext cx="2049404" cy="724057"/>
          </a:xfrm>
          <a:prstGeom prst="wedgeEllipseCallout">
            <a:avLst>
              <a:gd name="adj1" fmla="val -16578"/>
              <a:gd name="adj2" fmla="val 69845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Are these mechanisms indeed truthful?</a:t>
            </a:r>
          </a:p>
        </p:txBody>
      </p:sp>
      <p:cxnSp>
        <p:nvCxnSpPr>
          <p:cNvPr id="2" name="Connector: Curved 1">
            <a:extLst>
              <a:ext uri="{FF2B5EF4-FFF2-40B4-BE49-F238E27FC236}">
                <a16:creationId xmlns:a16="http://schemas.microsoft.com/office/drawing/2014/main" id="{B97713FD-A3B4-791A-B92B-2504F8ABDDE2}"/>
              </a:ext>
            </a:extLst>
          </p:cNvPr>
          <p:cNvCxnSpPr>
            <a:cxnSpLocks/>
          </p:cNvCxnSpPr>
          <p:nvPr/>
        </p:nvCxnSpPr>
        <p:spPr>
          <a:xfrm rot="10800000" flipV="1">
            <a:off x="5694494" y="2065748"/>
            <a:ext cx="333416" cy="199155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5819547-86D3-63D1-DFEA-253862922852}"/>
              </a:ext>
            </a:extLst>
          </p:cNvPr>
          <p:cNvSpPr txBox="1"/>
          <p:nvPr/>
        </p:nvSpPr>
        <p:spPr>
          <a:xfrm>
            <a:off x="4551076" y="2136256"/>
            <a:ext cx="12410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92D050"/>
                </a:solidFill>
              </a:rPr>
              <a:t>MIN-KNAPSACK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F2B6D3B-61F8-EE30-AE6D-A47CC7DC0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22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E6FC6C-DAD1-3787-B4C2-9F4B487E82AD}"/>
                  </a:ext>
                </a:extLst>
              </p:cNvPr>
              <p:cNvSpPr txBox="1"/>
              <p:nvPr/>
            </p:nvSpPr>
            <p:spPr>
              <a:xfrm>
                <a:off x="5767598" y="1165794"/>
                <a:ext cx="1101199" cy="5041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en-US" sz="1600" i="1" dirty="0">
                  <a:latin typeface="Gabriola" panose="04040605051002020D02" pitchFamily="82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E6FC6C-DAD1-3787-B4C2-9F4B487E82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7598" y="1165794"/>
                <a:ext cx="1101199" cy="50411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501BB7F-37B4-2E5E-AEFC-2F17F9D30074}"/>
                  </a:ext>
                </a:extLst>
              </p:cNvPr>
              <p:cNvSpPr txBox="1"/>
              <p:nvPr/>
            </p:nvSpPr>
            <p:spPr>
              <a:xfrm>
                <a:off x="7007697" y="1030187"/>
                <a:ext cx="968407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𝑚𝑎𝑦</m:t>
                      </m:r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𝑏𝑒</m:t>
                      </m:r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b="0" i="1" dirty="0">
                  <a:solidFill>
                    <a:srgbClr val="FFFF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𝑎𝑟𝑏𝑖𝑡𝑟𝑎𝑟𝑖𝑙𝑦</m:t>
                      </m:r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𝑏𝑎𝑑</m:t>
                      </m:r>
                    </m:oMath>
                  </m:oMathPara>
                </a14:m>
                <a:endParaRPr lang="en-US" sz="1050" b="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501BB7F-37B4-2E5E-AEFC-2F17F9D300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7697" y="1030187"/>
                <a:ext cx="968407" cy="323165"/>
              </a:xfrm>
              <a:prstGeom prst="rect">
                <a:avLst/>
              </a:prstGeom>
              <a:blipFill>
                <a:blip r:embed="rId11"/>
                <a:stretch>
                  <a:fillRect l="-4430" r="-3165" b="-18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79887AC7-4066-07AC-37FB-3C37CA9C1A04}"/>
              </a:ext>
            </a:extLst>
          </p:cNvPr>
          <p:cNvCxnSpPr>
            <a:cxnSpLocks/>
          </p:cNvCxnSpPr>
          <p:nvPr/>
        </p:nvCxnSpPr>
        <p:spPr>
          <a:xfrm flipV="1">
            <a:off x="5671390" y="1100066"/>
            <a:ext cx="1447244" cy="262178"/>
          </a:xfrm>
          <a:prstGeom prst="curvedConnector3">
            <a:avLst>
              <a:gd name="adj1" fmla="val -24379"/>
            </a:avLst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517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279F8B0-96E8-474F-A26F-E0A29EB14622}"/>
              </a:ext>
            </a:extLst>
          </p:cNvPr>
          <p:cNvSpPr txBox="1"/>
          <p:nvPr/>
        </p:nvSpPr>
        <p:spPr>
          <a:xfrm>
            <a:off x="5694494" y="551698"/>
            <a:ext cx="3892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gency FB" panose="020B0503020202020204" pitchFamily="34" charset="0"/>
              </a:rPr>
              <a:t>  APPROXIMATION RATIO            TRUTHFULNESS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2D0370D-E377-4B19-9386-CA9CF9AA446A}"/>
                  </a:ext>
                </a:extLst>
              </p14:cNvPr>
              <p14:cNvContentPartPr/>
              <p14:nvPr/>
            </p14:nvContentPartPr>
            <p14:xfrm>
              <a:off x="12374352" y="-139536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2D0370D-E377-4B19-9386-CA9CF9AA446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56352" y="-157536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84" name="Picture 83" descr="Logo&#10;&#10;Description automatically generated">
            <a:extLst>
              <a:ext uri="{FF2B5EF4-FFF2-40B4-BE49-F238E27FC236}">
                <a16:creationId xmlns:a16="http://schemas.microsoft.com/office/drawing/2014/main" id="{CC796E7E-B71A-486C-BDD3-03DC5B7E9F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38955">
            <a:off x="-775840" y="1532644"/>
            <a:ext cx="3193772" cy="1951122"/>
          </a:xfrm>
          <a:prstGeom prst="rect">
            <a:avLst/>
          </a:prstGeom>
        </p:spPr>
      </p:pic>
      <p:sp>
        <p:nvSpPr>
          <p:cNvPr id="166" name="TextBox 165">
            <a:extLst>
              <a:ext uri="{FF2B5EF4-FFF2-40B4-BE49-F238E27FC236}">
                <a16:creationId xmlns:a16="http://schemas.microsoft.com/office/drawing/2014/main" id="{A4887C72-3365-4866-9B56-03B76F68038E}"/>
              </a:ext>
            </a:extLst>
          </p:cNvPr>
          <p:cNvSpPr txBox="1"/>
          <p:nvPr/>
        </p:nvSpPr>
        <p:spPr>
          <a:xfrm>
            <a:off x="1783080" y="1277424"/>
            <a:ext cx="3003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Dayama</a:t>
            </a:r>
            <a:r>
              <a:rPr lang="en-US" dirty="0"/>
              <a:t> et al. AAMAS’15]</a:t>
            </a:r>
            <a:r>
              <a:rPr lang="el-GR" dirty="0"/>
              <a:t>:</a:t>
            </a:r>
            <a:endParaRPr lang="en-US" dirty="0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CD007965-3717-4479-B0F9-9793A629082A}"/>
              </a:ext>
            </a:extLst>
          </p:cNvPr>
          <p:cNvSpPr txBox="1"/>
          <p:nvPr/>
        </p:nvSpPr>
        <p:spPr>
          <a:xfrm>
            <a:off x="1787604" y="1895572"/>
            <a:ext cx="2989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[Chen et al. INFOCOM’19]</a:t>
            </a:r>
            <a:r>
              <a:rPr lang="el-GR" dirty="0"/>
              <a:t>: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0D59BC4-2DB5-42F8-81B8-7AD8C83E507F}"/>
              </a:ext>
            </a:extLst>
          </p:cNvPr>
          <p:cNvCxnSpPr/>
          <p:nvPr/>
        </p:nvCxnSpPr>
        <p:spPr>
          <a:xfrm>
            <a:off x="1783080" y="1792224"/>
            <a:ext cx="89143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9B43B01F-62DF-4789-8012-45D0B3502C44}"/>
              </a:ext>
            </a:extLst>
          </p:cNvPr>
          <p:cNvCxnSpPr/>
          <p:nvPr/>
        </p:nvCxnSpPr>
        <p:spPr>
          <a:xfrm>
            <a:off x="1789176" y="2374392"/>
            <a:ext cx="89143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964AA8E3-2FED-4935-93C2-CD52F2844ED3}"/>
              </a:ext>
            </a:extLst>
          </p:cNvPr>
          <p:cNvCxnSpPr/>
          <p:nvPr/>
        </p:nvCxnSpPr>
        <p:spPr>
          <a:xfrm>
            <a:off x="1822041" y="3063240"/>
            <a:ext cx="89143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FEFB4371-D155-4A42-A651-770FE1EBAA08}"/>
              </a:ext>
            </a:extLst>
          </p:cNvPr>
          <p:cNvCxnSpPr/>
          <p:nvPr/>
        </p:nvCxnSpPr>
        <p:spPr>
          <a:xfrm>
            <a:off x="1809849" y="3636264"/>
            <a:ext cx="89143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5534ED7-FF21-42BB-80D5-C8EBC74D5FB6}"/>
              </a:ext>
            </a:extLst>
          </p:cNvPr>
          <p:cNvCxnSpPr>
            <a:cxnSpLocks/>
          </p:cNvCxnSpPr>
          <p:nvPr/>
        </p:nvCxnSpPr>
        <p:spPr>
          <a:xfrm flipH="1">
            <a:off x="7962425" y="551698"/>
            <a:ext cx="17669" cy="51293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EAE142C7-79AE-47C7-8C4D-BFE695443AB8}"/>
              </a:ext>
            </a:extLst>
          </p:cNvPr>
          <p:cNvCxnSpPr>
            <a:cxnSpLocks/>
          </p:cNvCxnSpPr>
          <p:nvPr/>
        </p:nvCxnSpPr>
        <p:spPr>
          <a:xfrm>
            <a:off x="5531063" y="951421"/>
            <a:ext cx="5123643" cy="424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4EEE6429-9013-4CAB-A9B5-4025B5D6C2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463" y="676801"/>
            <a:ext cx="2472104" cy="1391950"/>
          </a:xfrm>
          <a:prstGeom prst="rect">
            <a:avLst/>
          </a:prstGeom>
        </p:spPr>
      </p:pic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76F91B71-29DA-4826-90B4-047D728111A0}"/>
              </a:ext>
            </a:extLst>
          </p:cNvPr>
          <p:cNvCxnSpPr>
            <a:cxnSpLocks/>
          </p:cNvCxnSpPr>
          <p:nvPr/>
        </p:nvCxnSpPr>
        <p:spPr>
          <a:xfrm>
            <a:off x="4267200" y="4414520"/>
            <a:ext cx="64997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354441D-80CA-420B-B1D5-17AABABFA98B}"/>
              </a:ext>
            </a:extLst>
          </p:cNvPr>
          <p:cNvSpPr txBox="1"/>
          <p:nvPr/>
        </p:nvSpPr>
        <p:spPr>
          <a:xfrm>
            <a:off x="6027910" y="1834916"/>
            <a:ext cx="1449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abriola" panose="04040605051002020D02" pitchFamily="82" charset="0"/>
              </a:rPr>
              <a:t>1 task: </a:t>
            </a:r>
            <a:r>
              <a:rPr lang="en-US" sz="2400" dirty="0">
                <a:latin typeface="Gabriola" panose="04040605051002020D02" pitchFamily="82" charset="0"/>
              </a:rPr>
              <a:t>FPTAS</a:t>
            </a:r>
          </a:p>
        </p:txBody>
      </p:sp>
      <p:pic>
        <p:nvPicPr>
          <p:cNvPr id="34" name="Picture 3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276BC168-7EC8-4456-A7DD-23D2DE404F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675" y="1400888"/>
            <a:ext cx="2472104" cy="1391950"/>
          </a:xfrm>
          <a:prstGeom prst="rect">
            <a:avLst/>
          </a:prstGeom>
        </p:spPr>
      </p:pic>
      <p:pic>
        <p:nvPicPr>
          <p:cNvPr id="18" name="Picture 1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62021912-0B15-85F4-D6E2-9D3EBF21BB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031" y="1176931"/>
            <a:ext cx="3326769" cy="187318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A582584-69AF-470D-9D17-8E9293972E5B}"/>
              </a:ext>
            </a:extLst>
          </p:cNvPr>
          <p:cNvCxnSpPr/>
          <p:nvPr/>
        </p:nvCxnSpPr>
        <p:spPr>
          <a:xfrm>
            <a:off x="8658813" y="2062060"/>
            <a:ext cx="97971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D8BF70-A4D2-2C2B-EEE7-5C2734EFD32C}"/>
              </a:ext>
            </a:extLst>
          </p:cNvPr>
          <p:cNvCxnSpPr/>
          <p:nvPr/>
        </p:nvCxnSpPr>
        <p:spPr>
          <a:xfrm>
            <a:off x="8745899" y="2121153"/>
            <a:ext cx="97971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ctor: Curved 1">
            <a:extLst>
              <a:ext uri="{FF2B5EF4-FFF2-40B4-BE49-F238E27FC236}">
                <a16:creationId xmlns:a16="http://schemas.microsoft.com/office/drawing/2014/main" id="{5760BD32-8AC0-3E17-3394-5DE734E34DB5}"/>
              </a:ext>
            </a:extLst>
          </p:cNvPr>
          <p:cNvCxnSpPr>
            <a:cxnSpLocks/>
          </p:cNvCxnSpPr>
          <p:nvPr/>
        </p:nvCxnSpPr>
        <p:spPr>
          <a:xfrm rot="10800000" flipV="1">
            <a:off x="5694494" y="2065748"/>
            <a:ext cx="333416" cy="199155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F6E9DB3-F61B-11FB-BD7E-6E42CD7A266A}"/>
              </a:ext>
            </a:extLst>
          </p:cNvPr>
          <p:cNvSpPr txBox="1"/>
          <p:nvPr/>
        </p:nvSpPr>
        <p:spPr>
          <a:xfrm>
            <a:off x="4551076" y="2136256"/>
            <a:ext cx="12410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92D050"/>
                </a:solidFill>
              </a:rPr>
              <a:t>MIN-KNAPSACK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2F3AEB4-73FE-80B8-5E15-400114597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23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26D502C-E958-B97C-1FF2-D4BAE2F0A9F3}"/>
                  </a:ext>
                </a:extLst>
              </p:cNvPr>
              <p:cNvSpPr txBox="1"/>
              <p:nvPr/>
            </p:nvSpPr>
            <p:spPr>
              <a:xfrm>
                <a:off x="5767598" y="1165794"/>
                <a:ext cx="1101199" cy="5041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en-US" sz="1600" i="1" dirty="0">
                  <a:latin typeface="Gabriola" panose="04040605051002020D02" pitchFamily="82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26D502C-E958-B97C-1FF2-D4BAE2F0A9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7598" y="1165794"/>
                <a:ext cx="1101199" cy="50411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EB44C83-F209-A6D6-2E46-3E0FD2DB6D50}"/>
                  </a:ext>
                </a:extLst>
              </p:cNvPr>
              <p:cNvSpPr txBox="1"/>
              <p:nvPr/>
            </p:nvSpPr>
            <p:spPr>
              <a:xfrm>
                <a:off x="7007697" y="1030187"/>
                <a:ext cx="968407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𝑚𝑎𝑦</m:t>
                      </m:r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𝑏𝑒</m:t>
                      </m:r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b="0" i="1" dirty="0">
                  <a:solidFill>
                    <a:srgbClr val="FFFF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𝑎𝑟𝑏𝑖𝑡𝑟𝑎𝑟𝑖𝑙𝑦</m:t>
                      </m:r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𝑏𝑎𝑑</m:t>
                      </m:r>
                    </m:oMath>
                  </m:oMathPara>
                </a14:m>
                <a:endParaRPr lang="en-US" sz="1050" b="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EB44C83-F209-A6D6-2E46-3E0FD2DB6D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7697" y="1030187"/>
                <a:ext cx="968407" cy="323165"/>
              </a:xfrm>
              <a:prstGeom prst="rect">
                <a:avLst/>
              </a:prstGeom>
              <a:blipFill>
                <a:blip r:embed="rId10"/>
                <a:stretch>
                  <a:fillRect l="-4430" r="-3165" b="-18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77FDA1AE-C2FA-A145-60C4-2F7ACA0FE2E8}"/>
              </a:ext>
            </a:extLst>
          </p:cNvPr>
          <p:cNvCxnSpPr>
            <a:cxnSpLocks/>
          </p:cNvCxnSpPr>
          <p:nvPr/>
        </p:nvCxnSpPr>
        <p:spPr>
          <a:xfrm flipV="1">
            <a:off x="5671390" y="1100066"/>
            <a:ext cx="1447244" cy="262178"/>
          </a:xfrm>
          <a:prstGeom prst="curvedConnector3">
            <a:avLst>
              <a:gd name="adj1" fmla="val -24379"/>
            </a:avLst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027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9880893B-94D1-DF43-DB6C-3EC03A3D2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031" y="1176931"/>
            <a:ext cx="3326769" cy="18731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79F8B0-96E8-474F-A26F-E0A29EB14622}"/>
              </a:ext>
            </a:extLst>
          </p:cNvPr>
          <p:cNvSpPr txBox="1"/>
          <p:nvPr/>
        </p:nvSpPr>
        <p:spPr>
          <a:xfrm>
            <a:off x="5694494" y="551698"/>
            <a:ext cx="3892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gency FB" panose="020B0503020202020204" pitchFamily="34" charset="0"/>
              </a:rPr>
              <a:t>  APPROXIMATION RATIO            TRUTHFULNESS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2D0370D-E377-4B19-9386-CA9CF9AA446A}"/>
                  </a:ext>
                </a:extLst>
              </p14:cNvPr>
              <p14:cNvContentPartPr/>
              <p14:nvPr/>
            </p14:nvContentPartPr>
            <p14:xfrm>
              <a:off x="12374352" y="-139536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2D0370D-E377-4B19-9386-CA9CF9AA446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56352" y="-157536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84" name="Picture 83" descr="Logo&#10;&#10;Description automatically generated">
            <a:extLst>
              <a:ext uri="{FF2B5EF4-FFF2-40B4-BE49-F238E27FC236}">
                <a16:creationId xmlns:a16="http://schemas.microsoft.com/office/drawing/2014/main" id="{CC796E7E-B71A-486C-BDD3-03DC5B7E9F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38955">
            <a:off x="-775840" y="1532644"/>
            <a:ext cx="3193772" cy="1951122"/>
          </a:xfrm>
          <a:prstGeom prst="rect">
            <a:avLst/>
          </a:prstGeom>
        </p:spPr>
      </p:pic>
      <p:sp>
        <p:nvSpPr>
          <p:cNvPr id="166" name="TextBox 165">
            <a:extLst>
              <a:ext uri="{FF2B5EF4-FFF2-40B4-BE49-F238E27FC236}">
                <a16:creationId xmlns:a16="http://schemas.microsoft.com/office/drawing/2014/main" id="{A4887C72-3365-4866-9B56-03B76F68038E}"/>
              </a:ext>
            </a:extLst>
          </p:cNvPr>
          <p:cNvSpPr txBox="1"/>
          <p:nvPr/>
        </p:nvSpPr>
        <p:spPr>
          <a:xfrm>
            <a:off x="1783080" y="1277424"/>
            <a:ext cx="3003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Dayama</a:t>
            </a:r>
            <a:r>
              <a:rPr lang="en-US" dirty="0"/>
              <a:t> et al. AAMAS’15]</a:t>
            </a:r>
            <a:r>
              <a:rPr lang="el-GR" dirty="0"/>
              <a:t>:</a:t>
            </a:r>
            <a:endParaRPr lang="en-US" dirty="0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CD007965-3717-4479-B0F9-9793A629082A}"/>
              </a:ext>
            </a:extLst>
          </p:cNvPr>
          <p:cNvSpPr txBox="1"/>
          <p:nvPr/>
        </p:nvSpPr>
        <p:spPr>
          <a:xfrm>
            <a:off x="1787604" y="1895572"/>
            <a:ext cx="2989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[Chen et al. INFOCOM’19]</a:t>
            </a:r>
            <a:r>
              <a:rPr lang="el-GR" dirty="0"/>
              <a:t>:</a:t>
            </a:r>
            <a:endParaRPr lang="en-US" dirty="0"/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22468DC2-49F4-4767-BD83-F94528B4B137}"/>
              </a:ext>
            </a:extLst>
          </p:cNvPr>
          <p:cNvSpPr txBox="1"/>
          <p:nvPr/>
        </p:nvSpPr>
        <p:spPr>
          <a:xfrm>
            <a:off x="1689423" y="2506622"/>
            <a:ext cx="3162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Chakaravarthy</a:t>
            </a:r>
            <a:r>
              <a:rPr lang="en-US" dirty="0"/>
              <a:t> et al. ESA’11]</a:t>
            </a:r>
            <a:r>
              <a:rPr lang="el-GR" dirty="0"/>
              <a:t>:</a:t>
            </a:r>
            <a:endParaRPr lang="en-US" dirty="0"/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7055BB40-641D-4EC7-9E41-A6BC6F30E168}"/>
              </a:ext>
            </a:extLst>
          </p:cNvPr>
          <p:cNvSpPr txBox="1"/>
          <p:nvPr/>
        </p:nvSpPr>
        <p:spPr>
          <a:xfrm>
            <a:off x="1293977" y="3207875"/>
            <a:ext cx="4250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[Mondal. Asia-Pacific Journal of OR’18]</a:t>
            </a:r>
            <a:r>
              <a:rPr lang="el-GR" dirty="0"/>
              <a:t>: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0D59BC4-2DB5-42F8-81B8-7AD8C83E507F}"/>
              </a:ext>
            </a:extLst>
          </p:cNvPr>
          <p:cNvCxnSpPr/>
          <p:nvPr/>
        </p:nvCxnSpPr>
        <p:spPr>
          <a:xfrm>
            <a:off x="1783080" y="1792224"/>
            <a:ext cx="89143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9B43B01F-62DF-4789-8012-45D0B3502C44}"/>
              </a:ext>
            </a:extLst>
          </p:cNvPr>
          <p:cNvCxnSpPr/>
          <p:nvPr/>
        </p:nvCxnSpPr>
        <p:spPr>
          <a:xfrm>
            <a:off x="1789176" y="2374392"/>
            <a:ext cx="89143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964AA8E3-2FED-4935-93C2-CD52F2844ED3}"/>
              </a:ext>
            </a:extLst>
          </p:cNvPr>
          <p:cNvCxnSpPr/>
          <p:nvPr/>
        </p:nvCxnSpPr>
        <p:spPr>
          <a:xfrm>
            <a:off x="1822041" y="3063240"/>
            <a:ext cx="89143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FEFB4371-D155-4A42-A651-770FE1EBAA08}"/>
              </a:ext>
            </a:extLst>
          </p:cNvPr>
          <p:cNvCxnSpPr/>
          <p:nvPr/>
        </p:nvCxnSpPr>
        <p:spPr>
          <a:xfrm>
            <a:off x="1809849" y="3636264"/>
            <a:ext cx="89143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5534ED7-FF21-42BB-80D5-C8EBC74D5FB6}"/>
              </a:ext>
            </a:extLst>
          </p:cNvPr>
          <p:cNvCxnSpPr>
            <a:cxnSpLocks/>
          </p:cNvCxnSpPr>
          <p:nvPr/>
        </p:nvCxnSpPr>
        <p:spPr>
          <a:xfrm flipH="1">
            <a:off x="7962425" y="551698"/>
            <a:ext cx="17669" cy="51293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EAE142C7-79AE-47C7-8C4D-BFE695443AB8}"/>
              </a:ext>
            </a:extLst>
          </p:cNvPr>
          <p:cNvCxnSpPr>
            <a:cxnSpLocks/>
          </p:cNvCxnSpPr>
          <p:nvPr/>
        </p:nvCxnSpPr>
        <p:spPr>
          <a:xfrm>
            <a:off x="5531063" y="951421"/>
            <a:ext cx="5123643" cy="424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76F91B71-29DA-4826-90B4-047D728111A0}"/>
              </a:ext>
            </a:extLst>
          </p:cNvPr>
          <p:cNvCxnSpPr>
            <a:cxnSpLocks/>
          </p:cNvCxnSpPr>
          <p:nvPr/>
        </p:nvCxnSpPr>
        <p:spPr>
          <a:xfrm>
            <a:off x="4267200" y="4414520"/>
            <a:ext cx="64997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354441D-80CA-420B-B1D5-17AABABFA98B}"/>
              </a:ext>
            </a:extLst>
          </p:cNvPr>
          <p:cNvSpPr txBox="1"/>
          <p:nvPr/>
        </p:nvSpPr>
        <p:spPr>
          <a:xfrm>
            <a:off x="6027910" y="1834916"/>
            <a:ext cx="1449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abriola" panose="04040605051002020D02" pitchFamily="82" charset="0"/>
              </a:rPr>
              <a:t>1 task: </a:t>
            </a:r>
            <a:r>
              <a:rPr lang="en-US" sz="2400" dirty="0">
                <a:latin typeface="Gabriola" panose="04040605051002020D02" pitchFamily="82" charset="0"/>
              </a:rPr>
              <a:t>FPTAS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ECDA8D-8B9B-44DE-BA87-E626A5CC3582}"/>
              </a:ext>
            </a:extLst>
          </p:cNvPr>
          <p:cNvSpPr txBox="1"/>
          <p:nvPr/>
        </p:nvSpPr>
        <p:spPr>
          <a:xfrm>
            <a:off x="6598194" y="2404212"/>
            <a:ext cx="306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abriola" panose="04040605051002020D02" pitchFamily="82" charset="0"/>
              </a:rPr>
              <a:t>4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5BE88002-D584-4EEC-83ED-B7572FAC61C7}"/>
              </a:ext>
            </a:extLst>
          </p:cNvPr>
          <p:cNvSpPr txBox="1"/>
          <p:nvPr/>
        </p:nvSpPr>
        <p:spPr>
          <a:xfrm>
            <a:off x="6604920" y="3013945"/>
            <a:ext cx="285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abriola" panose="04040605051002020D02" pitchFamily="82" charset="0"/>
              </a:rPr>
              <a:t>3</a:t>
            </a:r>
          </a:p>
        </p:txBody>
      </p:sp>
      <p:pic>
        <p:nvPicPr>
          <p:cNvPr id="24" name="Picture 2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2433D11-FAF4-497D-A7B4-F4C5BBACB5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463" y="676801"/>
            <a:ext cx="2472104" cy="1391950"/>
          </a:xfrm>
          <a:prstGeom prst="rect">
            <a:avLst/>
          </a:prstGeom>
        </p:spPr>
      </p:pic>
      <p:pic>
        <p:nvPicPr>
          <p:cNvPr id="25" name="Picture 24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08097E5E-63BD-A85C-E3A5-9FF4129BE9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675" y="1400888"/>
            <a:ext cx="2472104" cy="139195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04AA12A-636D-6040-9188-ED7B48E1A478}"/>
              </a:ext>
            </a:extLst>
          </p:cNvPr>
          <p:cNvCxnSpPr/>
          <p:nvPr/>
        </p:nvCxnSpPr>
        <p:spPr>
          <a:xfrm>
            <a:off x="8658813" y="2062060"/>
            <a:ext cx="97971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D3BFDF3-7998-D446-EA47-650CC83502AE}"/>
              </a:ext>
            </a:extLst>
          </p:cNvPr>
          <p:cNvCxnSpPr/>
          <p:nvPr/>
        </p:nvCxnSpPr>
        <p:spPr>
          <a:xfrm>
            <a:off x="8745899" y="2121153"/>
            <a:ext cx="97971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4" descr="Questions and AnswersThe Simpsons Tapped Out AddictsAll Things The Simpsons  Tapped Out for the Tapped Out Addict in All of Us">
            <a:extLst>
              <a:ext uri="{FF2B5EF4-FFF2-40B4-BE49-F238E27FC236}">
                <a16:creationId xmlns:a16="http://schemas.microsoft.com/office/drawing/2014/main" id="{9EF1BF19-3853-1505-1949-5698143E3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00070" y="4885614"/>
            <a:ext cx="1389112" cy="197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Speech Bubble: Oval 33">
            <a:extLst>
              <a:ext uri="{FF2B5EF4-FFF2-40B4-BE49-F238E27FC236}">
                <a16:creationId xmlns:a16="http://schemas.microsoft.com/office/drawing/2014/main" id="{D4C04E1B-FE89-F7BA-3A5E-E0551A6A8D4E}"/>
              </a:ext>
            </a:extLst>
          </p:cNvPr>
          <p:cNvSpPr/>
          <p:nvPr/>
        </p:nvSpPr>
        <p:spPr>
          <a:xfrm>
            <a:off x="8465173" y="4475617"/>
            <a:ext cx="2807554" cy="846251"/>
          </a:xfrm>
          <a:prstGeom prst="wedgeEllipseCallout">
            <a:avLst>
              <a:gd name="adj1" fmla="val 47162"/>
              <a:gd name="adj2" fmla="val 58247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If any of these is truthful, </a:t>
            </a:r>
          </a:p>
          <a:p>
            <a:pPr algn="ctr"/>
            <a:r>
              <a:rPr lang="en-US" sz="17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then we are done!</a:t>
            </a:r>
          </a:p>
        </p:txBody>
      </p:sp>
      <p:cxnSp>
        <p:nvCxnSpPr>
          <p:cNvPr id="2" name="Connector: Curved 1">
            <a:extLst>
              <a:ext uri="{FF2B5EF4-FFF2-40B4-BE49-F238E27FC236}">
                <a16:creationId xmlns:a16="http://schemas.microsoft.com/office/drawing/2014/main" id="{F277B6D0-9367-1032-BE32-6EBF2ECC8CF3}"/>
              </a:ext>
            </a:extLst>
          </p:cNvPr>
          <p:cNvCxnSpPr>
            <a:cxnSpLocks/>
          </p:cNvCxnSpPr>
          <p:nvPr/>
        </p:nvCxnSpPr>
        <p:spPr>
          <a:xfrm rot="10800000" flipV="1">
            <a:off x="5694494" y="2065748"/>
            <a:ext cx="333416" cy="199155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57A0355-1409-6AD0-2B64-C098515662AF}"/>
              </a:ext>
            </a:extLst>
          </p:cNvPr>
          <p:cNvSpPr txBox="1"/>
          <p:nvPr/>
        </p:nvSpPr>
        <p:spPr>
          <a:xfrm>
            <a:off x="4551076" y="2136256"/>
            <a:ext cx="12410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92D050"/>
                </a:solidFill>
              </a:rPr>
              <a:t>MIN-KNAPSACK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39B446D-0E51-A4C5-DAD5-0729AD7FF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24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3DA4A85-89AD-5CEA-0ED8-21D159CF3C72}"/>
                  </a:ext>
                </a:extLst>
              </p:cNvPr>
              <p:cNvSpPr txBox="1"/>
              <p:nvPr/>
            </p:nvSpPr>
            <p:spPr>
              <a:xfrm>
                <a:off x="5767598" y="1165794"/>
                <a:ext cx="1101199" cy="5041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en-US" sz="1600" i="1" dirty="0">
                  <a:latin typeface="Gabriola" panose="04040605051002020D02" pitchFamily="82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3DA4A85-89AD-5CEA-0ED8-21D159CF3C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7598" y="1165794"/>
                <a:ext cx="1101199" cy="50411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0764B6D-9FC1-AF57-E8DA-A86A307C48FD}"/>
                  </a:ext>
                </a:extLst>
              </p:cNvPr>
              <p:cNvSpPr txBox="1"/>
              <p:nvPr/>
            </p:nvSpPr>
            <p:spPr>
              <a:xfrm>
                <a:off x="7007697" y="1030187"/>
                <a:ext cx="968407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𝑚𝑎𝑦</m:t>
                      </m:r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𝑏𝑒</m:t>
                      </m:r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b="0" i="1" dirty="0">
                  <a:solidFill>
                    <a:srgbClr val="FFFF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𝑎𝑟𝑏𝑖𝑡𝑟𝑎𝑟𝑖𝑙𝑦</m:t>
                      </m:r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𝑏𝑎𝑑</m:t>
                      </m:r>
                    </m:oMath>
                  </m:oMathPara>
                </a14:m>
                <a:endParaRPr lang="en-US" sz="1050" b="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0764B6D-9FC1-AF57-E8DA-A86A307C48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7697" y="1030187"/>
                <a:ext cx="968407" cy="323165"/>
              </a:xfrm>
              <a:prstGeom prst="rect">
                <a:avLst/>
              </a:prstGeom>
              <a:blipFill>
                <a:blip r:embed="rId10"/>
                <a:stretch>
                  <a:fillRect l="-4430" r="-3165" b="-18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9A98193D-5DA2-3B46-9E1F-CBD2F6757A15}"/>
              </a:ext>
            </a:extLst>
          </p:cNvPr>
          <p:cNvCxnSpPr>
            <a:cxnSpLocks/>
          </p:cNvCxnSpPr>
          <p:nvPr/>
        </p:nvCxnSpPr>
        <p:spPr>
          <a:xfrm flipV="1">
            <a:off x="5671390" y="1100066"/>
            <a:ext cx="1447244" cy="262178"/>
          </a:xfrm>
          <a:prstGeom prst="curvedConnector3">
            <a:avLst>
              <a:gd name="adj1" fmla="val -24379"/>
            </a:avLst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8932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icture 16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DEEC7FE4-466E-4FD7-9D6A-753A2DDA3F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222" y="1816384"/>
            <a:ext cx="3326769" cy="1873181"/>
          </a:xfrm>
          <a:prstGeom prst="rect">
            <a:avLst/>
          </a:prstGeom>
        </p:spPr>
      </p:pic>
      <p:pic>
        <p:nvPicPr>
          <p:cNvPr id="150" name="Picture 14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F592A64-264B-471D-BB1A-E66E52F8D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607" y="2467171"/>
            <a:ext cx="3326769" cy="18731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79F8B0-96E8-474F-A26F-E0A29EB14622}"/>
              </a:ext>
            </a:extLst>
          </p:cNvPr>
          <p:cNvSpPr txBox="1"/>
          <p:nvPr/>
        </p:nvSpPr>
        <p:spPr>
          <a:xfrm>
            <a:off x="5694494" y="551698"/>
            <a:ext cx="3892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gency FB" panose="020B0503020202020204" pitchFamily="34" charset="0"/>
              </a:rPr>
              <a:t>  APPROXIMATION RATIO            TRUTHFULNESS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2D0370D-E377-4B19-9386-CA9CF9AA446A}"/>
                  </a:ext>
                </a:extLst>
              </p14:cNvPr>
              <p14:cNvContentPartPr/>
              <p14:nvPr/>
            </p14:nvContentPartPr>
            <p14:xfrm>
              <a:off x="12374352" y="-139536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2D0370D-E377-4B19-9386-CA9CF9AA446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56352" y="-157536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84" name="Picture 83" descr="Logo&#10;&#10;Description automatically generated">
            <a:extLst>
              <a:ext uri="{FF2B5EF4-FFF2-40B4-BE49-F238E27FC236}">
                <a16:creationId xmlns:a16="http://schemas.microsoft.com/office/drawing/2014/main" id="{CC796E7E-B71A-486C-BDD3-03DC5B7E9F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38955">
            <a:off x="-775840" y="1532644"/>
            <a:ext cx="3193772" cy="1951122"/>
          </a:xfrm>
          <a:prstGeom prst="rect">
            <a:avLst/>
          </a:prstGeom>
        </p:spPr>
      </p:pic>
      <p:sp>
        <p:nvSpPr>
          <p:cNvPr id="166" name="TextBox 165">
            <a:extLst>
              <a:ext uri="{FF2B5EF4-FFF2-40B4-BE49-F238E27FC236}">
                <a16:creationId xmlns:a16="http://schemas.microsoft.com/office/drawing/2014/main" id="{A4887C72-3365-4866-9B56-03B76F68038E}"/>
              </a:ext>
            </a:extLst>
          </p:cNvPr>
          <p:cNvSpPr txBox="1"/>
          <p:nvPr/>
        </p:nvSpPr>
        <p:spPr>
          <a:xfrm>
            <a:off x="1783080" y="1277424"/>
            <a:ext cx="3003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Dayama</a:t>
            </a:r>
            <a:r>
              <a:rPr lang="en-US" dirty="0"/>
              <a:t> et al. AAMAS’15]</a:t>
            </a:r>
            <a:r>
              <a:rPr lang="el-GR" dirty="0"/>
              <a:t>:</a:t>
            </a:r>
            <a:endParaRPr lang="en-US" dirty="0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CD007965-3717-4479-B0F9-9793A629082A}"/>
              </a:ext>
            </a:extLst>
          </p:cNvPr>
          <p:cNvSpPr txBox="1"/>
          <p:nvPr/>
        </p:nvSpPr>
        <p:spPr>
          <a:xfrm>
            <a:off x="1787604" y="1895572"/>
            <a:ext cx="2989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[Chen et al. INFOCOM’19]</a:t>
            </a:r>
            <a:r>
              <a:rPr lang="el-GR" dirty="0"/>
              <a:t>:</a:t>
            </a:r>
            <a:endParaRPr lang="en-US" dirty="0"/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22468DC2-49F4-4767-BD83-F94528B4B137}"/>
              </a:ext>
            </a:extLst>
          </p:cNvPr>
          <p:cNvSpPr txBox="1"/>
          <p:nvPr/>
        </p:nvSpPr>
        <p:spPr>
          <a:xfrm>
            <a:off x="1689423" y="2506622"/>
            <a:ext cx="3162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Chakaravarthy</a:t>
            </a:r>
            <a:r>
              <a:rPr lang="en-US" dirty="0"/>
              <a:t> et al. ESA’11]</a:t>
            </a:r>
            <a:r>
              <a:rPr lang="el-GR" dirty="0"/>
              <a:t>:</a:t>
            </a:r>
            <a:endParaRPr lang="en-US" dirty="0"/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7055BB40-641D-4EC7-9E41-A6BC6F30E168}"/>
              </a:ext>
            </a:extLst>
          </p:cNvPr>
          <p:cNvSpPr txBox="1"/>
          <p:nvPr/>
        </p:nvSpPr>
        <p:spPr>
          <a:xfrm>
            <a:off x="1293977" y="3207875"/>
            <a:ext cx="4250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[Mondal. Asia-Pacific Journal of OR’18]</a:t>
            </a:r>
            <a:r>
              <a:rPr lang="el-GR" dirty="0"/>
              <a:t>: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0D59BC4-2DB5-42F8-81B8-7AD8C83E507F}"/>
              </a:ext>
            </a:extLst>
          </p:cNvPr>
          <p:cNvCxnSpPr/>
          <p:nvPr/>
        </p:nvCxnSpPr>
        <p:spPr>
          <a:xfrm>
            <a:off x="1783080" y="1792224"/>
            <a:ext cx="89143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9B43B01F-62DF-4789-8012-45D0B3502C44}"/>
              </a:ext>
            </a:extLst>
          </p:cNvPr>
          <p:cNvCxnSpPr/>
          <p:nvPr/>
        </p:nvCxnSpPr>
        <p:spPr>
          <a:xfrm>
            <a:off x="1789176" y="2374392"/>
            <a:ext cx="89143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964AA8E3-2FED-4935-93C2-CD52F2844ED3}"/>
              </a:ext>
            </a:extLst>
          </p:cNvPr>
          <p:cNvCxnSpPr/>
          <p:nvPr/>
        </p:nvCxnSpPr>
        <p:spPr>
          <a:xfrm>
            <a:off x="1822041" y="3063240"/>
            <a:ext cx="89143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FEFB4371-D155-4A42-A651-770FE1EBAA08}"/>
              </a:ext>
            </a:extLst>
          </p:cNvPr>
          <p:cNvCxnSpPr/>
          <p:nvPr/>
        </p:nvCxnSpPr>
        <p:spPr>
          <a:xfrm>
            <a:off x="1809849" y="3636264"/>
            <a:ext cx="89143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5534ED7-FF21-42BB-80D5-C8EBC74D5FB6}"/>
              </a:ext>
            </a:extLst>
          </p:cNvPr>
          <p:cNvCxnSpPr>
            <a:cxnSpLocks/>
          </p:cNvCxnSpPr>
          <p:nvPr/>
        </p:nvCxnSpPr>
        <p:spPr>
          <a:xfrm flipH="1">
            <a:off x="7962425" y="551698"/>
            <a:ext cx="17669" cy="51293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EAE142C7-79AE-47C7-8C4D-BFE695443AB8}"/>
              </a:ext>
            </a:extLst>
          </p:cNvPr>
          <p:cNvCxnSpPr>
            <a:cxnSpLocks/>
          </p:cNvCxnSpPr>
          <p:nvPr/>
        </p:nvCxnSpPr>
        <p:spPr>
          <a:xfrm>
            <a:off x="5531063" y="951421"/>
            <a:ext cx="5123643" cy="424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76F91B71-29DA-4826-90B4-047D728111A0}"/>
              </a:ext>
            </a:extLst>
          </p:cNvPr>
          <p:cNvCxnSpPr>
            <a:cxnSpLocks/>
          </p:cNvCxnSpPr>
          <p:nvPr/>
        </p:nvCxnSpPr>
        <p:spPr>
          <a:xfrm>
            <a:off x="4267200" y="4414520"/>
            <a:ext cx="64997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354441D-80CA-420B-B1D5-17AABABFA98B}"/>
              </a:ext>
            </a:extLst>
          </p:cNvPr>
          <p:cNvSpPr txBox="1"/>
          <p:nvPr/>
        </p:nvSpPr>
        <p:spPr>
          <a:xfrm>
            <a:off x="6027910" y="1834916"/>
            <a:ext cx="1449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abriola" panose="04040605051002020D02" pitchFamily="82" charset="0"/>
              </a:rPr>
              <a:t>1 task: </a:t>
            </a:r>
            <a:r>
              <a:rPr lang="en-US" sz="2400" dirty="0">
                <a:latin typeface="Gabriola" panose="04040605051002020D02" pitchFamily="82" charset="0"/>
              </a:rPr>
              <a:t>FPTAS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ECDA8D-8B9B-44DE-BA87-E626A5CC3582}"/>
              </a:ext>
            </a:extLst>
          </p:cNvPr>
          <p:cNvSpPr txBox="1"/>
          <p:nvPr/>
        </p:nvSpPr>
        <p:spPr>
          <a:xfrm>
            <a:off x="6598194" y="2404212"/>
            <a:ext cx="306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abriola" panose="04040605051002020D02" pitchFamily="82" charset="0"/>
              </a:rPr>
              <a:t>4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5BE88002-D584-4EEC-83ED-B7572FAC61C7}"/>
              </a:ext>
            </a:extLst>
          </p:cNvPr>
          <p:cNvSpPr txBox="1"/>
          <p:nvPr/>
        </p:nvSpPr>
        <p:spPr>
          <a:xfrm>
            <a:off x="6604920" y="3013945"/>
            <a:ext cx="285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abriola" panose="04040605051002020D02" pitchFamily="82" charset="0"/>
              </a:rPr>
              <a:t>3</a:t>
            </a:r>
          </a:p>
        </p:txBody>
      </p:sp>
      <p:pic>
        <p:nvPicPr>
          <p:cNvPr id="24" name="Picture 2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2433D11-FAF4-497D-A7B4-F4C5BBACB5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463" y="676801"/>
            <a:ext cx="2472104" cy="1391950"/>
          </a:xfrm>
          <a:prstGeom prst="rect">
            <a:avLst/>
          </a:prstGeom>
        </p:spPr>
      </p:pic>
      <p:pic>
        <p:nvPicPr>
          <p:cNvPr id="25" name="Picture 24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08097E5E-63BD-A85C-E3A5-9FF4129BE9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675" y="1400888"/>
            <a:ext cx="2472104" cy="1391950"/>
          </a:xfrm>
          <a:prstGeom prst="rect">
            <a:avLst/>
          </a:prstGeom>
        </p:spPr>
      </p:pic>
      <p:pic>
        <p:nvPicPr>
          <p:cNvPr id="26" name="Picture 2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9880893B-94D1-DF43-DB6C-3EC03A3D2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031" y="1176931"/>
            <a:ext cx="3326769" cy="1873181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04AA12A-636D-6040-9188-ED7B48E1A478}"/>
              </a:ext>
            </a:extLst>
          </p:cNvPr>
          <p:cNvCxnSpPr/>
          <p:nvPr/>
        </p:nvCxnSpPr>
        <p:spPr>
          <a:xfrm>
            <a:off x="8658813" y="2062060"/>
            <a:ext cx="97971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D3BFDF3-7998-D446-EA47-650CC83502AE}"/>
              </a:ext>
            </a:extLst>
          </p:cNvPr>
          <p:cNvCxnSpPr/>
          <p:nvPr/>
        </p:nvCxnSpPr>
        <p:spPr>
          <a:xfrm>
            <a:off x="8745899" y="2121153"/>
            <a:ext cx="97971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4" name="Picture 6" descr="Create meme &quot;Homer doh, Homer , Homer Simpson &quot; - Pictures -  Meme-arsenal.com">
            <a:extLst>
              <a:ext uri="{FF2B5EF4-FFF2-40B4-BE49-F238E27FC236}">
                <a16:creationId xmlns:a16="http://schemas.microsoft.com/office/drawing/2014/main" id="{90FE2B75-95AC-6EEA-6C21-21DB0B90F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82" b="97043" l="9167" r="90000">
                        <a14:foregroundMark x1="33705" y1="95926" x2="39271" y2="99261"/>
                        <a14:foregroundMark x1="39271" y1="99261" x2="53542" y2="98152"/>
                        <a14:foregroundMark x1="53542" y1="98152" x2="62083" y2="99076"/>
                        <a14:foregroundMark x1="62083" y1="99076" x2="80288" y2="96529"/>
                        <a14:foregroundMark x1="83047" y1="95670" x2="82945" y2="95421"/>
                        <a14:foregroundMark x1="67815" y1="64052" x2="65729" y2="63956"/>
                        <a14:foregroundMark x1="65729" y1="63956" x2="56354" y2="80037"/>
                        <a14:foregroundMark x1="56354" y1="80037" x2="48854" y2="80037"/>
                        <a14:foregroundMark x1="48854" y1="80037" x2="43229" y2="75970"/>
                        <a14:foregroundMark x1="45104" y1="75970" x2="42460" y2="78991"/>
                        <a14:foregroundMark x1="39269" y1="85164" x2="59479" y2="90943"/>
                        <a14:foregroundMark x1="59479" y1="90943" x2="73646" y2="82810"/>
                        <a14:foregroundMark x1="73646" y1="82810" x2="77071" y2="77789"/>
                        <a14:foregroundMark x1="70625" y1="69686" x2="52812" y2="78928"/>
                        <a14:foregroundMark x1="52812" y1="78928" x2="46771" y2="79482"/>
                        <a14:foregroundMark x1="46771" y1="79482" x2="43077" y2="77797"/>
                        <a14:foregroundMark x1="54271" y1="77079" x2="44792" y2="81885"/>
                        <a14:foregroundMark x1="44792" y1="81885" x2="55625" y2="93530"/>
                        <a14:foregroundMark x1="55625" y1="93530" x2="73542" y2="87246"/>
                        <a14:foregroundMark x1="73542" y1="87246" x2="78227" y2="80759"/>
                        <a14:foregroundMark x1="69373" y1="68014" x2="47292" y2="79852"/>
                        <a14:foregroundMark x1="47292" y1="79852" x2="47083" y2="80591"/>
                        <a14:foregroundMark x1="47083" y1="80591" x2="47083" y2="80591"/>
                        <a14:foregroundMark x1="65729" y1="70240" x2="58021" y2="75416"/>
                        <a14:foregroundMark x1="58021" y1="75416" x2="54063" y2="84658"/>
                        <a14:foregroundMark x1="54063" y1="84658" x2="78237" y2="80867"/>
                        <a14:foregroundMark x1="71478" y1="70686" x2="61771" y2="70425"/>
                        <a14:foregroundMark x1="61771" y1="70425" x2="61771" y2="70425"/>
                        <a14:foregroundMark x1="65521" y1="74861" x2="57604" y2="80222"/>
                        <a14:foregroundMark x1="57604" y1="80222" x2="67500" y2="81146"/>
                        <a14:foregroundMark x1="67500" y1="81146" x2="69583" y2="71904"/>
                        <a14:foregroundMark x1="69583" y1="71904" x2="62604" y2="72089"/>
                        <a14:foregroundMark x1="34275" y1="94824" x2="54271" y2="94824"/>
                        <a14:foregroundMark x1="54271" y1="94824" x2="62917" y2="99261"/>
                        <a14:foregroundMark x1="62917" y1="99261" x2="38333" y2="94640"/>
                        <a14:foregroundMark x1="38333" y1="94640" x2="42292" y2="97412"/>
                        <a14:foregroundMark x1="15660" y1="6386" x2="10625" y2="14787"/>
                        <a14:foregroundMark x1="12564" y1="19802" x2="15550" y2="27524"/>
                        <a14:foregroundMark x1="10625" y1="14787" x2="11018" y2="15803"/>
                        <a14:foregroundMark x1="29658" y1="33707" x2="30519" y2="33110"/>
                        <a14:foregroundMark x1="35820" y1="19250" x2="33229" y2="9057"/>
                        <a14:foregroundMark x1="33229" y1="9057" x2="22138" y2="3510"/>
                        <a14:foregroundMark x1="12053" y1="11131" x2="10773" y2="15950"/>
                        <a14:foregroundMark x1="19454" y1="5039" x2="16875" y2="13863"/>
                        <a14:foregroundMark x1="16875" y1="13863" x2="29271" y2="26802"/>
                        <a14:foregroundMark x1="29271" y1="26802" x2="23438" y2="9427"/>
                        <a14:foregroundMark x1="23438" y1="9427" x2="17917" y2="9242"/>
                        <a14:foregroundMark x1="22292" y1="5176" x2="19375" y2="16266"/>
                        <a14:foregroundMark x1="19375" y1="16266" x2="21882" y2="28021"/>
                        <a14:foregroundMark x1="24232" y1="29063" x2="30833" y2="26063"/>
                        <a14:foregroundMark x1="30833" y1="26063" x2="33333" y2="20333"/>
                        <a14:backgroundMark x1="15729" y1="29020" x2="24479" y2="32902"/>
                        <a14:backgroundMark x1="24479" y1="32902" x2="20417" y2="51017"/>
                        <a14:backgroundMark x1="14271" y1="29945" x2="31250" y2="46580"/>
                        <a14:backgroundMark x1="31250" y1="46580" x2="32292" y2="49168"/>
                        <a14:backgroundMark x1="24792" y1="34196" x2="31875" y2="39372"/>
                        <a14:backgroundMark x1="31875" y1="39372" x2="31979" y2="39556"/>
                        <a14:backgroundMark x1="31354" y1="34381" x2="34792" y2="25693"/>
                        <a14:backgroundMark x1="34792" y1="25693" x2="40000" y2="20148"/>
                        <a14:backgroundMark x1="40000" y1="20148" x2="40000" y2="20148"/>
                        <a14:backgroundMark x1="32500" y1="36044" x2="37292" y2="25878"/>
                        <a14:backgroundMark x1="37292" y1="25878" x2="33438" y2="35860"/>
                        <a14:backgroundMark x1="33438" y1="35860" x2="32813" y2="36599"/>
                        <a14:backgroundMark x1="33438" y1="34566" x2="41875" y2="13678"/>
                        <a14:backgroundMark x1="31042" y1="29390" x2="36250" y2="33641"/>
                        <a14:backgroundMark x1="36250" y1="33641" x2="30625" y2="30314"/>
                        <a14:backgroundMark x1="34375" y1="30314" x2="38125" y2="17006"/>
                        <a14:backgroundMark x1="38125" y1="17006" x2="37604" y2="30684"/>
                        <a14:backgroundMark x1="37604" y1="30684" x2="35625" y2="29760"/>
                        <a14:backgroundMark x1="11354" y1="26433" x2="10729" y2="15712"/>
                        <a14:backgroundMark x1="10729" y1="15712" x2="9792" y2="24954"/>
                        <a14:backgroundMark x1="9792" y1="24954" x2="11771" y2="27357"/>
                        <a14:backgroundMark x1="11563" y1="9427" x2="16250" y2="3142"/>
                        <a14:backgroundMark x1="16250" y1="3142" x2="23021" y2="739"/>
                        <a14:backgroundMark x1="23021" y1="739" x2="23021" y2="739"/>
                        <a14:backgroundMark x1="68750" y1="62477" x2="80104" y2="76895"/>
                        <a14:backgroundMark x1="80104" y1="76895" x2="81146" y2="87800"/>
                        <a14:backgroundMark x1="81146" y1="87800" x2="83438" y2="92237"/>
                        <a14:backgroundMark x1="80833" y1="80591" x2="80104" y2="64325"/>
                        <a14:backgroundMark x1="80104" y1="64325" x2="84063" y2="71165"/>
                        <a14:backgroundMark x1="84063" y1="71165" x2="82188" y2="81331"/>
                        <a14:backgroundMark x1="82188" y1="81331" x2="81146" y2="80037"/>
                        <a14:backgroundMark x1="82083" y1="67468" x2="81875" y2="67283"/>
                        <a14:backgroundMark x1="80729" y1="68762" x2="80000" y2="77819"/>
                        <a14:backgroundMark x1="42083" y1="73937" x2="29375" y2="98521"/>
                        <a14:backgroundMark x1="79479" y1="86506" x2="82604" y2="95749"/>
                        <a14:backgroundMark x1="82604" y1="95749" x2="82708" y2="97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584" y="5203466"/>
            <a:ext cx="2918584" cy="164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Connector: Curved 1">
            <a:extLst>
              <a:ext uri="{FF2B5EF4-FFF2-40B4-BE49-F238E27FC236}">
                <a16:creationId xmlns:a16="http://schemas.microsoft.com/office/drawing/2014/main" id="{21F486BD-6B8E-A154-D9CD-332DB1DCD977}"/>
              </a:ext>
            </a:extLst>
          </p:cNvPr>
          <p:cNvCxnSpPr>
            <a:cxnSpLocks/>
          </p:cNvCxnSpPr>
          <p:nvPr/>
        </p:nvCxnSpPr>
        <p:spPr>
          <a:xfrm rot="10800000" flipV="1">
            <a:off x="5694494" y="2065748"/>
            <a:ext cx="333416" cy="199155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8E676E9-51EB-804F-17E7-DD54C41BB868}"/>
              </a:ext>
            </a:extLst>
          </p:cNvPr>
          <p:cNvSpPr txBox="1"/>
          <p:nvPr/>
        </p:nvSpPr>
        <p:spPr>
          <a:xfrm>
            <a:off x="4551076" y="2136256"/>
            <a:ext cx="12410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92D050"/>
                </a:solidFill>
              </a:rPr>
              <a:t>MIN-KNAPSACK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4549E77-5E3D-2EF1-D424-632EF94ED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25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6DDC0EC-250F-BEE7-07D8-F8B2B7CDAE92}"/>
                  </a:ext>
                </a:extLst>
              </p:cNvPr>
              <p:cNvSpPr txBox="1"/>
              <p:nvPr/>
            </p:nvSpPr>
            <p:spPr>
              <a:xfrm>
                <a:off x="5767598" y="1165794"/>
                <a:ext cx="1101199" cy="5041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en-US" sz="1600" i="1" dirty="0">
                  <a:latin typeface="Gabriola" panose="04040605051002020D02" pitchFamily="82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6DDC0EC-250F-BEE7-07D8-F8B2B7CDAE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7598" y="1165794"/>
                <a:ext cx="1101199" cy="50411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99F2D30-C538-8897-4164-D7158BF79867}"/>
                  </a:ext>
                </a:extLst>
              </p:cNvPr>
              <p:cNvSpPr txBox="1"/>
              <p:nvPr/>
            </p:nvSpPr>
            <p:spPr>
              <a:xfrm>
                <a:off x="7007697" y="1030187"/>
                <a:ext cx="968407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𝑚𝑎𝑦</m:t>
                      </m:r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𝑏𝑒</m:t>
                      </m:r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b="0" i="1" dirty="0">
                  <a:solidFill>
                    <a:srgbClr val="FFFF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𝑎𝑟𝑏𝑖𝑡𝑟𝑎𝑟𝑖𝑙𝑦</m:t>
                      </m:r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𝑏𝑎𝑑</m:t>
                      </m:r>
                    </m:oMath>
                  </m:oMathPara>
                </a14:m>
                <a:endParaRPr lang="en-US" sz="1050" b="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99F2D30-C538-8897-4164-D7158BF798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7697" y="1030187"/>
                <a:ext cx="968407" cy="323165"/>
              </a:xfrm>
              <a:prstGeom prst="rect">
                <a:avLst/>
              </a:prstGeom>
              <a:blipFill>
                <a:blip r:embed="rId11"/>
                <a:stretch>
                  <a:fillRect l="-4430" r="-3165" b="-18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7CF8F8D9-BD32-8B86-EC52-0DAD7103AE13}"/>
              </a:ext>
            </a:extLst>
          </p:cNvPr>
          <p:cNvCxnSpPr>
            <a:cxnSpLocks/>
          </p:cNvCxnSpPr>
          <p:nvPr/>
        </p:nvCxnSpPr>
        <p:spPr>
          <a:xfrm flipV="1">
            <a:off x="5671390" y="1100066"/>
            <a:ext cx="1447244" cy="262178"/>
          </a:xfrm>
          <a:prstGeom prst="curvedConnector3">
            <a:avLst>
              <a:gd name="adj1" fmla="val -24379"/>
            </a:avLst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16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2D0370D-E377-4B19-9386-CA9CF9AA446A}"/>
                  </a:ext>
                </a:extLst>
              </p14:cNvPr>
              <p14:cNvContentPartPr/>
              <p14:nvPr/>
            </p14:nvContentPartPr>
            <p14:xfrm>
              <a:off x="12374352" y="-139536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2D0370D-E377-4B19-9386-CA9CF9AA446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56352" y="-157536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84" name="Picture 83" descr="Logo&#10;&#10;Description automatically generated">
            <a:extLst>
              <a:ext uri="{FF2B5EF4-FFF2-40B4-BE49-F238E27FC236}">
                <a16:creationId xmlns:a16="http://schemas.microsoft.com/office/drawing/2014/main" id="{CC796E7E-B71A-486C-BDD3-03DC5B7E9F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38955">
            <a:off x="-775840" y="1532644"/>
            <a:ext cx="3193772" cy="1951122"/>
          </a:xfrm>
          <a:prstGeom prst="rect">
            <a:avLst/>
          </a:prstGeom>
        </p:spPr>
      </p:pic>
      <p:pic>
        <p:nvPicPr>
          <p:cNvPr id="36" name="Picture 3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387B13E-F0ED-3112-3621-782779B489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031" y="1176931"/>
            <a:ext cx="3326769" cy="1873181"/>
          </a:xfrm>
          <a:prstGeom prst="rect">
            <a:avLst/>
          </a:prstGeom>
        </p:spPr>
      </p:pic>
      <p:pic>
        <p:nvPicPr>
          <p:cNvPr id="67" name="Picture 6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80D64747-1C85-B206-B7E9-C4A449B505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222" y="1816384"/>
            <a:ext cx="3326769" cy="1873181"/>
          </a:xfrm>
          <a:prstGeom prst="rect">
            <a:avLst/>
          </a:prstGeom>
        </p:spPr>
      </p:pic>
      <p:pic>
        <p:nvPicPr>
          <p:cNvPr id="68" name="Picture 6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758454C-FBB4-82CA-8F1A-C3E6E1371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607" y="2467171"/>
            <a:ext cx="3326769" cy="1873181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45702EEC-E2B7-7313-CD07-5396826E830C}"/>
              </a:ext>
            </a:extLst>
          </p:cNvPr>
          <p:cNvSpPr txBox="1"/>
          <p:nvPr/>
        </p:nvSpPr>
        <p:spPr>
          <a:xfrm>
            <a:off x="5694494" y="551698"/>
            <a:ext cx="3892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gency FB" panose="020B0503020202020204" pitchFamily="34" charset="0"/>
              </a:rPr>
              <a:t>  APPROXIMATION RATIO            TRUTHFULNESS</a:t>
            </a:r>
          </a:p>
        </p:txBody>
      </p:sp>
      <p:pic>
        <p:nvPicPr>
          <p:cNvPr id="70" name="Picture 69" descr="Logo&#10;&#10;Description automatically generated">
            <a:extLst>
              <a:ext uri="{FF2B5EF4-FFF2-40B4-BE49-F238E27FC236}">
                <a16:creationId xmlns:a16="http://schemas.microsoft.com/office/drawing/2014/main" id="{A99C0FA1-74BB-6582-5169-42385BEC9B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64" y="3251551"/>
            <a:ext cx="4019425" cy="2263190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8E784E1E-F5BC-0FCE-27FA-B757882C19FD}"/>
              </a:ext>
            </a:extLst>
          </p:cNvPr>
          <p:cNvSpPr txBox="1"/>
          <p:nvPr/>
        </p:nvSpPr>
        <p:spPr>
          <a:xfrm>
            <a:off x="1783080" y="1277424"/>
            <a:ext cx="3003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Dayama</a:t>
            </a:r>
            <a:r>
              <a:rPr lang="en-US" dirty="0"/>
              <a:t> et al. AAMAS’15]</a:t>
            </a:r>
            <a:r>
              <a:rPr lang="el-GR" dirty="0"/>
              <a:t>:</a:t>
            </a:r>
            <a:endParaRPr lang="en-US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9CF43BF-E774-B11A-4612-3064BBC11F68}"/>
              </a:ext>
            </a:extLst>
          </p:cNvPr>
          <p:cNvSpPr txBox="1"/>
          <p:nvPr/>
        </p:nvSpPr>
        <p:spPr>
          <a:xfrm>
            <a:off x="1787604" y="1895572"/>
            <a:ext cx="2989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[Chen et al. INFOCOM’19]</a:t>
            </a:r>
            <a:r>
              <a:rPr lang="el-GR" dirty="0"/>
              <a:t>:</a:t>
            </a:r>
            <a:endParaRPr lang="en-US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4D95EE2-8F55-2D0F-05DB-95A34BEE8D78}"/>
              </a:ext>
            </a:extLst>
          </p:cNvPr>
          <p:cNvSpPr txBox="1"/>
          <p:nvPr/>
        </p:nvSpPr>
        <p:spPr>
          <a:xfrm>
            <a:off x="1689423" y="2506622"/>
            <a:ext cx="3162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Chakaravarthy</a:t>
            </a:r>
            <a:r>
              <a:rPr lang="en-US" dirty="0"/>
              <a:t> et al. ESA’11]</a:t>
            </a:r>
            <a:r>
              <a:rPr lang="el-GR" dirty="0"/>
              <a:t>:</a:t>
            </a:r>
            <a:endParaRPr lang="en-US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5E7610C-D39D-1C32-A02C-B3B98566147B}"/>
              </a:ext>
            </a:extLst>
          </p:cNvPr>
          <p:cNvSpPr txBox="1"/>
          <p:nvPr/>
        </p:nvSpPr>
        <p:spPr>
          <a:xfrm>
            <a:off x="1293977" y="3207875"/>
            <a:ext cx="4250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[Mondal. Asia-Pacific Journal of OR’18]</a:t>
            </a:r>
            <a:r>
              <a:rPr lang="el-GR" dirty="0"/>
              <a:t>:</a:t>
            </a:r>
            <a:endParaRPr lang="en-US" dirty="0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6B52021A-74C5-0184-3AB1-A76CA9597F41}"/>
              </a:ext>
            </a:extLst>
          </p:cNvPr>
          <p:cNvCxnSpPr/>
          <p:nvPr/>
        </p:nvCxnSpPr>
        <p:spPr>
          <a:xfrm>
            <a:off x="1783080" y="1792224"/>
            <a:ext cx="89143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DC2D0B2-C010-9703-44D1-20866557C1B8}"/>
              </a:ext>
            </a:extLst>
          </p:cNvPr>
          <p:cNvCxnSpPr/>
          <p:nvPr/>
        </p:nvCxnSpPr>
        <p:spPr>
          <a:xfrm>
            <a:off x="1789176" y="2374392"/>
            <a:ext cx="89143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45B1801-43C7-3998-9191-B32B9D5DDFDE}"/>
              </a:ext>
            </a:extLst>
          </p:cNvPr>
          <p:cNvCxnSpPr/>
          <p:nvPr/>
        </p:nvCxnSpPr>
        <p:spPr>
          <a:xfrm>
            <a:off x="1822041" y="3063240"/>
            <a:ext cx="89143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23AC3B54-34C7-371C-6DEC-866E94908B6D}"/>
              </a:ext>
            </a:extLst>
          </p:cNvPr>
          <p:cNvCxnSpPr/>
          <p:nvPr/>
        </p:nvCxnSpPr>
        <p:spPr>
          <a:xfrm>
            <a:off x="1809849" y="3636264"/>
            <a:ext cx="89143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A334FFC7-6E43-719E-7233-EDDEC4E269A1}"/>
              </a:ext>
            </a:extLst>
          </p:cNvPr>
          <p:cNvCxnSpPr>
            <a:cxnSpLocks/>
          </p:cNvCxnSpPr>
          <p:nvPr/>
        </p:nvCxnSpPr>
        <p:spPr>
          <a:xfrm flipH="1">
            <a:off x="7962425" y="551698"/>
            <a:ext cx="17669" cy="51293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244370FA-2B3F-A90B-A416-75667921003A}"/>
              </a:ext>
            </a:extLst>
          </p:cNvPr>
          <p:cNvCxnSpPr>
            <a:cxnSpLocks/>
          </p:cNvCxnSpPr>
          <p:nvPr/>
        </p:nvCxnSpPr>
        <p:spPr>
          <a:xfrm>
            <a:off x="5531063" y="951421"/>
            <a:ext cx="5123643" cy="424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07E5325A-F3DF-E623-A0F8-A0F7191A4917}"/>
              </a:ext>
            </a:extLst>
          </p:cNvPr>
          <p:cNvSpPr txBox="1"/>
          <p:nvPr/>
        </p:nvSpPr>
        <p:spPr>
          <a:xfrm>
            <a:off x="5654429" y="3709360"/>
            <a:ext cx="24721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                  </a:t>
            </a:r>
          </a:p>
          <a:p>
            <a:r>
              <a:rPr lang="el-GR" sz="1400" dirty="0"/>
              <a:t>=</a:t>
            </a:r>
            <a:r>
              <a:rPr lang="en-US" sz="1400" dirty="0"/>
              <a:t> max{number of workers willing to work on task i,    i }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C826ED4E-BACD-697C-AC99-355446CD6870}"/>
                  </a:ext>
                </a:extLst>
              </p:cNvPr>
              <p:cNvSpPr txBox="1"/>
              <p:nvPr/>
            </p:nvSpPr>
            <p:spPr>
              <a:xfrm>
                <a:off x="7656740" y="4185352"/>
                <a:ext cx="134652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C826ED4E-BACD-697C-AC99-355446CD68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6740" y="4185352"/>
                <a:ext cx="134652" cy="184666"/>
              </a:xfrm>
              <a:prstGeom prst="rect">
                <a:avLst/>
              </a:prstGeom>
              <a:blipFill>
                <a:blip r:embed="rId9"/>
                <a:stretch>
                  <a:fillRect l="-22727" r="-2272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3" name="Picture 8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88D44547-D3B1-942B-98F2-83A3DCFA4E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567" y="3426816"/>
            <a:ext cx="2472104" cy="1391950"/>
          </a:xfrm>
          <a:prstGeom prst="rect">
            <a:avLst/>
          </a:prstGeom>
        </p:spPr>
      </p:pic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2549166C-8571-F4F7-B99C-7085BE20736B}"/>
              </a:ext>
            </a:extLst>
          </p:cNvPr>
          <p:cNvCxnSpPr>
            <a:cxnSpLocks/>
          </p:cNvCxnSpPr>
          <p:nvPr/>
        </p:nvCxnSpPr>
        <p:spPr>
          <a:xfrm>
            <a:off x="4267200" y="4414520"/>
            <a:ext cx="64997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F850D1FE-B18C-3B98-268D-B93832A65377}"/>
              </a:ext>
            </a:extLst>
          </p:cNvPr>
          <p:cNvSpPr txBox="1"/>
          <p:nvPr/>
        </p:nvSpPr>
        <p:spPr>
          <a:xfrm>
            <a:off x="6027910" y="1834916"/>
            <a:ext cx="1449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abriola" panose="04040605051002020D02" pitchFamily="82" charset="0"/>
              </a:rPr>
              <a:t>1 task: </a:t>
            </a:r>
            <a:r>
              <a:rPr lang="en-US" sz="2400" dirty="0">
                <a:latin typeface="Gabriola" panose="04040605051002020D02" pitchFamily="82" charset="0"/>
              </a:rPr>
              <a:t>FPTAS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C3D398D-42F2-13D3-BEE7-1BDA04BC596D}"/>
              </a:ext>
            </a:extLst>
          </p:cNvPr>
          <p:cNvSpPr txBox="1"/>
          <p:nvPr/>
        </p:nvSpPr>
        <p:spPr>
          <a:xfrm>
            <a:off x="6598194" y="2404212"/>
            <a:ext cx="306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abriola" panose="04040605051002020D02" pitchFamily="82" charset="0"/>
              </a:rPr>
              <a:t>4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F59FEF7-7187-AF39-1B11-054462804649}"/>
              </a:ext>
            </a:extLst>
          </p:cNvPr>
          <p:cNvSpPr txBox="1"/>
          <p:nvPr/>
        </p:nvSpPr>
        <p:spPr>
          <a:xfrm>
            <a:off x="6604920" y="3013945"/>
            <a:ext cx="285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abriola" panose="04040605051002020D02" pitchFamily="82" charset="0"/>
              </a:rPr>
              <a:t>3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A0480BB-1852-668C-9322-0624487E785B}"/>
              </a:ext>
            </a:extLst>
          </p:cNvPr>
          <p:cNvSpPr txBox="1"/>
          <p:nvPr/>
        </p:nvSpPr>
        <p:spPr>
          <a:xfrm>
            <a:off x="6591621" y="3576125"/>
            <a:ext cx="330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latin typeface="Gabriola" panose="04040605051002020D02" pitchFamily="82" charset="0"/>
              </a:rPr>
              <a:t>Δ</a:t>
            </a:r>
            <a:endParaRPr lang="en-US" sz="2400" b="1" dirty="0">
              <a:latin typeface="Gabriola" panose="04040605051002020D02" pitchFamily="82" charset="0"/>
            </a:endParaRPr>
          </a:p>
        </p:txBody>
      </p:sp>
      <p:pic>
        <p:nvPicPr>
          <p:cNvPr id="94" name="Picture 9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4B4BD150-FBB9-8C32-3EE3-5111EA67A3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463" y="676801"/>
            <a:ext cx="2472104" cy="1391950"/>
          </a:xfrm>
          <a:prstGeom prst="rect">
            <a:avLst/>
          </a:prstGeom>
        </p:spPr>
      </p:pic>
      <p:pic>
        <p:nvPicPr>
          <p:cNvPr id="95" name="Picture 94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66CECFC-D0FA-AED1-0EE1-F040EAFD19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675" y="1400888"/>
            <a:ext cx="2472104" cy="1391950"/>
          </a:xfrm>
          <a:prstGeom prst="rect">
            <a:avLst/>
          </a:prstGeom>
        </p:spPr>
      </p:pic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E51E1E9-0247-1711-73F7-A61A816B960C}"/>
              </a:ext>
            </a:extLst>
          </p:cNvPr>
          <p:cNvCxnSpPr/>
          <p:nvPr/>
        </p:nvCxnSpPr>
        <p:spPr>
          <a:xfrm>
            <a:off x="8658813" y="2062060"/>
            <a:ext cx="97971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8917DF39-9CA3-33F7-C1C1-2D78841AFAC7}"/>
              </a:ext>
            </a:extLst>
          </p:cNvPr>
          <p:cNvCxnSpPr/>
          <p:nvPr/>
        </p:nvCxnSpPr>
        <p:spPr>
          <a:xfrm>
            <a:off x="8745899" y="2121153"/>
            <a:ext cx="97971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ctor: Curved 1">
            <a:extLst>
              <a:ext uri="{FF2B5EF4-FFF2-40B4-BE49-F238E27FC236}">
                <a16:creationId xmlns:a16="http://schemas.microsoft.com/office/drawing/2014/main" id="{09ABC0F6-9851-3B50-5627-D8451ED7E7FC}"/>
              </a:ext>
            </a:extLst>
          </p:cNvPr>
          <p:cNvCxnSpPr>
            <a:cxnSpLocks/>
          </p:cNvCxnSpPr>
          <p:nvPr/>
        </p:nvCxnSpPr>
        <p:spPr>
          <a:xfrm rot="10800000" flipV="1">
            <a:off x="5694494" y="2065748"/>
            <a:ext cx="333416" cy="199155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F45CC59-E5FD-213A-1CB2-F3F6B203E159}"/>
              </a:ext>
            </a:extLst>
          </p:cNvPr>
          <p:cNvSpPr txBox="1"/>
          <p:nvPr/>
        </p:nvSpPr>
        <p:spPr>
          <a:xfrm>
            <a:off x="4551076" y="2136256"/>
            <a:ext cx="12410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92D050"/>
                </a:solidFill>
              </a:rPr>
              <a:t>MIN-KNAPSACK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C43B2F-4B44-2DC1-8033-AB1E63279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26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ECB059-6468-DD94-FC32-926D1DB900D6}"/>
              </a:ext>
            </a:extLst>
          </p:cNvPr>
          <p:cNvSpPr txBox="1"/>
          <p:nvPr/>
        </p:nvSpPr>
        <p:spPr>
          <a:xfrm>
            <a:off x="4578037" y="3839521"/>
            <a:ext cx="5870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Snap ITC" panose="04040A07060A02020202" pitchFamily="82" charset="0"/>
              </a:rPr>
              <a:t>i.</a:t>
            </a:r>
          </a:p>
          <a:p>
            <a:endParaRPr lang="en-US" sz="2400" dirty="0">
              <a:solidFill>
                <a:srgbClr val="FF0000"/>
              </a:solidFill>
              <a:latin typeface="Snap ITC" panose="04040A07060A02020202" pitchFamily="82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Snap ITC" panose="04040A07060A02020202" pitchFamily="82" charset="0"/>
              </a:rPr>
              <a:t>ii.</a:t>
            </a:r>
            <a:endParaRPr lang="en-US" dirty="0">
              <a:solidFill>
                <a:srgbClr val="FF0000"/>
              </a:solidFill>
              <a:latin typeface="Snap ITC" panose="04040A07060A02020202" pitchFamily="8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6032E4-3F2E-20B7-810E-EDABDCB7DA28}"/>
                  </a:ext>
                </a:extLst>
              </p:cNvPr>
              <p:cNvSpPr txBox="1"/>
              <p:nvPr/>
            </p:nvSpPr>
            <p:spPr>
              <a:xfrm>
                <a:off x="5767598" y="1165794"/>
                <a:ext cx="1101199" cy="5041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en-US" sz="1600" i="1" dirty="0">
                  <a:latin typeface="Gabriola" panose="04040605051002020D02" pitchFamily="82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6032E4-3F2E-20B7-810E-EDABDCB7D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7598" y="1165794"/>
                <a:ext cx="1101199" cy="50411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D4355A8-AA41-BE5B-1B04-7814B28391B9}"/>
                  </a:ext>
                </a:extLst>
              </p:cNvPr>
              <p:cNvSpPr txBox="1"/>
              <p:nvPr/>
            </p:nvSpPr>
            <p:spPr>
              <a:xfrm>
                <a:off x="7007697" y="1030187"/>
                <a:ext cx="968407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𝑚𝑎𝑦</m:t>
                      </m:r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𝑏𝑒</m:t>
                      </m:r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b="0" i="1" dirty="0">
                  <a:solidFill>
                    <a:srgbClr val="FFFF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𝑎𝑟𝑏𝑖𝑡𝑟𝑎𝑟𝑖𝑙𝑦</m:t>
                      </m:r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𝑏𝑎𝑑</m:t>
                      </m:r>
                    </m:oMath>
                  </m:oMathPara>
                </a14:m>
                <a:endParaRPr lang="en-US" sz="1050" b="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D4355A8-AA41-BE5B-1B04-7814B28391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7697" y="1030187"/>
                <a:ext cx="968407" cy="323165"/>
              </a:xfrm>
              <a:prstGeom prst="rect">
                <a:avLst/>
              </a:prstGeom>
              <a:blipFill>
                <a:blip r:embed="rId12"/>
                <a:stretch>
                  <a:fillRect l="-4430" r="-3165" b="-18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0F5F5E0A-3B9F-7F5D-1B07-B5A2E7B97366}"/>
              </a:ext>
            </a:extLst>
          </p:cNvPr>
          <p:cNvCxnSpPr>
            <a:cxnSpLocks/>
          </p:cNvCxnSpPr>
          <p:nvPr/>
        </p:nvCxnSpPr>
        <p:spPr>
          <a:xfrm flipV="1">
            <a:off x="5671390" y="1100066"/>
            <a:ext cx="1447244" cy="262178"/>
          </a:xfrm>
          <a:prstGeom prst="curvedConnector3">
            <a:avLst>
              <a:gd name="adj1" fmla="val -24379"/>
            </a:avLst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489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2D0370D-E377-4B19-9386-CA9CF9AA446A}"/>
                  </a:ext>
                </a:extLst>
              </p14:cNvPr>
              <p14:cNvContentPartPr/>
              <p14:nvPr/>
            </p14:nvContentPartPr>
            <p14:xfrm>
              <a:off x="12374352" y="-139536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2D0370D-E377-4B19-9386-CA9CF9AA446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56352" y="-157536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84" name="Picture 83" descr="Logo&#10;&#10;Description automatically generated">
            <a:extLst>
              <a:ext uri="{FF2B5EF4-FFF2-40B4-BE49-F238E27FC236}">
                <a16:creationId xmlns:a16="http://schemas.microsoft.com/office/drawing/2014/main" id="{CC796E7E-B71A-486C-BDD3-03DC5B7E9F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38955">
            <a:off x="-775840" y="1532644"/>
            <a:ext cx="3193772" cy="1951122"/>
          </a:xfrm>
          <a:prstGeom prst="rect">
            <a:avLst/>
          </a:prstGeom>
        </p:spPr>
      </p:pic>
      <p:pic>
        <p:nvPicPr>
          <p:cNvPr id="36" name="Picture 3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387B13E-F0ED-3112-3621-782779B489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031" y="1176931"/>
            <a:ext cx="3326769" cy="1873181"/>
          </a:xfrm>
          <a:prstGeom prst="rect">
            <a:avLst/>
          </a:prstGeom>
        </p:spPr>
      </p:pic>
      <p:pic>
        <p:nvPicPr>
          <p:cNvPr id="67" name="Picture 6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80D64747-1C85-B206-B7E9-C4A449B505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222" y="1816384"/>
            <a:ext cx="3326769" cy="1873181"/>
          </a:xfrm>
          <a:prstGeom prst="rect">
            <a:avLst/>
          </a:prstGeom>
        </p:spPr>
      </p:pic>
      <p:pic>
        <p:nvPicPr>
          <p:cNvPr id="68" name="Picture 6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758454C-FBB4-82CA-8F1A-C3E6E1371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607" y="2467171"/>
            <a:ext cx="3326769" cy="1873181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45702EEC-E2B7-7313-CD07-5396826E830C}"/>
              </a:ext>
            </a:extLst>
          </p:cNvPr>
          <p:cNvSpPr txBox="1"/>
          <p:nvPr/>
        </p:nvSpPr>
        <p:spPr>
          <a:xfrm>
            <a:off x="5694494" y="551698"/>
            <a:ext cx="3892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gency FB" panose="020B0503020202020204" pitchFamily="34" charset="0"/>
              </a:rPr>
              <a:t>  APPROXIMATION RATIO            TRUTHFULNESS</a:t>
            </a:r>
          </a:p>
        </p:txBody>
      </p:sp>
      <p:pic>
        <p:nvPicPr>
          <p:cNvPr id="70" name="Picture 69" descr="Logo&#10;&#10;Description automatically generated">
            <a:extLst>
              <a:ext uri="{FF2B5EF4-FFF2-40B4-BE49-F238E27FC236}">
                <a16:creationId xmlns:a16="http://schemas.microsoft.com/office/drawing/2014/main" id="{A99C0FA1-74BB-6582-5169-42385BEC9B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64" y="3251551"/>
            <a:ext cx="4019425" cy="2263190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8E784E1E-F5BC-0FCE-27FA-B757882C19FD}"/>
              </a:ext>
            </a:extLst>
          </p:cNvPr>
          <p:cNvSpPr txBox="1"/>
          <p:nvPr/>
        </p:nvSpPr>
        <p:spPr>
          <a:xfrm>
            <a:off x="1783080" y="1277424"/>
            <a:ext cx="3003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Dayama</a:t>
            </a:r>
            <a:r>
              <a:rPr lang="en-US" dirty="0"/>
              <a:t> et al. AAMAS’15]</a:t>
            </a:r>
            <a:r>
              <a:rPr lang="el-GR" dirty="0"/>
              <a:t>:</a:t>
            </a:r>
            <a:endParaRPr lang="en-US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9CF43BF-E774-B11A-4612-3064BBC11F68}"/>
              </a:ext>
            </a:extLst>
          </p:cNvPr>
          <p:cNvSpPr txBox="1"/>
          <p:nvPr/>
        </p:nvSpPr>
        <p:spPr>
          <a:xfrm>
            <a:off x="1787604" y="1895572"/>
            <a:ext cx="2989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[Chen et al. INFOCOM’19]</a:t>
            </a:r>
            <a:r>
              <a:rPr lang="el-GR" dirty="0"/>
              <a:t>:</a:t>
            </a:r>
            <a:endParaRPr lang="en-US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4D95EE2-8F55-2D0F-05DB-95A34BEE8D78}"/>
              </a:ext>
            </a:extLst>
          </p:cNvPr>
          <p:cNvSpPr txBox="1"/>
          <p:nvPr/>
        </p:nvSpPr>
        <p:spPr>
          <a:xfrm>
            <a:off x="1689423" y="2506622"/>
            <a:ext cx="3162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Chakaravarthy</a:t>
            </a:r>
            <a:r>
              <a:rPr lang="en-US" dirty="0"/>
              <a:t> et al. ESA’11]</a:t>
            </a:r>
            <a:r>
              <a:rPr lang="el-GR" dirty="0"/>
              <a:t>:</a:t>
            </a:r>
            <a:endParaRPr lang="en-US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5E7610C-D39D-1C32-A02C-B3B98566147B}"/>
              </a:ext>
            </a:extLst>
          </p:cNvPr>
          <p:cNvSpPr txBox="1"/>
          <p:nvPr/>
        </p:nvSpPr>
        <p:spPr>
          <a:xfrm>
            <a:off x="1293977" y="3207875"/>
            <a:ext cx="4250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[Mondal. Asia-Pacific Journal of OR’18]</a:t>
            </a:r>
            <a:r>
              <a:rPr lang="el-GR" dirty="0"/>
              <a:t>:</a:t>
            </a:r>
            <a:endParaRPr lang="en-US" dirty="0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6B52021A-74C5-0184-3AB1-A76CA9597F41}"/>
              </a:ext>
            </a:extLst>
          </p:cNvPr>
          <p:cNvCxnSpPr/>
          <p:nvPr/>
        </p:nvCxnSpPr>
        <p:spPr>
          <a:xfrm>
            <a:off x="1783080" y="1792224"/>
            <a:ext cx="89143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DC2D0B2-C010-9703-44D1-20866557C1B8}"/>
              </a:ext>
            </a:extLst>
          </p:cNvPr>
          <p:cNvCxnSpPr/>
          <p:nvPr/>
        </p:nvCxnSpPr>
        <p:spPr>
          <a:xfrm>
            <a:off x="1789176" y="2374392"/>
            <a:ext cx="89143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45B1801-43C7-3998-9191-B32B9D5DDFDE}"/>
              </a:ext>
            </a:extLst>
          </p:cNvPr>
          <p:cNvCxnSpPr/>
          <p:nvPr/>
        </p:nvCxnSpPr>
        <p:spPr>
          <a:xfrm>
            <a:off x="1822041" y="3063240"/>
            <a:ext cx="89143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23AC3B54-34C7-371C-6DEC-866E94908B6D}"/>
              </a:ext>
            </a:extLst>
          </p:cNvPr>
          <p:cNvCxnSpPr/>
          <p:nvPr/>
        </p:nvCxnSpPr>
        <p:spPr>
          <a:xfrm>
            <a:off x="1809849" y="3636264"/>
            <a:ext cx="89143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A334FFC7-6E43-719E-7233-EDDEC4E269A1}"/>
              </a:ext>
            </a:extLst>
          </p:cNvPr>
          <p:cNvCxnSpPr>
            <a:cxnSpLocks/>
          </p:cNvCxnSpPr>
          <p:nvPr/>
        </p:nvCxnSpPr>
        <p:spPr>
          <a:xfrm flipH="1">
            <a:off x="7962425" y="551698"/>
            <a:ext cx="17669" cy="51293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244370FA-2B3F-A90B-A416-75667921003A}"/>
              </a:ext>
            </a:extLst>
          </p:cNvPr>
          <p:cNvCxnSpPr>
            <a:cxnSpLocks/>
          </p:cNvCxnSpPr>
          <p:nvPr/>
        </p:nvCxnSpPr>
        <p:spPr>
          <a:xfrm>
            <a:off x="5531063" y="951421"/>
            <a:ext cx="5123643" cy="424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07E5325A-F3DF-E623-A0F8-A0F7191A4917}"/>
              </a:ext>
            </a:extLst>
          </p:cNvPr>
          <p:cNvSpPr txBox="1"/>
          <p:nvPr/>
        </p:nvSpPr>
        <p:spPr>
          <a:xfrm>
            <a:off x="5654429" y="3709360"/>
            <a:ext cx="24721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                  </a:t>
            </a:r>
          </a:p>
          <a:p>
            <a:r>
              <a:rPr lang="el-GR" sz="1400" dirty="0"/>
              <a:t>=</a:t>
            </a:r>
            <a:r>
              <a:rPr lang="en-US" sz="1400" dirty="0"/>
              <a:t> max{number of workers willing to work on task i,    i }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C826ED4E-BACD-697C-AC99-355446CD6870}"/>
                  </a:ext>
                </a:extLst>
              </p:cNvPr>
              <p:cNvSpPr txBox="1"/>
              <p:nvPr/>
            </p:nvSpPr>
            <p:spPr>
              <a:xfrm>
                <a:off x="7656740" y="4185352"/>
                <a:ext cx="134652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C826ED4E-BACD-697C-AC99-355446CD68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6740" y="4185352"/>
                <a:ext cx="134652" cy="184666"/>
              </a:xfrm>
              <a:prstGeom prst="rect">
                <a:avLst/>
              </a:prstGeom>
              <a:blipFill>
                <a:blip r:embed="rId9"/>
                <a:stretch>
                  <a:fillRect l="-22727" r="-2272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3" name="Picture 8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88D44547-D3B1-942B-98F2-83A3DCFA4E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567" y="3426816"/>
            <a:ext cx="2472104" cy="1391950"/>
          </a:xfrm>
          <a:prstGeom prst="rect">
            <a:avLst/>
          </a:prstGeom>
        </p:spPr>
      </p:pic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2549166C-8571-F4F7-B99C-7085BE20736B}"/>
              </a:ext>
            </a:extLst>
          </p:cNvPr>
          <p:cNvCxnSpPr>
            <a:cxnSpLocks/>
          </p:cNvCxnSpPr>
          <p:nvPr/>
        </p:nvCxnSpPr>
        <p:spPr>
          <a:xfrm>
            <a:off x="4267200" y="4414520"/>
            <a:ext cx="64997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Picture 8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90A1DB64-D1F9-93F4-BBBB-434B35DC80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567" y="4085353"/>
            <a:ext cx="2472104" cy="1391950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F850D1FE-B18C-3B98-268D-B93832A65377}"/>
              </a:ext>
            </a:extLst>
          </p:cNvPr>
          <p:cNvSpPr txBox="1"/>
          <p:nvPr/>
        </p:nvSpPr>
        <p:spPr>
          <a:xfrm>
            <a:off x="6027910" y="1834916"/>
            <a:ext cx="1449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abriola" panose="04040605051002020D02" pitchFamily="82" charset="0"/>
              </a:rPr>
              <a:t>1 task: </a:t>
            </a:r>
            <a:r>
              <a:rPr lang="en-US" sz="2400" dirty="0">
                <a:latin typeface="Gabriola" panose="04040605051002020D02" pitchFamily="82" charset="0"/>
              </a:rPr>
              <a:t>FPTAS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C3D398D-42F2-13D3-BEE7-1BDA04BC596D}"/>
              </a:ext>
            </a:extLst>
          </p:cNvPr>
          <p:cNvSpPr txBox="1"/>
          <p:nvPr/>
        </p:nvSpPr>
        <p:spPr>
          <a:xfrm>
            <a:off x="6598194" y="2404212"/>
            <a:ext cx="306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abriola" panose="04040605051002020D02" pitchFamily="82" charset="0"/>
              </a:rPr>
              <a:t>4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F59FEF7-7187-AF39-1B11-054462804649}"/>
              </a:ext>
            </a:extLst>
          </p:cNvPr>
          <p:cNvSpPr txBox="1"/>
          <p:nvPr/>
        </p:nvSpPr>
        <p:spPr>
          <a:xfrm>
            <a:off x="6604920" y="3013945"/>
            <a:ext cx="285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abriola" panose="04040605051002020D02" pitchFamily="82" charset="0"/>
              </a:rPr>
              <a:t>3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F28F2BF-A534-6A3C-C4D1-B25EC46B7FE6}"/>
              </a:ext>
            </a:extLst>
          </p:cNvPr>
          <p:cNvSpPr txBox="1"/>
          <p:nvPr/>
        </p:nvSpPr>
        <p:spPr>
          <a:xfrm>
            <a:off x="5823142" y="4511774"/>
            <a:ext cx="1856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abriola" panose="04040605051002020D02" pitchFamily="82" charset="0"/>
              </a:rPr>
              <a:t>O(1) tasks: FPTAS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A0480BB-1852-668C-9322-0624487E785B}"/>
              </a:ext>
            </a:extLst>
          </p:cNvPr>
          <p:cNvSpPr txBox="1"/>
          <p:nvPr/>
        </p:nvSpPr>
        <p:spPr>
          <a:xfrm>
            <a:off x="6591621" y="3576125"/>
            <a:ext cx="330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latin typeface="Gabriola" panose="04040605051002020D02" pitchFamily="82" charset="0"/>
              </a:rPr>
              <a:t>Δ</a:t>
            </a:r>
            <a:endParaRPr lang="en-US" sz="2400" b="1" dirty="0">
              <a:latin typeface="Gabriola" panose="04040605051002020D02" pitchFamily="82" charset="0"/>
            </a:endParaRPr>
          </a:p>
        </p:txBody>
      </p:sp>
      <p:pic>
        <p:nvPicPr>
          <p:cNvPr id="94" name="Picture 9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4B4BD150-FBB9-8C32-3EE3-5111EA67A3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463" y="676801"/>
            <a:ext cx="2472104" cy="1391950"/>
          </a:xfrm>
          <a:prstGeom prst="rect">
            <a:avLst/>
          </a:prstGeom>
        </p:spPr>
      </p:pic>
      <p:pic>
        <p:nvPicPr>
          <p:cNvPr id="95" name="Picture 94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66CECFC-D0FA-AED1-0EE1-F040EAFD19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675" y="1400888"/>
            <a:ext cx="2472104" cy="1391950"/>
          </a:xfrm>
          <a:prstGeom prst="rect">
            <a:avLst/>
          </a:prstGeom>
        </p:spPr>
      </p:pic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E51E1E9-0247-1711-73F7-A61A816B960C}"/>
              </a:ext>
            </a:extLst>
          </p:cNvPr>
          <p:cNvCxnSpPr/>
          <p:nvPr/>
        </p:nvCxnSpPr>
        <p:spPr>
          <a:xfrm>
            <a:off x="8658813" y="2062060"/>
            <a:ext cx="97971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8917DF39-9CA3-33F7-C1C1-2D78841AFAC7}"/>
              </a:ext>
            </a:extLst>
          </p:cNvPr>
          <p:cNvCxnSpPr/>
          <p:nvPr/>
        </p:nvCxnSpPr>
        <p:spPr>
          <a:xfrm>
            <a:off x="8745899" y="2121153"/>
            <a:ext cx="97971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ctor: Curved 1">
            <a:extLst>
              <a:ext uri="{FF2B5EF4-FFF2-40B4-BE49-F238E27FC236}">
                <a16:creationId xmlns:a16="http://schemas.microsoft.com/office/drawing/2014/main" id="{09ABC0F6-9851-3B50-5627-D8451ED7E7FC}"/>
              </a:ext>
            </a:extLst>
          </p:cNvPr>
          <p:cNvCxnSpPr>
            <a:cxnSpLocks/>
          </p:cNvCxnSpPr>
          <p:nvPr/>
        </p:nvCxnSpPr>
        <p:spPr>
          <a:xfrm rot="10800000" flipV="1">
            <a:off x="5694494" y="2065748"/>
            <a:ext cx="333416" cy="199155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F45CC59-E5FD-213A-1CB2-F3F6B203E159}"/>
              </a:ext>
            </a:extLst>
          </p:cNvPr>
          <p:cNvSpPr txBox="1"/>
          <p:nvPr/>
        </p:nvSpPr>
        <p:spPr>
          <a:xfrm>
            <a:off x="4551076" y="2136256"/>
            <a:ext cx="12410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92D050"/>
                </a:solidFill>
              </a:rPr>
              <a:t>MIN-KNAPSACK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C43B2F-4B44-2DC1-8033-AB1E63279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B3BE5B-BEA0-362E-B9E4-CC8973C55E19}"/>
              </a:ext>
            </a:extLst>
          </p:cNvPr>
          <p:cNvSpPr txBox="1"/>
          <p:nvPr/>
        </p:nvSpPr>
        <p:spPr>
          <a:xfrm>
            <a:off x="4578037" y="3839521"/>
            <a:ext cx="5870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Snap ITC" panose="04040A07060A02020202" pitchFamily="82" charset="0"/>
              </a:rPr>
              <a:t>i.</a:t>
            </a:r>
          </a:p>
          <a:p>
            <a:endParaRPr lang="en-US" sz="2400" dirty="0">
              <a:solidFill>
                <a:srgbClr val="FF0000"/>
              </a:solidFill>
              <a:latin typeface="Snap ITC" panose="04040A07060A02020202" pitchFamily="82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Snap ITC" panose="04040A07060A02020202" pitchFamily="82" charset="0"/>
              </a:rPr>
              <a:t>ii.</a:t>
            </a:r>
            <a:endParaRPr lang="en-US" dirty="0">
              <a:solidFill>
                <a:srgbClr val="FF0000"/>
              </a:solidFill>
              <a:latin typeface="Snap ITC" panose="04040A07060A02020202" pitchFamily="8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4E25A3E-1893-0382-500F-9E1BCFE13E87}"/>
                  </a:ext>
                </a:extLst>
              </p:cNvPr>
              <p:cNvSpPr txBox="1"/>
              <p:nvPr/>
            </p:nvSpPr>
            <p:spPr>
              <a:xfrm>
                <a:off x="5767598" y="1165794"/>
                <a:ext cx="1101199" cy="5041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en-US" sz="1600" i="1" dirty="0">
                  <a:latin typeface="Gabriola" panose="04040605051002020D02" pitchFamily="82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4E25A3E-1893-0382-500F-9E1BCFE13E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7598" y="1165794"/>
                <a:ext cx="1101199" cy="50411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9552431-2D5C-5932-8499-2E3DCA2DD173}"/>
                  </a:ext>
                </a:extLst>
              </p:cNvPr>
              <p:cNvSpPr txBox="1"/>
              <p:nvPr/>
            </p:nvSpPr>
            <p:spPr>
              <a:xfrm>
                <a:off x="7007697" y="1030187"/>
                <a:ext cx="968407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𝑚𝑎𝑦</m:t>
                      </m:r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𝑏𝑒</m:t>
                      </m:r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b="0" i="1" dirty="0">
                  <a:solidFill>
                    <a:srgbClr val="FFFF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𝑎𝑟𝑏𝑖𝑡𝑟𝑎𝑟𝑖𝑙𝑦</m:t>
                      </m:r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𝑏𝑎𝑑</m:t>
                      </m:r>
                    </m:oMath>
                  </m:oMathPara>
                </a14:m>
                <a:endParaRPr lang="en-US" sz="1050" b="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9552431-2D5C-5932-8499-2E3DCA2DD1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7697" y="1030187"/>
                <a:ext cx="968407" cy="323165"/>
              </a:xfrm>
              <a:prstGeom prst="rect">
                <a:avLst/>
              </a:prstGeom>
              <a:blipFill>
                <a:blip r:embed="rId12"/>
                <a:stretch>
                  <a:fillRect l="-4430" r="-3165" b="-18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E4D3B3B6-DB47-0EE9-B199-C05BF6B87F33}"/>
              </a:ext>
            </a:extLst>
          </p:cNvPr>
          <p:cNvCxnSpPr>
            <a:cxnSpLocks/>
          </p:cNvCxnSpPr>
          <p:nvPr/>
        </p:nvCxnSpPr>
        <p:spPr>
          <a:xfrm flipV="1">
            <a:off x="5671390" y="1100066"/>
            <a:ext cx="1447244" cy="262178"/>
          </a:xfrm>
          <a:prstGeom prst="curvedConnector3">
            <a:avLst>
              <a:gd name="adj1" fmla="val -24379"/>
            </a:avLst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406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2D0370D-E377-4B19-9386-CA9CF9AA446A}"/>
                  </a:ext>
                </a:extLst>
              </p14:cNvPr>
              <p14:cNvContentPartPr/>
              <p14:nvPr/>
            </p14:nvContentPartPr>
            <p14:xfrm>
              <a:off x="12374352" y="-139536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2D0370D-E377-4B19-9386-CA9CF9AA446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56352" y="-157536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84" name="Picture 83" descr="Logo&#10;&#10;Description automatically generated">
            <a:extLst>
              <a:ext uri="{FF2B5EF4-FFF2-40B4-BE49-F238E27FC236}">
                <a16:creationId xmlns:a16="http://schemas.microsoft.com/office/drawing/2014/main" id="{CC796E7E-B71A-486C-BDD3-03DC5B7E9F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38955">
            <a:off x="-775840" y="1532644"/>
            <a:ext cx="3193772" cy="1951122"/>
          </a:xfrm>
          <a:prstGeom prst="rect">
            <a:avLst/>
          </a:prstGeom>
        </p:spPr>
      </p:pic>
      <p:pic>
        <p:nvPicPr>
          <p:cNvPr id="41" name="Picture 40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FDD97C37-953F-5261-4C49-5B17C40680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031" y="1176931"/>
            <a:ext cx="3326769" cy="1873181"/>
          </a:xfrm>
          <a:prstGeom prst="rect">
            <a:avLst/>
          </a:prstGeom>
        </p:spPr>
      </p:pic>
      <p:pic>
        <p:nvPicPr>
          <p:cNvPr id="44" name="Picture 2" descr="Cute Lisa Simpson transparent PNG - StickPNG">
            <a:extLst>
              <a:ext uri="{FF2B5EF4-FFF2-40B4-BE49-F238E27FC236}">
                <a16:creationId xmlns:a16="http://schemas.microsoft.com/office/drawing/2014/main" id="{E1E38905-EEA5-97AD-3F90-30772EFA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913" y="4981916"/>
            <a:ext cx="1730853" cy="197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Speech Bubble: Oval 44">
            <a:extLst>
              <a:ext uri="{FF2B5EF4-FFF2-40B4-BE49-F238E27FC236}">
                <a16:creationId xmlns:a16="http://schemas.microsoft.com/office/drawing/2014/main" id="{C66E7606-3A10-9384-584F-FE6372A2A155}"/>
              </a:ext>
            </a:extLst>
          </p:cNvPr>
          <p:cNvSpPr/>
          <p:nvPr/>
        </p:nvSpPr>
        <p:spPr>
          <a:xfrm>
            <a:off x="8223595" y="5493041"/>
            <a:ext cx="2699932" cy="1103314"/>
          </a:xfrm>
          <a:prstGeom prst="wedgeEllipseCallout">
            <a:avLst>
              <a:gd name="adj1" fmla="val 58881"/>
              <a:gd name="adj2" fmla="val -44609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What about presenting a sketch of your mechanisms?</a:t>
            </a:r>
          </a:p>
        </p:txBody>
      </p:sp>
      <p:pic>
        <p:nvPicPr>
          <p:cNvPr id="46" name="Picture 4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9214993-6FE8-8A9C-4736-6DE3D0B99B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222" y="1816384"/>
            <a:ext cx="3326769" cy="1873181"/>
          </a:xfrm>
          <a:prstGeom prst="rect">
            <a:avLst/>
          </a:prstGeom>
        </p:spPr>
      </p:pic>
      <p:pic>
        <p:nvPicPr>
          <p:cNvPr id="47" name="Picture 4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92DC6F27-9E08-1005-CA16-6B4416FAFE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607" y="2467171"/>
            <a:ext cx="3326769" cy="187318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58D791C9-E772-6DA4-51B6-4389BC956215}"/>
              </a:ext>
            </a:extLst>
          </p:cNvPr>
          <p:cNvSpPr txBox="1"/>
          <p:nvPr/>
        </p:nvSpPr>
        <p:spPr>
          <a:xfrm>
            <a:off x="5694494" y="551698"/>
            <a:ext cx="3892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gency FB" panose="020B0503020202020204" pitchFamily="34" charset="0"/>
              </a:rPr>
              <a:t>  APPROXIMATION RATIO            TRUTHFULNESS</a:t>
            </a:r>
          </a:p>
        </p:txBody>
      </p:sp>
      <p:pic>
        <p:nvPicPr>
          <p:cNvPr id="49" name="Picture 48" descr="Logo&#10;&#10;Description automatically generated">
            <a:extLst>
              <a:ext uri="{FF2B5EF4-FFF2-40B4-BE49-F238E27FC236}">
                <a16:creationId xmlns:a16="http://schemas.microsoft.com/office/drawing/2014/main" id="{CC466255-1980-8901-4FD3-3D3BD4B138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64" y="3251551"/>
            <a:ext cx="4019425" cy="226319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1A3D76D-B44E-B808-6CDA-8F583C1495B3}"/>
              </a:ext>
            </a:extLst>
          </p:cNvPr>
          <p:cNvSpPr txBox="1"/>
          <p:nvPr/>
        </p:nvSpPr>
        <p:spPr>
          <a:xfrm>
            <a:off x="1783080" y="1277424"/>
            <a:ext cx="3003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Dayama</a:t>
            </a:r>
            <a:r>
              <a:rPr lang="en-US" dirty="0"/>
              <a:t> et al. AAMAS’15]</a:t>
            </a:r>
            <a:r>
              <a:rPr lang="el-GR" dirty="0"/>
              <a:t>:</a:t>
            </a:r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518669E-2AD9-41F8-AFFB-46A95B5C6402}"/>
              </a:ext>
            </a:extLst>
          </p:cNvPr>
          <p:cNvSpPr txBox="1"/>
          <p:nvPr/>
        </p:nvSpPr>
        <p:spPr>
          <a:xfrm>
            <a:off x="1787604" y="1895572"/>
            <a:ext cx="2989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[Chen et al. INFOCOM’19]</a:t>
            </a:r>
            <a:r>
              <a:rPr lang="el-GR" dirty="0"/>
              <a:t>:</a:t>
            </a:r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2821E5D-C2FB-368B-FA86-DB387E1C6DB8}"/>
              </a:ext>
            </a:extLst>
          </p:cNvPr>
          <p:cNvSpPr txBox="1"/>
          <p:nvPr/>
        </p:nvSpPr>
        <p:spPr>
          <a:xfrm>
            <a:off x="1689423" y="2506622"/>
            <a:ext cx="3162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Chakaravarthy</a:t>
            </a:r>
            <a:r>
              <a:rPr lang="en-US" dirty="0"/>
              <a:t> et al. ESA’11]</a:t>
            </a:r>
            <a:r>
              <a:rPr lang="el-GR" dirty="0"/>
              <a:t>:</a:t>
            </a:r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36F6913-A45D-B7C7-37F6-E8ABD3CD5D79}"/>
              </a:ext>
            </a:extLst>
          </p:cNvPr>
          <p:cNvSpPr txBox="1"/>
          <p:nvPr/>
        </p:nvSpPr>
        <p:spPr>
          <a:xfrm>
            <a:off x="1293977" y="3207875"/>
            <a:ext cx="4250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[Mondal. Asia-Pacific Journal of OR’18]</a:t>
            </a:r>
            <a:r>
              <a:rPr lang="el-GR" dirty="0"/>
              <a:t>:</a:t>
            </a:r>
            <a:endParaRPr lang="en-US" dirty="0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526A84F-F407-24CD-30A4-F68E5A35603C}"/>
              </a:ext>
            </a:extLst>
          </p:cNvPr>
          <p:cNvCxnSpPr/>
          <p:nvPr/>
        </p:nvCxnSpPr>
        <p:spPr>
          <a:xfrm>
            <a:off x="1783080" y="1792224"/>
            <a:ext cx="89143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3817DCB-27E7-D2E6-E98D-D214AA58AF2A}"/>
              </a:ext>
            </a:extLst>
          </p:cNvPr>
          <p:cNvCxnSpPr/>
          <p:nvPr/>
        </p:nvCxnSpPr>
        <p:spPr>
          <a:xfrm>
            <a:off x="1789176" y="2374392"/>
            <a:ext cx="89143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579B7CC-C9F0-396E-823C-31B4305017B9}"/>
              </a:ext>
            </a:extLst>
          </p:cNvPr>
          <p:cNvCxnSpPr/>
          <p:nvPr/>
        </p:nvCxnSpPr>
        <p:spPr>
          <a:xfrm>
            <a:off x="1822041" y="3063240"/>
            <a:ext cx="89143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F3DEB88C-B322-BC15-B2D1-4975D821376F}"/>
              </a:ext>
            </a:extLst>
          </p:cNvPr>
          <p:cNvCxnSpPr/>
          <p:nvPr/>
        </p:nvCxnSpPr>
        <p:spPr>
          <a:xfrm>
            <a:off x="1809849" y="3636264"/>
            <a:ext cx="89143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C5A70B7-2A0A-1ECA-89C6-05B3A653FB91}"/>
              </a:ext>
            </a:extLst>
          </p:cNvPr>
          <p:cNvCxnSpPr>
            <a:cxnSpLocks/>
          </p:cNvCxnSpPr>
          <p:nvPr/>
        </p:nvCxnSpPr>
        <p:spPr>
          <a:xfrm flipH="1">
            <a:off x="7962425" y="551698"/>
            <a:ext cx="17669" cy="51293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A7DC83E-EE5A-7691-3B79-F340806DA005}"/>
              </a:ext>
            </a:extLst>
          </p:cNvPr>
          <p:cNvCxnSpPr>
            <a:cxnSpLocks/>
          </p:cNvCxnSpPr>
          <p:nvPr/>
        </p:nvCxnSpPr>
        <p:spPr>
          <a:xfrm>
            <a:off x="5531063" y="951421"/>
            <a:ext cx="5123643" cy="424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7384B39A-5C9E-5FE4-B2BB-87B6C56E49AD}"/>
              </a:ext>
            </a:extLst>
          </p:cNvPr>
          <p:cNvSpPr txBox="1"/>
          <p:nvPr/>
        </p:nvSpPr>
        <p:spPr>
          <a:xfrm>
            <a:off x="5654429" y="3709360"/>
            <a:ext cx="24721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                  </a:t>
            </a:r>
          </a:p>
          <a:p>
            <a:r>
              <a:rPr lang="el-GR" sz="1400" dirty="0"/>
              <a:t>=</a:t>
            </a:r>
            <a:r>
              <a:rPr lang="en-US" sz="1400" dirty="0"/>
              <a:t> max{number of workers willing to work on task i,    i }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D1B13E5F-B4DD-E88C-62FE-FB7CCF69FF77}"/>
                  </a:ext>
                </a:extLst>
              </p:cNvPr>
              <p:cNvSpPr txBox="1"/>
              <p:nvPr/>
            </p:nvSpPr>
            <p:spPr>
              <a:xfrm>
                <a:off x="7656740" y="4185352"/>
                <a:ext cx="134652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D1B13E5F-B4DD-E88C-62FE-FB7CCF69FF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6740" y="4185352"/>
                <a:ext cx="134652" cy="184666"/>
              </a:xfrm>
              <a:prstGeom prst="rect">
                <a:avLst/>
              </a:prstGeom>
              <a:blipFill>
                <a:blip r:embed="rId10"/>
                <a:stretch>
                  <a:fillRect l="-22727" r="-2272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2" name="Picture 61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5899D9F-E12E-70AD-6E0A-5A50FB429C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567" y="3426816"/>
            <a:ext cx="2472104" cy="1391950"/>
          </a:xfrm>
          <a:prstGeom prst="rect">
            <a:avLst/>
          </a:prstGeom>
        </p:spPr>
      </p:pic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44AEAFD5-3D7D-6646-0509-95E554C68438}"/>
              </a:ext>
            </a:extLst>
          </p:cNvPr>
          <p:cNvCxnSpPr>
            <a:cxnSpLocks/>
          </p:cNvCxnSpPr>
          <p:nvPr/>
        </p:nvCxnSpPr>
        <p:spPr>
          <a:xfrm>
            <a:off x="4267200" y="4414520"/>
            <a:ext cx="64997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1B2EC636-6CF3-14B2-3E5B-4330806E50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567" y="4085353"/>
            <a:ext cx="2472104" cy="1391950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C3FAD7EF-15BD-5F5D-03E2-7C7A1FD0EAF6}"/>
              </a:ext>
            </a:extLst>
          </p:cNvPr>
          <p:cNvSpPr txBox="1"/>
          <p:nvPr/>
        </p:nvSpPr>
        <p:spPr>
          <a:xfrm>
            <a:off x="6027910" y="1834916"/>
            <a:ext cx="1449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abriola" panose="04040605051002020D02" pitchFamily="82" charset="0"/>
              </a:rPr>
              <a:t>1 task: </a:t>
            </a:r>
            <a:r>
              <a:rPr lang="en-US" sz="2400" dirty="0">
                <a:latin typeface="Gabriola" panose="04040605051002020D02" pitchFamily="82" charset="0"/>
              </a:rPr>
              <a:t>FPTAS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2C60685-270F-740E-B280-BBB295CFBD9E}"/>
              </a:ext>
            </a:extLst>
          </p:cNvPr>
          <p:cNvSpPr txBox="1"/>
          <p:nvPr/>
        </p:nvSpPr>
        <p:spPr>
          <a:xfrm>
            <a:off x="6598194" y="2404212"/>
            <a:ext cx="306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abriola" panose="04040605051002020D02" pitchFamily="82" charset="0"/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8BC3E2E-CD20-B283-A62F-5A1D94FD420A}"/>
              </a:ext>
            </a:extLst>
          </p:cNvPr>
          <p:cNvSpPr txBox="1"/>
          <p:nvPr/>
        </p:nvSpPr>
        <p:spPr>
          <a:xfrm>
            <a:off x="6604920" y="3013945"/>
            <a:ext cx="285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abriola" panose="04040605051002020D02" pitchFamily="82" charset="0"/>
              </a:rPr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6BF4DBF-3A07-A185-C2AD-4AEA32F1FB3C}"/>
              </a:ext>
            </a:extLst>
          </p:cNvPr>
          <p:cNvSpPr txBox="1"/>
          <p:nvPr/>
        </p:nvSpPr>
        <p:spPr>
          <a:xfrm>
            <a:off x="5823142" y="4511774"/>
            <a:ext cx="1856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abriola" panose="04040605051002020D02" pitchFamily="82" charset="0"/>
              </a:rPr>
              <a:t>O(1) tasks: FPTAS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53432BF-7B27-EF4F-A4BF-8823769C0ADA}"/>
              </a:ext>
            </a:extLst>
          </p:cNvPr>
          <p:cNvSpPr txBox="1"/>
          <p:nvPr/>
        </p:nvSpPr>
        <p:spPr>
          <a:xfrm>
            <a:off x="6591621" y="3576125"/>
            <a:ext cx="330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latin typeface="Gabriola" panose="04040605051002020D02" pitchFamily="82" charset="0"/>
              </a:rPr>
              <a:t>Δ</a:t>
            </a:r>
            <a:endParaRPr lang="en-US" sz="2400" b="1" dirty="0">
              <a:latin typeface="Gabriola" panose="04040605051002020D02" pitchFamily="82" charset="0"/>
            </a:endParaRPr>
          </a:p>
        </p:txBody>
      </p:sp>
      <p:pic>
        <p:nvPicPr>
          <p:cNvPr id="71" name="Picture 70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7EDC544-B69F-AD5A-87A7-0FF9CB1D63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463" y="676801"/>
            <a:ext cx="2472104" cy="1391950"/>
          </a:xfrm>
          <a:prstGeom prst="rect">
            <a:avLst/>
          </a:prstGeom>
        </p:spPr>
      </p:pic>
      <p:pic>
        <p:nvPicPr>
          <p:cNvPr id="72" name="Picture 71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31B47D7-34FB-B7A4-48D2-67F54A1D74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675" y="1400888"/>
            <a:ext cx="2472104" cy="1391950"/>
          </a:xfrm>
          <a:prstGeom prst="rect">
            <a:avLst/>
          </a:prstGeom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716FE47-CE89-D8E3-6499-1FCEB8F768EB}"/>
              </a:ext>
            </a:extLst>
          </p:cNvPr>
          <p:cNvCxnSpPr/>
          <p:nvPr/>
        </p:nvCxnSpPr>
        <p:spPr>
          <a:xfrm>
            <a:off x="8658813" y="2062060"/>
            <a:ext cx="97971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1FB0DDE-3BA3-F696-8D93-B0EBD5075E94}"/>
              </a:ext>
            </a:extLst>
          </p:cNvPr>
          <p:cNvCxnSpPr/>
          <p:nvPr/>
        </p:nvCxnSpPr>
        <p:spPr>
          <a:xfrm>
            <a:off x="8745899" y="2121153"/>
            <a:ext cx="97971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ctor: Curved 1">
            <a:extLst>
              <a:ext uri="{FF2B5EF4-FFF2-40B4-BE49-F238E27FC236}">
                <a16:creationId xmlns:a16="http://schemas.microsoft.com/office/drawing/2014/main" id="{DDF7F227-6752-18FC-A205-44161F615CC8}"/>
              </a:ext>
            </a:extLst>
          </p:cNvPr>
          <p:cNvCxnSpPr>
            <a:cxnSpLocks/>
          </p:cNvCxnSpPr>
          <p:nvPr/>
        </p:nvCxnSpPr>
        <p:spPr>
          <a:xfrm rot="10800000" flipV="1">
            <a:off x="5694494" y="2065748"/>
            <a:ext cx="333416" cy="199155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F62B546-2D1F-DFE5-92FD-57C45B6794FD}"/>
              </a:ext>
            </a:extLst>
          </p:cNvPr>
          <p:cNvSpPr txBox="1"/>
          <p:nvPr/>
        </p:nvSpPr>
        <p:spPr>
          <a:xfrm>
            <a:off x="4551076" y="2136256"/>
            <a:ext cx="12410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92D050"/>
                </a:solidFill>
              </a:rPr>
              <a:t>MIN-KNAPSACK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98CF2A-0D7E-E9AD-34C9-8C0DD5D96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FE6F82-FA70-BE40-A763-C2C8C4245F40}"/>
              </a:ext>
            </a:extLst>
          </p:cNvPr>
          <p:cNvSpPr txBox="1"/>
          <p:nvPr/>
        </p:nvSpPr>
        <p:spPr>
          <a:xfrm>
            <a:off x="4578037" y="3839521"/>
            <a:ext cx="5870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Snap ITC" panose="04040A07060A02020202" pitchFamily="82" charset="0"/>
              </a:rPr>
              <a:t>i.</a:t>
            </a:r>
          </a:p>
          <a:p>
            <a:endParaRPr lang="en-US" sz="2400" dirty="0">
              <a:solidFill>
                <a:srgbClr val="FF0000"/>
              </a:solidFill>
              <a:latin typeface="Snap ITC" panose="04040A07060A02020202" pitchFamily="82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Snap ITC" panose="04040A07060A02020202" pitchFamily="82" charset="0"/>
              </a:rPr>
              <a:t>ii.</a:t>
            </a:r>
            <a:endParaRPr lang="en-US" dirty="0">
              <a:solidFill>
                <a:srgbClr val="FF0000"/>
              </a:solidFill>
              <a:latin typeface="Snap ITC" panose="04040A07060A02020202" pitchFamily="8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6A95C3-70D7-119E-969C-0B2C9F364EB8}"/>
                  </a:ext>
                </a:extLst>
              </p:cNvPr>
              <p:cNvSpPr txBox="1"/>
              <p:nvPr/>
            </p:nvSpPr>
            <p:spPr>
              <a:xfrm>
                <a:off x="5767598" y="1165794"/>
                <a:ext cx="1101199" cy="5041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en-US" sz="1600" i="1" dirty="0">
                  <a:latin typeface="Gabriola" panose="04040605051002020D02" pitchFamily="82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6A95C3-70D7-119E-969C-0B2C9F364E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7598" y="1165794"/>
                <a:ext cx="1101199" cy="50411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FA426AC-B063-2881-7C03-89745FD8573B}"/>
                  </a:ext>
                </a:extLst>
              </p:cNvPr>
              <p:cNvSpPr txBox="1"/>
              <p:nvPr/>
            </p:nvSpPr>
            <p:spPr>
              <a:xfrm>
                <a:off x="7007697" y="1030187"/>
                <a:ext cx="968407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𝑚𝑎𝑦</m:t>
                      </m:r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𝑏𝑒</m:t>
                      </m:r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b="0" i="1" dirty="0">
                  <a:solidFill>
                    <a:srgbClr val="FFFF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𝑎𝑟𝑏𝑖𝑡𝑟𝑎𝑟𝑖𝑙𝑦</m:t>
                      </m:r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𝑏𝑎𝑑</m:t>
                      </m:r>
                    </m:oMath>
                  </m:oMathPara>
                </a14:m>
                <a:endParaRPr lang="en-US" sz="1050" b="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FA426AC-B063-2881-7C03-89745FD857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7697" y="1030187"/>
                <a:ext cx="968407" cy="323165"/>
              </a:xfrm>
              <a:prstGeom prst="rect">
                <a:avLst/>
              </a:prstGeom>
              <a:blipFill>
                <a:blip r:embed="rId13"/>
                <a:stretch>
                  <a:fillRect l="-4430" r="-3165" b="-18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35E53AFC-D4FF-9F7A-C383-E58758C42B32}"/>
              </a:ext>
            </a:extLst>
          </p:cNvPr>
          <p:cNvCxnSpPr>
            <a:cxnSpLocks/>
          </p:cNvCxnSpPr>
          <p:nvPr/>
        </p:nvCxnSpPr>
        <p:spPr>
          <a:xfrm flipV="1">
            <a:off x="5671390" y="1100066"/>
            <a:ext cx="1447244" cy="262178"/>
          </a:xfrm>
          <a:prstGeom prst="curvedConnector3">
            <a:avLst>
              <a:gd name="adj1" fmla="val -24379"/>
            </a:avLst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760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EBDB66-41A2-6F93-DE76-E969ED193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58" y="182310"/>
            <a:ext cx="6767147" cy="3097036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AF507B9-DE0A-E5E0-010D-4431189916A5}"/>
              </a:ext>
            </a:extLst>
          </p:cNvPr>
          <p:cNvSpPr/>
          <p:nvPr/>
        </p:nvSpPr>
        <p:spPr>
          <a:xfrm>
            <a:off x="6745357" y="66261"/>
            <a:ext cx="121336" cy="6785113"/>
          </a:xfrm>
          <a:custGeom>
            <a:avLst/>
            <a:gdLst>
              <a:gd name="connsiteX0" fmla="*/ 0 w 121336"/>
              <a:gd name="connsiteY0" fmla="*/ 0 h 6785113"/>
              <a:gd name="connsiteX1" fmla="*/ 26504 w 121336"/>
              <a:gd name="connsiteY1" fmla="*/ 265043 h 6785113"/>
              <a:gd name="connsiteX2" fmla="*/ 39756 w 121336"/>
              <a:gd name="connsiteY2" fmla="*/ 344556 h 6785113"/>
              <a:gd name="connsiteX3" fmla="*/ 66261 w 121336"/>
              <a:gd name="connsiteY3" fmla="*/ 702365 h 6785113"/>
              <a:gd name="connsiteX4" fmla="*/ 79513 w 121336"/>
              <a:gd name="connsiteY4" fmla="*/ 874643 h 6785113"/>
              <a:gd name="connsiteX5" fmla="*/ 92765 w 121336"/>
              <a:gd name="connsiteY5" fmla="*/ 1285461 h 6785113"/>
              <a:gd name="connsiteX6" fmla="*/ 106017 w 121336"/>
              <a:gd name="connsiteY6" fmla="*/ 1431235 h 6785113"/>
              <a:gd name="connsiteX7" fmla="*/ 79513 w 121336"/>
              <a:gd name="connsiteY7" fmla="*/ 2650435 h 6785113"/>
              <a:gd name="connsiteX8" fmla="*/ 66261 w 121336"/>
              <a:gd name="connsiteY8" fmla="*/ 2862469 h 6785113"/>
              <a:gd name="connsiteX9" fmla="*/ 13252 w 121336"/>
              <a:gd name="connsiteY9" fmla="*/ 3233530 h 6785113"/>
              <a:gd name="connsiteX10" fmla="*/ 26504 w 121336"/>
              <a:gd name="connsiteY10" fmla="*/ 3511826 h 6785113"/>
              <a:gd name="connsiteX11" fmla="*/ 53009 w 121336"/>
              <a:gd name="connsiteY11" fmla="*/ 3935896 h 6785113"/>
              <a:gd name="connsiteX12" fmla="*/ 39756 w 121336"/>
              <a:gd name="connsiteY12" fmla="*/ 4810539 h 6785113"/>
              <a:gd name="connsiteX13" fmla="*/ 26504 w 121336"/>
              <a:gd name="connsiteY13" fmla="*/ 4850296 h 6785113"/>
              <a:gd name="connsiteX14" fmla="*/ 13252 w 121336"/>
              <a:gd name="connsiteY14" fmla="*/ 6374296 h 6785113"/>
              <a:gd name="connsiteX15" fmla="*/ 0 w 121336"/>
              <a:gd name="connsiteY15" fmla="*/ 6453809 h 6785113"/>
              <a:gd name="connsiteX16" fmla="*/ 13252 w 121336"/>
              <a:gd name="connsiteY16" fmla="*/ 6586330 h 6785113"/>
              <a:gd name="connsiteX17" fmla="*/ 13252 w 121336"/>
              <a:gd name="connsiteY17" fmla="*/ 6785113 h 6785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1336" h="6785113">
                <a:moveTo>
                  <a:pt x="0" y="0"/>
                </a:moveTo>
                <a:cubicBezTo>
                  <a:pt x="10280" y="123364"/>
                  <a:pt x="10624" y="153883"/>
                  <a:pt x="26504" y="265043"/>
                </a:cubicBezTo>
                <a:cubicBezTo>
                  <a:pt x="30304" y="291643"/>
                  <a:pt x="36789" y="317850"/>
                  <a:pt x="39756" y="344556"/>
                </a:cubicBezTo>
                <a:cubicBezTo>
                  <a:pt x="49956" y="436352"/>
                  <a:pt x="60168" y="617061"/>
                  <a:pt x="66261" y="702365"/>
                </a:cubicBezTo>
                <a:cubicBezTo>
                  <a:pt x="70364" y="759814"/>
                  <a:pt x="75096" y="817217"/>
                  <a:pt x="79513" y="874643"/>
                </a:cubicBezTo>
                <a:cubicBezTo>
                  <a:pt x="83930" y="1011582"/>
                  <a:pt x="86248" y="1148606"/>
                  <a:pt x="92765" y="1285461"/>
                </a:cubicBezTo>
                <a:cubicBezTo>
                  <a:pt x="95086" y="1334197"/>
                  <a:pt x="106017" y="1382443"/>
                  <a:pt x="106017" y="1431235"/>
                </a:cubicBezTo>
                <a:cubicBezTo>
                  <a:pt x="106017" y="2516403"/>
                  <a:pt x="154264" y="2201926"/>
                  <a:pt x="79513" y="2650435"/>
                </a:cubicBezTo>
                <a:cubicBezTo>
                  <a:pt x="75096" y="2721113"/>
                  <a:pt x="73674" y="2792042"/>
                  <a:pt x="66261" y="2862469"/>
                </a:cubicBezTo>
                <a:cubicBezTo>
                  <a:pt x="49734" y="3019477"/>
                  <a:pt x="35270" y="3101421"/>
                  <a:pt x="13252" y="3233530"/>
                </a:cubicBezTo>
                <a:cubicBezTo>
                  <a:pt x="17669" y="3326295"/>
                  <a:pt x="21623" y="3419084"/>
                  <a:pt x="26504" y="3511826"/>
                </a:cubicBezTo>
                <a:cubicBezTo>
                  <a:pt x="35082" y="3674813"/>
                  <a:pt x="42320" y="3775575"/>
                  <a:pt x="53009" y="3935896"/>
                </a:cubicBezTo>
                <a:cubicBezTo>
                  <a:pt x="66168" y="4409640"/>
                  <a:pt x="80000" y="4367863"/>
                  <a:pt x="39756" y="4810539"/>
                </a:cubicBezTo>
                <a:cubicBezTo>
                  <a:pt x="38491" y="4824451"/>
                  <a:pt x="30921" y="4837044"/>
                  <a:pt x="26504" y="4850296"/>
                </a:cubicBezTo>
                <a:cubicBezTo>
                  <a:pt x="22087" y="5358296"/>
                  <a:pt x="21648" y="5866346"/>
                  <a:pt x="13252" y="6374296"/>
                </a:cubicBezTo>
                <a:cubicBezTo>
                  <a:pt x="12808" y="6401162"/>
                  <a:pt x="0" y="6426939"/>
                  <a:pt x="0" y="6453809"/>
                </a:cubicBezTo>
                <a:cubicBezTo>
                  <a:pt x="0" y="6498203"/>
                  <a:pt x="11478" y="6541971"/>
                  <a:pt x="13252" y="6586330"/>
                </a:cubicBezTo>
                <a:cubicBezTo>
                  <a:pt x="15900" y="6652538"/>
                  <a:pt x="13252" y="6718852"/>
                  <a:pt x="13252" y="6785113"/>
                </a:cubicBezTo>
              </a:path>
            </a:pathLst>
          </a:custGeom>
          <a:noFill/>
          <a:ln w="381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5A0EAB4-00C2-6502-96CC-951D1E105A49}"/>
              </a:ext>
            </a:extLst>
          </p:cNvPr>
          <p:cNvSpPr/>
          <p:nvPr/>
        </p:nvSpPr>
        <p:spPr>
          <a:xfrm>
            <a:off x="6791741" y="152401"/>
            <a:ext cx="121336" cy="6785113"/>
          </a:xfrm>
          <a:custGeom>
            <a:avLst/>
            <a:gdLst>
              <a:gd name="connsiteX0" fmla="*/ 0 w 121336"/>
              <a:gd name="connsiteY0" fmla="*/ 0 h 6785113"/>
              <a:gd name="connsiteX1" fmla="*/ 26504 w 121336"/>
              <a:gd name="connsiteY1" fmla="*/ 265043 h 6785113"/>
              <a:gd name="connsiteX2" fmla="*/ 39756 w 121336"/>
              <a:gd name="connsiteY2" fmla="*/ 344556 h 6785113"/>
              <a:gd name="connsiteX3" fmla="*/ 66261 w 121336"/>
              <a:gd name="connsiteY3" fmla="*/ 702365 h 6785113"/>
              <a:gd name="connsiteX4" fmla="*/ 79513 w 121336"/>
              <a:gd name="connsiteY4" fmla="*/ 874643 h 6785113"/>
              <a:gd name="connsiteX5" fmla="*/ 92765 w 121336"/>
              <a:gd name="connsiteY5" fmla="*/ 1285461 h 6785113"/>
              <a:gd name="connsiteX6" fmla="*/ 106017 w 121336"/>
              <a:gd name="connsiteY6" fmla="*/ 1431235 h 6785113"/>
              <a:gd name="connsiteX7" fmla="*/ 79513 w 121336"/>
              <a:gd name="connsiteY7" fmla="*/ 2650435 h 6785113"/>
              <a:gd name="connsiteX8" fmla="*/ 66261 w 121336"/>
              <a:gd name="connsiteY8" fmla="*/ 2862469 h 6785113"/>
              <a:gd name="connsiteX9" fmla="*/ 13252 w 121336"/>
              <a:gd name="connsiteY9" fmla="*/ 3233530 h 6785113"/>
              <a:gd name="connsiteX10" fmla="*/ 26504 w 121336"/>
              <a:gd name="connsiteY10" fmla="*/ 3511826 h 6785113"/>
              <a:gd name="connsiteX11" fmla="*/ 53009 w 121336"/>
              <a:gd name="connsiteY11" fmla="*/ 3935896 h 6785113"/>
              <a:gd name="connsiteX12" fmla="*/ 39756 w 121336"/>
              <a:gd name="connsiteY12" fmla="*/ 4810539 h 6785113"/>
              <a:gd name="connsiteX13" fmla="*/ 26504 w 121336"/>
              <a:gd name="connsiteY13" fmla="*/ 4850296 h 6785113"/>
              <a:gd name="connsiteX14" fmla="*/ 13252 w 121336"/>
              <a:gd name="connsiteY14" fmla="*/ 6374296 h 6785113"/>
              <a:gd name="connsiteX15" fmla="*/ 0 w 121336"/>
              <a:gd name="connsiteY15" fmla="*/ 6453809 h 6785113"/>
              <a:gd name="connsiteX16" fmla="*/ 13252 w 121336"/>
              <a:gd name="connsiteY16" fmla="*/ 6586330 h 6785113"/>
              <a:gd name="connsiteX17" fmla="*/ 13252 w 121336"/>
              <a:gd name="connsiteY17" fmla="*/ 6785113 h 6785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1336" h="6785113">
                <a:moveTo>
                  <a:pt x="0" y="0"/>
                </a:moveTo>
                <a:cubicBezTo>
                  <a:pt x="10280" y="123364"/>
                  <a:pt x="10624" y="153883"/>
                  <a:pt x="26504" y="265043"/>
                </a:cubicBezTo>
                <a:cubicBezTo>
                  <a:pt x="30304" y="291643"/>
                  <a:pt x="36789" y="317850"/>
                  <a:pt x="39756" y="344556"/>
                </a:cubicBezTo>
                <a:cubicBezTo>
                  <a:pt x="49956" y="436352"/>
                  <a:pt x="60168" y="617061"/>
                  <a:pt x="66261" y="702365"/>
                </a:cubicBezTo>
                <a:cubicBezTo>
                  <a:pt x="70364" y="759814"/>
                  <a:pt x="75096" y="817217"/>
                  <a:pt x="79513" y="874643"/>
                </a:cubicBezTo>
                <a:cubicBezTo>
                  <a:pt x="83930" y="1011582"/>
                  <a:pt x="86248" y="1148606"/>
                  <a:pt x="92765" y="1285461"/>
                </a:cubicBezTo>
                <a:cubicBezTo>
                  <a:pt x="95086" y="1334197"/>
                  <a:pt x="106017" y="1382443"/>
                  <a:pt x="106017" y="1431235"/>
                </a:cubicBezTo>
                <a:cubicBezTo>
                  <a:pt x="106017" y="2516403"/>
                  <a:pt x="154264" y="2201926"/>
                  <a:pt x="79513" y="2650435"/>
                </a:cubicBezTo>
                <a:cubicBezTo>
                  <a:pt x="75096" y="2721113"/>
                  <a:pt x="73674" y="2792042"/>
                  <a:pt x="66261" y="2862469"/>
                </a:cubicBezTo>
                <a:cubicBezTo>
                  <a:pt x="49734" y="3019477"/>
                  <a:pt x="35270" y="3101421"/>
                  <a:pt x="13252" y="3233530"/>
                </a:cubicBezTo>
                <a:cubicBezTo>
                  <a:pt x="17669" y="3326295"/>
                  <a:pt x="21623" y="3419084"/>
                  <a:pt x="26504" y="3511826"/>
                </a:cubicBezTo>
                <a:cubicBezTo>
                  <a:pt x="35082" y="3674813"/>
                  <a:pt x="42320" y="3775575"/>
                  <a:pt x="53009" y="3935896"/>
                </a:cubicBezTo>
                <a:cubicBezTo>
                  <a:pt x="66168" y="4409640"/>
                  <a:pt x="80000" y="4367863"/>
                  <a:pt x="39756" y="4810539"/>
                </a:cubicBezTo>
                <a:cubicBezTo>
                  <a:pt x="38491" y="4824451"/>
                  <a:pt x="30921" y="4837044"/>
                  <a:pt x="26504" y="4850296"/>
                </a:cubicBezTo>
                <a:cubicBezTo>
                  <a:pt x="22087" y="5358296"/>
                  <a:pt x="21648" y="5866346"/>
                  <a:pt x="13252" y="6374296"/>
                </a:cubicBezTo>
                <a:cubicBezTo>
                  <a:pt x="12808" y="6401162"/>
                  <a:pt x="0" y="6426939"/>
                  <a:pt x="0" y="6453809"/>
                </a:cubicBezTo>
                <a:cubicBezTo>
                  <a:pt x="0" y="6498203"/>
                  <a:pt x="11478" y="6541971"/>
                  <a:pt x="13252" y="6586330"/>
                </a:cubicBezTo>
                <a:cubicBezTo>
                  <a:pt x="15900" y="6652538"/>
                  <a:pt x="13252" y="6718852"/>
                  <a:pt x="13252" y="6785113"/>
                </a:cubicBezTo>
              </a:path>
            </a:pathLst>
          </a:custGeom>
          <a:noFill/>
          <a:ln w="381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9C8A78-3A32-7F83-447B-B52A67CCAF5E}"/>
              </a:ext>
            </a:extLst>
          </p:cNvPr>
          <p:cNvSpPr txBox="1"/>
          <p:nvPr/>
        </p:nvSpPr>
        <p:spPr>
          <a:xfrm>
            <a:off x="1462400" y="578750"/>
            <a:ext cx="12410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92D050"/>
                </a:solidFill>
              </a:rPr>
              <a:t>set of workers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C91AF1A-3176-087E-5A6D-952C4ED23FC6}"/>
              </a:ext>
            </a:extLst>
          </p:cNvPr>
          <p:cNvSpPr/>
          <p:nvPr/>
        </p:nvSpPr>
        <p:spPr>
          <a:xfrm>
            <a:off x="636831" y="551176"/>
            <a:ext cx="1241045" cy="302371"/>
          </a:xfrm>
          <a:custGeom>
            <a:avLst/>
            <a:gdLst>
              <a:gd name="connsiteX0" fmla="*/ 0 w 1371600"/>
              <a:gd name="connsiteY0" fmla="*/ 188242 h 762247"/>
              <a:gd name="connsiteX1" fmla="*/ 228600 w 1371600"/>
              <a:gd name="connsiteY1" fmla="*/ 31080 h 762247"/>
              <a:gd name="connsiteX2" fmla="*/ 900112 w 1371600"/>
              <a:gd name="connsiteY2" fmla="*/ 731167 h 762247"/>
              <a:gd name="connsiteX3" fmla="*/ 1371600 w 1371600"/>
              <a:gd name="connsiteY3" fmla="*/ 574005 h 762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1600" h="762247">
                <a:moveTo>
                  <a:pt x="0" y="188242"/>
                </a:moveTo>
                <a:cubicBezTo>
                  <a:pt x="39290" y="64417"/>
                  <a:pt x="78581" y="-59407"/>
                  <a:pt x="228600" y="31080"/>
                </a:cubicBezTo>
                <a:cubicBezTo>
                  <a:pt x="378619" y="121567"/>
                  <a:pt x="709612" y="640679"/>
                  <a:pt x="900112" y="731167"/>
                </a:cubicBezTo>
                <a:cubicBezTo>
                  <a:pt x="1090612" y="821655"/>
                  <a:pt x="1231106" y="697830"/>
                  <a:pt x="1371600" y="574005"/>
                </a:cubicBezTo>
              </a:path>
            </a:pathLst>
          </a:cu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5B56CABD-5F0B-BB37-617B-16F5186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29</a:t>
            </a:fld>
            <a:endParaRPr lang="en-US" dirty="0"/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97E61724-2FCC-BA91-AAA8-B4B3D4B8CCC4}"/>
              </a:ext>
            </a:extLst>
          </p:cNvPr>
          <p:cNvSpPr/>
          <p:nvPr/>
        </p:nvSpPr>
        <p:spPr>
          <a:xfrm>
            <a:off x="729205" y="1423686"/>
            <a:ext cx="121336" cy="104173"/>
          </a:xfrm>
          <a:prstGeom prst="flowChartConnector">
            <a:avLst/>
          </a:prstGeom>
          <a:solidFill>
            <a:schemeClr val="bg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7167DA21-7E50-79BB-E712-5CF5B45A11D8}"/>
              </a:ext>
            </a:extLst>
          </p:cNvPr>
          <p:cNvSpPr/>
          <p:nvPr/>
        </p:nvSpPr>
        <p:spPr>
          <a:xfrm>
            <a:off x="717630" y="1777128"/>
            <a:ext cx="121336" cy="104173"/>
          </a:xfrm>
          <a:prstGeom prst="flowChartConnector">
            <a:avLst/>
          </a:prstGeom>
          <a:solidFill>
            <a:schemeClr val="bg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A2BC3F33-2461-B806-8D6B-BAE399312946}"/>
              </a:ext>
            </a:extLst>
          </p:cNvPr>
          <p:cNvSpPr/>
          <p:nvPr/>
        </p:nvSpPr>
        <p:spPr>
          <a:xfrm>
            <a:off x="717630" y="2140070"/>
            <a:ext cx="121336" cy="104173"/>
          </a:xfrm>
          <a:prstGeom prst="flowChartConnector">
            <a:avLst/>
          </a:prstGeom>
          <a:solidFill>
            <a:schemeClr val="bg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752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8439669F-4902-9088-A628-1D49DF9D5895}"/>
              </a:ext>
            </a:extLst>
          </p:cNvPr>
          <p:cNvSpPr txBox="1">
            <a:spLocks/>
          </p:cNvSpPr>
          <p:nvPr/>
        </p:nvSpPr>
        <p:spPr>
          <a:xfrm>
            <a:off x="1370693" y="3795917"/>
            <a:ext cx="9440034" cy="36889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E. Markakis, </a:t>
            </a:r>
            <a:r>
              <a:rPr lang="en-US" sz="1600" u="sng" dirty="0"/>
              <a:t>G. Papasotiropoulos</a:t>
            </a:r>
            <a:r>
              <a:rPr lang="en-US" sz="1600" dirty="0"/>
              <a:t>, A. </a:t>
            </a:r>
            <a:r>
              <a:rPr lang="en-US" sz="1600" dirty="0" err="1"/>
              <a:t>Tsikiridis</a:t>
            </a:r>
            <a:endParaRPr lang="en-US" sz="1600" dirty="0"/>
          </a:p>
          <a:p>
            <a:r>
              <a:rPr lang="en-US" sz="1200" i="1" dirty="0">
                <a:latin typeface="+mj-lt"/>
              </a:rPr>
              <a:t>Athens University of Economics and Business</a:t>
            </a:r>
          </a:p>
          <a:p>
            <a:endParaRPr lang="en-US" sz="1500" dirty="0"/>
          </a:p>
          <a:p>
            <a:endParaRPr lang="en-US" sz="1500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5E91372A-212C-CD85-ED58-BC5A168A4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510" y="4521404"/>
            <a:ext cx="926980" cy="25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6" descr="Donuts | The Simpsons: Tapped Out Wiki | Fandom">
            <a:extLst>
              <a:ext uri="{FF2B5EF4-FFF2-40B4-BE49-F238E27FC236}">
                <a16:creationId xmlns:a16="http://schemas.microsoft.com/office/drawing/2014/main" id="{07179F1E-A13F-E6BD-FA8B-8868C5E42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781" y="154959"/>
            <a:ext cx="2339106" cy="196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F2D0BC6E-4248-5797-A648-1BF66FD24A82}"/>
              </a:ext>
            </a:extLst>
          </p:cNvPr>
          <p:cNvSpPr txBox="1">
            <a:spLocks/>
          </p:cNvSpPr>
          <p:nvPr/>
        </p:nvSpPr>
        <p:spPr>
          <a:xfrm>
            <a:off x="3393183" y="2789348"/>
            <a:ext cx="5433154" cy="901794"/>
          </a:xfrm>
          <a:prstGeom prst="rect">
            <a:avLst/>
          </a:prstGeom>
          <a:solidFill>
            <a:srgbClr val="FF0000">
              <a:alpha val="17000"/>
            </a:srgbClr>
          </a:solidFill>
          <a:ln>
            <a:solidFill>
              <a:srgbClr val="FFFF00">
                <a:alpha val="44000"/>
              </a:srgbClr>
            </a:solidFill>
          </a:ln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2700">
                <a:solidFill>
                  <a:srgbClr val="FFFF00">
                    <a:alpha val="15000"/>
                  </a:srgb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Agency FB" panose="020B0503020202020204" pitchFamily="34" charset="0"/>
              </a:rPr>
              <a:t>On Improved Interval Cover Mechanisms </a:t>
            </a:r>
            <a:br>
              <a:rPr lang="en-GB" sz="2700">
                <a:solidFill>
                  <a:srgbClr val="FFFF00">
                    <a:alpha val="15000"/>
                  </a:srgb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Agency FB" panose="020B0503020202020204" pitchFamily="34" charset="0"/>
              </a:rPr>
            </a:br>
            <a:r>
              <a:rPr lang="en-GB" sz="2700">
                <a:solidFill>
                  <a:srgbClr val="FFFF00">
                    <a:alpha val="15000"/>
                  </a:srgb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Agency FB" panose="020B0503020202020204" pitchFamily="34" charset="0"/>
              </a:rPr>
              <a:t>for Crowdsourcing Markets</a:t>
            </a:r>
            <a:endParaRPr lang="en-US" sz="2700" dirty="0">
              <a:solidFill>
                <a:srgbClr val="FFFF00">
                  <a:alpha val="15000"/>
                </a:srgbClr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4501A60-F97D-0905-6EFF-85464B08C5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757" y="2124734"/>
            <a:ext cx="5433154" cy="901794"/>
          </a:xfrm>
          <a:solidFill>
            <a:srgbClr val="FF0000"/>
          </a:solidFill>
          <a:ln>
            <a:solidFill>
              <a:srgbClr val="FFFF00"/>
            </a:solidFill>
          </a:ln>
        </p:spPr>
        <p:txBody>
          <a:bodyPr>
            <a:noAutofit/>
          </a:bodyPr>
          <a:lstStyle/>
          <a:p>
            <a:r>
              <a:rPr lang="en-GB" sz="2700" dirty="0">
                <a:solidFill>
                  <a:srgbClr val="FFFF00"/>
                </a:solidFill>
                <a:effectLst/>
                <a:latin typeface="Agency FB" panose="020B0503020202020204" pitchFamily="34" charset="0"/>
              </a:rPr>
              <a:t>On Improved Mechanisms </a:t>
            </a:r>
            <a:br>
              <a:rPr lang="en-GB" sz="2700" dirty="0">
                <a:solidFill>
                  <a:srgbClr val="FFFF00"/>
                </a:solidFill>
                <a:effectLst/>
                <a:latin typeface="Agency FB" panose="020B0503020202020204" pitchFamily="34" charset="0"/>
              </a:rPr>
            </a:br>
            <a:r>
              <a:rPr lang="en-GB" sz="2700" dirty="0">
                <a:solidFill>
                  <a:srgbClr val="FFFF00"/>
                </a:solidFill>
                <a:effectLst/>
                <a:latin typeface="Agency FB" panose="020B0503020202020204" pitchFamily="34" charset="0"/>
              </a:rPr>
              <a:t>for Donut-Deliveries along Springfield’s river</a:t>
            </a:r>
            <a:endParaRPr lang="en-US" sz="2700" dirty="0">
              <a:solidFill>
                <a:srgbClr val="FFFF00"/>
              </a:solidFill>
              <a:effectLst/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14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icture 2" descr="Maggie Simpson transparent PNG - StickPNG">
            <a:extLst>
              <a:ext uri="{FF2B5EF4-FFF2-40B4-BE49-F238E27FC236}">
                <a16:creationId xmlns:a16="http://schemas.microsoft.com/office/drawing/2014/main" id="{D4020EDF-929B-4F06-BEE5-065FD7628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546" y="5193857"/>
            <a:ext cx="1664143" cy="166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3" name="Speech Bubble: Oval 182">
            <a:extLst>
              <a:ext uri="{FF2B5EF4-FFF2-40B4-BE49-F238E27FC236}">
                <a16:creationId xmlns:a16="http://schemas.microsoft.com/office/drawing/2014/main" id="{2948E5CC-4FAA-430C-B2AE-99B9CCD74F32}"/>
              </a:ext>
            </a:extLst>
          </p:cNvPr>
          <p:cNvSpPr/>
          <p:nvPr/>
        </p:nvSpPr>
        <p:spPr>
          <a:xfrm>
            <a:off x="934917" y="3882888"/>
            <a:ext cx="4273187" cy="1118358"/>
          </a:xfrm>
          <a:prstGeom prst="wedgeEllipseCallout">
            <a:avLst>
              <a:gd name="adj1" fmla="val 49592"/>
              <a:gd name="adj2" fmla="val 92680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This looks inspired by the Local-Ratio framework </a:t>
            </a:r>
            <a:r>
              <a:rPr lang="en-US" sz="1400" dirty="0">
                <a:solidFill>
                  <a:srgbClr val="FFFF00"/>
                </a:solidFill>
              </a:rPr>
              <a:t>[Bar-Yehuda, Even]</a:t>
            </a:r>
            <a:r>
              <a:rPr lang="en-US" sz="20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2353A1-1E95-4459-AD6D-C7A18D29B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458" y="182310"/>
            <a:ext cx="6767147" cy="3097036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FE9A9C8-B91B-8D90-E74F-EA9F972CDA07}"/>
              </a:ext>
            </a:extLst>
          </p:cNvPr>
          <p:cNvSpPr/>
          <p:nvPr/>
        </p:nvSpPr>
        <p:spPr>
          <a:xfrm>
            <a:off x="6745357" y="66261"/>
            <a:ext cx="121336" cy="6785113"/>
          </a:xfrm>
          <a:custGeom>
            <a:avLst/>
            <a:gdLst>
              <a:gd name="connsiteX0" fmla="*/ 0 w 121336"/>
              <a:gd name="connsiteY0" fmla="*/ 0 h 6785113"/>
              <a:gd name="connsiteX1" fmla="*/ 26504 w 121336"/>
              <a:gd name="connsiteY1" fmla="*/ 265043 h 6785113"/>
              <a:gd name="connsiteX2" fmla="*/ 39756 w 121336"/>
              <a:gd name="connsiteY2" fmla="*/ 344556 h 6785113"/>
              <a:gd name="connsiteX3" fmla="*/ 66261 w 121336"/>
              <a:gd name="connsiteY3" fmla="*/ 702365 h 6785113"/>
              <a:gd name="connsiteX4" fmla="*/ 79513 w 121336"/>
              <a:gd name="connsiteY4" fmla="*/ 874643 h 6785113"/>
              <a:gd name="connsiteX5" fmla="*/ 92765 w 121336"/>
              <a:gd name="connsiteY5" fmla="*/ 1285461 h 6785113"/>
              <a:gd name="connsiteX6" fmla="*/ 106017 w 121336"/>
              <a:gd name="connsiteY6" fmla="*/ 1431235 h 6785113"/>
              <a:gd name="connsiteX7" fmla="*/ 79513 w 121336"/>
              <a:gd name="connsiteY7" fmla="*/ 2650435 h 6785113"/>
              <a:gd name="connsiteX8" fmla="*/ 66261 w 121336"/>
              <a:gd name="connsiteY8" fmla="*/ 2862469 h 6785113"/>
              <a:gd name="connsiteX9" fmla="*/ 13252 w 121336"/>
              <a:gd name="connsiteY9" fmla="*/ 3233530 h 6785113"/>
              <a:gd name="connsiteX10" fmla="*/ 26504 w 121336"/>
              <a:gd name="connsiteY10" fmla="*/ 3511826 h 6785113"/>
              <a:gd name="connsiteX11" fmla="*/ 53009 w 121336"/>
              <a:gd name="connsiteY11" fmla="*/ 3935896 h 6785113"/>
              <a:gd name="connsiteX12" fmla="*/ 39756 w 121336"/>
              <a:gd name="connsiteY12" fmla="*/ 4810539 h 6785113"/>
              <a:gd name="connsiteX13" fmla="*/ 26504 w 121336"/>
              <a:gd name="connsiteY13" fmla="*/ 4850296 h 6785113"/>
              <a:gd name="connsiteX14" fmla="*/ 13252 w 121336"/>
              <a:gd name="connsiteY14" fmla="*/ 6374296 h 6785113"/>
              <a:gd name="connsiteX15" fmla="*/ 0 w 121336"/>
              <a:gd name="connsiteY15" fmla="*/ 6453809 h 6785113"/>
              <a:gd name="connsiteX16" fmla="*/ 13252 w 121336"/>
              <a:gd name="connsiteY16" fmla="*/ 6586330 h 6785113"/>
              <a:gd name="connsiteX17" fmla="*/ 13252 w 121336"/>
              <a:gd name="connsiteY17" fmla="*/ 6785113 h 6785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1336" h="6785113">
                <a:moveTo>
                  <a:pt x="0" y="0"/>
                </a:moveTo>
                <a:cubicBezTo>
                  <a:pt x="10280" y="123364"/>
                  <a:pt x="10624" y="153883"/>
                  <a:pt x="26504" y="265043"/>
                </a:cubicBezTo>
                <a:cubicBezTo>
                  <a:pt x="30304" y="291643"/>
                  <a:pt x="36789" y="317850"/>
                  <a:pt x="39756" y="344556"/>
                </a:cubicBezTo>
                <a:cubicBezTo>
                  <a:pt x="49956" y="436352"/>
                  <a:pt x="60168" y="617061"/>
                  <a:pt x="66261" y="702365"/>
                </a:cubicBezTo>
                <a:cubicBezTo>
                  <a:pt x="70364" y="759814"/>
                  <a:pt x="75096" y="817217"/>
                  <a:pt x="79513" y="874643"/>
                </a:cubicBezTo>
                <a:cubicBezTo>
                  <a:pt x="83930" y="1011582"/>
                  <a:pt x="86248" y="1148606"/>
                  <a:pt x="92765" y="1285461"/>
                </a:cubicBezTo>
                <a:cubicBezTo>
                  <a:pt x="95086" y="1334197"/>
                  <a:pt x="106017" y="1382443"/>
                  <a:pt x="106017" y="1431235"/>
                </a:cubicBezTo>
                <a:cubicBezTo>
                  <a:pt x="106017" y="2516403"/>
                  <a:pt x="154264" y="2201926"/>
                  <a:pt x="79513" y="2650435"/>
                </a:cubicBezTo>
                <a:cubicBezTo>
                  <a:pt x="75096" y="2721113"/>
                  <a:pt x="73674" y="2792042"/>
                  <a:pt x="66261" y="2862469"/>
                </a:cubicBezTo>
                <a:cubicBezTo>
                  <a:pt x="49734" y="3019477"/>
                  <a:pt x="35270" y="3101421"/>
                  <a:pt x="13252" y="3233530"/>
                </a:cubicBezTo>
                <a:cubicBezTo>
                  <a:pt x="17669" y="3326295"/>
                  <a:pt x="21623" y="3419084"/>
                  <a:pt x="26504" y="3511826"/>
                </a:cubicBezTo>
                <a:cubicBezTo>
                  <a:pt x="35082" y="3674813"/>
                  <a:pt x="42320" y="3775575"/>
                  <a:pt x="53009" y="3935896"/>
                </a:cubicBezTo>
                <a:cubicBezTo>
                  <a:pt x="66168" y="4409640"/>
                  <a:pt x="80000" y="4367863"/>
                  <a:pt x="39756" y="4810539"/>
                </a:cubicBezTo>
                <a:cubicBezTo>
                  <a:pt x="38491" y="4824451"/>
                  <a:pt x="30921" y="4837044"/>
                  <a:pt x="26504" y="4850296"/>
                </a:cubicBezTo>
                <a:cubicBezTo>
                  <a:pt x="22087" y="5358296"/>
                  <a:pt x="21648" y="5866346"/>
                  <a:pt x="13252" y="6374296"/>
                </a:cubicBezTo>
                <a:cubicBezTo>
                  <a:pt x="12808" y="6401162"/>
                  <a:pt x="0" y="6426939"/>
                  <a:pt x="0" y="6453809"/>
                </a:cubicBezTo>
                <a:cubicBezTo>
                  <a:pt x="0" y="6498203"/>
                  <a:pt x="11478" y="6541971"/>
                  <a:pt x="13252" y="6586330"/>
                </a:cubicBezTo>
                <a:cubicBezTo>
                  <a:pt x="15900" y="6652538"/>
                  <a:pt x="13252" y="6718852"/>
                  <a:pt x="13252" y="6785113"/>
                </a:cubicBezTo>
              </a:path>
            </a:pathLst>
          </a:custGeom>
          <a:noFill/>
          <a:ln w="381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2C9B702-4B44-8F6C-A2F2-A2AD77FE3212}"/>
              </a:ext>
            </a:extLst>
          </p:cNvPr>
          <p:cNvSpPr/>
          <p:nvPr/>
        </p:nvSpPr>
        <p:spPr>
          <a:xfrm>
            <a:off x="6791741" y="152401"/>
            <a:ext cx="121336" cy="6785113"/>
          </a:xfrm>
          <a:custGeom>
            <a:avLst/>
            <a:gdLst>
              <a:gd name="connsiteX0" fmla="*/ 0 w 121336"/>
              <a:gd name="connsiteY0" fmla="*/ 0 h 6785113"/>
              <a:gd name="connsiteX1" fmla="*/ 26504 w 121336"/>
              <a:gd name="connsiteY1" fmla="*/ 265043 h 6785113"/>
              <a:gd name="connsiteX2" fmla="*/ 39756 w 121336"/>
              <a:gd name="connsiteY2" fmla="*/ 344556 h 6785113"/>
              <a:gd name="connsiteX3" fmla="*/ 66261 w 121336"/>
              <a:gd name="connsiteY3" fmla="*/ 702365 h 6785113"/>
              <a:gd name="connsiteX4" fmla="*/ 79513 w 121336"/>
              <a:gd name="connsiteY4" fmla="*/ 874643 h 6785113"/>
              <a:gd name="connsiteX5" fmla="*/ 92765 w 121336"/>
              <a:gd name="connsiteY5" fmla="*/ 1285461 h 6785113"/>
              <a:gd name="connsiteX6" fmla="*/ 106017 w 121336"/>
              <a:gd name="connsiteY6" fmla="*/ 1431235 h 6785113"/>
              <a:gd name="connsiteX7" fmla="*/ 79513 w 121336"/>
              <a:gd name="connsiteY7" fmla="*/ 2650435 h 6785113"/>
              <a:gd name="connsiteX8" fmla="*/ 66261 w 121336"/>
              <a:gd name="connsiteY8" fmla="*/ 2862469 h 6785113"/>
              <a:gd name="connsiteX9" fmla="*/ 13252 w 121336"/>
              <a:gd name="connsiteY9" fmla="*/ 3233530 h 6785113"/>
              <a:gd name="connsiteX10" fmla="*/ 26504 w 121336"/>
              <a:gd name="connsiteY10" fmla="*/ 3511826 h 6785113"/>
              <a:gd name="connsiteX11" fmla="*/ 53009 w 121336"/>
              <a:gd name="connsiteY11" fmla="*/ 3935896 h 6785113"/>
              <a:gd name="connsiteX12" fmla="*/ 39756 w 121336"/>
              <a:gd name="connsiteY12" fmla="*/ 4810539 h 6785113"/>
              <a:gd name="connsiteX13" fmla="*/ 26504 w 121336"/>
              <a:gd name="connsiteY13" fmla="*/ 4850296 h 6785113"/>
              <a:gd name="connsiteX14" fmla="*/ 13252 w 121336"/>
              <a:gd name="connsiteY14" fmla="*/ 6374296 h 6785113"/>
              <a:gd name="connsiteX15" fmla="*/ 0 w 121336"/>
              <a:gd name="connsiteY15" fmla="*/ 6453809 h 6785113"/>
              <a:gd name="connsiteX16" fmla="*/ 13252 w 121336"/>
              <a:gd name="connsiteY16" fmla="*/ 6586330 h 6785113"/>
              <a:gd name="connsiteX17" fmla="*/ 13252 w 121336"/>
              <a:gd name="connsiteY17" fmla="*/ 6785113 h 6785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1336" h="6785113">
                <a:moveTo>
                  <a:pt x="0" y="0"/>
                </a:moveTo>
                <a:cubicBezTo>
                  <a:pt x="10280" y="123364"/>
                  <a:pt x="10624" y="153883"/>
                  <a:pt x="26504" y="265043"/>
                </a:cubicBezTo>
                <a:cubicBezTo>
                  <a:pt x="30304" y="291643"/>
                  <a:pt x="36789" y="317850"/>
                  <a:pt x="39756" y="344556"/>
                </a:cubicBezTo>
                <a:cubicBezTo>
                  <a:pt x="49956" y="436352"/>
                  <a:pt x="60168" y="617061"/>
                  <a:pt x="66261" y="702365"/>
                </a:cubicBezTo>
                <a:cubicBezTo>
                  <a:pt x="70364" y="759814"/>
                  <a:pt x="75096" y="817217"/>
                  <a:pt x="79513" y="874643"/>
                </a:cubicBezTo>
                <a:cubicBezTo>
                  <a:pt x="83930" y="1011582"/>
                  <a:pt x="86248" y="1148606"/>
                  <a:pt x="92765" y="1285461"/>
                </a:cubicBezTo>
                <a:cubicBezTo>
                  <a:pt x="95086" y="1334197"/>
                  <a:pt x="106017" y="1382443"/>
                  <a:pt x="106017" y="1431235"/>
                </a:cubicBezTo>
                <a:cubicBezTo>
                  <a:pt x="106017" y="2516403"/>
                  <a:pt x="154264" y="2201926"/>
                  <a:pt x="79513" y="2650435"/>
                </a:cubicBezTo>
                <a:cubicBezTo>
                  <a:pt x="75096" y="2721113"/>
                  <a:pt x="73674" y="2792042"/>
                  <a:pt x="66261" y="2862469"/>
                </a:cubicBezTo>
                <a:cubicBezTo>
                  <a:pt x="49734" y="3019477"/>
                  <a:pt x="35270" y="3101421"/>
                  <a:pt x="13252" y="3233530"/>
                </a:cubicBezTo>
                <a:cubicBezTo>
                  <a:pt x="17669" y="3326295"/>
                  <a:pt x="21623" y="3419084"/>
                  <a:pt x="26504" y="3511826"/>
                </a:cubicBezTo>
                <a:cubicBezTo>
                  <a:pt x="35082" y="3674813"/>
                  <a:pt x="42320" y="3775575"/>
                  <a:pt x="53009" y="3935896"/>
                </a:cubicBezTo>
                <a:cubicBezTo>
                  <a:pt x="66168" y="4409640"/>
                  <a:pt x="80000" y="4367863"/>
                  <a:pt x="39756" y="4810539"/>
                </a:cubicBezTo>
                <a:cubicBezTo>
                  <a:pt x="38491" y="4824451"/>
                  <a:pt x="30921" y="4837044"/>
                  <a:pt x="26504" y="4850296"/>
                </a:cubicBezTo>
                <a:cubicBezTo>
                  <a:pt x="22087" y="5358296"/>
                  <a:pt x="21648" y="5866346"/>
                  <a:pt x="13252" y="6374296"/>
                </a:cubicBezTo>
                <a:cubicBezTo>
                  <a:pt x="12808" y="6401162"/>
                  <a:pt x="0" y="6426939"/>
                  <a:pt x="0" y="6453809"/>
                </a:cubicBezTo>
                <a:cubicBezTo>
                  <a:pt x="0" y="6498203"/>
                  <a:pt x="11478" y="6541971"/>
                  <a:pt x="13252" y="6586330"/>
                </a:cubicBezTo>
                <a:cubicBezTo>
                  <a:pt x="15900" y="6652538"/>
                  <a:pt x="13252" y="6718852"/>
                  <a:pt x="13252" y="6785113"/>
                </a:cubicBezTo>
              </a:path>
            </a:pathLst>
          </a:custGeom>
          <a:noFill/>
          <a:ln w="381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985C01-C7E5-F5BA-6E71-9B91501C0D25}"/>
              </a:ext>
            </a:extLst>
          </p:cNvPr>
          <p:cNvSpPr txBox="1"/>
          <p:nvPr/>
        </p:nvSpPr>
        <p:spPr>
          <a:xfrm>
            <a:off x="1462400" y="578750"/>
            <a:ext cx="12410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92D050"/>
                </a:solidFill>
              </a:rPr>
              <a:t>set of workers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05A3CBA-701C-A1E6-8D2E-872974E35865}"/>
              </a:ext>
            </a:extLst>
          </p:cNvPr>
          <p:cNvSpPr/>
          <p:nvPr/>
        </p:nvSpPr>
        <p:spPr>
          <a:xfrm>
            <a:off x="636831" y="551176"/>
            <a:ext cx="1241045" cy="302371"/>
          </a:xfrm>
          <a:custGeom>
            <a:avLst/>
            <a:gdLst>
              <a:gd name="connsiteX0" fmla="*/ 0 w 1371600"/>
              <a:gd name="connsiteY0" fmla="*/ 188242 h 762247"/>
              <a:gd name="connsiteX1" fmla="*/ 228600 w 1371600"/>
              <a:gd name="connsiteY1" fmla="*/ 31080 h 762247"/>
              <a:gd name="connsiteX2" fmla="*/ 900112 w 1371600"/>
              <a:gd name="connsiteY2" fmla="*/ 731167 h 762247"/>
              <a:gd name="connsiteX3" fmla="*/ 1371600 w 1371600"/>
              <a:gd name="connsiteY3" fmla="*/ 574005 h 762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1600" h="762247">
                <a:moveTo>
                  <a:pt x="0" y="188242"/>
                </a:moveTo>
                <a:cubicBezTo>
                  <a:pt x="39290" y="64417"/>
                  <a:pt x="78581" y="-59407"/>
                  <a:pt x="228600" y="31080"/>
                </a:cubicBezTo>
                <a:cubicBezTo>
                  <a:pt x="378619" y="121567"/>
                  <a:pt x="709612" y="640679"/>
                  <a:pt x="900112" y="731167"/>
                </a:cubicBezTo>
                <a:cubicBezTo>
                  <a:pt x="1090612" y="821655"/>
                  <a:pt x="1231106" y="697830"/>
                  <a:pt x="1371600" y="574005"/>
                </a:cubicBezTo>
              </a:path>
            </a:pathLst>
          </a:cu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7DBF8-6C5F-8412-1182-5723CAA6F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30</a:t>
            </a:fld>
            <a:endParaRPr lang="en-US" dirty="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7F5B556F-DB82-639A-040C-03BB39300540}"/>
              </a:ext>
            </a:extLst>
          </p:cNvPr>
          <p:cNvSpPr/>
          <p:nvPr/>
        </p:nvSpPr>
        <p:spPr>
          <a:xfrm>
            <a:off x="729205" y="1423686"/>
            <a:ext cx="121336" cy="104173"/>
          </a:xfrm>
          <a:prstGeom prst="flowChartConnector">
            <a:avLst/>
          </a:prstGeom>
          <a:solidFill>
            <a:schemeClr val="bg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C7D8C77F-8D75-7708-B461-875C697F4142}"/>
              </a:ext>
            </a:extLst>
          </p:cNvPr>
          <p:cNvSpPr/>
          <p:nvPr/>
        </p:nvSpPr>
        <p:spPr>
          <a:xfrm>
            <a:off x="717630" y="1777128"/>
            <a:ext cx="121336" cy="104173"/>
          </a:xfrm>
          <a:prstGeom prst="flowChartConnector">
            <a:avLst/>
          </a:prstGeom>
          <a:solidFill>
            <a:schemeClr val="bg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E2F98BC7-6586-221D-7BA5-23A1F98C3E35}"/>
              </a:ext>
            </a:extLst>
          </p:cNvPr>
          <p:cNvSpPr/>
          <p:nvPr/>
        </p:nvSpPr>
        <p:spPr>
          <a:xfrm>
            <a:off x="717630" y="2140070"/>
            <a:ext cx="121336" cy="104173"/>
          </a:xfrm>
          <a:prstGeom prst="flowChartConnector">
            <a:avLst/>
          </a:prstGeom>
          <a:solidFill>
            <a:schemeClr val="bg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0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icture 2" descr="Maggie Simpson transparent PNG - StickPNG">
            <a:extLst>
              <a:ext uri="{FF2B5EF4-FFF2-40B4-BE49-F238E27FC236}">
                <a16:creationId xmlns:a16="http://schemas.microsoft.com/office/drawing/2014/main" id="{D4020EDF-929B-4F06-BEE5-065FD7628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546" y="5193857"/>
            <a:ext cx="1664143" cy="166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B54E31F9-D24B-43A9-8CB1-E305DECB31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174435"/>
            <a:ext cx="934917" cy="2198788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F6889510-EDBF-4BD2-8008-18348CFA0204}"/>
              </a:ext>
            </a:extLst>
          </p:cNvPr>
          <p:cNvSpPr/>
          <p:nvPr/>
        </p:nvSpPr>
        <p:spPr>
          <a:xfrm>
            <a:off x="1062242" y="5136704"/>
            <a:ext cx="3284471" cy="1691851"/>
          </a:xfrm>
          <a:prstGeom prst="wedgeEllipseCallout">
            <a:avLst>
              <a:gd name="adj1" fmla="val -49728"/>
              <a:gd name="adj2" fmla="val -4754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Not many Local-Ratio algorithms exist in the Mechanism Design literature!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953BF771-D1AF-41FD-957F-68C43E156149}"/>
              </a:ext>
            </a:extLst>
          </p:cNvPr>
          <p:cNvSpPr/>
          <p:nvPr/>
        </p:nvSpPr>
        <p:spPr>
          <a:xfrm>
            <a:off x="934917" y="3882888"/>
            <a:ext cx="4273187" cy="1118358"/>
          </a:xfrm>
          <a:prstGeom prst="wedgeEllipseCallout">
            <a:avLst>
              <a:gd name="adj1" fmla="val 49592"/>
              <a:gd name="adj2" fmla="val 92680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This looks inspired by the Local-Ratio framework </a:t>
            </a:r>
            <a:r>
              <a:rPr lang="en-US" sz="1400" dirty="0">
                <a:solidFill>
                  <a:srgbClr val="FFFF00"/>
                </a:solidFill>
              </a:rPr>
              <a:t>[Bar-Yehuda, Even]</a:t>
            </a:r>
            <a:r>
              <a:rPr lang="en-US" sz="20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EAF7C4-62C8-6C88-23FE-FB430C2615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458" y="182310"/>
            <a:ext cx="6767147" cy="3097036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B29F68A-802D-4B88-CE3A-3F4BCEAEAD2D}"/>
              </a:ext>
            </a:extLst>
          </p:cNvPr>
          <p:cNvSpPr/>
          <p:nvPr/>
        </p:nvSpPr>
        <p:spPr>
          <a:xfrm>
            <a:off x="6745357" y="66261"/>
            <a:ext cx="121336" cy="6785113"/>
          </a:xfrm>
          <a:custGeom>
            <a:avLst/>
            <a:gdLst>
              <a:gd name="connsiteX0" fmla="*/ 0 w 121336"/>
              <a:gd name="connsiteY0" fmla="*/ 0 h 6785113"/>
              <a:gd name="connsiteX1" fmla="*/ 26504 w 121336"/>
              <a:gd name="connsiteY1" fmla="*/ 265043 h 6785113"/>
              <a:gd name="connsiteX2" fmla="*/ 39756 w 121336"/>
              <a:gd name="connsiteY2" fmla="*/ 344556 h 6785113"/>
              <a:gd name="connsiteX3" fmla="*/ 66261 w 121336"/>
              <a:gd name="connsiteY3" fmla="*/ 702365 h 6785113"/>
              <a:gd name="connsiteX4" fmla="*/ 79513 w 121336"/>
              <a:gd name="connsiteY4" fmla="*/ 874643 h 6785113"/>
              <a:gd name="connsiteX5" fmla="*/ 92765 w 121336"/>
              <a:gd name="connsiteY5" fmla="*/ 1285461 h 6785113"/>
              <a:gd name="connsiteX6" fmla="*/ 106017 w 121336"/>
              <a:gd name="connsiteY6" fmla="*/ 1431235 h 6785113"/>
              <a:gd name="connsiteX7" fmla="*/ 79513 w 121336"/>
              <a:gd name="connsiteY7" fmla="*/ 2650435 h 6785113"/>
              <a:gd name="connsiteX8" fmla="*/ 66261 w 121336"/>
              <a:gd name="connsiteY8" fmla="*/ 2862469 h 6785113"/>
              <a:gd name="connsiteX9" fmla="*/ 13252 w 121336"/>
              <a:gd name="connsiteY9" fmla="*/ 3233530 h 6785113"/>
              <a:gd name="connsiteX10" fmla="*/ 26504 w 121336"/>
              <a:gd name="connsiteY10" fmla="*/ 3511826 h 6785113"/>
              <a:gd name="connsiteX11" fmla="*/ 53009 w 121336"/>
              <a:gd name="connsiteY11" fmla="*/ 3935896 h 6785113"/>
              <a:gd name="connsiteX12" fmla="*/ 39756 w 121336"/>
              <a:gd name="connsiteY12" fmla="*/ 4810539 h 6785113"/>
              <a:gd name="connsiteX13" fmla="*/ 26504 w 121336"/>
              <a:gd name="connsiteY13" fmla="*/ 4850296 h 6785113"/>
              <a:gd name="connsiteX14" fmla="*/ 13252 w 121336"/>
              <a:gd name="connsiteY14" fmla="*/ 6374296 h 6785113"/>
              <a:gd name="connsiteX15" fmla="*/ 0 w 121336"/>
              <a:gd name="connsiteY15" fmla="*/ 6453809 h 6785113"/>
              <a:gd name="connsiteX16" fmla="*/ 13252 w 121336"/>
              <a:gd name="connsiteY16" fmla="*/ 6586330 h 6785113"/>
              <a:gd name="connsiteX17" fmla="*/ 13252 w 121336"/>
              <a:gd name="connsiteY17" fmla="*/ 6785113 h 6785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1336" h="6785113">
                <a:moveTo>
                  <a:pt x="0" y="0"/>
                </a:moveTo>
                <a:cubicBezTo>
                  <a:pt x="10280" y="123364"/>
                  <a:pt x="10624" y="153883"/>
                  <a:pt x="26504" y="265043"/>
                </a:cubicBezTo>
                <a:cubicBezTo>
                  <a:pt x="30304" y="291643"/>
                  <a:pt x="36789" y="317850"/>
                  <a:pt x="39756" y="344556"/>
                </a:cubicBezTo>
                <a:cubicBezTo>
                  <a:pt x="49956" y="436352"/>
                  <a:pt x="60168" y="617061"/>
                  <a:pt x="66261" y="702365"/>
                </a:cubicBezTo>
                <a:cubicBezTo>
                  <a:pt x="70364" y="759814"/>
                  <a:pt x="75096" y="817217"/>
                  <a:pt x="79513" y="874643"/>
                </a:cubicBezTo>
                <a:cubicBezTo>
                  <a:pt x="83930" y="1011582"/>
                  <a:pt x="86248" y="1148606"/>
                  <a:pt x="92765" y="1285461"/>
                </a:cubicBezTo>
                <a:cubicBezTo>
                  <a:pt x="95086" y="1334197"/>
                  <a:pt x="106017" y="1382443"/>
                  <a:pt x="106017" y="1431235"/>
                </a:cubicBezTo>
                <a:cubicBezTo>
                  <a:pt x="106017" y="2516403"/>
                  <a:pt x="154264" y="2201926"/>
                  <a:pt x="79513" y="2650435"/>
                </a:cubicBezTo>
                <a:cubicBezTo>
                  <a:pt x="75096" y="2721113"/>
                  <a:pt x="73674" y="2792042"/>
                  <a:pt x="66261" y="2862469"/>
                </a:cubicBezTo>
                <a:cubicBezTo>
                  <a:pt x="49734" y="3019477"/>
                  <a:pt x="35270" y="3101421"/>
                  <a:pt x="13252" y="3233530"/>
                </a:cubicBezTo>
                <a:cubicBezTo>
                  <a:pt x="17669" y="3326295"/>
                  <a:pt x="21623" y="3419084"/>
                  <a:pt x="26504" y="3511826"/>
                </a:cubicBezTo>
                <a:cubicBezTo>
                  <a:pt x="35082" y="3674813"/>
                  <a:pt x="42320" y="3775575"/>
                  <a:pt x="53009" y="3935896"/>
                </a:cubicBezTo>
                <a:cubicBezTo>
                  <a:pt x="66168" y="4409640"/>
                  <a:pt x="80000" y="4367863"/>
                  <a:pt x="39756" y="4810539"/>
                </a:cubicBezTo>
                <a:cubicBezTo>
                  <a:pt x="38491" y="4824451"/>
                  <a:pt x="30921" y="4837044"/>
                  <a:pt x="26504" y="4850296"/>
                </a:cubicBezTo>
                <a:cubicBezTo>
                  <a:pt x="22087" y="5358296"/>
                  <a:pt x="21648" y="5866346"/>
                  <a:pt x="13252" y="6374296"/>
                </a:cubicBezTo>
                <a:cubicBezTo>
                  <a:pt x="12808" y="6401162"/>
                  <a:pt x="0" y="6426939"/>
                  <a:pt x="0" y="6453809"/>
                </a:cubicBezTo>
                <a:cubicBezTo>
                  <a:pt x="0" y="6498203"/>
                  <a:pt x="11478" y="6541971"/>
                  <a:pt x="13252" y="6586330"/>
                </a:cubicBezTo>
                <a:cubicBezTo>
                  <a:pt x="15900" y="6652538"/>
                  <a:pt x="13252" y="6718852"/>
                  <a:pt x="13252" y="6785113"/>
                </a:cubicBezTo>
              </a:path>
            </a:pathLst>
          </a:custGeom>
          <a:noFill/>
          <a:ln w="381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4B87F38-CFF8-28DD-1609-EB74565E25D0}"/>
              </a:ext>
            </a:extLst>
          </p:cNvPr>
          <p:cNvSpPr/>
          <p:nvPr/>
        </p:nvSpPr>
        <p:spPr>
          <a:xfrm>
            <a:off x="6791741" y="152401"/>
            <a:ext cx="121336" cy="6785113"/>
          </a:xfrm>
          <a:custGeom>
            <a:avLst/>
            <a:gdLst>
              <a:gd name="connsiteX0" fmla="*/ 0 w 121336"/>
              <a:gd name="connsiteY0" fmla="*/ 0 h 6785113"/>
              <a:gd name="connsiteX1" fmla="*/ 26504 w 121336"/>
              <a:gd name="connsiteY1" fmla="*/ 265043 h 6785113"/>
              <a:gd name="connsiteX2" fmla="*/ 39756 w 121336"/>
              <a:gd name="connsiteY2" fmla="*/ 344556 h 6785113"/>
              <a:gd name="connsiteX3" fmla="*/ 66261 w 121336"/>
              <a:gd name="connsiteY3" fmla="*/ 702365 h 6785113"/>
              <a:gd name="connsiteX4" fmla="*/ 79513 w 121336"/>
              <a:gd name="connsiteY4" fmla="*/ 874643 h 6785113"/>
              <a:gd name="connsiteX5" fmla="*/ 92765 w 121336"/>
              <a:gd name="connsiteY5" fmla="*/ 1285461 h 6785113"/>
              <a:gd name="connsiteX6" fmla="*/ 106017 w 121336"/>
              <a:gd name="connsiteY6" fmla="*/ 1431235 h 6785113"/>
              <a:gd name="connsiteX7" fmla="*/ 79513 w 121336"/>
              <a:gd name="connsiteY7" fmla="*/ 2650435 h 6785113"/>
              <a:gd name="connsiteX8" fmla="*/ 66261 w 121336"/>
              <a:gd name="connsiteY8" fmla="*/ 2862469 h 6785113"/>
              <a:gd name="connsiteX9" fmla="*/ 13252 w 121336"/>
              <a:gd name="connsiteY9" fmla="*/ 3233530 h 6785113"/>
              <a:gd name="connsiteX10" fmla="*/ 26504 w 121336"/>
              <a:gd name="connsiteY10" fmla="*/ 3511826 h 6785113"/>
              <a:gd name="connsiteX11" fmla="*/ 53009 w 121336"/>
              <a:gd name="connsiteY11" fmla="*/ 3935896 h 6785113"/>
              <a:gd name="connsiteX12" fmla="*/ 39756 w 121336"/>
              <a:gd name="connsiteY12" fmla="*/ 4810539 h 6785113"/>
              <a:gd name="connsiteX13" fmla="*/ 26504 w 121336"/>
              <a:gd name="connsiteY13" fmla="*/ 4850296 h 6785113"/>
              <a:gd name="connsiteX14" fmla="*/ 13252 w 121336"/>
              <a:gd name="connsiteY14" fmla="*/ 6374296 h 6785113"/>
              <a:gd name="connsiteX15" fmla="*/ 0 w 121336"/>
              <a:gd name="connsiteY15" fmla="*/ 6453809 h 6785113"/>
              <a:gd name="connsiteX16" fmla="*/ 13252 w 121336"/>
              <a:gd name="connsiteY16" fmla="*/ 6586330 h 6785113"/>
              <a:gd name="connsiteX17" fmla="*/ 13252 w 121336"/>
              <a:gd name="connsiteY17" fmla="*/ 6785113 h 6785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1336" h="6785113">
                <a:moveTo>
                  <a:pt x="0" y="0"/>
                </a:moveTo>
                <a:cubicBezTo>
                  <a:pt x="10280" y="123364"/>
                  <a:pt x="10624" y="153883"/>
                  <a:pt x="26504" y="265043"/>
                </a:cubicBezTo>
                <a:cubicBezTo>
                  <a:pt x="30304" y="291643"/>
                  <a:pt x="36789" y="317850"/>
                  <a:pt x="39756" y="344556"/>
                </a:cubicBezTo>
                <a:cubicBezTo>
                  <a:pt x="49956" y="436352"/>
                  <a:pt x="60168" y="617061"/>
                  <a:pt x="66261" y="702365"/>
                </a:cubicBezTo>
                <a:cubicBezTo>
                  <a:pt x="70364" y="759814"/>
                  <a:pt x="75096" y="817217"/>
                  <a:pt x="79513" y="874643"/>
                </a:cubicBezTo>
                <a:cubicBezTo>
                  <a:pt x="83930" y="1011582"/>
                  <a:pt x="86248" y="1148606"/>
                  <a:pt x="92765" y="1285461"/>
                </a:cubicBezTo>
                <a:cubicBezTo>
                  <a:pt x="95086" y="1334197"/>
                  <a:pt x="106017" y="1382443"/>
                  <a:pt x="106017" y="1431235"/>
                </a:cubicBezTo>
                <a:cubicBezTo>
                  <a:pt x="106017" y="2516403"/>
                  <a:pt x="154264" y="2201926"/>
                  <a:pt x="79513" y="2650435"/>
                </a:cubicBezTo>
                <a:cubicBezTo>
                  <a:pt x="75096" y="2721113"/>
                  <a:pt x="73674" y="2792042"/>
                  <a:pt x="66261" y="2862469"/>
                </a:cubicBezTo>
                <a:cubicBezTo>
                  <a:pt x="49734" y="3019477"/>
                  <a:pt x="35270" y="3101421"/>
                  <a:pt x="13252" y="3233530"/>
                </a:cubicBezTo>
                <a:cubicBezTo>
                  <a:pt x="17669" y="3326295"/>
                  <a:pt x="21623" y="3419084"/>
                  <a:pt x="26504" y="3511826"/>
                </a:cubicBezTo>
                <a:cubicBezTo>
                  <a:pt x="35082" y="3674813"/>
                  <a:pt x="42320" y="3775575"/>
                  <a:pt x="53009" y="3935896"/>
                </a:cubicBezTo>
                <a:cubicBezTo>
                  <a:pt x="66168" y="4409640"/>
                  <a:pt x="80000" y="4367863"/>
                  <a:pt x="39756" y="4810539"/>
                </a:cubicBezTo>
                <a:cubicBezTo>
                  <a:pt x="38491" y="4824451"/>
                  <a:pt x="30921" y="4837044"/>
                  <a:pt x="26504" y="4850296"/>
                </a:cubicBezTo>
                <a:cubicBezTo>
                  <a:pt x="22087" y="5358296"/>
                  <a:pt x="21648" y="5866346"/>
                  <a:pt x="13252" y="6374296"/>
                </a:cubicBezTo>
                <a:cubicBezTo>
                  <a:pt x="12808" y="6401162"/>
                  <a:pt x="0" y="6426939"/>
                  <a:pt x="0" y="6453809"/>
                </a:cubicBezTo>
                <a:cubicBezTo>
                  <a:pt x="0" y="6498203"/>
                  <a:pt x="11478" y="6541971"/>
                  <a:pt x="13252" y="6586330"/>
                </a:cubicBezTo>
                <a:cubicBezTo>
                  <a:pt x="15900" y="6652538"/>
                  <a:pt x="13252" y="6718852"/>
                  <a:pt x="13252" y="6785113"/>
                </a:cubicBezTo>
              </a:path>
            </a:pathLst>
          </a:custGeom>
          <a:noFill/>
          <a:ln w="381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13A6F3-DC45-136E-134D-73B19E659B77}"/>
              </a:ext>
            </a:extLst>
          </p:cNvPr>
          <p:cNvSpPr txBox="1"/>
          <p:nvPr/>
        </p:nvSpPr>
        <p:spPr>
          <a:xfrm>
            <a:off x="1462400" y="578750"/>
            <a:ext cx="12410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92D050"/>
                </a:solidFill>
              </a:rPr>
              <a:t>set of workers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1724FCFA-81A8-11DB-B36F-E18CF7A73B1E}"/>
              </a:ext>
            </a:extLst>
          </p:cNvPr>
          <p:cNvSpPr/>
          <p:nvPr/>
        </p:nvSpPr>
        <p:spPr>
          <a:xfrm>
            <a:off x="636831" y="551176"/>
            <a:ext cx="1241045" cy="302371"/>
          </a:xfrm>
          <a:custGeom>
            <a:avLst/>
            <a:gdLst>
              <a:gd name="connsiteX0" fmla="*/ 0 w 1371600"/>
              <a:gd name="connsiteY0" fmla="*/ 188242 h 762247"/>
              <a:gd name="connsiteX1" fmla="*/ 228600 w 1371600"/>
              <a:gd name="connsiteY1" fmla="*/ 31080 h 762247"/>
              <a:gd name="connsiteX2" fmla="*/ 900112 w 1371600"/>
              <a:gd name="connsiteY2" fmla="*/ 731167 h 762247"/>
              <a:gd name="connsiteX3" fmla="*/ 1371600 w 1371600"/>
              <a:gd name="connsiteY3" fmla="*/ 574005 h 762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1600" h="762247">
                <a:moveTo>
                  <a:pt x="0" y="188242"/>
                </a:moveTo>
                <a:cubicBezTo>
                  <a:pt x="39290" y="64417"/>
                  <a:pt x="78581" y="-59407"/>
                  <a:pt x="228600" y="31080"/>
                </a:cubicBezTo>
                <a:cubicBezTo>
                  <a:pt x="378619" y="121567"/>
                  <a:pt x="709612" y="640679"/>
                  <a:pt x="900112" y="731167"/>
                </a:cubicBezTo>
                <a:cubicBezTo>
                  <a:pt x="1090612" y="821655"/>
                  <a:pt x="1231106" y="697830"/>
                  <a:pt x="1371600" y="574005"/>
                </a:cubicBezTo>
              </a:path>
            </a:pathLst>
          </a:cu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47F3F7-75A1-4498-A840-E83347AE9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31</a:t>
            </a:fld>
            <a:endParaRPr lang="en-US" dirty="0"/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8E066C03-4EF1-F97B-A389-8B9615CCCD51}"/>
              </a:ext>
            </a:extLst>
          </p:cNvPr>
          <p:cNvSpPr/>
          <p:nvPr/>
        </p:nvSpPr>
        <p:spPr>
          <a:xfrm>
            <a:off x="729205" y="1423686"/>
            <a:ext cx="121336" cy="104173"/>
          </a:xfrm>
          <a:prstGeom prst="flowChartConnector">
            <a:avLst/>
          </a:prstGeom>
          <a:solidFill>
            <a:schemeClr val="bg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492B42C4-9877-33BF-C901-B492FF1E60D9}"/>
              </a:ext>
            </a:extLst>
          </p:cNvPr>
          <p:cNvSpPr/>
          <p:nvPr/>
        </p:nvSpPr>
        <p:spPr>
          <a:xfrm>
            <a:off x="717630" y="1777128"/>
            <a:ext cx="121336" cy="104173"/>
          </a:xfrm>
          <a:prstGeom prst="flowChartConnector">
            <a:avLst/>
          </a:prstGeom>
          <a:solidFill>
            <a:schemeClr val="bg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09D61D80-1670-81CF-9C49-BEC515BFC36D}"/>
              </a:ext>
            </a:extLst>
          </p:cNvPr>
          <p:cNvSpPr/>
          <p:nvPr/>
        </p:nvSpPr>
        <p:spPr>
          <a:xfrm>
            <a:off x="717630" y="2140070"/>
            <a:ext cx="121336" cy="104173"/>
          </a:xfrm>
          <a:prstGeom prst="flowChartConnector">
            <a:avLst/>
          </a:prstGeom>
          <a:solidFill>
            <a:schemeClr val="bg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66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2885C1B-50D7-E966-9DF4-8C3A9E915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58" y="182310"/>
            <a:ext cx="6767147" cy="30970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EB5959-DCF6-5EFA-2DA2-5F6E73A67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458" y="3578655"/>
            <a:ext cx="7126842" cy="1268078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7E54F9D-3990-342B-E1D2-CF35C2781F8E}"/>
              </a:ext>
            </a:extLst>
          </p:cNvPr>
          <p:cNvSpPr/>
          <p:nvPr/>
        </p:nvSpPr>
        <p:spPr>
          <a:xfrm>
            <a:off x="6745357" y="66261"/>
            <a:ext cx="121336" cy="6785113"/>
          </a:xfrm>
          <a:custGeom>
            <a:avLst/>
            <a:gdLst>
              <a:gd name="connsiteX0" fmla="*/ 0 w 121336"/>
              <a:gd name="connsiteY0" fmla="*/ 0 h 6785113"/>
              <a:gd name="connsiteX1" fmla="*/ 26504 w 121336"/>
              <a:gd name="connsiteY1" fmla="*/ 265043 h 6785113"/>
              <a:gd name="connsiteX2" fmla="*/ 39756 w 121336"/>
              <a:gd name="connsiteY2" fmla="*/ 344556 h 6785113"/>
              <a:gd name="connsiteX3" fmla="*/ 66261 w 121336"/>
              <a:gd name="connsiteY3" fmla="*/ 702365 h 6785113"/>
              <a:gd name="connsiteX4" fmla="*/ 79513 w 121336"/>
              <a:gd name="connsiteY4" fmla="*/ 874643 h 6785113"/>
              <a:gd name="connsiteX5" fmla="*/ 92765 w 121336"/>
              <a:gd name="connsiteY5" fmla="*/ 1285461 h 6785113"/>
              <a:gd name="connsiteX6" fmla="*/ 106017 w 121336"/>
              <a:gd name="connsiteY6" fmla="*/ 1431235 h 6785113"/>
              <a:gd name="connsiteX7" fmla="*/ 79513 w 121336"/>
              <a:gd name="connsiteY7" fmla="*/ 2650435 h 6785113"/>
              <a:gd name="connsiteX8" fmla="*/ 66261 w 121336"/>
              <a:gd name="connsiteY8" fmla="*/ 2862469 h 6785113"/>
              <a:gd name="connsiteX9" fmla="*/ 13252 w 121336"/>
              <a:gd name="connsiteY9" fmla="*/ 3233530 h 6785113"/>
              <a:gd name="connsiteX10" fmla="*/ 26504 w 121336"/>
              <a:gd name="connsiteY10" fmla="*/ 3511826 h 6785113"/>
              <a:gd name="connsiteX11" fmla="*/ 53009 w 121336"/>
              <a:gd name="connsiteY11" fmla="*/ 3935896 h 6785113"/>
              <a:gd name="connsiteX12" fmla="*/ 39756 w 121336"/>
              <a:gd name="connsiteY12" fmla="*/ 4810539 h 6785113"/>
              <a:gd name="connsiteX13" fmla="*/ 26504 w 121336"/>
              <a:gd name="connsiteY13" fmla="*/ 4850296 h 6785113"/>
              <a:gd name="connsiteX14" fmla="*/ 13252 w 121336"/>
              <a:gd name="connsiteY14" fmla="*/ 6374296 h 6785113"/>
              <a:gd name="connsiteX15" fmla="*/ 0 w 121336"/>
              <a:gd name="connsiteY15" fmla="*/ 6453809 h 6785113"/>
              <a:gd name="connsiteX16" fmla="*/ 13252 w 121336"/>
              <a:gd name="connsiteY16" fmla="*/ 6586330 h 6785113"/>
              <a:gd name="connsiteX17" fmla="*/ 13252 w 121336"/>
              <a:gd name="connsiteY17" fmla="*/ 6785113 h 6785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1336" h="6785113">
                <a:moveTo>
                  <a:pt x="0" y="0"/>
                </a:moveTo>
                <a:cubicBezTo>
                  <a:pt x="10280" y="123364"/>
                  <a:pt x="10624" y="153883"/>
                  <a:pt x="26504" y="265043"/>
                </a:cubicBezTo>
                <a:cubicBezTo>
                  <a:pt x="30304" y="291643"/>
                  <a:pt x="36789" y="317850"/>
                  <a:pt x="39756" y="344556"/>
                </a:cubicBezTo>
                <a:cubicBezTo>
                  <a:pt x="49956" y="436352"/>
                  <a:pt x="60168" y="617061"/>
                  <a:pt x="66261" y="702365"/>
                </a:cubicBezTo>
                <a:cubicBezTo>
                  <a:pt x="70364" y="759814"/>
                  <a:pt x="75096" y="817217"/>
                  <a:pt x="79513" y="874643"/>
                </a:cubicBezTo>
                <a:cubicBezTo>
                  <a:pt x="83930" y="1011582"/>
                  <a:pt x="86248" y="1148606"/>
                  <a:pt x="92765" y="1285461"/>
                </a:cubicBezTo>
                <a:cubicBezTo>
                  <a:pt x="95086" y="1334197"/>
                  <a:pt x="106017" y="1382443"/>
                  <a:pt x="106017" y="1431235"/>
                </a:cubicBezTo>
                <a:cubicBezTo>
                  <a:pt x="106017" y="2516403"/>
                  <a:pt x="154264" y="2201926"/>
                  <a:pt x="79513" y="2650435"/>
                </a:cubicBezTo>
                <a:cubicBezTo>
                  <a:pt x="75096" y="2721113"/>
                  <a:pt x="73674" y="2792042"/>
                  <a:pt x="66261" y="2862469"/>
                </a:cubicBezTo>
                <a:cubicBezTo>
                  <a:pt x="49734" y="3019477"/>
                  <a:pt x="35270" y="3101421"/>
                  <a:pt x="13252" y="3233530"/>
                </a:cubicBezTo>
                <a:cubicBezTo>
                  <a:pt x="17669" y="3326295"/>
                  <a:pt x="21623" y="3419084"/>
                  <a:pt x="26504" y="3511826"/>
                </a:cubicBezTo>
                <a:cubicBezTo>
                  <a:pt x="35082" y="3674813"/>
                  <a:pt x="42320" y="3775575"/>
                  <a:pt x="53009" y="3935896"/>
                </a:cubicBezTo>
                <a:cubicBezTo>
                  <a:pt x="66168" y="4409640"/>
                  <a:pt x="80000" y="4367863"/>
                  <a:pt x="39756" y="4810539"/>
                </a:cubicBezTo>
                <a:cubicBezTo>
                  <a:pt x="38491" y="4824451"/>
                  <a:pt x="30921" y="4837044"/>
                  <a:pt x="26504" y="4850296"/>
                </a:cubicBezTo>
                <a:cubicBezTo>
                  <a:pt x="22087" y="5358296"/>
                  <a:pt x="21648" y="5866346"/>
                  <a:pt x="13252" y="6374296"/>
                </a:cubicBezTo>
                <a:cubicBezTo>
                  <a:pt x="12808" y="6401162"/>
                  <a:pt x="0" y="6426939"/>
                  <a:pt x="0" y="6453809"/>
                </a:cubicBezTo>
                <a:cubicBezTo>
                  <a:pt x="0" y="6498203"/>
                  <a:pt x="11478" y="6541971"/>
                  <a:pt x="13252" y="6586330"/>
                </a:cubicBezTo>
                <a:cubicBezTo>
                  <a:pt x="15900" y="6652538"/>
                  <a:pt x="13252" y="6718852"/>
                  <a:pt x="13252" y="6785113"/>
                </a:cubicBezTo>
              </a:path>
            </a:pathLst>
          </a:custGeom>
          <a:noFill/>
          <a:ln w="381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8E74B10-916C-41C9-4DEA-6D1BE36E3AC6}"/>
              </a:ext>
            </a:extLst>
          </p:cNvPr>
          <p:cNvSpPr/>
          <p:nvPr/>
        </p:nvSpPr>
        <p:spPr>
          <a:xfrm>
            <a:off x="6791741" y="152401"/>
            <a:ext cx="121336" cy="6785113"/>
          </a:xfrm>
          <a:custGeom>
            <a:avLst/>
            <a:gdLst>
              <a:gd name="connsiteX0" fmla="*/ 0 w 121336"/>
              <a:gd name="connsiteY0" fmla="*/ 0 h 6785113"/>
              <a:gd name="connsiteX1" fmla="*/ 26504 w 121336"/>
              <a:gd name="connsiteY1" fmla="*/ 265043 h 6785113"/>
              <a:gd name="connsiteX2" fmla="*/ 39756 w 121336"/>
              <a:gd name="connsiteY2" fmla="*/ 344556 h 6785113"/>
              <a:gd name="connsiteX3" fmla="*/ 66261 w 121336"/>
              <a:gd name="connsiteY3" fmla="*/ 702365 h 6785113"/>
              <a:gd name="connsiteX4" fmla="*/ 79513 w 121336"/>
              <a:gd name="connsiteY4" fmla="*/ 874643 h 6785113"/>
              <a:gd name="connsiteX5" fmla="*/ 92765 w 121336"/>
              <a:gd name="connsiteY5" fmla="*/ 1285461 h 6785113"/>
              <a:gd name="connsiteX6" fmla="*/ 106017 w 121336"/>
              <a:gd name="connsiteY6" fmla="*/ 1431235 h 6785113"/>
              <a:gd name="connsiteX7" fmla="*/ 79513 w 121336"/>
              <a:gd name="connsiteY7" fmla="*/ 2650435 h 6785113"/>
              <a:gd name="connsiteX8" fmla="*/ 66261 w 121336"/>
              <a:gd name="connsiteY8" fmla="*/ 2862469 h 6785113"/>
              <a:gd name="connsiteX9" fmla="*/ 13252 w 121336"/>
              <a:gd name="connsiteY9" fmla="*/ 3233530 h 6785113"/>
              <a:gd name="connsiteX10" fmla="*/ 26504 w 121336"/>
              <a:gd name="connsiteY10" fmla="*/ 3511826 h 6785113"/>
              <a:gd name="connsiteX11" fmla="*/ 53009 w 121336"/>
              <a:gd name="connsiteY11" fmla="*/ 3935896 h 6785113"/>
              <a:gd name="connsiteX12" fmla="*/ 39756 w 121336"/>
              <a:gd name="connsiteY12" fmla="*/ 4810539 h 6785113"/>
              <a:gd name="connsiteX13" fmla="*/ 26504 w 121336"/>
              <a:gd name="connsiteY13" fmla="*/ 4850296 h 6785113"/>
              <a:gd name="connsiteX14" fmla="*/ 13252 w 121336"/>
              <a:gd name="connsiteY14" fmla="*/ 6374296 h 6785113"/>
              <a:gd name="connsiteX15" fmla="*/ 0 w 121336"/>
              <a:gd name="connsiteY15" fmla="*/ 6453809 h 6785113"/>
              <a:gd name="connsiteX16" fmla="*/ 13252 w 121336"/>
              <a:gd name="connsiteY16" fmla="*/ 6586330 h 6785113"/>
              <a:gd name="connsiteX17" fmla="*/ 13252 w 121336"/>
              <a:gd name="connsiteY17" fmla="*/ 6785113 h 6785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1336" h="6785113">
                <a:moveTo>
                  <a:pt x="0" y="0"/>
                </a:moveTo>
                <a:cubicBezTo>
                  <a:pt x="10280" y="123364"/>
                  <a:pt x="10624" y="153883"/>
                  <a:pt x="26504" y="265043"/>
                </a:cubicBezTo>
                <a:cubicBezTo>
                  <a:pt x="30304" y="291643"/>
                  <a:pt x="36789" y="317850"/>
                  <a:pt x="39756" y="344556"/>
                </a:cubicBezTo>
                <a:cubicBezTo>
                  <a:pt x="49956" y="436352"/>
                  <a:pt x="60168" y="617061"/>
                  <a:pt x="66261" y="702365"/>
                </a:cubicBezTo>
                <a:cubicBezTo>
                  <a:pt x="70364" y="759814"/>
                  <a:pt x="75096" y="817217"/>
                  <a:pt x="79513" y="874643"/>
                </a:cubicBezTo>
                <a:cubicBezTo>
                  <a:pt x="83930" y="1011582"/>
                  <a:pt x="86248" y="1148606"/>
                  <a:pt x="92765" y="1285461"/>
                </a:cubicBezTo>
                <a:cubicBezTo>
                  <a:pt x="95086" y="1334197"/>
                  <a:pt x="106017" y="1382443"/>
                  <a:pt x="106017" y="1431235"/>
                </a:cubicBezTo>
                <a:cubicBezTo>
                  <a:pt x="106017" y="2516403"/>
                  <a:pt x="154264" y="2201926"/>
                  <a:pt x="79513" y="2650435"/>
                </a:cubicBezTo>
                <a:cubicBezTo>
                  <a:pt x="75096" y="2721113"/>
                  <a:pt x="73674" y="2792042"/>
                  <a:pt x="66261" y="2862469"/>
                </a:cubicBezTo>
                <a:cubicBezTo>
                  <a:pt x="49734" y="3019477"/>
                  <a:pt x="35270" y="3101421"/>
                  <a:pt x="13252" y="3233530"/>
                </a:cubicBezTo>
                <a:cubicBezTo>
                  <a:pt x="17669" y="3326295"/>
                  <a:pt x="21623" y="3419084"/>
                  <a:pt x="26504" y="3511826"/>
                </a:cubicBezTo>
                <a:cubicBezTo>
                  <a:pt x="35082" y="3674813"/>
                  <a:pt x="42320" y="3775575"/>
                  <a:pt x="53009" y="3935896"/>
                </a:cubicBezTo>
                <a:cubicBezTo>
                  <a:pt x="66168" y="4409640"/>
                  <a:pt x="80000" y="4367863"/>
                  <a:pt x="39756" y="4810539"/>
                </a:cubicBezTo>
                <a:cubicBezTo>
                  <a:pt x="38491" y="4824451"/>
                  <a:pt x="30921" y="4837044"/>
                  <a:pt x="26504" y="4850296"/>
                </a:cubicBezTo>
                <a:cubicBezTo>
                  <a:pt x="22087" y="5358296"/>
                  <a:pt x="21648" y="5866346"/>
                  <a:pt x="13252" y="6374296"/>
                </a:cubicBezTo>
                <a:cubicBezTo>
                  <a:pt x="12808" y="6401162"/>
                  <a:pt x="0" y="6426939"/>
                  <a:pt x="0" y="6453809"/>
                </a:cubicBezTo>
                <a:cubicBezTo>
                  <a:pt x="0" y="6498203"/>
                  <a:pt x="11478" y="6541971"/>
                  <a:pt x="13252" y="6586330"/>
                </a:cubicBezTo>
                <a:cubicBezTo>
                  <a:pt x="15900" y="6652538"/>
                  <a:pt x="13252" y="6718852"/>
                  <a:pt x="13252" y="6785113"/>
                </a:cubicBezTo>
              </a:path>
            </a:pathLst>
          </a:custGeom>
          <a:noFill/>
          <a:ln w="381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99C580-25D4-7351-8755-416FB5BE2D86}"/>
              </a:ext>
            </a:extLst>
          </p:cNvPr>
          <p:cNvSpPr txBox="1"/>
          <p:nvPr/>
        </p:nvSpPr>
        <p:spPr>
          <a:xfrm>
            <a:off x="1462400" y="578750"/>
            <a:ext cx="12410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92D050"/>
                </a:solidFill>
              </a:rPr>
              <a:t>set of workers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9DB3BFA-4AE2-76A1-58A2-22D9816325AA}"/>
              </a:ext>
            </a:extLst>
          </p:cNvPr>
          <p:cNvSpPr/>
          <p:nvPr/>
        </p:nvSpPr>
        <p:spPr>
          <a:xfrm>
            <a:off x="636831" y="551176"/>
            <a:ext cx="1241045" cy="302371"/>
          </a:xfrm>
          <a:custGeom>
            <a:avLst/>
            <a:gdLst>
              <a:gd name="connsiteX0" fmla="*/ 0 w 1371600"/>
              <a:gd name="connsiteY0" fmla="*/ 188242 h 762247"/>
              <a:gd name="connsiteX1" fmla="*/ 228600 w 1371600"/>
              <a:gd name="connsiteY1" fmla="*/ 31080 h 762247"/>
              <a:gd name="connsiteX2" fmla="*/ 900112 w 1371600"/>
              <a:gd name="connsiteY2" fmla="*/ 731167 h 762247"/>
              <a:gd name="connsiteX3" fmla="*/ 1371600 w 1371600"/>
              <a:gd name="connsiteY3" fmla="*/ 574005 h 762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1600" h="762247">
                <a:moveTo>
                  <a:pt x="0" y="188242"/>
                </a:moveTo>
                <a:cubicBezTo>
                  <a:pt x="39290" y="64417"/>
                  <a:pt x="78581" y="-59407"/>
                  <a:pt x="228600" y="31080"/>
                </a:cubicBezTo>
                <a:cubicBezTo>
                  <a:pt x="378619" y="121567"/>
                  <a:pt x="709612" y="640679"/>
                  <a:pt x="900112" y="731167"/>
                </a:cubicBezTo>
                <a:cubicBezTo>
                  <a:pt x="1090612" y="821655"/>
                  <a:pt x="1231106" y="697830"/>
                  <a:pt x="1371600" y="574005"/>
                </a:cubicBezTo>
              </a:path>
            </a:pathLst>
          </a:cu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E5E6BCD-0650-E528-EC12-C57F037E6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32</a:t>
            </a:fld>
            <a:endParaRPr lang="en-US" dirty="0"/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799EC1C5-6A8D-4A0C-B7EB-66D664439150}"/>
              </a:ext>
            </a:extLst>
          </p:cNvPr>
          <p:cNvSpPr/>
          <p:nvPr/>
        </p:nvSpPr>
        <p:spPr>
          <a:xfrm>
            <a:off x="729205" y="1423686"/>
            <a:ext cx="121336" cy="104173"/>
          </a:xfrm>
          <a:prstGeom prst="flowChartConnector">
            <a:avLst/>
          </a:prstGeom>
          <a:solidFill>
            <a:schemeClr val="bg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F2DD9CE3-E1D5-4C89-7A87-8A6339A0D198}"/>
              </a:ext>
            </a:extLst>
          </p:cNvPr>
          <p:cNvSpPr/>
          <p:nvPr/>
        </p:nvSpPr>
        <p:spPr>
          <a:xfrm>
            <a:off x="717630" y="1777128"/>
            <a:ext cx="121336" cy="104173"/>
          </a:xfrm>
          <a:prstGeom prst="flowChartConnector">
            <a:avLst/>
          </a:prstGeom>
          <a:solidFill>
            <a:schemeClr val="bg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BC8CBFD1-F4B7-CA6A-1893-10CEF8541933}"/>
              </a:ext>
            </a:extLst>
          </p:cNvPr>
          <p:cNvSpPr/>
          <p:nvPr/>
        </p:nvSpPr>
        <p:spPr>
          <a:xfrm>
            <a:off x="717630" y="2140070"/>
            <a:ext cx="121336" cy="104173"/>
          </a:xfrm>
          <a:prstGeom prst="flowChartConnector">
            <a:avLst/>
          </a:prstGeom>
          <a:solidFill>
            <a:schemeClr val="bg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7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8EDA497-488C-4551-B50A-393275334948}"/>
              </a:ext>
            </a:extLst>
          </p:cNvPr>
          <p:cNvSpPr/>
          <p:nvPr/>
        </p:nvSpPr>
        <p:spPr>
          <a:xfrm>
            <a:off x="426720" y="5504688"/>
            <a:ext cx="4648200" cy="365028"/>
          </a:xfrm>
          <a:custGeom>
            <a:avLst/>
            <a:gdLst>
              <a:gd name="connsiteX0" fmla="*/ 0 w 4648200"/>
              <a:gd name="connsiteY0" fmla="*/ 60839 h 365028"/>
              <a:gd name="connsiteX1" fmla="*/ 60839 w 4648200"/>
              <a:gd name="connsiteY1" fmla="*/ 0 h 365028"/>
              <a:gd name="connsiteX2" fmla="*/ 490859 w 4648200"/>
              <a:gd name="connsiteY2" fmla="*/ 0 h 365028"/>
              <a:gd name="connsiteX3" fmla="*/ 1147204 w 4648200"/>
              <a:gd name="connsiteY3" fmla="*/ 0 h 365028"/>
              <a:gd name="connsiteX4" fmla="*/ 1577224 w 4648200"/>
              <a:gd name="connsiteY4" fmla="*/ 0 h 365028"/>
              <a:gd name="connsiteX5" fmla="*/ 2097774 w 4648200"/>
              <a:gd name="connsiteY5" fmla="*/ 0 h 365028"/>
              <a:gd name="connsiteX6" fmla="*/ 2754120 w 4648200"/>
              <a:gd name="connsiteY6" fmla="*/ 0 h 365028"/>
              <a:gd name="connsiteX7" fmla="*/ 3274670 w 4648200"/>
              <a:gd name="connsiteY7" fmla="*/ 0 h 365028"/>
              <a:gd name="connsiteX8" fmla="*/ 3840485 w 4648200"/>
              <a:gd name="connsiteY8" fmla="*/ 0 h 365028"/>
              <a:gd name="connsiteX9" fmla="*/ 4587361 w 4648200"/>
              <a:gd name="connsiteY9" fmla="*/ 0 h 365028"/>
              <a:gd name="connsiteX10" fmla="*/ 4648200 w 4648200"/>
              <a:gd name="connsiteY10" fmla="*/ 60839 h 365028"/>
              <a:gd name="connsiteX11" fmla="*/ 4648200 w 4648200"/>
              <a:gd name="connsiteY11" fmla="*/ 304189 h 365028"/>
              <a:gd name="connsiteX12" fmla="*/ 4587361 w 4648200"/>
              <a:gd name="connsiteY12" fmla="*/ 365028 h 365028"/>
              <a:gd name="connsiteX13" fmla="*/ 4021546 w 4648200"/>
              <a:gd name="connsiteY13" fmla="*/ 365028 h 365028"/>
              <a:gd name="connsiteX14" fmla="*/ 3500996 w 4648200"/>
              <a:gd name="connsiteY14" fmla="*/ 365028 h 365028"/>
              <a:gd name="connsiteX15" fmla="*/ 2935180 w 4648200"/>
              <a:gd name="connsiteY15" fmla="*/ 365028 h 365028"/>
              <a:gd name="connsiteX16" fmla="*/ 2505161 w 4648200"/>
              <a:gd name="connsiteY16" fmla="*/ 365028 h 365028"/>
              <a:gd name="connsiteX17" fmla="*/ 1984611 w 4648200"/>
              <a:gd name="connsiteY17" fmla="*/ 365028 h 365028"/>
              <a:gd name="connsiteX18" fmla="*/ 1328265 w 4648200"/>
              <a:gd name="connsiteY18" fmla="*/ 365028 h 365028"/>
              <a:gd name="connsiteX19" fmla="*/ 807715 w 4648200"/>
              <a:gd name="connsiteY19" fmla="*/ 365028 h 365028"/>
              <a:gd name="connsiteX20" fmla="*/ 60839 w 4648200"/>
              <a:gd name="connsiteY20" fmla="*/ 365028 h 365028"/>
              <a:gd name="connsiteX21" fmla="*/ 0 w 4648200"/>
              <a:gd name="connsiteY21" fmla="*/ 304189 h 365028"/>
              <a:gd name="connsiteX22" fmla="*/ 0 w 4648200"/>
              <a:gd name="connsiteY22" fmla="*/ 60839 h 36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48200" h="365028" fill="none" extrusionOk="0">
                <a:moveTo>
                  <a:pt x="0" y="60839"/>
                </a:moveTo>
                <a:cubicBezTo>
                  <a:pt x="1475" y="26026"/>
                  <a:pt x="31866" y="6495"/>
                  <a:pt x="60839" y="0"/>
                </a:cubicBezTo>
                <a:cubicBezTo>
                  <a:pt x="165369" y="-39442"/>
                  <a:pt x="398097" y="31684"/>
                  <a:pt x="490859" y="0"/>
                </a:cubicBezTo>
                <a:cubicBezTo>
                  <a:pt x="583621" y="-31684"/>
                  <a:pt x="902191" y="714"/>
                  <a:pt x="1147204" y="0"/>
                </a:cubicBezTo>
                <a:cubicBezTo>
                  <a:pt x="1392217" y="-714"/>
                  <a:pt x="1367588" y="27541"/>
                  <a:pt x="1577224" y="0"/>
                </a:cubicBezTo>
                <a:cubicBezTo>
                  <a:pt x="1786860" y="-27541"/>
                  <a:pt x="1865150" y="8950"/>
                  <a:pt x="2097774" y="0"/>
                </a:cubicBezTo>
                <a:cubicBezTo>
                  <a:pt x="2330398" y="-8950"/>
                  <a:pt x="2611552" y="69578"/>
                  <a:pt x="2754120" y="0"/>
                </a:cubicBezTo>
                <a:cubicBezTo>
                  <a:pt x="2896688" y="-69578"/>
                  <a:pt x="3017093" y="46598"/>
                  <a:pt x="3274670" y="0"/>
                </a:cubicBezTo>
                <a:cubicBezTo>
                  <a:pt x="3532247" y="-46598"/>
                  <a:pt x="3722115" y="32629"/>
                  <a:pt x="3840485" y="0"/>
                </a:cubicBezTo>
                <a:cubicBezTo>
                  <a:pt x="3958855" y="-32629"/>
                  <a:pt x="4238559" y="63231"/>
                  <a:pt x="4587361" y="0"/>
                </a:cubicBezTo>
                <a:cubicBezTo>
                  <a:pt x="4617926" y="726"/>
                  <a:pt x="4648979" y="28370"/>
                  <a:pt x="4648200" y="60839"/>
                </a:cubicBezTo>
                <a:cubicBezTo>
                  <a:pt x="4658226" y="148124"/>
                  <a:pt x="4635491" y="199346"/>
                  <a:pt x="4648200" y="304189"/>
                </a:cubicBezTo>
                <a:cubicBezTo>
                  <a:pt x="4653721" y="330667"/>
                  <a:pt x="4613001" y="359695"/>
                  <a:pt x="4587361" y="365028"/>
                </a:cubicBezTo>
                <a:cubicBezTo>
                  <a:pt x="4321863" y="414354"/>
                  <a:pt x="4136074" y="343831"/>
                  <a:pt x="4021546" y="365028"/>
                </a:cubicBezTo>
                <a:cubicBezTo>
                  <a:pt x="3907019" y="386225"/>
                  <a:pt x="3741807" y="354019"/>
                  <a:pt x="3500996" y="365028"/>
                </a:cubicBezTo>
                <a:cubicBezTo>
                  <a:pt x="3260185" y="376037"/>
                  <a:pt x="3158239" y="334156"/>
                  <a:pt x="2935180" y="365028"/>
                </a:cubicBezTo>
                <a:cubicBezTo>
                  <a:pt x="2712121" y="395900"/>
                  <a:pt x="2692848" y="316958"/>
                  <a:pt x="2505161" y="365028"/>
                </a:cubicBezTo>
                <a:cubicBezTo>
                  <a:pt x="2317474" y="413098"/>
                  <a:pt x="2172283" y="329640"/>
                  <a:pt x="1984611" y="365028"/>
                </a:cubicBezTo>
                <a:cubicBezTo>
                  <a:pt x="1796939" y="400416"/>
                  <a:pt x="1632295" y="354787"/>
                  <a:pt x="1328265" y="365028"/>
                </a:cubicBezTo>
                <a:cubicBezTo>
                  <a:pt x="1024235" y="375269"/>
                  <a:pt x="1046856" y="321905"/>
                  <a:pt x="807715" y="365028"/>
                </a:cubicBezTo>
                <a:cubicBezTo>
                  <a:pt x="568574" y="408151"/>
                  <a:pt x="356768" y="280302"/>
                  <a:pt x="60839" y="365028"/>
                </a:cubicBezTo>
                <a:cubicBezTo>
                  <a:pt x="31870" y="356527"/>
                  <a:pt x="-5162" y="331309"/>
                  <a:pt x="0" y="304189"/>
                </a:cubicBezTo>
                <a:cubicBezTo>
                  <a:pt x="-18795" y="248133"/>
                  <a:pt x="9580" y="124607"/>
                  <a:pt x="0" y="60839"/>
                </a:cubicBezTo>
                <a:close/>
              </a:path>
              <a:path w="4648200" h="365028" stroke="0" extrusionOk="0">
                <a:moveTo>
                  <a:pt x="0" y="60839"/>
                </a:moveTo>
                <a:cubicBezTo>
                  <a:pt x="6435" y="24497"/>
                  <a:pt x="27162" y="2582"/>
                  <a:pt x="60839" y="0"/>
                </a:cubicBezTo>
                <a:cubicBezTo>
                  <a:pt x="237779" y="-61803"/>
                  <a:pt x="349144" y="45509"/>
                  <a:pt x="626654" y="0"/>
                </a:cubicBezTo>
                <a:cubicBezTo>
                  <a:pt x="904165" y="-45509"/>
                  <a:pt x="963245" y="23496"/>
                  <a:pt x="1056674" y="0"/>
                </a:cubicBezTo>
                <a:cubicBezTo>
                  <a:pt x="1150103" y="-23496"/>
                  <a:pt x="1542654" y="55617"/>
                  <a:pt x="1713020" y="0"/>
                </a:cubicBezTo>
                <a:cubicBezTo>
                  <a:pt x="1883386" y="-55617"/>
                  <a:pt x="2156699" y="11604"/>
                  <a:pt x="2278835" y="0"/>
                </a:cubicBezTo>
                <a:cubicBezTo>
                  <a:pt x="2400972" y="-11604"/>
                  <a:pt x="2517160" y="9724"/>
                  <a:pt x="2708854" y="0"/>
                </a:cubicBezTo>
                <a:cubicBezTo>
                  <a:pt x="2900548" y="-9724"/>
                  <a:pt x="3185056" y="38371"/>
                  <a:pt x="3319935" y="0"/>
                </a:cubicBezTo>
                <a:cubicBezTo>
                  <a:pt x="3454814" y="-38371"/>
                  <a:pt x="3669523" y="7711"/>
                  <a:pt x="3885750" y="0"/>
                </a:cubicBezTo>
                <a:cubicBezTo>
                  <a:pt x="4101978" y="-7711"/>
                  <a:pt x="4297475" y="31060"/>
                  <a:pt x="4587361" y="0"/>
                </a:cubicBezTo>
                <a:cubicBezTo>
                  <a:pt x="4623428" y="2935"/>
                  <a:pt x="4647908" y="28047"/>
                  <a:pt x="4648200" y="60839"/>
                </a:cubicBezTo>
                <a:cubicBezTo>
                  <a:pt x="4650398" y="162727"/>
                  <a:pt x="4645800" y="238922"/>
                  <a:pt x="4648200" y="304189"/>
                </a:cubicBezTo>
                <a:cubicBezTo>
                  <a:pt x="4639864" y="334560"/>
                  <a:pt x="4618171" y="363227"/>
                  <a:pt x="4587361" y="365028"/>
                </a:cubicBezTo>
                <a:cubicBezTo>
                  <a:pt x="4318673" y="375801"/>
                  <a:pt x="4251799" y="307844"/>
                  <a:pt x="3976281" y="365028"/>
                </a:cubicBezTo>
                <a:cubicBezTo>
                  <a:pt x="3700763" y="422212"/>
                  <a:pt x="3565477" y="362743"/>
                  <a:pt x="3319935" y="365028"/>
                </a:cubicBezTo>
                <a:cubicBezTo>
                  <a:pt x="3074393" y="367313"/>
                  <a:pt x="3041798" y="350682"/>
                  <a:pt x="2844650" y="365028"/>
                </a:cubicBezTo>
                <a:cubicBezTo>
                  <a:pt x="2647503" y="379374"/>
                  <a:pt x="2481281" y="313567"/>
                  <a:pt x="2233570" y="365028"/>
                </a:cubicBezTo>
                <a:cubicBezTo>
                  <a:pt x="1985859" y="416489"/>
                  <a:pt x="1843699" y="332317"/>
                  <a:pt x="1622489" y="365028"/>
                </a:cubicBezTo>
                <a:cubicBezTo>
                  <a:pt x="1401279" y="397739"/>
                  <a:pt x="1397290" y="313827"/>
                  <a:pt x="1192470" y="365028"/>
                </a:cubicBezTo>
                <a:cubicBezTo>
                  <a:pt x="987650" y="416229"/>
                  <a:pt x="906322" y="312616"/>
                  <a:pt x="671919" y="365028"/>
                </a:cubicBezTo>
                <a:cubicBezTo>
                  <a:pt x="437516" y="417440"/>
                  <a:pt x="224336" y="338029"/>
                  <a:pt x="60839" y="365028"/>
                </a:cubicBezTo>
                <a:cubicBezTo>
                  <a:pt x="21519" y="364705"/>
                  <a:pt x="297" y="337111"/>
                  <a:pt x="0" y="304189"/>
                </a:cubicBezTo>
                <a:cubicBezTo>
                  <a:pt x="-13727" y="240785"/>
                  <a:pt x="23924" y="121342"/>
                  <a:pt x="0" y="60839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79020780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Mechanism 1 is truthful and </a:t>
            </a:r>
            <a:r>
              <a:rPr lang="el-GR" dirty="0"/>
              <a:t>Δ</a:t>
            </a:r>
            <a:r>
              <a:rPr lang="en-US" dirty="0"/>
              <a:t>-approximate.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8A6D06-18D8-0D51-AE35-417148FD8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58" y="182310"/>
            <a:ext cx="6767147" cy="30970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47591C-9CF4-20B6-112A-88556CBDE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458" y="3578655"/>
            <a:ext cx="7126842" cy="12680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E8EB0D5-8094-B3F3-B864-0CC1532C882D}"/>
              </a:ext>
            </a:extLst>
          </p:cNvPr>
          <p:cNvSpPr txBox="1"/>
          <p:nvPr/>
        </p:nvSpPr>
        <p:spPr>
          <a:xfrm>
            <a:off x="3555041" y="5687202"/>
            <a:ext cx="24721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                  </a:t>
            </a:r>
          </a:p>
          <a:p>
            <a:r>
              <a:rPr lang="el-GR" sz="1400" dirty="0"/>
              <a:t>Δ =</a:t>
            </a:r>
            <a:r>
              <a:rPr lang="en-US" sz="1400" dirty="0"/>
              <a:t> max{number of workers willing to work on task i,    i }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4744F89-A519-AC69-0B40-CD370EFF15CB}"/>
                  </a:ext>
                </a:extLst>
              </p:cNvPr>
              <p:cNvSpPr txBox="1"/>
              <p:nvPr/>
            </p:nvSpPr>
            <p:spPr>
              <a:xfrm>
                <a:off x="5538692" y="6168131"/>
                <a:ext cx="134652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4744F89-A519-AC69-0B40-CD370EFF15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8692" y="6168131"/>
                <a:ext cx="134652" cy="184666"/>
              </a:xfrm>
              <a:prstGeom prst="rect">
                <a:avLst/>
              </a:prstGeom>
              <a:blipFill>
                <a:blip r:embed="rId5"/>
                <a:stretch>
                  <a:fillRect l="-22727" r="-2272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1EB6818-45A9-3C27-E8E2-987B81C37989}"/>
              </a:ext>
            </a:extLst>
          </p:cNvPr>
          <p:cNvSpPr/>
          <p:nvPr/>
        </p:nvSpPr>
        <p:spPr>
          <a:xfrm>
            <a:off x="6745357" y="66261"/>
            <a:ext cx="121336" cy="6785113"/>
          </a:xfrm>
          <a:custGeom>
            <a:avLst/>
            <a:gdLst>
              <a:gd name="connsiteX0" fmla="*/ 0 w 121336"/>
              <a:gd name="connsiteY0" fmla="*/ 0 h 6785113"/>
              <a:gd name="connsiteX1" fmla="*/ 26504 w 121336"/>
              <a:gd name="connsiteY1" fmla="*/ 265043 h 6785113"/>
              <a:gd name="connsiteX2" fmla="*/ 39756 w 121336"/>
              <a:gd name="connsiteY2" fmla="*/ 344556 h 6785113"/>
              <a:gd name="connsiteX3" fmla="*/ 66261 w 121336"/>
              <a:gd name="connsiteY3" fmla="*/ 702365 h 6785113"/>
              <a:gd name="connsiteX4" fmla="*/ 79513 w 121336"/>
              <a:gd name="connsiteY4" fmla="*/ 874643 h 6785113"/>
              <a:gd name="connsiteX5" fmla="*/ 92765 w 121336"/>
              <a:gd name="connsiteY5" fmla="*/ 1285461 h 6785113"/>
              <a:gd name="connsiteX6" fmla="*/ 106017 w 121336"/>
              <a:gd name="connsiteY6" fmla="*/ 1431235 h 6785113"/>
              <a:gd name="connsiteX7" fmla="*/ 79513 w 121336"/>
              <a:gd name="connsiteY7" fmla="*/ 2650435 h 6785113"/>
              <a:gd name="connsiteX8" fmla="*/ 66261 w 121336"/>
              <a:gd name="connsiteY8" fmla="*/ 2862469 h 6785113"/>
              <a:gd name="connsiteX9" fmla="*/ 13252 w 121336"/>
              <a:gd name="connsiteY9" fmla="*/ 3233530 h 6785113"/>
              <a:gd name="connsiteX10" fmla="*/ 26504 w 121336"/>
              <a:gd name="connsiteY10" fmla="*/ 3511826 h 6785113"/>
              <a:gd name="connsiteX11" fmla="*/ 53009 w 121336"/>
              <a:gd name="connsiteY11" fmla="*/ 3935896 h 6785113"/>
              <a:gd name="connsiteX12" fmla="*/ 39756 w 121336"/>
              <a:gd name="connsiteY12" fmla="*/ 4810539 h 6785113"/>
              <a:gd name="connsiteX13" fmla="*/ 26504 w 121336"/>
              <a:gd name="connsiteY13" fmla="*/ 4850296 h 6785113"/>
              <a:gd name="connsiteX14" fmla="*/ 13252 w 121336"/>
              <a:gd name="connsiteY14" fmla="*/ 6374296 h 6785113"/>
              <a:gd name="connsiteX15" fmla="*/ 0 w 121336"/>
              <a:gd name="connsiteY15" fmla="*/ 6453809 h 6785113"/>
              <a:gd name="connsiteX16" fmla="*/ 13252 w 121336"/>
              <a:gd name="connsiteY16" fmla="*/ 6586330 h 6785113"/>
              <a:gd name="connsiteX17" fmla="*/ 13252 w 121336"/>
              <a:gd name="connsiteY17" fmla="*/ 6785113 h 6785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1336" h="6785113">
                <a:moveTo>
                  <a:pt x="0" y="0"/>
                </a:moveTo>
                <a:cubicBezTo>
                  <a:pt x="10280" y="123364"/>
                  <a:pt x="10624" y="153883"/>
                  <a:pt x="26504" y="265043"/>
                </a:cubicBezTo>
                <a:cubicBezTo>
                  <a:pt x="30304" y="291643"/>
                  <a:pt x="36789" y="317850"/>
                  <a:pt x="39756" y="344556"/>
                </a:cubicBezTo>
                <a:cubicBezTo>
                  <a:pt x="49956" y="436352"/>
                  <a:pt x="60168" y="617061"/>
                  <a:pt x="66261" y="702365"/>
                </a:cubicBezTo>
                <a:cubicBezTo>
                  <a:pt x="70364" y="759814"/>
                  <a:pt x="75096" y="817217"/>
                  <a:pt x="79513" y="874643"/>
                </a:cubicBezTo>
                <a:cubicBezTo>
                  <a:pt x="83930" y="1011582"/>
                  <a:pt x="86248" y="1148606"/>
                  <a:pt x="92765" y="1285461"/>
                </a:cubicBezTo>
                <a:cubicBezTo>
                  <a:pt x="95086" y="1334197"/>
                  <a:pt x="106017" y="1382443"/>
                  <a:pt x="106017" y="1431235"/>
                </a:cubicBezTo>
                <a:cubicBezTo>
                  <a:pt x="106017" y="2516403"/>
                  <a:pt x="154264" y="2201926"/>
                  <a:pt x="79513" y="2650435"/>
                </a:cubicBezTo>
                <a:cubicBezTo>
                  <a:pt x="75096" y="2721113"/>
                  <a:pt x="73674" y="2792042"/>
                  <a:pt x="66261" y="2862469"/>
                </a:cubicBezTo>
                <a:cubicBezTo>
                  <a:pt x="49734" y="3019477"/>
                  <a:pt x="35270" y="3101421"/>
                  <a:pt x="13252" y="3233530"/>
                </a:cubicBezTo>
                <a:cubicBezTo>
                  <a:pt x="17669" y="3326295"/>
                  <a:pt x="21623" y="3419084"/>
                  <a:pt x="26504" y="3511826"/>
                </a:cubicBezTo>
                <a:cubicBezTo>
                  <a:pt x="35082" y="3674813"/>
                  <a:pt x="42320" y="3775575"/>
                  <a:pt x="53009" y="3935896"/>
                </a:cubicBezTo>
                <a:cubicBezTo>
                  <a:pt x="66168" y="4409640"/>
                  <a:pt x="80000" y="4367863"/>
                  <a:pt x="39756" y="4810539"/>
                </a:cubicBezTo>
                <a:cubicBezTo>
                  <a:pt x="38491" y="4824451"/>
                  <a:pt x="30921" y="4837044"/>
                  <a:pt x="26504" y="4850296"/>
                </a:cubicBezTo>
                <a:cubicBezTo>
                  <a:pt x="22087" y="5358296"/>
                  <a:pt x="21648" y="5866346"/>
                  <a:pt x="13252" y="6374296"/>
                </a:cubicBezTo>
                <a:cubicBezTo>
                  <a:pt x="12808" y="6401162"/>
                  <a:pt x="0" y="6426939"/>
                  <a:pt x="0" y="6453809"/>
                </a:cubicBezTo>
                <a:cubicBezTo>
                  <a:pt x="0" y="6498203"/>
                  <a:pt x="11478" y="6541971"/>
                  <a:pt x="13252" y="6586330"/>
                </a:cubicBezTo>
                <a:cubicBezTo>
                  <a:pt x="15900" y="6652538"/>
                  <a:pt x="13252" y="6718852"/>
                  <a:pt x="13252" y="6785113"/>
                </a:cubicBezTo>
              </a:path>
            </a:pathLst>
          </a:custGeom>
          <a:noFill/>
          <a:ln w="381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1E4E402-AF47-B913-C7EC-CF531C9DBD5A}"/>
              </a:ext>
            </a:extLst>
          </p:cNvPr>
          <p:cNvSpPr/>
          <p:nvPr/>
        </p:nvSpPr>
        <p:spPr>
          <a:xfrm>
            <a:off x="6791741" y="152401"/>
            <a:ext cx="121336" cy="6785113"/>
          </a:xfrm>
          <a:custGeom>
            <a:avLst/>
            <a:gdLst>
              <a:gd name="connsiteX0" fmla="*/ 0 w 121336"/>
              <a:gd name="connsiteY0" fmla="*/ 0 h 6785113"/>
              <a:gd name="connsiteX1" fmla="*/ 26504 w 121336"/>
              <a:gd name="connsiteY1" fmla="*/ 265043 h 6785113"/>
              <a:gd name="connsiteX2" fmla="*/ 39756 w 121336"/>
              <a:gd name="connsiteY2" fmla="*/ 344556 h 6785113"/>
              <a:gd name="connsiteX3" fmla="*/ 66261 w 121336"/>
              <a:gd name="connsiteY3" fmla="*/ 702365 h 6785113"/>
              <a:gd name="connsiteX4" fmla="*/ 79513 w 121336"/>
              <a:gd name="connsiteY4" fmla="*/ 874643 h 6785113"/>
              <a:gd name="connsiteX5" fmla="*/ 92765 w 121336"/>
              <a:gd name="connsiteY5" fmla="*/ 1285461 h 6785113"/>
              <a:gd name="connsiteX6" fmla="*/ 106017 w 121336"/>
              <a:gd name="connsiteY6" fmla="*/ 1431235 h 6785113"/>
              <a:gd name="connsiteX7" fmla="*/ 79513 w 121336"/>
              <a:gd name="connsiteY7" fmla="*/ 2650435 h 6785113"/>
              <a:gd name="connsiteX8" fmla="*/ 66261 w 121336"/>
              <a:gd name="connsiteY8" fmla="*/ 2862469 h 6785113"/>
              <a:gd name="connsiteX9" fmla="*/ 13252 w 121336"/>
              <a:gd name="connsiteY9" fmla="*/ 3233530 h 6785113"/>
              <a:gd name="connsiteX10" fmla="*/ 26504 w 121336"/>
              <a:gd name="connsiteY10" fmla="*/ 3511826 h 6785113"/>
              <a:gd name="connsiteX11" fmla="*/ 53009 w 121336"/>
              <a:gd name="connsiteY11" fmla="*/ 3935896 h 6785113"/>
              <a:gd name="connsiteX12" fmla="*/ 39756 w 121336"/>
              <a:gd name="connsiteY12" fmla="*/ 4810539 h 6785113"/>
              <a:gd name="connsiteX13" fmla="*/ 26504 w 121336"/>
              <a:gd name="connsiteY13" fmla="*/ 4850296 h 6785113"/>
              <a:gd name="connsiteX14" fmla="*/ 13252 w 121336"/>
              <a:gd name="connsiteY14" fmla="*/ 6374296 h 6785113"/>
              <a:gd name="connsiteX15" fmla="*/ 0 w 121336"/>
              <a:gd name="connsiteY15" fmla="*/ 6453809 h 6785113"/>
              <a:gd name="connsiteX16" fmla="*/ 13252 w 121336"/>
              <a:gd name="connsiteY16" fmla="*/ 6586330 h 6785113"/>
              <a:gd name="connsiteX17" fmla="*/ 13252 w 121336"/>
              <a:gd name="connsiteY17" fmla="*/ 6785113 h 6785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1336" h="6785113">
                <a:moveTo>
                  <a:pt x="0" y="0"/>
                </a:moveTo>
                <a:cubicBezTo>
                  <a:pt x="10280" y="123364"/>
                  <a:pt x="10624" y="153883"/>
                  <a:pt x="26504" y="265043"/>
                </a:cubicBezTo>
                <a:cubicBezTo>
                  <a:pt x="30304" y="291643"/>
                  <a:pt x="36789" y="317850"/>
                  <a:pt x="39756" y="344556"/>
                </a:cubicBezTo>
                <a:cubicBezTo>
                  <a:pt x="49956" y="436352"/>
                  <a:pt x="60168" y="617061"/>
                  <a:pt x="66261" y="702365"/>
                </a:cubicBezTo>
                <a:cubicBezTo>
                  <a:pt x="70364" y="759814"/>
                  <a:pt x="75096" y="817217"/>
                  <a:pt x="79513" y="874643"/>
                </a:cubicBezTo>
                <a:cubicBezTo>
                  <a:pt x="83930" y="1011582"/>
                  <a:pt x="86248" y="1148606"/>
                  <a:pt x="92765" y="1285461"/>
                </a:cubicBezTo>
                <a:cubicBezTo>
                  <a:pt x="95086" y="1334197"/>
                  <a:pt x="106017" y="1382443"/>
                  <a:pt x="106017" y="1431235"/>
                </a:cubicBezTo>
                <a:cubicBezTo>
                  <a:pt x="106017" y="2516403"/>
                  <a:pt x="154264" y="2201926"/>
                  <a:pt x="79513" y="2650435"/>
                </a:cubicBezTo>
                <a:cubicBezTo>
                  <a:pt x="75096" y="2721113"/>
                  <a:pt x="73674" y="2792042"/>
                  <a:pt x="66261" y="2862469"/>
                </a:cubicBezTo>
                <a:cubicBezTo>
                  <a:pt x="49734" y="3019477"/>
                  <a:pt x="35270" y="3101421"/>
                  <a:pt x="13252" y="3233530"/>
                </a:cubicBezTo>
                <a:cubicBezTo>
                  <a:pt x="17669" y="3326295"/>
                  <a:pt x="21623" y="3419084"/>
                  <a:pt x="26504" y="3511826"/>
                </a:cubicBezTo>
                <a:cubicBezTo>
                  <a:pt x="35082" y="3674813"/>
                  <a:pt x="42320" y="3775575"/>
                  <a:pt x="53009" y="3935896"/>
                </a:cubicBezTo>
                <a:cubicBezTo>
                  <a:pt x="66168" y="4409640"/>
                  <a:pt x="80000" y="4367863"/>
                  <a:pt x="39756" y="4810539"/>
                </a:cubicBezTo>
                <a:cubicBezTo>
                  <a:pt x="38491" y="4824451"/>
                  <a:pt x="30921" y="4837044"/>
                  <a:pt x="26504" y="4850296"/>
                </a:cubicBezTo>
                <a:cubicBezTo>
                  <a:pt x="22087" y="5358296"/>
                  <a:pt x="21648" y="5866346"/>
                  <a:pt x="13252" y="6374296"/>
                </a:cubicBezTo>
                <a:cubicBezTo>
                  <a:pt x="12808" y="6401162"/>
                  <a:pt x="0" y="6426939"/>
                  <a:pt x="0" y="6453809"/>
                </a:cubicBezTo>
                <a:cubicBezTo>
                  <a:pt x="0" y="6498203"/>
                  <a:pt x="11478" y="6541971"/>
                  <a:pt x="13252" y="6586330"/>
                </a:cubicBezTo>
                <a:cubicBezTo>
                  <a:pt x="15900" y="6652538"/>
                  <a:pt x="13252" y="6718852"/>
                  <a:pt x="13252" y="6785113"/>
                </a:cubicBezTo>
              </a:path>
            </a:pathLst>
          </a:custGeom>
          <a:noFill/>
          <a:ln w="381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38DD3A-59DD-044D-8351-497BCFB6F7C8}"/>
              </a:ext>
            </a:extLst>
          </p:cNvPr>
          <p:cNvSpPr txBox="1"/>
          <p:nvPr/>
        </p:nvSpPr>
        <p:spPr>
          <a:xfrm>
            <a:off x="1462400" y="578750"/>
            <a:ext cx="12410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92D050"/>
                </a:solidFill>
              </a:rPr>
              <a:t>set of workers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E45C888-AE17-668D-8243-A8EF7C4BBDCD}"/>
              </a:ext>
            </a:extLst>
          </p:cNvPr>
          <p:cNvSpPr/>
          <p:nvPr/>
        </p:nvSpPr>
        <p:spPr>
          <a:xfrm>
            <a:off x="636831" y="551176"/>
            <a:ext cx="1241045" cy="302371"/>
          </a:xfrm>
          <a:custGeom>
            <a:avLst/>
            <a:gdLst>
              <a:gd name="connsiteX0" fmla="*/ 0 w 1371600"/>
              <a:gd name="connsiteY0" fmla="*/ 188242 h 762247"/>
              <a:gd name="connsiteX1" fmla="*/ 228600 w 1371600"/>
              <a:gd name="connsiteY1" fmla="*/ 31080 h 762247"/>
              <a:gd name="connsiteX2" fmla="*/ 900112 w 1371600"/>
              <a:gd name="connsiteY2" fmla="*/ 731167 h 762247"/>
              <a:gd name="connsiteX3" fmla="*/ 1371600 w 1371600"/>
              <a:gd name="connsiteY3" fmla="*/ 574005 h 762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1600" h="762247">
                <a:moveTo>
                  <a:pt x="0" y="188242"/>
                </a:moveTo>
                <a:cubicBezTo>
                  <a:pt x="39290" y="64417"/>
                  <a:pt x="78581" y="-59407"/>
                  <a:pt x="228600" y="31080"/>
                </a:cubicBezTo>
                <a:cubicBezTo>
                  <a:pt x="378619" y="121567"/>
                  <a:pt x="709612" y="640679"/>
                  <a:pt x="900112" y="731167"/>
                </a:cubicBezTo>
                <a:cubicBezTo>
                  <a:pt x="1090612" y="821655"/>
                  <a:pt x="1231106" y="697830"/>
                  <a:pt x="1371600" y="574005"/>
                </a:cubicBezTo>
              </a:path>
            </a:pathLst>
          </a:cu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1B2616-2523-8AD4-5629-34ADCE17F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33</a:t>
            </a:fld>
            <a:endParaRPr lang="en-US" dirty="0"/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7944D2EA-1A7F-1B83-5CDF-FDDBDCB09D47}"/>
              </a:ext>
            </a:extLst>
          </p:cNvPr>
          <p:cNvSpPr/>
          <p:nvPr/>
        </p:nvSpPr>
        <p:spPr>
          <a:xfrm>
            <a:off x="729205" y="1423686"/>
            <a:ext cx="121336" cy="104173"/>
          </a:xfrm>
          <a:prstGeom prst="flowChartConnector">
            <a:avLst/>
          </a:prstGeom>
          <a:solidFill>
            <a:schemeClr val="bg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F1AD409A-18B8-59B5-E535-7CD5074A7095}"/>
              </a:ext>
            </a:extLst>
          </p:cNvPr>
          <p:cNvSpPr/>
          <p:nvPr/>
        </p:nvSpPr>
        <p:spPr>
          <a:xfrm>
            <a:off x="717630" y="1777128"/>
            <a:ext cx="121336" cy="104173"/>
          </a:xfrm>
          <a:prstGeom prst="flowChartConnector">
            <a:avLst/>
          </a:prstGeom>
          <a:solidFill>
            <a:schemeClr val="bg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9A019A22-D366-B17F-3560-E75D822115B3}"/>
              </a:ext>
            </a:extLst>
          </p:cNvPr>
          <p:cNvSpPr/>
          <p:nvPr/>
        </p:nvSpPr>
        <p:spPr>
          <a:xfrm>
            <a:off x="717630" y="2140070"/>
            <a:ext cx="121336" cy="104173"/>
          </a:xfrm>
          <a:prstGeom prst="flowChartConnector">
            <a:avLst/>
          </a:prstGeom>
          <a:solidFill>
            <a:schemeClr val="bg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26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5292248-2564-4842-A40C-CC3D31A65A09}"/>
              </a:ext>
            </a:extLst>
          </p:cNvPr>
          <p:cNvSpPr/>
          <p:nvPr/>
        </p:nvSpPr>
        <p:spPr>
          <a:xfrm>
            <a:off x="426720" y="5504688"/>
            <a:ext cx="4648200" cy="365028"/>
          </a:xfrm>
          <a:custGeom>
            <a:avLst/>
            <a:gdLst>
              <a:gd name="connsiteX0" fmla="*/ 0 w 4648200"/>
              <a:gd name="connsiteY0" fmla="*/ 60839 h 365028"/>
              <a:gd name="connsiteX1" fmla="*/ 60839 w 4648200"/>
              <a:gd name="connsiteY1" fmla="*/ 0 h 365028"/>
              <a:gd name="connsiteX2" fmla="*/ 490859 w 4648200"/>
              <a:gd name="connsiteY2" fmla="*/ 0 h 365028"/>
              <a:gd name="connsiteX3" fmla="*/ 1147204 w 4648200"/>
              <a:gd name="connsiteY3" fmla="*/ 0 h 365028"/>
              <a:gd name="connsiteX4" fmla="*/ 1577224 w 4648200"/>
              <a:gd name="connsiteY4" fmla="*/ 0 h 365028"/>
              <a:gd name="connsiteX5" fmla="*/ 2097774 w 4648200"/>
              <a:gd name="connsiteY5" fmla="*/ 0 h 365028"/>
              <a:gd name="connsiteX6" fmla="*/ 2754120 w 4648200"/>
              <a:gd name="connsiteY6" fmla="*/ 0 h 365028"/>
              <a:gd name="connsiteX7" fmla="*/ 3274670 w 4648200"/>
              <a:gd name="connsiteY7" fmla="*/ 0 h 365028"/>
              <a:gd name="connsiteX8" fmla="*/ 3840485 w 4648200"/>
              <a:gd name="connsiteY8" fmla="*/ 0 h 365028"/>
              <a:gd name="connsiteX9" fmla="*/ 4587361 w 4648200"/>
              <a:gd name="connsiteY9" fmla="*/ 0 h 365028"/>
              <a:gd name="connsiteX10" fmla="*/ 4648200 w 4648200"/>
              <a:gd name="connsiteY10" fmla="*/ 60839 h 365028"/>
              <a:gd name="connsiteX11" fmla="*/ 4648200 w 4648200"/>
              <a:gd name="connsiteY11" fmla="*/ 304189 h 365028"/>
              <a:gd name="connsiteX12" fmla="*/ 4587361 w 4648200"/>
              <a:gd name="connsiteY12" fmla="*/ 365028 h 365028"/>
              <a:gd name="connsiteX13" fmla="*/ 4021546 w 4648200"/>
              <a:gd name="connsiteY13" fmla="*/ 365028 h 365028"/>
              <a:gd name="connsiteX14" fmla="*/ 3500996 w 4648200"/>
              <a:gd name="connsiteY14" fmla="*/ 365028 h 365028"/>
              <a:gd name="connsiteX15" fmla="*/ 2935180 w 4648200"/>
              <a:gd name="connsiteY15" fmla="*/ 365028 h 365028"/>
              <a:gd name="connsiteX16" fmla="*/ 2505161 w 4648200"/>
              <a:gd name="connsiteY16" fmla="*/ 365028 h 365028"/>
              <a:gd name="connsiteX17" fmla="*/ 1984611 w 4648200"/>
              <a:gd name="connsiteY17" fmla="*/ 365028 h 365028"/>
              <a:gd name="connsiteX18" fmla="*/ 1328265 w 4648200"/>
              <a:gd name="connsiteY18" fmla="*/ 365028 h 365028"/>
              <a:gd name="connsiteX19" fmla="*/ 807715 w 4648200"/>
              <a:gd name="connsiteY19" fmla="*/ 365028 h 365028"/>
              <a:gd name="connsiteX20" fmla="*/ 60839 w 4648200"/>
              <a:gd name="connsiteY20" fmla="*/ 365028 h 365028"/>
              <a:gd name="connsiteX21" fmla="*/ 0 w 4648200"/>
              <a:gd name="connsiteY21" fmla="*/ 304189 h 365028"/>
              <a:gd name="connsiteX22" fmla="*/ 0 w 4648200"/>
              <a:gd name="connsiteY22" fmla="*/ 60839 h 36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48200" h="365028" fill="none" extrusionOk="0">
                <a:moveTo>
                  <a:pt x="0" y="60839"/>
                </a:moveTo>
                <a:cubicBezTo>
                  <a:pt x="1475" y="26026"/>
                  <a:pt x="31866" y="6495"/>
                  <a:pt x="60839" y="0"/>
                </a:cubicBezTo>
                <a:cubicBezTo>
                  <a:pt x="165369" y="-39442"/>
                  <a:pt x="398097" y="31684"/>
                  <a:pt x="490859" y="0"/>
                </a:cubicBezTo>
                <a:cubicBezTo>
                  <a:pt x="583621" y="-31684"/>
                  <a:pt x="902191" y="714"/>
                  <a:pt x="1147204" y="0"/>
                </a:cubicBezTo>
                <a:cubicBezTo>
                  <a:pt x="1392217" y="-714"/>
                  <a:pt x="1367588" y="27541"/>
                  <a:pt x="1577224" y="0"/>
                </a:cubicBezTo>
                <a:cubicBezTo>
                  <a:pt x="1786860" y="-27541"/>
                  <a:pt x="1865150" y="8950"/>
                  <a:pt x="2097774" y="0"/>
                </a:cubicBezTo>
                <a:cubicBezTo>
                  <a:pt x="2330398" y="-8950"/>
                  <a:pt x="2611552" y="69578"/>
                  <a:pt x="2754120" y="0"/>
                </a:cubicBezTo>
                <a:cubicBezTo>
                  <a:pt x="2896688" y="-69578"/>
                  <a:pt x="3017093" y="46598"/>
                  <a:pt x="3274670" y="0"/>
                </a:cubicBezTo>
                <a:cubicBezTo>
                  <a:pt x="3532247" y="-46598"/>
                  <a:pt x="3722115" y="32629"/>
                  <a:pt x="3840485" y="0"/>
                </a:cubicBezTo>
                <a:cubicBezTo>
                  <a:pt x="3958855" y="-32629"/>
                  <a:pt x="4238559" y="63231"/>
                  <a:pt x="4587361" y="0"/>
                </a:cubicBezTo>
                <a:cubicBezTo>
                  <a:pt x="4617926" y="726"/>
                  <a:pt x="4648979" y="28370"/>
                  <a:pt x="4648200" y="60839"/>
                </a:cubicBezTo>
                <a:cubicBezTo>
                  <a:pt x="4658226" y="148124"/>
                  <a:pt x="4635491" y="199346"/>
                  <a:pt x="4648200" y="304189"/>
                </a:cubicBezTo>
                <a:cubicBezTo>
                  <a:pt x="4653721" y="330667"/>
                  <a:pt x="4613001" y="359695"/>
                  <a:pt x="4587361" y="365028"/>
                </a:cubicBezTo>
                <a:cubicBezTo>
                  <a:pt x="4321863" y="414354"/>
                  <a:pt x="4136074" y="343831"/>
                  <a:pt x="4021546" y="365028"/>
                </a:cubicBezTo>
                <a:cubicBezTo>
                  <a:pt x="3907019" y="386225"/>
                  <a:pt x="3741807" y="354019"/>
                  <a:pt x="3500996" y="365028"/>
                </a:cubicBezTo>
                <a:cubicBezTo>
                  <a:pt x="3260185" y="376037"/>
                  <a:pt x="3158239" y="334156"/>
                  <a:pt x="2935180" y="365028"/>
                </a:cubicBezTo>
                <a:cubicBezTo>
                  <a:pt x="2712121" y="395900"/>
                  <a:pt x="2692848" y="316958"/>
                  <a:pt x="2505161" y="365028"/>
                </a:cubicBezTo>
                <a:cubicBezTo>
                  <a:pt x="2317474" y="413098"/>
                  <a:pt x="2172283" y="329640"/>
                  <a:pt x="1984611" y="365028"/>
                </a:cubicBezTo>
                <a:cubicBezTo>
                  <a:pt x="1796939" y="400416"/>
                  <a:pt x="1632295" y="354787"/>
                  <a:pt x="1328265" y="365028"/>
                </a:cubicBezTo>
                <a:cubicBezTo>
                  <a:pt x="1024235" y="375269"/>
                  <a:pt x="1046856" y="321905"/>
                  <a:pt x="807715" y="365028"/>
                </a:cubicBezTo>
                <a:cubicBezTo>
                  <a:pt x="568574" y="408151"/>
                  <a:pt x="356768" y="280302"/>
                  <a:pt x="60839" y="365028"/>
                </a:cubicBezTo>
                <a:cubicBezTo>
                  <a:pt x="31870" y="356527"/>
                  <a:pt x="-5162" y="331309"/>
                  <a:pt x="0" y="304189"/>
                </a:cubicBezTo>
                <a:cubicBezTo>
                  <a:pt x="-18795" y="248133"/>
                  <a:pt x="9580" y="124607"/>
                  <a:pt x="0" y="60839"/>
                </a:cubicBezTo>
                <a:close/>
              </a:path>
              <a:path w="4648200" h="365028" stroke="0" extrusionOk="0">
                <a:moveTo>
                  <a:pt x="0" y="60839"/>
                </a:moveTo>
                <a:cubicBezTo>
                  <a:pt x="6435" y="24497"/>
                  <a:pt x="27162" y="2582"/>
                  <a:pt x="60839" y="0"/>
                </a:cubicBezTo>
                <a:cubicBezTo>
                  <a:pt x="237779" y="-61803"/>
                  <a:pt x="349144" y="45509"/>
                  <a:pt x="626654" y="0"/>
                </a:cubicBezTo>
                <a:cubicBezTo>
                  <a:pt x="904165" y="-45509"/>
                  <a:pt x="963245" y="23496"/>
                  <a:pt x="1056674" y="0"/>
                </a:cubicBezTo>
                <a:cubicBezTo>
                  <a:pt x="1150103" y="-23496"/>
                  <a:pt x="1542654" y="55617"/>
                  <a:pt x="1713020" y="0"/>
                </a:cubicBezTo>
                <a:cubicBezTo>
                  <a:pt x="1883386" y="-55617"/>
                  <a:pt x="2156699" y="11604"/>
                  <a:pt x="2278835" y="0"/>
                </a:cubicBezTo>
                <a:cubicBezTo>
                  <a:pt x="2400972" y="-11604"/>
                  <a:pt x="2517160" y="9724"/>
                  <a:pt x="2708854" y="0"/>
                </a:cubicBezTo>
                <a:cubicBezTo>
                  <a:pt x="2900548" y="-9724"/>
                  <a:pt x="3185056" y="38371"/>
                  <a:pt x="3319935" y="0"/>
                </a:cubicBezTo>
                <a:cubicBezTo>
                  <a:pt x="3454814" y="-38371"/>
                  <a:pt x="3669523" y="7711"/>
                  <a:pt x="3885750" y="0"/>
                </a:cubicBezTo>
                <a:cubicBezTo>
                  <a:pt x="4101978" y="-7711"/>
                  <a:pt x="4297475" y="31060"/>
                  <a:pt x="4587361" y="0"/>
                </a:cubicBezTo>
                <a:cubicBezTo>
                  <a:pt x="4623428" y="2935"/>
                  <a:pt x="4647908" y="28047"/>
                  <a:pt x="4648200" y="60839"/>
                </a:cubicBezTo>
                <a:cubicBezTo>
                  <a:pt x="4650398" y="162727"/>
                  <a:pt x="4645800" y="238922"/>
                  <a:pt x="4648200" y="304189"/>
                </a:cubicBezTo>
                <a:cubicBezTo>
                  <a:pt x="4639864" y="334560"/>
                  <a:pt x="4618171" y="363227"/>
                  <a:pt x="4587361" y="365028"/>
                </a:cubicBezTo>
                <a:cubicBezTo>
                  <a:pt x="4318673" y="375801"/>
                  <a:pt x="4251799" y="307844"/>
                  <a:pt x="3976281" y="365028"/>
                </a:cubicBezTo>
                <a:cubicBezTo>
                  <a:pt x="3700763" y="422212"/>
                  <a:pt x="3565477" y="362743"/>
                  <a:pt x="3319935" y="365028"/>
                </a:cubicBezTo>
                <a:cubicBezTo>
                  <a:pt x="3074393" y="367313"/>
                  <a:pt x="3041798" y="350682"/>
                  <a:pt x="2844650" y="365028"/>
                </a:cubicBezTo>
                <a:cubicBezTo>
                  <a:pt x="2647503" y="379374"/>
                  <a:pt x="2481281" y="313567"/>
                  <a:pt x="2233570" y="365028"/>
                </a:cubicBezTo>
                <a:cubicBezTo>
                  <a:pt x="1985859" y="416489"/>
                  <a:pt x="1843699" y="332317"/>
                  <a:pt x="1622489" y="365028"/>
                </a:cubicBezTo>
                <a:cubicBezTo>
                  <a:pt x="1401279" y="397739"/>
                  <a:pt x="1397290" y="313827"/>
                  <a:pt x="1192470" y="365028"/>
                </a:cubicBezTo>
                <a:cubicBezTo>
                  <a:pt x="987650" y="416229"/>
                  <a:pt x="906322" y="312616"/>
                  <a:pt x="671919" y="365028"/>
                </a:cubicBezTo>
                <a:cubicBezTo>
                  <a:pt x="437516" y="417440"/>
                  <a:pt x="224336" y="338029"/>
                  <a:pt x="60839" y="365028"/>
                </a:cubicBezTo>
                <a:cubicBezTo>
                  <a:pt x="21519" y="364705"/>
                  <a:pt x="297" y="337111"/>
                  <a:pt x="0" y="304189"/>
                </a:cubicBezTo>
                <a:cubicBezTo>
                  <a:pt x="-13727" y="240785"/>
                  <a:pt x="23924" y="121342"/>
                  <a:pt x="0" y="60839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79020780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Mechanism 1 is truthful and </a:t>
            </a:r>
            <a:r>
              <a:rPr lang="el-GR" dirty="0"/>
              <a:t>Δ</a:t>
            </a:r>
            <a:r>
              <a:rPr lang="en-US" dirty="0"/>
              <a:t>-approximate.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B0A34430-5455-4652-8A43-5D3DD4E10D22}"/>
              </a:ext>
            </a:extLst>
          </p:cNvPr>
          <p:cNvSpPr/>
          <p:nvPr/>
        </p:nvSpPr>
        <p:spPr>
          <a:xfrm>
            <a:off x="6745357" y="66261"/>
            <a:ext cx="121336" cy="6785113"/>
          </a:xfrm>
          <a:custGeom>
            <a:avLst/>
            <a:gdLst>
              <a:gd name="connsiteX0" fmla="*/ 0 w 121336"/>
              <a:gd name="connsiteY0" fmla="*/ 0 h 6785113"/>
              <a:gd name="connsiteX1" fmla="*/ 26504 w 121336"/>
              <a:gd name="connsiteY1" fmla="*/ 265043 h 6785113"/>
              <a:gd name="connsiteX2" fmla="*/ 39756 w 121336"/>
              <a:gd name="connsiteY2" fmla="*/ 344556 h 6785113"/>
              <a:gd name="connsiteX3" fmla="*/ 66261 w 121336"/>
              <a:gd name="connsiteY3" fmla="*/ 702365 h 6785113"/>
              <a:gd name="connsiteX4" fmla="*/ 79513 w 121336"/>
              <a:gd name="connsiteY4" fmla="*/ 874643 h 6785113"/>
              <a:gd name="connsiteX5" fmla="*/ 92765 w 121336"/>
              <a:gd name="connsiteY5" fmla="*/ 1285461 h 6785113"/>
              <a:gd name="connsiteX6" fmla="*/ 106017 w 121336"/>
              <a:gd name="connsiteY6" fmla="*/ 1431235 h 6785113"/>
              <a:gd name="connsiteX7" fmla="*/ 79513 w 121336"/>
              <a:gd name="connsiteY7" fmla="*/ 2650435 h 6785113"/>
              <a:gd name="connsiteX8" fmla="*/ 66261 w 121336"/>
              <a:gd name="connsiteY8" fmla="*/ 2862469 h 6785113"/>
              <a:gd name="connsiteX9" fmla="*/ 13252 w 121336"/>
              <a:gd name="connsiteY9" fmla="*/ 3233530 h 6785113"/>
              <a:gd name="connsiteX10" fmla="*/ 26504 w 121336"/>
              <a:gd name="connsiteY10" fmla="*/ 3511826 h 6785113"/>
              <a:gd name="connsiteX11" fmla="*/ 53009 w 121336"/>
              <a:gd name="connsiteY11" fmla="*/ 3935896 h 6785113"/>
              <a:gd name="connsiteX12" fmla="*/ 39756 w 121336"/>
              <a:gd name="connsiteY12" fmla="*/ 4810539 h 6785113"/>
              <a:gd name="connsiteX13" fmla="*/ 26504 w 121336"/>
              <a:gd name="connsiteY13" fmla="*/ 4850296 h 6785113"/>
              <a:gd name="connsiteX14" fmla="*/ 13252 w 121336"/>
              <a:gd name="connsiteY14" fmla="*/ 6374296 h 6785113"/>
              <a:gd name="connsiteX15" fmla="*/ 0 w 121336"/>
              <a:gd name="connsiteY15" fmla="*/ 6453809 h 6785113"/>
              <a:gd name="connsiteX16" fmla="*/ 13252 w 121336"/>
              <a:gd name="connsiteY16" fmla="*/ 6586330 h 6785113"/>
              <a:gd name="connsiteX17" fmla="*/ 13252 w 121336"/>
              <a:gd name="connsiteY17" fmla="*/ 6785113 h 6785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1336" h="6785113">
                <a:moveTo>
                  <a:pt x="0" y="0"/>
                </a:moveTo>
                <a:cubicBezTo>
                  <a:pt x="10280" y="123364"/>
                  <a:pt x="10624" y="153883"/>
                  <a:pt x="26504" y="265043"/>
                </a:cubicBezTo>
                <a:cubicBezTo>
                  <a:pt x="30304" y="291643"/>
                  <a:pt x="36789" y="317850"/>
                  <a:pt x="39756" y="344556"/>
                </a:cubicBezTo>
                <a:cubicBezTo>
                  <a:pt x="49956" y="436352"/>
                  <a:pt x="60168" y="617061"/>
                  <a:pt x="66261" y="702365"/>
                </a:cubicBezTo>
                <a:cubicBezTo>
                  <a:pt x="70364" y="759814"/>
                  <a:pt x="75096" y="817217"/>
                  <a:pt x="79513" y="874643"/>
                </a:cubicBezTo>
                <a:cubicBezTo>
                  <a:pt x="83930" y="1011582"/>
                  <a:pt x="86248" y="1148606"/>
                  <a:pt x="92765" y="1285461"/>
                </a:cubicBezTo>
                <a:cubicBezTo>
                  <a:pt x="95086" y="1334197"/>
                  <a:pt x="106017" y="1382443"/>
                  <a:pt x="106017" y="1431235"/>
                </a:cubicBezTo>
                <a:cubicBezTo>
                  <a:pt x="106017" y="2516403"/>
                  <a:pt x="154264" y="2201926"/>
                  <a:pt x="79513" y="2650435"/>
                </a:cubicBezTo>
                <a:cubicBezTo>
                  <a:pt x="75096" y="2721113"/>
                  <a:pt x="73674" y="2792042"/>
                  <a:pt x="66261" y="2862469"/>
                </a:cubicBezTo>
                <a:cubicBezTo>
                  <a:pt x="49734" y="3019477"/>
                  <a:pt x="35270" y="3101421"/>
                  <a:pt x="13252" y="3233530"/>
                </a:cubicBezTo>
                <a:cubicBezTo>
                  <a:pt x="17669" y="3326295"/>
                  <a:pt x="21623" y="3419084"/>
                  <a:pt x="26504" y="3511826"/>
                </a:cubicBezTo>
                <a:cubicBezTo>
                  <a:pt x="35082" y="3674813"/>
                  <a:pt x="42320" y="3775575"/>
                  <a:pt x="53009" y="3935896"/>
                </a:cubicBezTo>
                <a:cubicBezTo>
                  <a:pt x="66168" y="4409640"/>
                  <a:pt x="80000" y="4367863"/>
                  <a:pt x="39756" y="4810539"/>
                </a:cubicBezTo>
                <a:cubicBezTo>
                  <a:pt x="38491" y="4824451"/>
                  <a:pt x="30921" y="4837044"/>
                  <a:pt x="26504" y="4850296"/>
                </a:cubicBezTo>
                <a:cubicBezTo>
                  <a:pt x="22087" y="5358296"/>
                  <a:pt x="21648" y="5866346"/>
                  <a:pt x="13252" y="6374296"/>
                </a:cubicBezTo>
                <a:cubicBezTo>
                  <a:pt x="12808" y="6401162"/>
                  <a:pt x="0" y="6426939"/>
                  <a:pt x="0" y="6453809"/>
                </a:cubicBezTo>
                <a:cubicBezTo>
                  <a:pt x="0" y="6498203"/>
                  <a:pt x="11478" y="6541971"/>
                  <a:pt x="13252" y="6586330"/>
                </a:cubicBezTo>
                <a:cubicBezTo>
                  <a:pt x="15900" y="6652538"/>
                  <a:pt x="13252" y="6718852"/>
                  <a:pt x="13252" y="6785113"/>
                </a:cubicBezTo>
              </a:path>
            </a:pathLst>
          </a:custGeom>
          <a:noFill/>
          <a:ln w="381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E54E5807-3F6E-4C27-B6E7-4D3A359E0DB4}"/>
              </a:ext>
            </a:extLst>
          </p:cNvPr>
          <p:cNvSpPr/>
          <p:nvPr/>
        </p:nvSpPr>
        <p:spPr>
          <a:xfrm>
            <a:off x="6791741" y="152401"/>
            <a:ext cx="121336" cy="6785113"/>
          </a:xfrm>
          <a:custGeom>
            <a:avLst/>
            <a:gdLst>
              <a:gd name="connsiteX0" fmla="*/ 0 w 121336"/>
              <a:gd name="connsiteY0" fmla="*/ 0 h 6785113"/>
              <a:gd name="connsiteX1" fmla="*/ 26504 w 121336"/>
              <a:gd name="connsiteY1" fmla="*/ 265043 h 6785113"/>
              <a:gd name="connsiteX2" fmla="*/ 39756 w 121336"/>
              <a:gd name="connsiteY2" fmla="*/ 344556 h 6785113"/>
              <a:gd name="connsiteX3" fmla="*/ 66261 w 121336"/>
              <a:gd name="connsiteY3" fmla="*/ 702365 h 6785113"/>
              <a:gd name="connsiteX4" fmla="*/ 79513 w 121336"/>
              <a:gd name="connsiteY4" fmla="*/ 874643 h 6785113"/>
              <a:gd name="connsiteX5" fmla="*/ 92765 w 121336"/>
              <a:gd name="connsiteY5" fmla="*/ 1285461 h 6785113"/>
              <a:gd name="connsiteX6" fmla="*/ 106017 w 121336"/>
              <a:gd name="connsiteY6" fmla="*/ 1431235 h 6785113"/>
              <a:gd name="connsiteX7" fmla="*/ 79513 w 121336"/>
              <a:gd name="connsiteY7" fmla="*/ 2650435 h 6785113"/>
              <a:gd name="connsiteX8" fmla="*/ 66261 w 121336"/>
              <a:gd name="connsiteY8" fmla="*/ 2862469 h 6785113"/>
              <a:gd name="connsiteX9" fmla="*/ 13252 w 121336"/>
              <a:gd name="connsiteY9" fmla="*/ 3233530 h 6785113"/>
              <a:gd name="connsiteX10" fmla="*/ 26504 w 121336"/>
              <a:gd name="connsiteY10" fmla="*/ 3511826 h 6785113"/>
              <a:gd name="connsiteX11" fmla="*/ 53009 w 121336"/>
              <a:gd name="connsiteY11" fmla="*/ 3935896 h 6785113"/>
              <a:gd name="connsiteX12" fmla="*/ 39756 w 121336"/>
              <a:gd name="connsiteY12" fmla="*/ 4810539 h 6785113"/>
              <a:gd name="connsiteX13" fmla="*/ 26504 w 121336"/>
              <a:gd name="connsiteY13" fmla="*/ 4850296 h 6785113"/>
              <a:gd name="connsiteX14" fmla="*/ 13252 w 121336"/>
              <a:gd name="connsiteY14" fmla="*/ 6374296 h 6785113"/>
              <a:gd name="connsiteX15" fmla="*/ 0 w 121336"/>
              <a:gd name="connsiteY15" fmla="*/ 6453809 h 6785113"/>
              <a:gd name="connsiteX16" fmla="*/ 13252 w 121336"/>
              <a:gd name="connsiteY16" fmla="*/ 6586330 h 6785113"/>
              <a:gd name="connsiteX17" fmla="*/ 13252 w 121336"/>
              <a:gd name="connsiteY17" fmla="*/ 6785113 h 6785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1336" h="6785113">
                <a:moveTo>
                  <a:pt x="0" y="0"/>
                </a:moveTo>
                <a:cubicBezTo>
                  <a:pt x="10280" y="123364"/>
                  <a:pt x="10624" y="153883"/>
                  <a:pt x="26504" y="265043"/>
                </a:cubicBezTo>
                <a:cubicBezTo>
                  <a:pt x="30304" y="291643"/>
                  <a:pt x="36789" y="317850"/>
                  <a:pt x="39756" y="344556"/>
                </a:cubicBezTo>
                <a:cubicBezTo>
                  <a:pt x="49956" y="436352"/>
                  <a:pt x="60168" y="617061"/>
                  <a:pt x="66261" y="702365"/>
                </a:cubicBezTo>
                <a:cubicBezTo>
                  <a:pt x="70364" y="759814"/>
                  <a:pt x="75096" y="817217"/>
                  <a:pt x="79513" y="874643"/>
                </a:cubicBezTo>
                <a:cubicBezTo>
                  <a:pt x="83930" y="1011582"/>
                  <a:pt x="86248" y="1148606"/>
                  <a:pt x="92765" y="1285461"/>
                </a:cubicBezTo>
                <a:cubicBezTo>
                  <a:pt x="95086" y="1334197"/>
                  <a:pt x="106017" y="1382443"/>
                  <a:pt x="106017" y="1431235"/>
                </a:cubicBezTo>
                <a:cubicBezTo>
                  <a:pt x="106017" y="2516403"/>
                  <a:pt x="154264" y="2201926"/>
                  <a:pt x="79513" y="2650435"/>
                </a:cubicBezTo>
                <a:cubicBezTo>
                  <a:pt x="75096" y="2721113"/>
                  <a:pt x="73674" y="2792042"/>
                  <a:pt x="66261" y="2862469"/>
                </a:cubicBezTo>
                <a:cubicBezTo>
                  <a:pt x="49734" y="3019477"/>
                  <a:pt x="35270" y="3101421"/>
                  <a:pt x="13252" y="3233530"/>
                </a:cubicBezTo>
                <a:cubicBezTo>
                  <a:pt x="17669" y="3326295"/>
                  <a:pt x="21623" y="3419084"/>
                  <a:pt x="26504" y="3511826"/>
                </a:cubicBezTo>
                <a:cubicBezTo>
                  <a:pt x="35082" y="3674813"/>
                  <a:pt x="42320" y="3775575"/>
                  <a:pt x="53009" y="3935896"/>
                </a:cubicBezTo>
                <a:cubicBezTo>
                  <a:pt x="66168" y="4409640"/>
                  <a:pt x="80000" y="4367863"/>
                  <a:pt x="39756" y="4810539"/>
                </a:cubicBezTo>
                <a:cubicBezTo>
                  <a:pt x="38491" y="4824451"/>
                  <a:pt x="30921" y="4837044"/>
                  <a:pt x="26504" y="4850296"/>
                </a:cubicBezTo>
                <a:cubicBezTo>
                  <a:pt x="22087" y="5358296"/>
                  <a:pt x="21648" y="5866346"/>
                  <a:pt x="13252" y="6374296"/>
                </a:cubicBezTo>
                <a:cubicBezTo>
                  <a:pt x="12808" y="6401162"/>
                  <a:pt x="0" y="6426939"/>
                  <a:pt x="0" y="6453809"/>
                </a:cubicBezTo>
                <a:cubicBezTo>
                  <a:pt x="0" y="6498203"/>
                  <a:pt x="11478" y="6541971"/>
                  <a:pt x="13252" y="6586330"/>
                </a:cubicBezTo>
                <a:cubicBezTo>
                  <a:pt x="15900" y="6652538"/>
                  <a:pt x="13252" y="6718852"/>
                  <a:pt x="13252" y="6785113"/>
                </a:cubicBezTo>
              </a:path>
            </a:pathLst>
          </a:custGeom>
          <a:noFill/>
          <a:ln w="381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7986A27-E257-D80C-19C8-4309DCD67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58" y="182310"/>
            <a:ext cx="6767147" cy="30970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9CEB9EA-76DB-CA1F-79BE-695F080CC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458" y="3578655"/>
            <a:ext cx="7126842" cy="126807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662CECC-BFA6-E604-FDBC-AC20556858EB}"/>
              </a:ext>
            </a:extLst>
          </p:cNvPr>
          <p:cNvSpPr txBox="1"/>
          <p:nvPr/>
        </p:nvSpPr>
        <p:spPr>
          <a:xfrm>
            <a:off x="3555041" y="5687202"/>
            <a:ext cx="24721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                  </a:t>
            </a:r>
          </a:p>
          <a:p>
            <a:r>
              <a:rPr lang="el-GR" sz="1400" dirty="0"/>
              <a:t>Δ =</a:t>
            </a:r>
            <a:r>
              <a:rPr lang="en-US" sz="1400" dirty="0"/>
              <a:t> max{number of workers willing to work on task i,    i }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60F1EE7-1C1F-F7BC-D777-AE8A31CB278B}"/>
                  </a:ext>
                </a:extLst>
              </p:cNvPr>
              <p:cNvSpPr txBox="1"/>
              <p:nvPr/>
            </p:nvSpPr>
            <p:spPr>
              <a:xfrm>
                <a:off x="5538692" y="6168131"/>
                <a:ext cx="134652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60F1EE7-1C1F-F7BC-D777-AE8A31CB27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8692" y="6168131"/>
                <a:ext cx="134652" cy="184666"/>
              </a:xfrm>
              <a:prstGeom prst="rect">
                <a:avLst/>
              </a:prstGeom>
              <a:blipFill>
                <a:blip r:embed="rId5"/>
                <a:stretch>
                  <a:fillRect l="-22727" r="-2272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E0AC46D-6670-6B52-F655-444802E7CBF7}"/>
              </a:ext>
            </a:extLst>
          </p:cNvPr>
          <p:cNvCxnSpPr/>
          <p:nvPr/>
        </p:nvCxnSpPr>
        <p:spPr>
          <a:xfrm>
            <a:off x="7258225" y="528499"/>
            <a:ext cx="2798064" cy="0"/>
          </a:xfrm>
          <a:prstGeom prst="line">
            <a:avLst/>
          </a:prstGeom>
          <a:ln w="12700"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4158ADB-D5AA-5357-985C-680EDC66AEDC}"/>
              </a:ext>
            </a:extLst>
          </p:cNvPr>
          <p:cNvCxnSpPr/>
          <p:nvPr/>
        </p:nvCxnSpPr>
        <p:spPr>
          <a:xfrm>
            <a:off x="7271479" y="568252"/>
            <a:ext cx="2798064" cy="0"/>
          </a:xfrm>
          <a:prstGeom prst="line">
            <a:avLst/>
          </a:prstGeom>
          <a:ln w="12700"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79378A8-6C31-2792-C33E-D373C5C5DDD9}"/>
              </a:ext>
            </a:extLst>
          </p:cNvPr>
          <p:cNvSpPr txBox="1"/>
          <p:nvPr/>
        </p:nvSpPr>
        <p:spPr>
          <a:xfrm>
            <a:off x="7213214" y="128277"/>
            <a:ext cx="5651637" cy="995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/>
              <a:t>(sketch of)</a:t>
            </a:r>
            <a:r>
              <a:rPr lang="en-US" dirty="0"/>
              <a:t> Algorithm 2</a:t>
            </a:r>
            <a:endParaRPr lang="en-US" sz="2400" dirty="0">
              <a:latin typeface="Agency FB" panose="020B05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Agency FB" panose="020B0503020202020204" pitchFamily="34" charset="0"/>
              </a:rPr>
              <a:t>[a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gency FB" panose="020B0503020202020204" pitchFamily="34" charset="0"/>
              </a:rPr>
              <a:t>pseudopolynomial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gency FB" panose="020B0503020202020204" pitchFamily="34" charset="0"/>
              </a:rPr>
              <a:t> DP</a:t>
            </a:r>
            <a:r>
              <a:rPr lang="en-US" sz="2400" dirty="0">
                <a:latin typeface="Agency FB" panose="020B0503020202020204" pitchFamily="34" charset="0"/>
              </a:rPr>
              <a:t> algorithm for </a:t>
            </a:r>
            <a:r>
              <a:rPr lang="en-US" dirty="0">
                <a:latin typeface="+mj-lt"/>
              </a:rPr>
              <a:t>O(1)</a:t>
            </a:r>
            <a:r>
              <a:rPr lang="en-US" sz="2400" dirty="0">
                <a:latin typeface="Agency FB" panose="020B0503020202020204" pitchFamily="34" charset="0"/>
              </a:rPr>
              <a:t> tasks]</a:t>
            </a:r>
            <a:endParaRPr lang="en-US" sz="2400" dirty="0">
              <a:solidFill>
                <a:srgbClr val="0070C0"/>
              </a:solidFill>
              <a:latin typeface="Agency FB" panose="020B0503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758E65-93C3-53A9-4F44-F04150F93764}"/>
              </a:ext>
            </a:extLst>
          </p:cNvPr>
          <p:cNvSpPr txBox="1"/>
          <p:nvPr/>
        </p:nvSpPr>
        <p:spPr>
          <a:xfrm>
            <a:off x="1462400" y="578750"/>
            <a:ext cx="12410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92D050"/>
                </a:solidFill>
              </a:rPr>
              <a:t>set of workers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0257498-42D5-4684-393B-63AB90833F89}"/>
              </a:ext>
            </a:extLst>
          </p:cNvPr>
          <p:cNvSpPr/>
          <p:nvPr/>
        </p:nvSpPr>
        <p:spPr>
          <a:xfrm>
            <a:off x="636831" y="551176"/>
            <a:ext cx="1241045" cy="302371"/>
          </a:xfrm>
          <a:custGeom>
            <a:avLst/>
            <a:gdLst>
              <a:gd name="connsiteX0" fmla="*/ 0 w 1371600"/>
              <a:gd name="connsiteY0" fmla="*/ 188242 h 762247"/>
              <a:gd name="connsiteX1" fmla="*/ 228600 w 1371600"/>
              <a:gd name="connsiteY1" fmla="*/ 31080 h 762247"/>
              <a:gd name="connsiteX2" fmla="*/ 900112 w 1371600"/>
              <a:gd name="connsiteY2" fmla="*/ 731167 h 762247"/>
              <a:gd name="connsiteX3" fmla="*/ 1371600 w 1371600"/>
              <a:gd name="connsiteY3" fmla="*/ 574005 h 762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1600" h="762247">
                <a:moveTo>
                  <a:pt x="0" y="188242"/>
                </a:moveTo>
                <a:cubicBezTo>
                  <a:pt x="39290" y="64417"/>
                  <a:pt x="78581" y="-59407"/>
                  <a:pt x="228600" y="31080"/>
                </a:cubicBezTo>
                <a:cubicBezTo>
                  <a:pt x="378619" y="121567"/>
                  <a:pt x="709612" y="640679"/>
                  <a:pt x="900112" y="731167"/>
                </a:cubicBezTo>
                <a:cubicBezTo>
                  <a:pt x="1090612" y="821655"/>
                  <a:pt x="1231106" y="697830"/>
                  <a:pt x="1371600" y="574005"/>
                </a:cubicBezTo>
              </a:path>
            </a:pathLst>
          </a:cu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78E2FD-C492-9040-B25F-29E0D468B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34</a:t>
            </a:fld>
            <a:endParaRPr lang="en-US" dirty="0"/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F168DB4D-2F30-5C2A-9480-300E707C5BF0}"/>
              </a:ext>
            </a:extLst>
          </p:cNvPr>
          <p:cNvSpPr/>
          <p:nvPr/>
        </p:nvSpPr>
        <p:spPr>
          <a:xfrm>
            <a:off x="729205" y="1423686"/>
            <a:ext cx="121336" cy="104173"/>
          </a:xfrm>
          <a:prstGeom prst="flowChartConnector">
            <a:avLst/>
          </a:prstGeom>
          <a:solidFill>
            <a:schemeClr val="bg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7C857A3F-A8C9-B947-D5B9-42AFB5082261}"/>
              </a:ext>
            </a:extLst>
          </p:cNvPr>
          <p:cNvSpPr/>
          <p:nvPr/>
        </p:nvSpPr>
        <p:spPr>
          <a:xfrm>
            <a:off x="717630" y="1777128"/>
            <a:ext cx="121336" cy="104173"/>
          </a:xfrm>
          <a:prstGeom prst="flowChartConnector">
            <a:avLst/>
          </a:prstGeom>
          <a:solidFill>
            <a:schemeClr val="bg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C35A4025-9C08-04A3-D814-E138E75CD0B7}"/>
              </a:ext>
            </a:extLst>
          </p:cNvPr>
          <p:cNvSpPr/>
          <p:nvPr/>
        </p:nvSpPr>
        <p:spPr>
          <a:xfrm>
            <a:off x="717630" y="2140070"/>
            <a:ext cx="121336" cy="104173"/>
          </a:xfrm>
          <a:prstGeom prst="flowChartConnector">
            <a:avLst/>
          </a:prstGeom>
          <a:solidFill>
            <a:schemeClr val="bg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173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5292248-2564-4842-A40C-CC3D31A65A09}"/>
              </a:ext>
            </a:extLst>
          </p:cNvPr>
          <p:cNvSpPr/>
          <p:nvPr/>
        </p:nvSpPr>
        <p:spPr>
          <a:xfrm>
            <a:off x="426720" y="5504688"/>
            <a:ext cx="4648200" cy="365028"/>
          </a:xfrm>
          <a:custGeom>
            <a:avLst/>
            <a:gdLst>
              <a:gd name="connsiteX0" fmla="*/ 0 w 4648200"/>
              <a:gd name="connsiteY0" fmla="*/ 60839 h 365028"/>
              <a:gd name="connsiteX1" fmla="*/ 60839 w 4648200"/>
              <a:gd name="connsiteY1" fmla="*/ 0 h 365028"/>
              <a:gd name="connsiteX2" fmla="*/ 490859 w 4648200"/>
              <a:gd name="connsiteY2" fmla="*/ 0 h 365028"/>
              <a:gd name="connsiteX3" fmla="*/ 1147204 w 4648200"/>
              <a:gd name="connsiteY3" fmla="*/ 0 h 365028"/>
              <a:gd name="connsiteX4" fmla="*/ 1577224 w 4648200"/>
              <a:gd name="connsiteY4" fmla="*/ 0 h 365028"/>
              <a:gd name="connsiteX5" fmla="*/ 2097774 w 4648200"/>
              <a:gd name="connsiteY5" fmla="*/ 0 h 365028"/>
              <a:gd name="connsiteX6" fmla="*/ 2754120 w 4648200"/>
              <a:gd name="connsiteY6" fmla="*/ 0 h 365028"/>
              <a:gd name="connsiteX7" fmla="*/ 3274670 w 4648200"/>
              <a:gd name="connsiteY7" fmla="*/ 0 h 365028"/>
              <a:gd name="connsiteX8" fmla="*/ 3840485 w 4648200"/>
              <a:gd name="connsiteY8" fmla="*/ 0 h 365028"/>
              <a:gd name="connsiteX9" fmla="*/ 4587361 w 4648200"/>
              <a:gd name="connsiteY9" fmla="*/ 0 h 365028"/>
              <a:gd name="connsiteX10" fmla="*/ 4648200 w 4648200"/>
              <a:gd name="connsiteY10" fmla="*/ 60839 h 365028"/>
              <a:gd name="connsiteX11" fmla="*/ 4648200 w 4648200"/>
              <a:gd name="connsiteY11" fmla="*/ 304189 h 365028"/>
              <a:gd name="connsiteX12" fmla="*/ 4587361 w 4648200"/>
              <a:gd name="connsiteY12" fmla="*/ 365028 h 365028"/>
              <a:gd name="connsiteX13" fmla="*/ 4021546 w 4648200"/>
              <a:gd name="connsiteY13" fmla="*/ 365028 h 365028"/>
              <a:gd name="connsiteX14" fmla="*/ 3500996 w 4648200"/>
              <a:gd name="connsiteY14" fmla="*/ 365028 h 365028"/>
              <a:gd name="connsiteX15" fmla="*/ 2935180 w 4648200"/>
              <a:gd name="connsiteY15" fmla="*/ 365028 h 365028"/>
              <a:gd name="connsiteX16" fmla="*/ 2505161 w 4648200"/>
              <a:gd name="connsiteY16" fmla="*/ 365028 h 365028"/>
              <a:gd name="connsiteX17" fmla="*/ 1984611 w 4648200"/>
              <a:gd name="connsiteY17" fmla="*/ 365028 h 365028"/>
              <a:gd name="connsiteX18" fmla="*/ 1328265 w 4648200"/>
              <a:gd name="connsiteY18" fmla="*/ 365028 h 365028"/>
              <a:gd name="connsiteX19" fmla="*/ 807715 w 4648200"/>
              <a:gd name="connsiteY19" fmla="*/ 365028 h 365028"/>
              <a:gd name="connsiteX20" fmla="*/ 60839 w 4648200"/>
              <a:gd name="connsiteY20" fmla="*/ 365028 h 365028"/>
              <a:gd name="connsiteX21" fmla="*/ 0 w 4648200"/>
              <a:gd name="connsiteY21" fmla="*/ 304189 h 365028"/>
              <a:gd name="connsiteX22" fmla="*/ 0 w 4648200"/>
              <a:gd name="connsiteY22" fmla="*/ 60839 h 36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48200" h="365028" fill="none" extrusionOk="0">
                <a:moveTo>
                  <a:pt x="0" y="60839"/>
                </a:moveTo>
                <a:cubicBezTo>
                  <a:pt x="1475" y="26026"/>
                  <a:pt x="31866" y="6495"/>
                  <a:pt x="60839" y="0"/>
                </a:cubicBezTo>
                <a:cubicBezTo>
                  <a:pt x="165369" y="-39442"/>
                  <a:pt x="398097" y="31684"/>
                  <a:pt x="490859" y="0"/>
                </a:cubicBezTo>
                <a:cubicBezTo>
                  <a:pt x="583621" y="-31684"/>
                  <a:pt x="902191" y="714"/>
                  <a:pt x="1147204" y="0"/>
                </a:cubicBezTo>
                <a:cubicBezTo>
                  <a:pt x="1392217" y="-714"/>
                  <a:pt x="1367588" y="27541"/>
                  <a:pt x="1577224" y="0"/>
                </a:cubicBezTo>
                <a:cubicBezTo>
                  <a:pt x="1786860" y="-27541"/>
                  <a:pt x="1865150" y="8950"/>
                  <a:pt x="2097774" y="0"/>
                </a:cubicBezTo>
                <a:cubicBezTo>
                  <a:pt x="2330398" y="-8950"/>
                  <a:pt x="2611552" y="69578"/>
                  <a:pt x="2754120" y="0"/>
                </a:cubicBezTo>
                <a:cubicBezTo>
                  <a:pt x="2896688" y="-69578"/>
                  <a:pt x="3017093" y="46598"/>
                  <a:pt x="3274670" y="0"/>
                </a:cubicBezTo>
                <a:cubicBezTo>
                  <a:pt x="3532247" y="-46598"/>
                  <a:pt x="3722115" y="32629"/>
                  <a:pt x="3840485" y="0"/>
                </a:cubicBezTo>
                <a:cubicBezTo>
                  <a:pt x="3958855" y="-32629"/>
                  <a:pt x="4238559" y="63231"/>
                  <a:pt x="4587361" y="0"/>
                </a:cubicBezTo>
                <a:cubicBezTo>
                  <a:pt x="4617926" y="726"/>
                  <a:pt x="4648979" y="28370"/>
                  <a:pt x="4648200" y="60839"/>
                </a:cubicBezTo>
                <a:cubicBezTo>
                  <a:pt x="4658226" y="148124"/>
                  <a:pt x="4635491" y="199346"/>
                  <a:pt x="4648200" y="304189"/>
                </a:cubicBezTo>
                <a:cubicBezTo>
                  <a:pt x="4653721" y="330667"/>
                  <a:pt x="4613001" y="359695"/>
                  <a:pt x="4587361" y="365028"/>
                </a:cubicBezTo>
                <a:cubicBezTo>
                  <a:pt x="4321863" y="414354"/>
                  <a:pt x="4136074" y="343831"/>
                  <a:pt x="4021546" y="365028"/>
                </a:cubicBezTo>
                <a:cubicBezTo>
                  <a:pt x="3907019" y="386225"/>
                  <a:pt x="3741807" y="354019"/>
                  <a:pt x="3500996" y="365028"/>
                </a:cubicBezTo>
                <a:cubicBezTo>
                  <a:pt x="3260185" y="376037"/>
                  <a:pt x="3158239" y="334156"/>
                  <a:pt x="2935180" y="365028"/>
                </a:cubicBezTo>
                <a:cubicBezTo>
                  <a:pt x="2712121" y="395900"/>
                  <a:pt x="2692848" y="316958"/>
                  <a:pt x="2505161" y="365028"/>
                </a:cubicBezTo>
                <a:cubicBezTo>
                  <a:pt x="2317474" y="413098"/>
                  <a:pt x="2172283" y="329640"/>
                  <a:pt x="1984611" y="365028"/>
                </a:cubicBezTo>
                <a:cubicBezTo>
                  <a:pt x="1796939" y="400416"/>
                  <a:pt x="1632295" y="354787"/>
                  <a:pt x="1328265" y="365028"/>
                </a:cubicBezTo>
                <a:cubicBezTo>
                  <a:pt x="1024235" y="375269"/>
                  <a:pt x="1046856" y="321905"/>
                  <a:pt x="807715" y="365028"/>
                </a:cubicBezTo>
                <a:cubicBezTo>
                  <a:pt x="568574" y="408151"/>
                  <a:pt x="356768" y="280302"/>
                  <a:pt x="60839" y="365028"/>
                </a:cubicBezTo>
                <a:cubicBezTo>
                  <a:pt x="31870" y="356527"/>
                  <a:pt x="-5162" y="331309"/>
                  <a:pt x="0" y="304189"/>
                </a:cubicBezTo>
                <a:cubicBezTo>
                  <a:pt x="-18795" y="248133"/>
                  <a:pt x="9580" y="124607"/>
                  <a:pt x="0" y="60839"/>
                </a:cubicBezTo>
                <a:close/>
              </a:path>
              <a:path w="4648200" h="365028" stroke="0" extrusionOk="0">
                <a:moveTo>
                  <a:pt x="0" y="60839"/>
                </a:moveTo>
                <a:cubicBezTo>
                  <a:pt x="6435" y="24497"/>
                  <a:pt x="27162" y="2582"/>
                  <a:pt x="60839" y="0"/>
                </a:cubicBezTo>
                <a:cubicBezTo>
                  <a:pt x="237779" y="-61803"/>
                  <a:pt x="349144" y="45509"/>
                  <a:pt x="626654" y="0"/>
                </a:cubicBezTo>
                <a:cubicBezTo>
                  <a:pt x="904165" y="-45509"/>
                  <a:pt x="963245" y="23496"/>
                  <a:pt x="1056674" y="0"/>
                </a:cubicBezTo>
                <a:cubicBezTo>
                  <a:pt x="1150103" y="-23496"/>
                  <a:pt x="1542654" y="55617"/>
                  <a:pt x="1713020" y="0"/>
                </a:cubicBezTo>
                <a:cubicBezTo>
                  <a:pt x="1883386" y="-55617"/>
                  <a:pt x="2156699" y="11604"/>
                  <a:pt x="2278835" y="0"/>
                </a:cubicBezTo>
                <a:cubicBezTo>
                  <a:pt x="2400972" y="-11604"/>
                  <a:pt x="2517160" y="9724"/>
                  <a:pt x="2708854" y="0"/>
                </a:cubicBezTo>
                <a:cubicBezTo>
                  <a:pt x="2900548" y="-9724"/>
                  <a:pt x="3185056" y="38371"/>
                  <a:pt x="3319935" y="0"/>
                </a:cubicBezTo>
                <a:cubicBezTo>
                  <a:pt x="3454814" y="-38371"/>
                  <a:pt x="3669523" y="7711"/>
                  <a:pt x="3885750" y="0"/>
                </a:cubicBezTo>
                <a:cubicBezTo>
                  <a:pt x="4101978" y="-7711"/>
                  <a:pt x="4297475" y="31060"/>
                  <a:pt x="4587361" y="0"/>
                </a:cubicBezTo>
                <a:cubicBezTo>
                  <a:pt x="4623428" y="2935"/>
                  <a:pt x="4647908" y="28047"/>
                  <a:pt x="4648200" y="60839"/>
                </a:cubicBezTo>
                <a:cubicBezTo>
                  <a:pt x="4650398" y="162727"/>
                  <a:pt x="4645800" y="238922"/>
                  <a:pt x="4648200" y="304189"/>
                </a:cubicBezTo>
                <a:cubicBezTo>
                  <a:pt x="4639864" y="334560"/>
                  <a:pt x="4618171" y="363227"/>
                  <a:pt x="4587361" y="365028"/>
                </a:cubicBezTo>
                <a:cubicBezTo>
                  <a:pt x="4318673" y="375801"/>
                  <a:pt x="4251799" y="307844"/>
                  <a:pt x="3976281" y="365028"/>
                </a:cubicBezTo>
                <a:cubicBezTo>
                  <a:pt x="3700763" y="422212"/>
                  <a:pt x="3565477" y="362743"/>
                  <a:pt x="3319935" y="365028"/>
                </a:cubicBezTo>
                <a:cubicBezTo>
                  <a:pt x="3074393" y="367313"/>
                  <a:pt x="3041798" y="350682"/>
                  <a:pt x="2844650" y="365028"/>
                </a:cubicBezTo>
                <a:cubicBezTo>
                  <a:pt x="2647503" y="379374"/>
                  <a:pt x="2481281" y="313567"/>
                  <a:pt x="2233570" y="365028"/>
                </a:cubicBezTo>
                <a:cubicBezTo>
                  <a:pt x="1985859" y="416489"/>
                  <a:pt x="1843699" y="332317"/>
                  <a:pt x="1622489" y="365028"/>
                </a:cubicBezTo>
                <a:cubicBezTo>
                  <a:pt x="1401279" y="397739"/>
                  <a:pt x="1397290" y="313827"/>
                  <a:pt x="1192470" y="365028"/>
                </a:cubicBezTo>
                <a:cubicBezTo>
                  <a:pt x="987650" y="416229"/>
                  <a:pt x="906322" y="312616"/>
                  <a:pt x="671919" y="365028"/>
                </a:cubicBezTo>
                <a:cubicBezTo>
                  <a:pt x="437516" y="417440"/>
                  <a:pt x="224336" y="338029"/>
                  <a:pt x="60839" y="365028"/>
                </a:cubicBezTo>
                <a:cubicBezTo>
                  <a:pt x="21519" y="364705"/>
                  <a:pt x="297" y="337111"/>
                  <a:pt x="0" y="304189"/>
                </a:cubicBezTo>
                <a:cubicBezTo>
                  <a:pt x="-13727" y="240785"/>
                  <a:pt x="23924" y="121342"/>
                  <a:pt x="0" y="60839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79020780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Mechanism 1 is truthful and </a:t>
            </a:r>
            <a:r>
              <a:rPr lang="el-GR" dirty="0"/>
              <a:t>Δ</a:t>
            </a:r>
            <a:r>
              <a:rPr lang="en-US" dirty="0"/>
              <a:t>-approximate.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B0A34430-5455-4652-8A43-5D3DD4E10D22}"/>
              </a:ext>
            </a:extLst>
          </p:cNvPr>
          <p:cNvSpPr/>
          <p:nvPr/>
        </p:nvSpPr>
        <p:spPr>
          <a:xfrm>
            <a:off x="6745357" y="66261"/>
            <a:ext cx="121336" cy="6785113"/>
          </a:xfrm>
          <a:custGeom>
            <a:avLst/>
            <a:gdLst>
              <a:gd name="connsiteX0" fmla="*/ 0 w 121336"/>
              <a:gd name="connsiteY0" fmla="*/ 0 h 6785113"/>
              <a:gd name="connsiteX1" fmla="*/ 26504 w 121336"/>
              <a:gd name="connsiteY1" fmla="*/ 265043 h 6785113"/>
              <a:gd name="connsiteX2" fmla="*/ 39756 w 121336"/>
              <a:gd name="connsiteY2" fmla="*/ 344556 h 6785113"/>
              <a:gd name="connsiteX3" fmla="*/ 66261 w 121336"/>
              <a:gd name="connsiteY3" fmla="*/ 702365 h 6785113"/>
              <a:gd name="connsiteX4" fmla="*/ 79513 w 121336"/>
              <a:gd name="connsiteY4" fmla="*/ 874643 h 6785113"/>
              <a:gd name="connsiteX5" fmla="*/ 92765 w 121336"/>
              <a:gd name="connsiteY5" fmla="*/ 1285461 h 6785113"/>
              <a:gd name="connsiteX6" fmla="*/ 106017 w 121336"/>
              <a:gd name="connsiteY6" fmla="*/ 1431235 h 6785113"/>
              <a:gd name="connsiteX7" fmla="*/ 79513 w 121336"/>
              <a:gd name="connsiteY7" fmla="*/ 2650435 h 6785113"/>
              <a:gd name="connsiteX8" fmla="*/ 66261 w 121336"/>
              <a:gd name="connsiteY8" fmla="*/ 2862469 h 6785113"/>
              <a:gd name="connsiteX9" fmla="*/ 13252 w 121336"/>
              <a:gd name="connsiteY9" fmla="*/ 3233530 h 6785113"/>
              <a:gd name="connsiteX10" fmla="*/ 26504 w 121336"/>
              <a:gd name="connsiteY10" fmla="*/ 3511826 h 6785113"/>
              <a:gd name="connsiteX11" fmla="*/ 53009 w 121336"/>
              <a:gd name="connsiteY11" fmla="*/ 3935896 h 6785113"/>
              <a:gd name="connsiteX12" fmla="*/ 39756 w 121336"/>
              <a:gd name="connsiteY12" fmla="*/ 4810539 h 6785113"/>
              <a:gd name="connsiteX13" fmla="*/ 26504 w 121336"/>
              <a:gd name="connsiteY13" fmla="*/ 4850296 h 6785113"/>
              <a:gd name="connsiteX14" fmla="*/ 13252 w 121336"/>
              <a:gd name="connsiteY14" fmla="*/ 6374296 h 6785113"/>
              <a:gd name="connsiteX15" fmla="*/ 0 w 121336"/>
              <a:gd name="connsiteY15" fmla="*/ 6453809 h 6785113"/>
              <a:gd name="connsiteX16" fmla="*/ 13252 w 121336"/>
              <a:gd name="connsiteY16" fmla="*/ 6586330 h 6785113"/>
              <a:gd name="connsiteX17" fmla="*/ 13252 w 121336"/>
              <a:gd name="connsiteY17" fmla="*/ 6785113 h 6785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1336" h="6785113">
                <a:moveTo>
                  <a:pt x="0" y="0"/>
                </a:moveTo>
                <a:cubicBezTo>
                  <a:pt x="10280" y="123364"/>
                  <a:pt x="10624" y="153883"/>
                  <a:pt x="26504" y="265043"/>
                </a:cubicBezTo>
                <a:cubicBezTo>
                  <a:pt x="30304" y="291643"/>
                  <a:pt x="36789" y="317850"/>
                  <a:pt x="39756" y="344556"/>
                </a:cubicBezTo>
                <a:cubicBezTo>
                  <a:pt x="49956" y="436352"/>
                  <a:pt x="60168" y="617061"/>
                  <a:pt x="66261" y="702365"/>
                </a:cubicBezTo>
                <a:cubicBezTo>
                  <a:pt x="70364" y="759814"/>
                  <a:pt x="75096" y="817217"/>
                  <a:pt x="79513" y="874643"/>
                </a:cubicBezTo>
                <a:cubicBezTo>
                  <a:pt x="83930" y="1011582"/>
                  <a:pt x="86248" y="1148606"/>
                  <a:pt x="92765" y="1285461"/>
                </a:cubicBezTo>
                <a:cubicBezTo>
                  <a:pt x="95086" y="1334197"/>
                  <a:pt x="106017" y="1382443"/>
                  <a:pt x="106017" y="1431235"/>
                </a:cubicBezTo>
                <a:cubicBezTo>
                  <a:pt x="106017" y="2516403"/>
                  <a:pt x="154264" y="2201926"/>
                  <a:pt x="79513" y="2650435"/>
                </a:cubicBezTo>
                <a:cubicBezTo>
                  <a:pt x="75096" y="2721113"/>
                  <a:pt x="73674" y="2792042"/>
                  <a:pt x="66261" y="2862469"/>
                </a:cubicBezTo>
                <a:cubicBezTo>
                  <a:pt x="49734" y="3019477"/>
                  <a:pt x="35270" y="3101421"/>
                  <a:pt x="13252" y="3233530"/>
                </a:cubicBezTo>
                <a:cubicBezTo>
                  <a:pt x="17669" y="3326295"/>
                  <a:pt x="21623" y="3419084"/>
                  <a:pt x="26504" y="3511826"/>
                </a:cubicBezTo>
                <a:cubicBezTo>
                  <a:pt x="35082" y="3674813"/>
                  <a:pt x="42320" y="3775575"/>
                  <a:pt x="53009" y="3935896"/>
                </a:cubicBezTo>
                <a:cubicBezTo>
                  <a:pt x="66168" y="4409640"/>
                  <a:pt x="80000" y="4367863"/>
                  <a:pt x="39756" y="4810539"/>
                </a:cubicBezTo>
                <a:cubicBezTo>
                  <a:pt x="38491" y="4824451"/>
                  <a:pt x="30921" y="4837044"/>
                  <a:pt x="26504" y="4850296"/>
                </a:cubicBezTo>
                <a:cubicBezTo>
                  <a:pt x="22087" y="5358296"/>
                  <a:pt x="21648" y="5866346"/>
                  <a:pt x="13252" y="6374296"/>
                </a:cubicBezTo>
                <a:cubicBezTo>
                  <a:pt x="12808" y="6401162"/>
                  <a:pt x="0" y="6426939"/>
                  <a:pt x="0" y="6453809"/>
                </a:cubicBezTo>
                <a:cubicBezTo>
                  <a:pt x="0" y="6498203"/>
                  <a:pt x="11478" y="6541971"/>
                  <a:pt x="13252" y="6586330"/>
                </a:cubicBezTo>
                <a:cubicBezTo>
                  <a:pt x="15900" y="6652538"/>
                  <a:pt x="13252" y="6718852"/>
                  <a:pt x="13252" y="6785113"/>
                </a:cubicBezTo>
              </a:path>
            </a:pathLst>
          </a:custGeom>
          <a:noFill/>
          <a:ln w="381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E54E5807-3F6E-4C27-B6E7-4D3A359E0DB4}"/>
              </a:ext>
            </a:extLst>
          </p:cNvPr>
          <p:cNvSpPr/>
          <p:nvPr/>
        </p:nvSpPr>
        <p:spPr>
          <a:xfrm>
            <a:off x="6791741" y="152401"/>
            <a:ext cx="121336" cy="6785113"/>
          </a:xfrm>
          <a:custGeom>
            <a:avLst/>
            <a:gdLst>
              <a:gd name="connsiteX0" fmla="*/ 0 w 121336"/>
              <a:gd name="connsiteY0" fmla="*/ 0 h 6785113"/>
              <a:gd name="connsiteX1" fmla="*/ 26504 w 121336"/>
              <a:gd name="connsiteY1" fmla="*/ 265043 h 6785113"/>
              <a:gd name="connsiteX2" fmla="*/ 39756 w 121336"/>
              <a:gd name="connsiteY2" fmla="*/ 344556 h 6785113"/>
              <a:gd name="connsiteX3" fmla="*/ 66261 w 121336"/>
              <a:gd name="connsiteY3" fmla="*/ 702365 h 6785113"/>
              <a:gd name="connsiteX4" fmla="*/ 79513 w 121336"/>
              <a:gd name="connsiteY4" fmla="*/ 874643 h 6785113"/>
              <a:gd name="connsiteX5" fmla="*/ 92765 w 121336"/>
              <a:gd name="connsiteY5" fmla="*/ 1285461 h 6785113"/>
              <a:gd name="connsiteX6" fmla="*/ 106017 w 121336"/>
              <a:gd name="connsiteY6" fmla="*/ 1431235 h 6785113"/>
              <a:gd name="connsiteX7" fmla="*/ 79513 w 121336"/>
              <a:gd name="connsiteY7" fmla="*/ 2650435 h 6785113"/>
              <a:gd name="connsiteX8" fmla="*/ 66261 w 121336"/>
              <a:gd name="connsiteY8" fmla="*/ 2862469 h 6785113"/>
              <a:gd name="connsiteX9" fmla="*/ 13252 w 121336"/>
              <a:gd name="connsiteY9" fmla="*/ 3233530 h 6785113"/>
              <a:gd name="connsiteX10" fmla="*/ 26504 w 121336"/>
              <a:gd name="connsiteY10" fmla="*/ 3511826 h 6785113"/>
              <a:gd name="connsiteX11" fmla="*/ 53009 w 121336"/>
              <a:gd name="connsiteY11" fmla="*/ 3935896 h 6785113"/>
              <a:gd name="connsiteX12" fmla="*/ 39756 w 121336"/>
              <a:gd name="connsiteY12" fmla="*/ 4810539 h 6785113"/>
              <a:gd name="connsiteX13" fmla="*/ 26504 w 121336"/>
              <a:gd name="connsiteY13" fmla="*/ 4850296 h 6785113"/>
              <a:gd name="connsiteX14" fmla="*/ 13252 w 121336"/>
              <a:gd name="connsiteY14" fmla="*/ 6374296 h 6785113"/>
              <a:gd name="connsiteX15" fmla="*/ 0 w 121336"/>
              <a:gd name="connsiteY15" fmla="*/ 6453809 h 6785113"/>
              <a:gd name="connsiteX16" fmla="*/ 13252 w 121336"/>
              <a:gd name="connsiteY16" fmla="*/ 6586330 h 6785113"/>
              <a:gd name="connsiteX17" fmla="*/ 13252 w 121336"/>
              <a:gd name="connsiteY17" fmla="*/ 6785113 h 6785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1336" h="6785113">
                <a:moveTo>
                  <a:pt x="0" y="0"/>
                </a:moveTo>
                <a:cubicBezTo>
                  <a:pt x="10280" y="123364"/>
                  <a:pt x="10624" y="153883"/>
                  <a:pt x="26504" y="265043"/>
                </a:cubicBezTo>
                <a:cubicBezTo>
                  <a:pt x="30304" y="291643"/>
                  <a:pt x="36789" y="317850"/>
                  <a:pt x="39756" y="344556"/>
                </a:cubicBezTo>
                <a:cubicBezTo>
                  <a:pt x="49956" y="436352"/>
                  <a:pt x="60168" y="617061"/>
                  <a:pt x="66261" y="702365"/>
                </a:cubicBezTo>
                <a:cubicBezTo>
                  <a:pt x="70364" y="759814"/>
                  <a:pt x="75096" y="817217"/>
                  <a:pt x="79513" y="874643"/>
                </a:cubicBezTo>
                <a:cubicBezTo>
                  <a:pt x="83930" y="1011582"/>
                  <a:pt x="86248" y="1148606"/>
                  <a:pt x="92765" y="1285461"/>
                </a:cubicBezTo>
                <a:cubicBezTo>
                  <a:pt x="95086" y="1334197"/>
                  <a:pt x="106017" y="1382443"/>
                  <a:pt x="106017" y="1431235"/>
                </a:cubicBezTo>
                <a:cubicBezTo>
                  <a:pt x="106017" y="2516403"/>
                  <a:pt x="154264" y="2201926"/>
                  <a:pt x="79513" y="2650435"/>
                </a:cubicBezTo>
                <a:cubicBezTo>
                  <a:pt x="75096" y="2721113"/>
                  <a:pt x="73674" y="2792042"/>
                  <a:pt x="66261" y="2862469"/>
                </a:cubicBezTo>
                <a:cubicBezTo>
                  <a:pt x="49734" y="3019477"/>
                  <a:pt x="35270" y="3101421"/>
                  <a:pt x="13252" y="3233530"/>
                </a:cubicBezTo>
                <a:cubicBezTo>
                  <a:pt x="17669" y="3326295"/>
                  <a:pt x="21623" y="3419084"/>
                  <a:pt x="26504" y="3511826"/>
                </a:cubicBezTo>
                <a:cubicBezTo>
                  <a:pt x="35082" y="3674813"/>
                  <a:pt x="42320" y="3775575"/>
                  <a:pt x="53009" y="3935896"/>
                </a:cubicBezTo>
                <a:cubicBezTo>
                  <a:pt x="66168" y="4409640"/>
                  <a:pt x="80000" y="4367863"/>
                  <a:pt x="39756" y="4810539"/>
                </a:cubicBezTo>
                <a:cubicBezTo>
                  <a:pt x="38491" y="4824451"/>
                  <a:pt x="30921" y="4837044"/>
                  <a:pt x="26504" y="4850296"/>
                </a:cubicBezTo>
                <a:cubicBezTo>
                  <a:pt x="22087" y="5358296"/>
                  <a:pt x="21648" y="5866346"/>
                  <a:pt x="13252" y="6374296"/>
                </a:cubicBezTo>
                <a:cubicBezTo>
                  <a:pt x="12808" y="6401162"/>
                  <a:pt x="0" y="6426939"/>
                  <a:pt x="0" y="6453809"/>
                </a:cubicBezTo>
                <a:cubicBezTo>
                  <a:pt x="0" y="6498203"/>
                  <a:pt x="11478" y="6541971"/>
                  <a:pt x="13252" y="6586330"/>
                </a:cubicBezTo>
                <a:cubicBezTo>
                  <a:pt x="15900" y="6652538"/>
                  <a:pt x="13252" y="6718852"/>
                  <a:pt x="13252" y="6785113"/>
                </a:cubicBezTo>
              </a:path>
            </a:pathLst>
          </a:custGeom>
          <a:noFill/>
          <a:ln w="381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3FCAA8B-1787-AA0C-DDB1-DDF1A4A42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58" y="182310"/>
            <a:ext cx="6767147" cy="309703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C6C1BC6-64A1-2FDE-1F82-4F46920B4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458" y="3578655"/>
            <a:ext cx="7126842" cy="126807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FA98BBC-7836-6B6F-0553-AA32BF1DEB97}"/>
              </a:ext>
            </a:extLst>
          </p:cNvPr>
          <p:cNvSpPr txBox="1"/>
          <p:nvPr/>
        </p:nvSpPr>
        <p:spPr>
          <a:xfrm>
            <a:off x="3555041" y="5687202"/>
            <a:ext cx="24721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                  </a:t>
            </a:r>
          </a:p>
          <a:p>
            <a:r>
              <a:rPr lang="el-GR" sz="1400" dirty="0"/>
              <a:t>Δ =</a:t>
            </a:r>
            <a:r>
              <a:rPr lang="en-US" sz="1400" dirty="0"/>
              <a:t> max{number of workers willing to work on task i,    i }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737EAA9-4D4A-96A1-EF6F-0E690B920193}"/>
                  </a:ext>
                </a:extLst>
              </p:cNvPr>
              <p:cNvSpPr txBox="1"/>
              <p:nvPr/>
            </p:nvSpPr>
            <p:spPr>
              <a:xfrm>
                <a:off x="5538692" y="6168131"/>
                <a:ext cx="134652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737EAA9-4D4A-96A1-EF6F-0E690B9201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8692" y="6168131"/>
                <a:ext cx="134652" cy="184666"/>
              </a:xfrm>
              <a:prstGeom prst="rect">
                <a:avLst/>
              </a:prstGeom>
              <a:blipFill>
                <a:blip r:embed="rId5"/>
                <a:stretch>
                  <a:fillRect l="-22727" r="-2272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AE5214A8-18BC-7A89-2DF2-C4A61A49BF3C}"/>
              </a:ext>
            </a:extLst>
          </p:cNvPr>
          <p:cNvSpPr txBox="1"/>
          <p:nvPr/>
        </p:nvSpPr>
        <p:spPr>
          <a:xfrm>
            <a:off x="7265664" y="1618110"/>
            <a:ext cx="492633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Mechanism 2</a:t>
            </a:r>
          </a:p>
          <a:p>
            <a:r>
              <a:rPr lang="en-US" sz="2400" dirty="0">
                <a:latin typeface="Agency FB" panose="020B0503020202020204" pitchFamily="34" charset="0"/>
              </a:rPr>
              <a:t>convert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gency FB" panose="020B0503020202020204" pitchFamily="34" charset="0"/>
              </a:rPr>
              <a:t>Algorithm 2</a:t>
            </a:r>
          </a:p>
          <a:p>
            <a:r>
              <a:rPr lang="en-US" sz="2400" dirty="0">
                <a:latin typeface="Agency FB" panose="020B0503020202020204" pitchFamily="34" charset="0"/>
              </a:rPr>
              <a:t>    </a:t>
            </a:r>
            <a:r>
              <a:rPr lang="el-GR" sz="2400" dirty="0">
                <a:latin typeface="Agency FB" panose="020B0503020202020204" pitchFamily="34" charset="0"/>
              </a:rPr>
              <a:t>        </a:t>
            </a:r>
            <a:r>
              <a:rPr lang="en-US" sz="2400" dirty="0">
                <a:latin typeface="Agency FB" panose="020B0503020202020204" pitchFamily="34" charset="0"/>
              </a:rPr>
              <a:t>to a </a:t>
            </a:r>
            <a:r>
              <a:rPr lang="en-US" sz="2400" dirty="0">
                <a:solidFill>
                  <a:srgbClr val="FFFF00"/>
                </a:solidFill>
                <a:latin typeface="Agency FB" panose="020B0503020202020204" pitchFamily="34" charset="0"/>
              </a:rPr>
              <a:t>polynomial-time</a:t>
            </a:r>
            <a:r>
              <a:rPr lang="en-US" sz="2400" dirty="0">
                <a:latin typeface="Agency FB" panose="020B0503020202020204" pitchFamily="34" charset="0"/>
              </a:rPr>
              <a:t>, </a:t>
            </a:r>
            <a:r>
              <a:rPr lang="en-US" sz="2400" dirty="0">
                <a:solidFill>
                  <a:srgbClr val="FF0000"/>
                </a:solidFill>
                <a:latin typeface="Agency FB" panose="020B0503020202020204" pitchFamily="34" charset="0"/>
              </a:rPr>
              <a:t>monotone</a:t>
            </a:r>
            <a:r>
              <a:rPr lang="en-US" sz="2400" dirty="0">
                <a:latin typeface="Agency FB" panose="020B0503020202020204" pitchFamily="34" charset="0"/>
              </a:rPr>
              <a:t> algorithm </a:t>
            </a:r>
            <a:r>
              <a:rPr lang="el-GR" sz="2400" dirty="0">
                <a:latin typeface="Agency FB" panose="020B0503020202020204" pitchFamily="34" charset="0"/>
              </a:rPr>
              <a:t>         </a:t>
            </a:r>
          </a:p>
          <a:p>
            <a:r>
              <a:rPr lang="el-GR" sz="2400" dirty="0">
                <a:latin typeface="Agency FB" panose="020B0503020202020204" pitchFamily="34" charset="0"/>
              </a:rPr>
              <a:t>            </a:t>
            </a:r>
            <a:r>
              <a:rPr lang="en-US" sz="2400" dirty="0">
                <a:latin typeface="Agency FB" panose="020B0503020202020204" pitchFamily="34" charset="0"/>
              </a:rPr>
              <a:t>in the expense of a factor </a:t>
            </a:r>
            <a:r>
              <a:rPr lang="en-US" sz="1600" dirty="0">
                <a:solidFill>
                  <a:srgbClr val="00B0F0"/>
                </a:solidFill>
                <a:latin typeface="+mj-lt"/>
              </a:rPr>
              <a:t>(1+</a:t>
            </a:r>
            <a:r>
              <a:rPr lang="el-GR" sz="1600" dirty="0">
                <a:solidFill>
                  <a:srgbClr val="00B0F0"/>
                </a:solidFill>
                <a:latin typeface="+mj-lt"/>
              </a:rPr>
              <a:t>ε)</a:t>
            </a:r>
            <a:endParaRPr lang="en-US" sz="1600" dirty="0">
              <a:solidFill>
                <a:srgbClr val="00B0F0"/>
              </a:solidFill>
              <a:latin typeface="+mj-lt"/>
            </a:endParaRPr>
          </a:p>
          <a:p>
            <a:r>
              <a:rPr lang="en-US" sz="2400" dirty="0">
                <a:latin typeface="Agency FB" panose="020B0503020202020204" pitchFamily="34" charset="0"/>
              </a:rPr>
              <a:t>make </a:t>
            </a:r>
            <a:r>
              <a:rPr lang="en-US" sz="2400" dirty="0">
                <a:solidFill>
                  <a:srgbClr val="CC66FF"/>
                </a:solidFill>
                <a:latin typeface="Agency FB" panose="020B0503020202020204" pitchFamily="34" charset="0"/>
              </a:rPr>
              <a:t>payments</a:t>
            </a:r>
            <a:r>
              <a:rPr lang="en-US" sz="2400" dirty="0">
                <a:latin typeface="Agency FB" panose="020B0503020202020204" pitchFamily="34" charset="0"/>
              </a:rPr>
              <a:t> similarly to Mechanism 1</a:t>
            </a:r>
            <a:endParaRPr lang="en-US" sz="2400" dirty="0">
              <a:latin typeface="+mj-lt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8C90908-D0F8-044B-C994-9AD008877198}"/>
              </a:ext>
            </a:extLst>
          </p:cNvPr>
          <p:cNvCxnSpPr/>
          <p:nvPr/>
        </p:nvCxnSpPr>
        <p:spPr>
          <a:xfrm>
            <a:off x="7271479" y="1928722"/>
            <a:ext cx="2798064" cy="0"/>
          </a:xfrm>
          <a:prstGeom prst="line">
            <a:avLst/>
          </a:prstGeom>
          <a:ln w="12700"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F7EB99C-CF62-7C56-64F9-94A7796099BD}"/>
              </a:ext>
            </a:extLst>
          </p:cNvPr>
          <p:cNvCxnSpPr/>
          <p:nvPr/>
        </p:nvCxnSpPr>
        <p:spPr>
          <a:xfrm>
            <a:off x="7271479" y="1973514"/>
            <a:ext cx="2798064" cy="0"/>
          </a:xfrm>
          <a:prstGeom prst="line">
            <a:avLst/>
          </a:prstGeom>
          <a:ln w="12700"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396EB5E-C630-E7D8-E665-C86FAA78BD19}"/>
              </a:ext>
            </a:extLst>
          </p:cNvPr>
          <p:cNvCxnSpPr/>
          <p:nvPr/>
        </p:nvCxnSpPr>
        <p:spPr>
          <a:xfrm>
            <a:off x="7258225" y="528499"/>
            <a:ext cx="2798064" cy="0"/>
          </a:xfrm>
          <a:prstGeom prst="line">
            <a:avLst/>
          </a:prstGeom>
          <a:ln w="12700"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09E8AEE-5CAA-B4C4-DDB7-C2E1B0237E70}"/>
              </a:ext>
            </a:extLst>
          </p:cNvPr>
          <p:cNvCxnSpPr/>
          <p:nvPr/>
        </p:nvCxnSpPr>
        <p:spPr>
          <a:xfrm>
            <a:off x="7271479" y="568252"/>
            <a:ext cx="2798064" cy="0"/>
          </a:xfrm>
          <a:prstGeom prst="line">
            <a:avLst/>
          </a:prstGeom>
          <a:ln w="12700"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F22817C-FF14-3B22-F5EA-93952A35FFCA}"/>
              </a:ext>
            </a:extLst>
          </p:cNvPr>
          <p:cNvSpPr txBox="1"/>
          <p:nvPr/>
        </p:nvSpPr>
        <p:spPr>
          <a:xfrm>
            <a:off x="7213214" y="128277"/>
            <a:ext cx="5651637" cy="995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/>
              <a:t>(sketch of)</a:t>
            </a:r>
            <a:r>
              <a:rPr lang="en-US" dirty="0"/>
              <a:t> Algorithm 2</a:t>
            </a:r>
            <a:endParaRPr lang="en-US" sz="2400" dirty="0">
              <a:latin typeface="Agency FB" panose="020B05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Agency FB" panose="020B0503020202020204" pitchFamily="34" charset="0"/>
              </a:rPr>
              <a:t>[a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gency FB" panose="020B0503020202020204" pitchFamily="34" charset="0"/>
              </a:rPr>
              <a:t>pseudopolynomial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gency FB" panose="020B0503020202020204" pitchFamily="34" charset="0"/>
              </a:rPr>
              <a:t> DP</a:t>
            </a:r>
            <a:r>
              <a:rPr lang="en-US" sz="2400" dirty="0">
                <a:latin typeface="Agency FB" panose="020B0503020202020204" pitchFamily="34" charset="0"/>
              </a:rPr>
              <a:t> algorithm for </a:t>
            </a:r>
            <a:r>
              <a:rPr lang="en-US" dirty="0">
                <a:latin typeface="+mj-lt"/>
              </a:rPr>
              <a:t>O(1)</a:t>
            </a:r>
            <a:r>
              <a:rPr lang="en-US" sz="2400" dirty="0">
                <a:latin typeface="Agency FB" panose="020B0503020202020204" pitchFamily="34" charset="0"/>
              </a:rPr>
              <a:t> tasks]</a:t>
            </a:r>
            <a:endParaRPr lang="en-US" sz="2400" dirty="0">
              <a:solidFill>
                <a:srgbClr val="0070C0"/>
              </a:solidFill>
              <a:latin typeface="Agency FB" panose="020B0503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016229-762E-041F-D922-D76B5F8CCFC2}"/>
              </a:ext>
            </a:extLst>
          </p:cNvPr>
          <p:cNvSpPr txBox="1"/>
          <p:nvPr/>
        </p:nvSpPr>
        <p:spPr>
          <a:xfrm>
            <a:off x="1462400" y="578750"/>
            <a:ext cx="12410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92D050"/>
                </a:solidFill>
              </a:rPr>
              <a:t>set of workers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6090B01-136E-05ED-37E1-8F3A34E26C82}"/>
              </a:ext>
            </a:extLst>
          </p:cNvPr>
          <p:cNvSpPr/>
          <p:nvPr/>
        </p:nvSpPr>
        <p:spPr>
          <a:xfrm>
            <a:off x="636831" y="551176"/>
            <a:ext cx="1241045" cy="302371"/>
          </a:xfrm>
          <a:custGeom>
            <a:avLst/>
            <a:gdLst>
              <a:gd name="connsiteX0" fmla="*/ 0 w 1371600"/>
              <a:gd name="connsiteY0" fmla="*/ 188242 h 762247"/>
              <a:gd name="connsiteX1" fmla="*/ 228600 w 1371600"/>
              <a:gd name="connsiteY1" fmla="*/ 31080 h 762247"/>
              <a:gd name="connsiteX2" fmla="*/ 900112 w 1371600"/>
              <a:gd name="connsiteY2" fmla="*/ 731167 h 762247"/>
              <a:gd name="connsiteX3" fmla="*/ 1371600 w 1371600"/>
              <a:gd name="connsiteY3" fmla="*/ 574005 h 762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1600" h="762247">
                <a:moveTo>
                  <a:pt x="0" y="188242"/>
                </a:moveTo>
                <a:cubicBezTo>
                  <a:pt x="39290" y="64417"/>
                  <a:pt x="78581" y="-59407"/>
                  <a:pt x="228600" y="31080"/>
                </a:cubicBezTo>
                <a:cubicBezTo>
                  <a:pt x="378619" y="121567"/>
                  <a:pt x="709612" y="640679"/>
                  <a:pt x="900112" y="731167"/>
                </a:cubicBezTo>
                <a:cubicBezTo>
                  <a:pt x="1090612" y="821655"/>
                  <a:pt x="1231106" y="697830"/>
                  <a:pt x="1371600" y="574005"/>
                </a:cubicBezTo>
              </a:path>
            </a:pathLst>
          </a:cu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B8376-E98E-4C3B-CA05-CDCC34A96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35</a:t>
            </a:fld>
            <a:endParaRPr lang="en-US" dirty="0"/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A1BABD0B-AFD2-060A-8FF0-4242DDB26558}"/>
              </a:ext>
            </a:extLst>
          </p:cNvPr>
          <p:cNvSpPr/>
          <p:nvPr/>
        </p:nvSpPr>
        <p:spPr>
          <a:xfrm>
            <a:off x="729205" y="1423686"/>
            <a:ext cx="121336" cy="104173"/>
          </a:xfrm>
          <a:prstGeom prst="flowChartConnector">
            <a:avLst/>
          </a:prstGeom>
          <a:solidFill>
            <a:schemeClr val="bg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A51DCDE5-1C5D-2A52-E779-3621D9C38F44}"/>
              </a:ext>
            </a:extLst>
          </p:cNvPr>
          <p:cNvSpPr/>
          <p:nvPr/>
        </p:nvSpPr>
        <p:spPr>
          <a:xfrm>
            <a:off x="717630" y="1777128"/>
            <a:ext cx="121336" cy="104173"/>
          </a:xfrm>
          <a:prstGeom prst="flowChartConnector">
            <a:avLst/>
          </a:prstGeom>
          <a:solidFill>
            <a:schemeClr val="bg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71E1BC4A-C9ED-A38C-5FF5-B1073D18C089}"/>
              </a:ext>
            </a:extLst>
          </p:cNvPr>
          <p:cNvSpPr/>
          <p:nvPr/>
        </p:nvSpPr>
        <p:spPr>
          <a:xfrm>
            <a:off x="717630" y="2140070"/>
            <a:ext cx="121336" cy="104173"/>
          </a:xfrm>
          <a:prstGeom prst="flowChartConnector">
            <a:avLst/>
          </a:prstGeom>
          <a:solidFill>
            <a:schemeClr val="bg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40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5292248-2564-4842-A40C-CC3D31A65A09}"/>
              </a:ext>
            </a:extLst>
          </p:cNvPr>
          <p:cNvSpPr/>
          <p:nvPr/>
        </p:nvSpPr>
        <p:spPr>
          <a:xfrm>
            <a:off x="426720" y="5504688"/>
            <a:ext cx="4648200" cy="365028"/>
          </a:xfrm>
          <a:custGeom>
            <a:avLst/>
            <a:gdLst>
              <a:gd name="connsiteX0" fmla="*/ 0 w 4648200"/>
              <a:gd name="connsiteY0" fmla="*/ 60839 h 365028"/>
              <a:gd name="connsiteX1" fmla="*/ 60839 w 4648200"/>
              <a:gd name="connsiteY1" fmla="*/ 0 h 365028"/>
              <a:gd name="connsiteX2" fmla="*/ 490859 w 4648200"/>
              <a:gd name="connsiteY2" fmla="*/ 0 h 365028"/>
              <a:gd name="connsiteX3" fmla="*/ 1147204 w 4648200"/>
              <a:gd name="connsiteY3" fmla="*/ 0 h 365028"/>
              <a:gd name="connsiteX4" fmla="*/ 1577224 w 4648200"/>
              <a:gd name="connsiteY4" fmla="*/ 0 h 365028"/>
              <a:gd name="connsiteX5" fmla="*/ 2097774 w 4648200"/>
              <a:gd name="connsiteY5" fmla="*/ 0 h 365028"/>
              <a:gd name="connsiteX6" fmla="*/ 2754120 w 4648200"/>
              <a:gd name="connsiteY6" fmla="*/ 0 h 365028"/>
              <a:gd name="connsiteX7" fmla="*/ 3274670 w 4648200"/>
              <a:gd name="connsiteY7" fmla="*/ 0 h 365028"/>
              <a:gd name="connsiteX8" fmla="*/ 3840485 w 4648200"/>
              <a:gd name="connsiteY8" fmla="*/ 0 h 365028"/>
              <a:gd name="connsiteX9" fmla="*/ 4587361 w 4648200"/>
              <a:gd name="connsiteY9" fmla="*/ 0 h 365028"/>
              <a:gd name="connsiteX10" fmla="*/ 4648200 w 4648200"/>
              <a:gd name="connsiteY10" fmla="*/ 60839 h 365028"/>
              <a:gd name="connsiteX11" fmla="*/ 4648200 w 4648200"/>
              <a:gd name="connsiteY11" fmla="*/ 304189 h 365028"/>
              <a:gd name="connsiteX12" fmla="*/ 4587361 w 4648200"/>
              <a:gd name="connsiteY12" fmla="*/ 365028 h 365028"/>
              <a:gd name="connsiteX13" fmla="*/ 4021546 w 4648200"/>
              <a:gd name="connsiteY13" fmla="*/ 365028 h 365028"/>
              <a:gd name="connsiteX14" fmla="*/ 3500996 w 4648200"/>
              <a:gd name="connsiteY14" fmla="*/ 365028 h 365028"/>
              <a:gd name="connsiteX15" fmla="*/ 2935180 w 4648200"/>
              <a:gd name="connsiteY15" fmla="*/ 365028 h 365028"/>
              <a:gd name="connsiteX16" fmla="*/ 2505161 w 4648200"/>
              <a:gd name="connsiteY16" fmla="*/ 365028 h 365028"/>
              <a:gd name="connsiteX17" fmla="*/ 1984611 w 4648200"/>
              <a:gd name="connsiteY17" fmla="*/ 365028 h 365028"/>
              <a:gd name="connsiteX18" fmla="*/ 1328265 w 4648200"/>
              <a:gd name="connsiteY18" fmla="*/ 365028 h 365028"/>
              <a:gd name="connsiteX19" fmla="*/ 807715 w 4648200"/>
              <a:gd name="connsiteY19" fmla="*/ 365028 h 365028"/>
              <a:gd name="connsiteX20" fmla="*/ 60839 w 4648200"/>
              <a:gd name="connsiteY20" fmla="*/ 365028 h 365028"/>
              <a:gd name="connsiteX21" fmla="*/ 0 w 4648200"/>
              <a:gd name="connsiteY21" fmla="*/ 304189 h 365028"/>
              <a:gd name="connsiteX22" fmla="*/ 0 w 4648200"/>
              <a:gd name="connsiteY22" fmla="*/ 60839 h 36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48200" h="365028" fill="none" extrusionOk="0">
                <a:moveTo>
                  <a:pt x="0" y="60839"/>
                </a:moveTo>
                <a:cubicBezTo>
                  <a:pt x="1475" y="26026"/>
                  <a:pt x="31866" y="6495"/>
                  <a:pt x="60839" y="0"/>
                </a:cubicBezTo>
                <a:cubicBezTo>
                  <a:pt x="165369" y="-39442"/>
                  <a:pt x="398097" y="31684"/>
                  <a:pt x="490859" y="0"/>
                </a:cubicBezTo>
                <a:cubicBezTo>
                  <a:pt x="583621" y="-31684"/>
                  <a:pt x="902191" y="714"/>
                  <a:pt x="1147204" y="0"/>
                </a:cubicBezTo>
                <a:cubicBezTo>
                  <a:pt x="1392217" y="-714"/>
                  <a:pt x="1367588" y="27541"/>
                  <a:pt x="1577224" y="0"/>
                </a:cubicBezTo>
                <a:cubicBezTo>
                  <a:pt x="1786860" y="-27541"/>
                  <a:pt x="1865150" y="8950"/>
                  <a:pt x="2097774" y="0"/>
                </a:cubicBezTo>
                <a:cubicBezTo>
                  <a:pt x="2330398" y="-8950"/>
                  <a:pt x="2611552" y="69578"/>
                  <a:pt x="2754120" y="0"/>
                </a:cubicBezTo>
                <a:cubicBezTo>
                  <a:pt x="2896688" y="-69578"/>
                  <a:pt x="3017093" y="46598"/>
                  <a:pt x="3274670" y="0"/>
                </a:cubicBezTo>
                <a:cubicBezTo>
                  <a:pt x="3532247" y="-46598"/>
                  <a:pt x="3722115" y="32629"/>
                  <a:pt x="3840485" y="0"/>
                </a:cubicBezTo>
                <a:cubicBezTo>
                  <a:pt x="3958855" y="-32629"/>
                  <a:pt x="4238559" y="63231"/>
                  <a:pt x="4587361" y="0"/>
                </a:cubicBezTo>
                <a:cubicBezTo>
                  <a:pt x="4617926" y="726"/>
                  <a:pt x="4648979" y="28370"/>
                  <a:pt x="4648200" y="60839"/>
                </a:cubicBezTo>
                <a:cubicBezTo>
                  <a:pt x="4658226" y="148124"/>
                  <a:pt x="4635491" y="199346"/>
                  <a:pt x="4648200" y="304189"/>
                </a:cubicBezTo>
                <a:cubicBezTo>
                  <a:pt x="4653721" y="330667"/>
                  <a:pt x="4613001" y="359695"/>
                  <a:pt x="4587361" y="365028"/>
                </a:cubicBezTo>
                <a:cubicBezTo>
                  <a:pt x="4321863" y="414354"/>
                  <a:pt x="4136074" y="343831"/>
                  <a:pt x="4021546" y="365028"/>
                </a:cubicBezTo>
                <a:cubicBezTo>
                  <a:pt x="3907019" y="386225"/>
                  <a:pt x="3741807" y="354019"/>
                  <a:pt x="3500996" y="365028"/>
                </a:cubicBezTo>
                <a:cubicBezTo>
                  <a:pt x="3260185" y="376037"/>
                  <a:pt x="3158239" y="334156"/>
                  <a:pt x="2935180" y="365028"/>
                </a:cubicBezTo>
                <a:cubicBezTo>
                  <a:pt x="2712121" y="395900"/>
                  <a:pt x="2692848" y="316958"/>
                  <a:pt x="2505161" y="365028"/>
                </a:cubicBezTo>
                <a:cubicBezTo>
                  <a:pt x="2317474" y="413098"/>
                  <a:pt x="2172283" y="329640"/>
                  <a:pt x="1984611" y="365028"/>
                </a:cubicBezTo>
                <a:cubicBezTo>
                  <a:pt x="1796939" y="400416"/>
                  <a:pt x="1632295" y="354787"/>
                  <a:pt x="1328265" y="365028"/>
                </a:cubicBezTo>
                <a:cubicBezTo>
                  <a:pt x="1024235" y="375269"/>
                  <a:pt x="1046856" y="321905"/>
                  <a:pt x="807715" y="365028"/>
                </a:cubicBezTo>
                <a:cubicBezTo>
                  <a:pt x="568574" y="408151"/>
                  <a:pt x="356768" y="280302"/>
                  <a:pt x="60839" y="365028"/>
                </a:cubicBezTo>
                <a:cubicBezTo>
                  <a:pt x="31870" y="356527"/>
                  <a:pt x="-5162" y="331309"/>
                  <a:pt x="0" y="304189"/>
                </a:cubicBezTo>
                <a:cubicBezTo>
                  <a:pt x="-18795" y="248133"/>
                  <a:pt x="9580" y="124607"/>
                  <a:pt x="0" y="60839"/>
                </a:cubicBezTo>
                <a:close/>
              </a:path>
              <a:path w="4648200" h="365028" stroke="0" extrusionOk="0">
                <a:moveTo>
                  <a:pt x="0" y="60839"/>
                </a:moveTo>
                <a:cubicBezTo>
                  <a:pt x="6435" y="24497"/>
                  <a:pt x="27162" y="2582"/>
                  <a:pt x="60839" y="0"/>
                </a:cubicBezTo>
                <a:cubicBezTo>
                  <a:pt x="237779" y="-61803"/>
                  <a:pt x="349144" y="45509"/>
                  <a:pt x="626654" y="0"/>
                </a:cubicBezTo>
                <a:cubicBezTo>
                  <a:pt x="904165" y="-45509"/>
                  <a:pt x="963245" y="23496"/>
                  <a:pt x="1056674" y="0"/>
                </a:cubicBezTo>
                <a:cubicBezTo>
                  <a:pt x="1150103" y="-23496"/>
                  <a:pt x="1542654" y="55617"/>
                  <a:pt x="1713020" y="0"/>
                </a:cubicBezTo>
                <a:cubicBezTo>
                  <a:pt x="1883386" y="-55617"/>
                  <a:pt x="2156699" y="11604"/>
                  <a:pt x="2278835" y="0"/>
                </a:cubicBezTo>
                <a:cubicBezTo>
                  <a:pt x="2400972" y="-11604"/>
                  <a:pt x="2517160" y="9724"/>
                  <a:pt x="2708854" y="0"/>
                </a:cubicBezTo>
                <a:cubicBezTo>
                  <a:pt x="2900548" y="-9724"/>
                  <a:pt x="3185056" y="38371"/>
                  <a:pt x="3319935" y="0"/>
                </a:cubicBezTo>
                <a:cubicBezTo>
                  <a:pt x="3454814" y="-38371"/>
                  <a:pt x="3669523" y="7711"/>
                  <a:pt x="3885750" y="0"/>
                </a:cubicBezTo>
                <a:cubicBezTo>
                  <a:pt x="4101978" y="-7711"/>
                  <a:pt x="4297475" y="31060"/>
                  <a:pt x="4587361" y="0"/>
                </a:cubicBezTo>
                <a:cubicBezTo>
                  <a:pt x="4623428" y="2935"/>
                  <a:pt x="4647908" y="28047"/>
                  <a:pt x="4648200" y="60839"/>
                </a:cubicBezTo>
                <a:cubicBezTo>
                  <a:pt x="4650398" y="162727"/>
                  <a:pt x="4645800" y="238922"/>
                  <a:pt x="4648200" y="304189"/>
                </a:cubicBezTo>
                <a:cubicBezTo>
                  <a:pt x="4639864" y="334560"/>
                  <a:pt x="4618171" y="363227"/>
                  <a:pt x="4587361" y="365028"/>
                </a:cubicBezTo>
                <a:cubicBezTo>
                  <a:pt x="4318673" y="375801"/>
                  <a:pt x="4251799" y="307844"/>
                  <a:pt x="3976281" y="365028"/>
                </a:cubicBezTo>
                <a:cubicBezTo>
                  <a:pt x="3700763" y="422212"/>
                  <a:pt x="3565477" y="362743"/>
                  <a:pt x="3319935" y="365028"/>
                </a:cubicBezTo>
                <a:cubicBezTo>
                  <a:pt x="3074393" y="367313"/>
                  <a:pt x="3041798" y="350682"/>
                  <a:pt x="2844650" y="365028"/>
                </a:cubicBezTo>
                <a:cubicBezTo>
                  <a:pt x="2647503" y="379374"/>
                  <a:pt x="2481281" y="313567"/>
                  <a:pt x="2233570" y="365028"/>
                </a:cubicBezTo>
                <a:cubicBezTo>
                  <a:pt x="1985859" y="416489"/>
                  <a:pt x="1843699" y="332317"/>
                  <a:pt x="1622489" y="365028"/>
                </a:cubicBezTo>
                <a:cubicBezTo>
                  <a:pt x="1401279" y="397739"/>
                  <a:pt x="1397290" y="313827"/>
                  <a:pt x="1192470" y="365028"/>
                </a:cubicBezTo>
                <a:cubicBezTo>
                  <a:pt x="987650" y="416229"/>
                  <a:pt x="906322" y="312616"/>
                  <a:pt x="671919" y="365028"/>
                </a:cubicBezTo>
                <a:cubicBezTo>
                  <a:pt x="437516" y="417440"/>
                  <a:pt x="224336" y="338029"/>
                  <a:pt x="60839" y="365028"/>
                </a:cubicBezTo>
                <a:cubicBezTo>
                  <a:pt x="21519" y="364705"/>
                  <a:pt x="297" y="337111"/>
                  <a:pt x="0" y="304189"/>
                </a:cubicBezTo>
                <a:cubicBezTo>
                  <a:pt x="-13727" y="240785"/>
                  <a:pt x="23924" y="121342"/>
                  <a:pt x="0" y="60839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79020780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Mechanism 1 is truthful and </a:t>
            </a:r>
            <a:r>
              <a:rPr lang="el-GR" dirty="0"/>
              <a:t>Δ</a:t>
            </a:r>
            <a:r>
              <a:rPr lang="en-US" dirty="0"/>
              <a:t>-approximate.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B0A34430-5455-4652-8A43-5D3DD4E10D22}"/>
              </a:ext>
            </a:extLst>
          </p:cNvPr>
          <p:cNvSpPr/>
          <p:nvPr/>
        </p:nvSpPr>
        <p:spPr>
          <a:xfrm>
            <a:off x="6745357" y="66261"/>
            <a:ext cx="121336" cy="6785113"/>
          </a:xfrm>
          <a:custGeom>
            <a:avLst/>
            <a:gdLst>
              <a:gd name="connsiteX0" fmla="*/ 0 w 121336"/>
              <a:gd name="connsiteY0" fmla="*/ 0 h 6785113"/>
              <a:gd name="connsiteX1" fmla="*/ 26504 w 121336"/>
              <a:gd name="connsiteY1" fmla="*/ 265043 h 6785113"/>
              <a:gd name="connsiteX2" fmla="*/ 39756 w 121336"/>
              <a:gd name="connsiteY2" fmla="*/ 344556 h 6785113"/>
              <a:gd name="connsiteX3" fmla="*/ 66261 w 121336"/>
              <a:gd name="connsiteY3" fmla="*/ 702365 h 6785113"/>
              <a:gd name="connsiteX4" fmla="*/ 79513 w 121336"/>
              <a:gd name="connsiteY4" fmla="*/ 874643 h 6785113"/>
              <a:gd name="connsiteX5" fmla="*/ 92765 w 121336"/>
              <a:gd name="connsiteY5" fmla="*/ 1285461 h 6785113"/>
              <a:gd name="connsiteX6" fmla="*/ 106017 w 121336"/>
              <a:gd name="connsiteY6" fmla="*/ 1431235 h 6785113"/>
              <a:gd name="connsiteX7" fmla="*/ 79513 w 121336"/>
              <a:gd name="connsiteY7" fmla="*/ 2650435 h 6785113"/>
              <a:gd name="connsiteX8" fmla="*/ 66261 w 121336"/>
              <a:gd name="connsiteY8" fmla="*/ 2862469 h 6785113"/>
              <a:gd name="connsiteX9" fmla="*/ 13252 w 121336"/>
              <a:gd name="connsiteY9" fmla="*/ 3233530 h 6785113"/>
              <a:gd name="connsiteX10" fmla="*/ 26504 w 121336"/>
              <a:gd name="connsiteY10" fmla="*/ 3511826 h 6785113"/>
              <a:gd name="connsiteX11" fmla="*/ 53009 w 121336"/>
              <a:gd name="connsiteY11" fmla="*/ 3935896 h 6785113"/>
              <a:gd name="connsiteX12" fmla="*/ 39756 w 121336"/>
              <a:gd name="connsiteY12" fmla="*/ 4810539 h 6785113"/>
              <a:gd name="connsiteX13" fmla="*/ 26504 w 121336"/>
              <a:gd name="connsiteY13" fmla="*/ 4850296 h 6785113"/>
              <a:gd name="connsiteX14" fmla="*/ 13252 w 121336"/>
              <a:gd name="connsiteY14" fmla="*/ 6374296 h 6785113"/>
              <a:gd name="connsiteX15" fmla="*/ 0 w 121336"/>
              <a:gd name="connsiteY15" fmla="*/ 6453809 h 6785113"/>
              <a:gd name="connsiteX16" fmla="*/ 13252 w 121336"/>
              <a:gd name="connsiteY16" fmla="*/ 6586330 h 6785113"/>
              <a:gd name="connsiteX17" fmla="*/ 13252 w 121336"/>
              <a:gd name="connsiteY17" fmla="*/ 6785113 h 6785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1336" h="6785113">
                <a:moveTo>
                  <a:pt x="0" y="0"/>
                </a:moveTo>
                <a:cubicBezTo>
                  <a:pt x="10280" y="123364"/>
                  <a:pt x="10624" y="153883"/>
                  <a:pt x="26504" y="265043"/>
                </a:cubicBezTo>
                <a:cubicBezTo>
                  <a:pt x="30304" y="291643"/>
                  <a:pt x="36789" y="317850"/>
                  <a:pt x="39756" y="344556"/>
                </a:cubicBezTo>
                <a:cubicBezTo>
                  <a:pt x="49956" y="436352"/>
                  <a:pt x="60168" y="617061"/>
                  <a:pt x="66261" y="702365"/>
                </a:cubicBezTo>
                <a:cubicBezTo>
                  <a:pt x="70364" y="759814"/>
                  <a:pt x="75096" y="817217"/>
                  <a:pt x="79513" y="874643"/>
                </a:cubicBezTo>
                <a:cubicBezTo>
                  <a:pt x="83930" y="1011582"/>
                  <a:pt x="86248" y="1148606"/>
                  <a:pt x="92765" y="1285461"/>
                </a:cubicBezTo>
                <a:cubicBezTo>
                  <a:pt x="95086" y="1334197"/>
                  <a:pt x="106017" y="1382443"/>
                  <a:pt x="106017" y="1431235"/>
                </a:cubicBezTo>
                <a:cubicBezTo>
                  <a:pt x="106017" y="2516403"/>
                  <a:pt x="154264" y="2201926"/>
                  <a:pt x="79513" y="2650435"/>
                </a:cubicBezTo>
                <a:cubicBezTo>
                  <a:pt x="75096" y="2721113"/>
                  <a:pt x="73674" y="2792042"/>
                  <a:pt x="66261" y="2862469"/>
                </a:cubicBezTo>
                <a:cubicBezTo>
                  <a:pt x="49734" y="3019477"/>
                  <a:pt x="35270" y="3101421"/>
                  <a:pt x="13252" y="3233530"/>
                </a:cubicBezTo>
                <a:cubicBezTo>
                  <a:pt x="17669" y="3326295"/>
                  <a:pt x="21623" y="3419084"/>
                  <a:pt x="26504" y="3511826"/>
                </a:cubicBezTo>
                <a:cubicBezTo>
                  <a:pt x="35082" y="3674813"/>
                  <a:pt x="42320" y="3775575"/>
                  <a:pt x="53009" y="3935896"/>
                </a:cubicBezTo>
                <a:cubicBezTo>
                  <a:pt x="66168" y="4409640"/>
                  <a:pt x="80000" y="4367863"/>
                  <a:pt x="39756" y="4810539"/>
                </a:cubicBezTo>
                <a:cubicBezTo>
                  <a:pt x="38491" y="4824451"/>
                  <a:pt x="30921" y="4837044"/>
                  <a:pt x="26504" y="4850296"/>
                </a:cubicBezTo>
                <a:cubicBezTo>
                  <a:pt x="22087" y="5358296"/>
                  <a:pt x="21648" y="5866346"/>
                  <a:pt x="13252" y="6374296"/>
                </a:cubicBezTo>
                <a:cubicBezTo>
                  <a:pt x="12808" y="6401162"/>
                  <a:pt x="0" y="6426939"/>
                  <a:pt x="0" y="6453809"/>
                </a:cubicBezTo>
                <a:cubicBezTo>
                  <a:pt x="0" y="6498203"/>
                  <a:pt x="11478" y="6541971"/>
                  <a:pt x="13252" y="6586330"/>
                </a:cubicBezTo>
                <a:cubicBezTo>
                  <a:pt x="15900" y="6652538"/>
                  <a:pt x="13252" y="6718852"/>
                  <a:pt x="13252" y="6785113"/>
                </a:cubicBezTo>
              </a:path>
            </a:pathLst>
          </a:custGeom>
          <a:noFill/>
          <a:ln w="381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E54E5807-3F6E-4C27-B6E7-4D3A359E0DB4}"/>
              </a:ext>
            </a:extLst>
          </p:cNvPr>
          <p:cNvSpPr/>
          <p:nvPr/>
        </p:nvSpPr>
        <p:spPr>
          <a:xfrm>
            <a:off x="6791741" y="152401"/>
            <a:ext cx="121336" cy="6785113"/>
          </a:xfrm>
          <a:custGeom>
            <a:avLst/>
            <a:gdLst>
              <a:gd name="connsiteX0" fmla="*/ 0 w 121336"/>
              <a:gd name="connsiteY0" fmla="*/ 0 h 6785113"/>
              <a:gd name="connsiteX1" fmla="*/ 26504 w 121336"/>
              <a:gd name="connsiteY1" fmla="*/ 265043 h 6785113"/>
              <a:gd name="connsiteX2" fmla="*/ 39756 w 121336"/>
              <a:gd name="connsiteY2" fmla="*/ 344556 h 6785113"/>
              <a:gd name="connsiteX3" fmla="*/ 66261 w 121336"/>
              <a:gd name="connsiteY3" fmla="*/ 702365 h 6785113"/>
              <a:gd name="connsiteX4" fmla="*/ 79513 w 121336"/>
              <a:gd name="connsiteY4" fmla="*/ 874643 h 6785113"/>
              <a:gd name="connsiteX5" fmla="*/ 92765 w 121336"/>
              <a:gd name="connsiteY5" fmla="*/ 1285461 h 6785113"/>
              <a:gd name="connsiteX6" fmla="*/ 106017 w 121336"/>
              <a:gd name="connsiteY6" fmla="*/ 1431235 h 6785113"/>
              <a:gd name="connsiteX7" fmla="*/ 79513 w 121336"/>
              <a:gd name="connsiteY7" fmla="*/ 2650435 h 6785113"/>
              <a:gd name="connsiteX8" fmla="*/ 66261 w 121336"/>
              <a:gd name="connsiteY8" fmla="*/ 2862469 h 6785113"/>
              <a:gd name="connsiteX9" fmla="*/ 13252 w 121336"/>
              <a:gd name="connsiteY9" fmla="*/ 3233530 h 6785113"/>
              <a:gd name="connsiteX10" fmla="*/ 26504 w 121336"/>
              <a:gd name="connsiteY10" fmla="*/ 3511826 h 6785113"/>
              <a:gd name="connsiteX11" fmla="*/ 53009 w 121336"/>
              <a:gd name="connsiteY11" fmla="*/ 3935896 h 6785113"/>
              <a:gd name="connsiteX12" fmla="*/ 39756 w 121336"/>
              <a:gd name="connsiteY12" fmla="*/ 4810539 h 6785113"/>
              <a:gd name="connsiteX13" fmla="*/ 26504 w 121336"/>
              <a:gd name="connsiteY13" fmla="*/ 4850296 h 6785113"/>
              <a:gd name="connsiteX14" fmla="*/ 13252 w 121336"/>
              <a:gd name="connsiteY14" fmla="*/ 6374296 h 6785113"/>
              <a:gd name="connsiteX15" fmla="*/ 0 w 121336"/>
              <a:gd name="connsiteY15" fmla="*/ 6453809 h 6785113"/>
              <a:gd name="connsiteX16" fmla="*/ 13252 w 121336"/>
              <a:gd name="connsiteY16" fmla="*/ 6586330 h 6785113"/>
              <a:gd name="connsiteX17" fmla="*/ 13252 w 121336"/>
              <a:gd name="connsiteY17" fmla="*/ 6785113 h 6785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1336" h="6785113">
                <a:moveTo>
                  <a:pt x="0" y="0"/>
                </a:moveTo>
                <a:cubicBezTo>
                  <a:pt x="10280" y="123364"/>
                  <a:pt x="10624" y="153883"/>
                  <a:pt x="26504" y="265043"/>
                </a:cubicBezTo>
                <a:cubicBezTo>
                  <a:pt x="30304" y="291643"/>
                  <a:pt x="36789" y="317850"/>
                  <a:pt x="39756" y="344556"/>
                </a:cubicBezTo>
                <a:cubicBezTo>
                  <a:pt x="49956" y="436352"/>
                  <a:pt x="60168" y="617061"/>
                  <a:pt x="66261" y="702365"/>
                </a:cubicBezTo>
                <a:cubicBezTo>
                  <a:pt x="70364" y="759814"/>
                  <a:pt x="75096" y="817217"/>
                  <a:pt x="79513" y="874643"/>
                </a:cubicBezTo>
                <a:cubicBezTo>
                  <a:pt x="83930" y="1011582"/>
                  <a:pt x="86248" y="1148606"/>
                  <a:pt x="92765" y="1285461"/>
                </a:cubicBezTo>
                <a:cubicBezTo>
                  <a:pt x="95086" y="1334197"/>
                  <a:pt x="106017" y="1382443"/>
                  <a:pt x="106017" y="1431235"/>
                </a:cubicBezTo>
                <a:cubicBezTo>
                  <a:pt x="106017" y="2516403"/>
                  <a:pt x="154264" y="2201926"/>
                  <a:pt x="79513" y="2650435"/>
                </a:cubicBezTo>
                <a:cubicBezTo>
                  <a:pt x="75096" y="2721113"/>
                  <a:pt x="73674" y="2792042"/>
                  <a:pt x="66261" y="2862469"/>
                </a:cubicBezTo>
                <a:cubicBezTo>
                  <a:pt x="49734" y="3019477"/>
                  <a:pt x="35270" y="3101421"/>
                  <a:pt x="13252" y="3233530"/>
                </a:cubicBezTo>
                <a:cubicBezTo>
                  <a:pt x="17669" y="3326295"/>
                  <a:pt x="21623" y="3419084"/>
                  <a:pt x="26504" y="3511826"/>
                </a:cubicBezTo>
                <a:cubicBezTo>
                  <a:pt x="35082" y="3674813"/>
                  <a:pt x="42320" y="3775575"/>
                  <a:pt x="53009" y="3935896"/>
                </a:cubicBezTo>
                <a:cubicBezTo>
                  <a:pt x="66168" y="4409640"/>
                  <a:pt x="80000" y="4367863"/>
                  <a:pt x="39756" y="4810539"/>
                </a:cubicBezTo>
                <a:cubicBezTo>
                  <a:pt x="38491" y="4824451"/>
                  <a:pt x="30921" y="4837044"/>
                  <a:pt x="26504" y="4850296"/>
                </a:cubicBezTo>
                <a:cubicBezTo>
                  <a:pt x="22087" y="5358296"/>
                  <a:pt x="21648" y="5866346"/>
                  <a:pt x="13252" y="6374296"/>
                </a:cubicBezTo>
                <a:cubicBezTo>
                  <a:pt x="12808" y="6401162"/>
                  <a:pt x="0" y="6426939"/>
                  <a:pt x="0" y="6453809"/>
                </a:cubicBezTo>
                <a:cubicBezTo>
                  <a:pt x="0" y="6498203"/>
                  <a:pt x="11478" y="6541971"/>
                  <a:pt x="13252" y="6586330"/>
                </a:cubicBezTo>
                <a:cubicBezTo>
                  <a:pt x="15900" y="6652538"/>
                  <a:pt x="13252" y="6718852"/>
                  <a:pt x="13252" y="6785113"/>
                </a:cubicBezTo>
              </a:path>
            </a:pathLst>
          </a:custGeom>
          <a:noFill/>
          <a:ln w="381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09CF9F7-0E95-4085-968A-1EFD7E788DA3}"/>
              </a:ext>
            </a:extLst>
          </p:cNvPr>
          <p:cNvSpPr/>
          <p:nvPr/>
        </p:nvSpPr>
        <p:spPr>
          <a:xfrm>
            <a:off x="6939581" y="3737055"/>
            <a:ext cx="5163802" cy="468978"/>
          </a:xfrm>
          <a:custGeom>
            <a:avLst/>
            <a:gdLst>
              <a:gd name="connsiteX0" fmla="*/ 0 w 5163802"/>
              <a:gd name="connsiteY0" fmla="*/ 78165 h 468978"/>
              <a:gd name="connsiteX1" fmla="*/ 78165 w 5163802"/>
              <a:gd name="connsiteY1" fmla="*/ 0 h 468978"/>
              <a:gd name="connsiteX2" fmla="*/ 634551 w 5163802"/>
              <a:gd name="connsiteY2" fmla="*/ 0 h 468978"/>
              <a:gd name="connsiteX3" fmla="*/ 1140862 w 5163802"/>
              <a:gd name="connsiteY3" fmla="*/ 0 h 468978"/>
              <a:gd name="connsiteX4" fmla="*/ 1797397 w 5163802"/>
              <a:gd name="connsiteY4" fmla="*/ 0 h 468978"/>
              <a:gd name="connsiteX5" fmla="*/ 2303708 w 5163802"/>
              <a:gd name="connsiteY5" fmla="*/ 0 h 468978"/>
              <a:gd name="connsiteX6" fmla="*/ 2860094 w 5163802"/>
              <a:gd name="connsiteY6" fmla="*/ 0 h 468978"/>
              <a:gd name="connsiteX7" fmla="*/ 3316330 w 5163802"/>
              <a:gd name="connsiteY7" fmla="*/ 0 h 468978"/>
              <a:gd name="connsiteX8" fmla="*/ 3922791 w 5163802"/>
              <a:gd name="connsiteY8" fmla="*/ 0 h 468978"/>
              <a:gd name="connsiteX9" fmla="*/ 4479177 w 5163802"/>
              <a:gd name="connsiteY9" fmla="*/ 0 h 468978"/>
              <a:gd name="connsiteX10" fmla="*/ 5085637 w 5163802"/>
              <a:gd name="connsiteY10" fmla="*/ 0 h 468978"/>
              <a:gd name="connsiteX11" fmla="*/ 5163802 w 5163802"/>
              <a:gd name="connsiteY11" fmla="*/ 78165 h 468978"/>
              <a:gd name="connsiteX12" fmla="*/ 5163802 w 5163802"/>
              <a:gd name="connsiteY12" fmla="*/ 390813 h 468978"/>
              <a:gd name="connsiteX13" fmla="*/ 5085637 w 5163802"/>
              <a:gd name="connsiteY13" fmla="*/ 468978 h 468978"/>
              <a:gd name="connsiteX14" fmla="*/ 4579326 w 5163802"/>
              <a:gd name="connsiteY14" fmla="*/ 468978 h 468978"/>
              <a:gd name="connsiteX15" fmla="*/ 4073015 w 5163802"/>
              <a:gd name="connsiteY15" fmla="*/ 468978 h 468978"/>
              <a:gd name="connsiteX16" fmla="*/ 3416480 w 5163802"/>
              <a:gd name="connsiteY16" fmla="*/ 468978 h 468978"/>
              <a:gd name="connsiteX17" fmla="*/ 2910169 w 5163802"/>
              <a:gd name="connsiteY17" fmla="*/ 468978 h 468978"/>
              <a:gd name="connsiteX18" fmla="*/ 2353783 w 5163802"/>
              <a:gd name="connsiteY18" fmla="*/ 468978 h 468978"/>
              <a:gd name="connsiteX19" fmla="*/ 1797397 w 5163802"/>
              <a:gd name="connsiteY19" fmla="*/ 468978 h 468978"/>
              <a:gd name="connsiteX20" fmla="*/ 1140862 w 5163802"/>
              <a:gd name="connsiteY20" fmla="*/ 468978 h 468978"/>
              <a:gd name="connsiteX21" fmla="*/ 584476 w 5163802"/>
              <a:gd name="connsiteY21" fmla="*/ 468978 h 468978"/>
              <a:gd name="connsiteX22" fmla="*/ 78165 w 5163802"/>
              <a:gd name="connsiteY22" fmla="*/ 468978 h 468978"/>
              <a:gd name="connsiteX23" fmla="*/ 0 w 5163802"/>
              <a:gd name="connsiteY23" fmla="*/ 390813 h 468978"/>
              <a:gd name="connsiteX24" fmla="*/ 0 w 5163802"/>
              <a:gd name="connsiteY24" fmla="*/ 78165 h 46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163802" h="468978" fill="none" extrusionOk="0">
                <a:moveTo>
                  <a:pt x="0" y="78165"/>
                </a:moveTo>
                <a:cubicBezTo>
                  <a:pt x="-9436" y="42164"/>
                  <a:pt x="31200" y="-10286"/>
                  <a:pt x="78165" y="0"/>
                </a:cubicBezTo>
                <a:cubicBezTo>
                  <a:pt x="222451" y="-19355"/>
                  <a:pt x="379476" y="27416"/>
                  <a:pt x="634551" y="0"/>
                </a:cubicBezTo>
                <a:cubicBezTo>
                  <a:pt x="889626" y="-27416"/>
                  <a:pt x="1026296" y="55370"/>
                  <a:pt x="1140862" y="0"/>
                </a:cubicBezTo>
                <a:cubicBezTo>
                  <a:pt x="1255428" y="-55370"/>
                  <a:pt x="1550336" y="17847"/>
                  <a:pt x="1797397" y="0"/>
                </a:cubicBezTo>
                <a:cubicBezTo>
                  <a:pt x="2044459" y="-17847"/>
                  <a:pt x="2147025" y="43647"/>
                  <a:pt x="2303708" y="0"/>
                </a:cubicBezTo>
                <a:cubicBezTo>
                  <a:pt x="2460391" y="-43647"/>
                  <a:pt x="2608696" y="40916"/>
                  <a:pt x="2860094" y="0"/>
                </a:cubicBezTo>
                <a:cubicBezTo>
                  <a:pt x="3111492" y="-40916"/>
                  <a:pt x="3131963" y="29049"/>
                  <a:pt x="3316330" y="0"/>
                </a:cubicBezTo>
                <a:cubicBezTo>
                  <a:pt x="3500697" y="-29049"/>
                  <a:pt x="3777132" y="10309"/>
                  <a:pt x="3922791" y="0"/>
                </a:cubicBezTo>
                <a:cubicBezTo>
                  <a:pt x="4068450" y="-10309"/>
                  <a:pt x="4347201" y="7202"/>
                  <a:pt x="4479177" y="0"/>
                </a:cubicBezTo>
                <a:cubicBezTo>
                  <a:pt x="4611153" y="-7202"/>
                  <a:pt x="4902752" y="69836"/>
                  <a:pt x="5085637" y="0"/>
                </a:cubicBezTo>
                <a:cubicBezTo>
                  <a:pt x="5134629" y="-7512"/>
                  <a:pt x="5156497" y="30102"/>
                  <a:pt x="5163802" y="78165"/>
                </a:cubicBezTo>
                <a:cubicBezTo>
                  <a:pt x="5169147" y="227360"/>
                  <a:pt x="5126882" y="317612"/>
                  <a:pt x="5163802" y="390813"/>
                </a:cubicBezTo>
                <a:cubicBezTo>
                  <a:pt x="5174230" y="427722"/>
                  <a:pt x="5130074" y="480683"/>
                  <a:pt x="5085637" y="468978"/>
                </a:cubicBezTo>
                <a:cubicBezTo>
                  <a:pt x="4848895" y="502303"/>
                  <a:pt x="4767086" y="451690"/>
                  <a:pt x="4579326" y="468978"/>
                </a:cubicBezTo>
                <a:cubicBezTo>
                  <a:pt x="4391566" y="486266"/>
                  <a:pt x="4287001" y="465749"/>
                  <a:pt x="4073015" y="468978"/>
                </a:cubicBezTo>
                <a:cubicBezTo>
                  <a:pt x="3859029" y="472207"/>
                  <a:pt x="3720237" y="394043"/>
                  <a:pt x="3416480" y="468978"/>
                </a:cubicBezTo>
                <a:cubicBezTo>
                  <a:pt x="3112724" y="543913"/>
                  <a:pt x="3076952" y="445496"/>
                  <a:pt x="2910169" y="468978"/>
                </a:cubicBezTo>
                <a:cubicBezTo>
                  <a:pt x="2743386" y="492460"/>
                  <a:pt x="2613655" y="464778"/>
                  <a:pt x="2353783" y="468978"/>
                </a:cubicBezTo>
                <a:cubicBezTo>
                  <a:pt x="2093911" y="473178"/>
                  <a:pt x="2071597" y="447976"/>
                  <a:pt x="1797397" y="468978"/>
                </a:cubicBezTo>
                <a:cubicBezTo>
                  <a:pt x="1523197" y="489980"/>
                  <a:pt x="1334966" y="435919"/>
                  <a:pt x="1140862" y="468978"/>
                </a:cubicBezTo>
                <a:cubicBezTo>
                  <a:pt x="946759" y="502037"/>
                  <a:pt x="824990" y="449569"/>
                  <a:pt x="584476" y="468978"/>
                </a:cubicBezTo>
                <a:cubicBezTo>
                  <a:pt x="343962" y="488387"/>
                  <a:pt x="205913" y="421992"/>
                  <a:pt x="78165" y="468978"/>
                </a:cubicBezTo>
                <a:cubicBezTo>
                  <a:pt x="37624" y="471778"/>
                  <a:pt x="-4" y="435917"/>
                  <a:pt x="0" y="390813"/>
                </a:cubicBezTo>
                <a:cubicBezTo>
                  <a:pt x="-20475" y="287089"/>
                  <a:pt x="26384" y="164431"/>
                  <a:pt x="0" y="78165"/>
                </a:cubicBezTo>
                <a:close/>
              </a:path>
              <a:path w="5163802" h="468978" stroke="0" extrusionOk="0">
                <a:moveTo>
                  <a:pt x="0" y="78165"/>
                </a:moveTo>
                <a:cubicBezTo>
                  <a:pt x="8994" y="31163"/>
                  <a:pt x="34888" y="3642"/>
                  <a:pt x="78165" y="0"/>
                </a:cubicBezTo>
                <a:cubicBezTo>
                  <a:pt x="269856" y="-45438"/>
                  <a:pt x="519663" y="30660"/>
                  <a:pt x="634551" y="0"/>
                </a:cubicBezTo>
                <a:cubicBezTo>
                  <a:pt x="749439" y="-30660"/>
                  <a:pt x="869029" y="28817"/>
                  <a:pt x="1040712" y="0"/>
                </a:cubicBezTo>
                <a:cubicBezTo>
                  <a:pt x="1212395" y="-28817"/>
                  <a:pt x="1506887" y="27034"/>
                  <a:pt x="1697248" y="0"/>
                </a:cubicBezTo>
                <a:cubicBezTo>
                  <a:pt x="1887609" y="-27034"/>
                  <a:pt x="1998286" y="34992"/>
                  <a:pt x="2253633" y="0"/>
                </a:cubicBezTo>
                <a:cubicBezTo>
                  <a:pt x="2508981" y="-34992"/>
                  <a:pt x="2489904" y="40467"/>
                  <a:pt x="2659795" y="0"/>
                </a:cubicBezTo>
                <a:cubicBezTo>
                  <a:pt x="2829686" y="-40467"/>
                  <a:pt x="3052227" y="998"/>
                  <a:pt x="3266256" y="0"/>
                </a:cubicBezTo>
                <a:cubicBezTo>
                  <a:pt x="3480285" y="-998"/>
                  <a:pt x="3638572" y="3753"/>
                  <a:pt x="3822641" y="0"/>
                </a:cubicBezTo>
                <a:cubicBezTo>
                  <a:pt x="4006711" y="-3753"/>
                  <a:pt x="4063730" y="21895"/>
                  <a:pt x="4228803" y="0"/>
                </a:cubicBezTo>
                <a:cubicBezTo>
                  <a:pt x="4393876" y="-21895"/>
                  <a:pt x="4834041" y="4545"/>
                  <a:pt x="5085637" y="0"/>
                </a:cubicBezTo>
                <a:cubicBezTo>
                  <a:pt x="5121085" y="-6323"/>
                  <a:pt x="5156880" y="41065"/>
                  <a:pt x="5163802" y="78165"/>
                </a:cubicBezTo>
                <a:cubicBezTo>
                  <a:pt x="5166056" y="183706"/>
                  <a:pt x="5150775" y="262546"/>
                  <a:pt x="5163802" y="390813"/>
                </a:cubicBezTo>
                <a:cubicBezTo>
                  <a:pt x="5162502" y="438049"/>
                  <a:pt x="5124028" y="459857"/>
                  <a:pt x="5085637" y="468978"/>
                </a:cubicBezTo>
                <a:cubicBezTo>
                  <a:pt x="4986862" y="496917"/>
                  <a:pt x="4837382" y="437097"/>
                  <a:pt x="4629401" y="468978"/>
                </a:cubicBezTo>
                <a:cubicBezTo>
                  <a:pt x="4421420" y="500859"/>
                  <a:pt x="4338349" y="458152"/>
                  <a:pt x="4173164" y="468978"/>
                </a:cubicBezTo>
                <a:cubicBezTo>
                  <a:pt x="4007979" y="479804"/>
                  <a:pt x="3817531" y="413530"/>
                  <a:pt x="3566704" y="468978"/>
                </a:cubicBezTo>
                <a:cubicBezTo>
                  <a:pt x="3315877" y="524426"/>
                  <a:pt x="3084843" y="404410"/>
                  <a:pt x="2960243" y="468978"/>
                </a:cubicBezTo>
                <a:cubicBezTo>
                  <a:pt x="2835643" y="533546"/>
                  <a:pt x="2739970" y="464318"/>
                  <a:pt x="2554082" y="468978"/>
                </a:cubicBezTo>
                <a:cubicBezTo>
                  <a:pt x="2368194" y="473638"/>
                  <a:pt x="2163655" y="449033"/>
                  <a:pt x="2047771" y="468978"/>
                </a:cubicBezTo>
                <a:cubicBezTo>
                  <a:pt x="1931887" y="488923"/>
                  <a:pt x="1753925" y="444274"/>
                  <a:pt x="1491385" y="468978"/>
                </a:cubicBezTo>
                <a:cubicBezTo>
                  <a:pt x="1228845" y="493682"/>
                  <a:pt x="1117683" y="411704"/>
                  <a:pt x="934999" y="468978"/>
                </a:cubicBezTo>
                <a:cubicBezTo>
                  <a:pt x="752315" y="526252"/>
                  <a:pt x="475655" y="423328"/>
                  <a:pt x="78165" y="468978"/>
                </a:cubicBezTo>
                <a:cubicBezTo>
                  <a:pt x="38668" y="468833"/>
                  <a:pt x="-9196" y="425926"/>
                  <a:pt x="0" y="390813"/>
                </a:cubicBezTo>
                <a:cubicBezTo>
                  <a:pt x="-6613" y="320916"/>
                  <a:pt x="17359" y="173656"/>
                  <a:pt x="0" y="78165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79020780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Mechanism 2 is a truthful FPTAS for O(1) tasks.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4877870-D643-421A-8661-087FEE0E3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58" y="182310"/>
            <a:ext cx="6767147" cy="309703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F377561-6851-C035-18BF-FFE6E6DF2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458" y="3578655"/>
            <a:ext cx="7126842" cy="126807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5B83AA7-3200-E1AE-A43F-3406BEA40B80}"/>
              </a:ext>
            </a:extLst>
          </p:cNvPr>
          <p:cNvSpPr txBox="1"/>
          <p:nvPr/>
        </p:nvSpPr>
        <p:spPr>
          <a:xfrm>
            <a:off x="3555041" y="5687202"/>
            <a:ext cx="24721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                  </a:t>
            </a:r>
          </a:p>
          <a:p>
            <a:r>
              <a:rPr lang="el-GR" sz="1400" dirty="0"/>
              <a:t>Δ =</a:t>
            </a:r>
            <a:r>
              <a:rPr lang="en-US" sz="1400" dirty="0"/>
              <a:t> max{number of workers willing to work on task i,    i }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B997A3B-423E-B860-D49B-2AEF50CFAA3C}"/>
                  </a:ext>
                </a:extLst>
              </p:cNvPr>
              <p:cNvSpPr txBox="1"/>
              <p:nvPr/>
            </p:nvSpPr>
            <p:spPr>
              <a:xfrm>
                <a:off x="5538692" y="6168131"/>
                <a:ext cx="134652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B997A3B-423E-B860-D49B-2AEF50CFAA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8692" y="6168131"/>
                <a:ext cx="134652" cy="184666"/>
              </a:xfrm>
              <a:prstGeom prst="rect">
                <a:avLst/>
              </a:prstGeom>
              <a:blipFill>
                <a:blip r:embed="rId5"/>
                <a:stretch>
                  <a:fillRect l="-22727" r="-2272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9F605C2B-BFF3-A548-EDD6-6BA4E047C390}"/>
              </a:ext>
            </a:extLst>
          </p:cNvPr>
          <p:cNvSpPr txBox="1"/>
          <p:nvPr/>
        </p:nvSpPr>
        <p:spPr>
          <a:xfrm>
            <a:off x="7265664" y="1618110"/>
            <a:ext cx="492633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Mechanism 2</a:t>
            </a:r>
          </a:p>
          <a:p>
            <a:r>
              <a:rPr lang="en-US" sz="2400" dirty="0">
                <a:latin typeface="Agency FB" panose="020B0503020202020204" pitchFamily="34" charset="0"/>
              </a:rPr>
              <a:t>convert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gency FB" panose="020B0503020202020204" pitchFamily="34" charset="0"/>
              </a:rPr>
              <a:t>Algorithm 2</a:t>
            </a:r>
          </a:p>
          <a:p>
            <a:r>
              <a:rPr lang="en-US" sz="2400" dirty="0">
                <a:latin typeface="Agency FB" panose="020B0503020202020204" pitchFamily="34" charset="0"/>
              </a:rPr>
              <a:t>    </a:t>
            </a:r>
            <a:r>
              <a:rPr lang="el-GR" sz="2400" dirty="0">
                <a:latin typeface="Agency FB" panose="020B0503020202020204" pitchFamily="34" charset="0"/>
              </a:rPr>
              <a:t>        </a:t>
            </a:r>
            <a:r>
              <a:rPr lang="en-US" sz="2400" dirty="0">
                <a:latin typeface="Agency FB" panose="020B0503020202020204" pitchFamily="34" charset="0"/>
              </a:rPr>
              <a:t>to a </a:t>
            </a:r>
            <a:r>
              <a:rPr lang="en-US" sz="2400" dirty="0">
                <a:solidFill>
                  <a:srgbClr val="FFFF00"/>
                </a:solidFill>
                <a:latin typeface="Agency FB" panose="020B0503020202020204" pitchFamily="34" charset="0"/>
              </a:rPr>
              <a:t>polynomial-time</a:t>
            </a:r>
            <a:r>
              <a:rPr lang="en-US" sz="2400" dirty="0">
                <a:latin typeface="Agency FB" panose="020B0503020202020204" pitchFamily="34" charset="0"/>
              </a:rPr>
              <a:t>, </a:t>
            </a:r>
            <a:r>
              <a:rPr lang="en-US" sz="2400" dirty="0">
                <a:solidFill>
                  <a:srgbClr val="FF0000"/>
                </a:solidFill>
                <a:latin typeface="Agency FB" panose="020B0503020202020204" pitchFamily="34" charset="0"/>
              </a:rPr>
              <a:t>monotone</a:t>
            </a:r>
            <a:r>
              <a:rPr lang="en-US" sz="2400" dirty="0">
                <a:latin typeface="Agency FB" panose="020B0503020202020204" pitchFamily="34" charset="0"/>
              </a:rPr>
              <a:t> algorithm </a:t>
            </a:r>
            <a:r>
              <a:rPr lang="el-GR" sz="2400" dirty="0">
                <a:latin typeface="Agency FB" panose="020B0503020202020204" pitchFamily="34" charset="0"/>
              </a:rPr>
              <a:t>         </a:t>
            </a:r>
          </a:p>
          <a:p>
            <a:r>
              <a:rPr lang="el-GR" sz="2400" dirty="0">
                <a:latin typeface="Agency FB" panose="020B0503020202020204" pitchFamily="34" charset="0"/>
              </a:rPr>
              <a:t>            </a:t>
            </a:r>
            <a:r>
              <a:rPr lang="en-US" sz="2400" dirty="0">
                <a:latin typeface="Agency FB" panose="020B0503020202020204" pitchFamily="34" charset="0"/>
              </a:rPr>
              <a:t>in the expense of a factor </a:t>
            </a:r>
            <a:r>
              <a:rPr lang="en-US" sz="1600" dirty="0">
                <a:solidFill>
                  <a:srgbClr val="00B0F0"/>
                </a:solidFill>
                <a:latin typeface="+mj-lt"/>
              </a:rPr>
              <a:t>(1+</a:t>
            </a:r>
            <a:r>
              <a:rPr lang="el-GR" sz="1600" dirty="0">
                <a:solidFill>
                  <a:srgbClr val="00B0F0"/>
                </a:solidFill>
                <a:latin typeface="+mj-lt"/>
              </a:rPr>
              <a:t>ε)</a:t>
            </a:r>
            <a:endParaRPr lang="en-US" sz="1600" dirty="0">
              <a:solidFill>
                <a:srgbClr val="00B0F0"/>
              </a:solidFill>
              <a:latin typeface="+mj-lt"/>
            </a:endParaRPr>
          </a:p>
          <a:p>
            <a:r>
              <a:rPr lang="en-US" sz="2400" dirty="0">
                <a:latin typeface="Agency FB" panose="020B0503020202020204" pitchFamily="34" charset="0"/>
              </a:rPr>
              <a:t>make </a:t>
            </a:r>
            <a:r>
              <a:rPr lang="en-US" sz="2400" dirty="0">
                <a:solidFill>
                  <a:srgbClr val="CC66FF"/>
                </a:solidFill>
                <a:latin typeface="Agency FB" panose="020B0503020202020204" pitchFamily="34" charset="0"/>
              </a:rPr>
              <a:t>payments</a:t>
            </a:r>
            <a:r>
              <a:rPr lang="en-US" sz="2400" dirty="0">
                <a:latin typeface="Agency FB" panose="020B0503020202020204" pitchFamily="34" charset="0"/>
              </a:rPr>
              <a:t> similarly to Mechanism 1</a:t>
            </a:r>
            <a:endParaRPr lang="en-US" sz="2400" dirty="0">
              <a:latin typeface="+mj-lt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B233F1F-7BA3-B7FF-0865-3610EAEA219A}"/>
              </a:ext>
            </a:extLst>
          </p:cNvPr>
          <p:cNvCxnSpPr/>
          <p:nvPr/>
        </p:nvCxnSpPr>
        <p:spPr>
          <a:xfrm>
            <a:off x="7271479" y="1928722"/>
            <a:ext cx="2798064" cy="0"/>
          </a:xfrm>
          <a:prstGeom prst="line">
            <a:avLst/>
          </a:prstGeom>
          <a:ln w="12700"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24D1277-166D-4A7D-36A3-815E7999F19F}"/>
              </a:ext>
            </a:extLst>
          </p:cNvPr>
          <p:cNvCxnSpPr/>
          <p:nvPr/>
        </p:nvCxnSpPr>
        <p:spPr>
          <a:xfrm>
            <a:off x="7271479" y="1973514"/>
            <a:ext cx="2798064" cy="0"/>
          </a:xfrm>
          <a:prstGeom prst="line">
            <a:avLst/>
          </a:prstGeom>
          <a:ln w="12700"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D5FB534-505B-423B-A1C1-DACFFCED7DA7}"/>
              </a:ext>
            </a:extLst>
          </p:cNvPr>
          <p:cNvCxnSpPr/>
          <p:nvPr/>
        </p:nvCxnSpPr>
        <p:spPr>
          <a:xfrm>
            <a:off x="7258225" y="528499"/>
            <a:ext cx="2798064" cy="0"/>
          </a:xfrm>
          <a:prstGeom prst="line">
            <a:avLst/>
          </a:prstGeom>
          <a:ln w="12700"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5A0957F-410F-BF33-985F-05295070FDA2}"/>
              </a:ext>
            </a:extLst>
          </p:cNvPr>
          <p:cNvCxnSpPr/>
          <p:nvPr/>
        </p:nvCxnSpPr>
        <p:spPr>
          <a:xfrm>
            <a:off x="7271479" y="568252"/>
            <a:ext cx="2798064" cy="0"/>
          </a:xfrm>
          <a:prstGeom prst="line">
            <a:avLst/>
          </a:prstGeom>
          <a:ln w="12700"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49E1A1D-F229-A2EC-61BB-AF913FB50A98}"/>
              </a:ext>
            </a:extLst>
          </p:cNvPr>
          <p:cNvSpPr txBox="1"/>
          <p:nvPr/>
        </p:nvSpPr>
        <p:spPr>
          <a:xfrm>
            <a:off x="7213214" y="128277"/>
            <a:ext cx="5651637" cy="995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/>
              <a:t>(sketch of)</a:t>
            </a:r>
            <a:r>
              <a:rPr lang="en-US" dirty="0"/>
              <a:t> Algorithm 2</a:t>
            </a:r>
            <a:endParaRPr lang="en-US" sz="2400" dirty="0">
              <a:latin typeface="Agency FB" panose="020B05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Agency FB" panose="020B0503020202020204" pitchFamily="34" charset="0"/>
              </a:rPr>
              <a:t>[a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gency FB" panose="020B0503020202020204" pitchFamily="34" charset="0"/>
              </a:rPr>
              <a:t>pseudopolynomial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gency FB" panose="020B0503020202020204" pitchFamily="34" charset="0"/>
              </a:rPr>
              <a:t> DP</a:t>
            </a:r>
            <a:r>
              <a:rPr lang="en-US" sz="2400" dirty="0">
                <a:latin typeface="Agency FB" panose="020B0503020202020204" pitchFamily="34" charset="0"/>
              </a:rPr>
              <a:t> algorithm for </a:t>
            </a:r>
            <a:r>
              <a:rPr lang="en-US" dirty="0">
                <a:latin typeface="+mj-lt"/>
              </a:rPr>
              <a:t>O(1)</a:t>
            </a:r>
            <a:r>
              <a:rPr lang="en-US" sz="2400" dirty="0">
                <a:latin typeface="Agency FB" panose="020B0503020202020204" pitchFamily="34" charset="0"/>
              </a:rPr>
              <a:t> tasks]</a:t>
            </a:r>
            <a:endParaRPr lang="en-US" sz="2400" dirty="0">
              <a:solidFill>
                <a:srgbClr val="0070C0"/>
              </a:solidFill>
              <a:latin typeface="Agency FB" panose="020B0503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90078F-CB1A-937C-B3DE-0BF530CBA824}"/>
              </a:ext>
            </a:extLst>
          </p:cNvPr>
          <p:cNvSpPr txBox="1"/>
          <p:nvPr/>
        </p:nvSpPr>
        <p:spPr>
          <a:xfrm>
            <a:off x="1462400" y="578750"/>
            <a:ext cx="12410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92D050"/>
                </a:solidFill>
              </a:rPr>
              <a:t>set of workers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6D074618-256B-0D4D-5115-466373C171FE}"/>
              </a:ext>
            </a:extLst>
          </p:cNvPr>
          <p:cNvSpPr/>
          <p:nvPr/>
        </p:nvSpPr>
        <p:spPr>
          <a:xfrm>
            <a:off x="636831" y="551176"/>
            <a:ext cx="1241045" cy="302371"/>
          </a:xfrm>
          <a:custGeom>
            <a:avLst/>
            <a:gdLst>
              <a:gd name="connsiteX0" fmla="*/ 0 w 1371600"/>
              <a:gd name="connsiteY0" fmla="*/ 188242 h 762247"/>
              <a:gd name="connsiteX1" fmla="*/ 228600 w 1371600"/>
              <a:gd name="connsiteY1" fmla="*/ 31080 h 762247"/>
              <a:gd name="connsiteX2" fmla="*/ 900112 w 1371600"/>
              <a:gd name="connsiteY2" fmla="*/ 731167 h 762247"/>
              <a:gd name="connsiteX3" fmla="*/ 1371600 w 1371600"/>
              <a:gd name="connsiteY3" fmla="*/ 574005 h 762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1600" h="762247">
                <a:moveTo>
                  <a:pt x="0" y="188242"/>
                </a:moveTo>
                <a:cubicBezTo>
                  <a:pt x="39290" y="64417"/>
                  <a:pt x="78581" y="-59407"/>
                  <a:pt x="228600" y="31080"/>
                </a:cubicBezTo>
                <a:cubicBezTo>
                  <a:pt x="378619" y="121567"/>
                  <a:pt x="709612" y="640679"/>
                  <a:pt x="900112" y="731167"/>
                </a:cubicBezTo>
                <a:cubicBezTo>
                  <a:pt x="1090612" y="821655"/>
                  <a:pt x="1231106" y="697830"/>
                  <a:pt x="1371600" y="574005"/>
                </a:cubicBezTo>
              </a:path>
            </a:pathLst>
          </a:cu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C7B948-722F-1BD5-A696-1ADD6FCB3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36</a:t>
            </a:fld>
            <a:endParaRPr lang="en-US" dirty="0"/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CD897B08-3439-C65C-0812-D517095EBD1A}"/>
              </a:ext>
            </a:extLst>
          </p:cNvPr>
          <p:cNvSpPr/>
          <p:nvPr/>
        </p:nvSpPr>
        <p:spPr>
          <a:xfrm>
            <a:off x="729205" y="1423686"/>
            <a:ext cx="121336" cy="104173"/>
          </a:xfrm>
          <a:prstGeom prst="flowChartConnector">
            <a:avLst/>
          </a:prstGeom>
          <a:solidFill>
            <a:schemeClr val="bg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F0FAB9DA-06C5-45D1-1369-AA4E85D2877B}"/>
              </a:ext>
            </a:extLst>
          </p:cNvPr>
          <p:cNvSpPr/>
          <p:nvPr/>
        </p:nvSpPr>
        <p:spPr>
          <a:xfrm>
            <a:off x="717630" y="1777128"/>
            <a:ext cx="121336" cy="104173"/>
          </a:xfrm>
          <a:prstGeom prst="flowChartConnector">
            <a:avLst/>
          </a:prstGeom>
          <a:solidFill>
            <a:schemeClr val="bg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EA5AC102-C8CB-150A-0D39-5E9209723698}"/>
              </a:ext>
            </a:extLst>
          </p:cNvPr>
          <p:cNvSpPr/>
          <p:nvPr/>
        </p:nvSpPr>
        <p:spPr>
          <a:xfrm>
            <a:off x="717630" y="2140070"/>
            <a:ext cx="121336" cy="104173"/>
          </a:xfrm>
          <a:prstGeom prst="flowChartConnector">
            <a:avLst/>
          </a:prstGeom>
          <a:solidFill>
            <a:schemeClr val="bg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79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5292248-2564-4842-A40C-CC3D31A65A09}"/>
              </a:ext>
            </a:extLst>
          </p:cNvPr>
          <p:cNvSpPr/>
          <p:nvPr/>
        </p:nvSpPr>
        <p:spPr>
          <a:xfrm>
            <a:off x="426720" y="5504688"/>
            <a:ext cx="4648200" cy="365028"/>
          </a:xfrm>
          <a:custGeom>
            <a:avLst/>
            <a:gdLst>
              <a:gd name="connsiteX0" fmla="*/ 0 w 4648200"/>
              <a:gd name="connsiteY0" fmla="*/ 60839 h 365028"/>
              <a:gd name="connsiteX1" fmla="*/ 60839 w 4648200"/>
              <a:gd name="connsiteY1" fmla="*/ 0 h 365028"/>
              <a:gd name="connsiteX2" fmla="*/ 490859 w 4648200"/>
              <a:gd name="connsiteY2" fmla="*/ 0 h 365028"/>
              <a:gd name="connsiteX3" fmla="*/ 1147204 w 4648200"/>
              <a:gd name="connsiteY3" fmla="*/ 0 h 365028"/>
              <a:gd name="connsiteX4" fmla="*/ 1577224 w 4648200"/>
              <a:gd name="connsiteY4" fmla="*/ 0 h 365028"/>
              <a:gd name="connsiteX5" fmla="*/ 2097774 w 4648200"/>
              <a:gd name="connsiteY5" fmla="*/ 0 h 365028"/>
              <a:gd name="connsiteX6" fmla="*/ 2754120 w 4648200"/>
              <a:gd name="connsiteY6" fmla="*/ 0 h 365028"/>
              <a:gd name="connsiteX7" fmla="*/ 3274670 w 4648200"/>
              <a:gd name="connsiteY7" fmla="*/ 0 h 365028"/>
              <a:gd name="connsiteX8" fmla="*/ 3840485 w 4648200"/>
              <a:gd name="connsiteY8" fmla="*/ 0 h 365028"/>
              <a:gd name="connsiteX9" fmla="*/ 4587361 w 4648200"/>
              <a:gd name="connsiteY9" fmla="*/ 0 h 365028"/>
              <a:gd name="connsiteX10" fmla="*/ 4648200 w 4648200"/>
              <a:gd name="connsiteY10" fmla="*/ 60839 h 365028"/>
              <a:gd name="connsiteX11" fmla="*/ 4648200 w 4648200"/>
              <a:gd name="connsiteY11" fmla="*/ 304189 h 365028"/>
              <a:gd name="connsiteX12" fmla="*/ 4587361 w 4648200"/>
              <a:gd name="connsiteY12" fmla="*/ 365028 h 365028"/>
              <a:gd name="connsiteX13" fmla="*/ 4021546 w 4648200"/>
              <a:gd name="connsiteY13" fmla="*/ 365028 h 365028"/>
              <a:gd name="connsiteX14" fmla="*/ 3500996 w 4648200"/>
              <a:gd name="connsiteY14" fmla="*/ 365028 h 365028"/>
              <a:gd name="connsiteX15" fmla="*/ 2935180 w 4648200"/>
              <a:gd name="connsiteY15" fmla="*/ 365028 h 365028"/>
              <a:gd name="connsiteX16" fmla="*/ 2505161 w 4648200"/>
              <a:gd name="connsiteY16" fmla="*/ 365028 h 365028"/>
              <a:gd name="connsiteX17" fmla="*/ 1984611 w 4648200"/>
              <a:gd name="connsiteY17" fmla="*/ 365028 h 365028"/>
              <a:gd name="connsiteX18" fmla="*/ 1328265 w 4648200"/>
              <a:gd name="connsiteY18" fmla="*/ 365028 h 365028"/>
              <a:gd name="connsiteX19" fmla="*/ 807715 w 4648200"/>
              <a:gd name="connsiteY19" fmla="*/ 365028 h 365028"/>
              <a:gd name="connsiteX20" fmla="*/ 60839 w 4648200"/>
              <a:gd name="connsiteY20" fmla="*/ 365028 h 365028"/>
              <a:gd name="connsiteX21" fmla="*/ 0 w 4648200"/>
              <a:gd name="connsiteY21" fmla="*/ 304189 h 365028"/>
              <a:gd name="connsiteX22" fmla="*/ 0 w 4648200"/>
              <a:gd name="connsiteY22" fmla="*/ 60839 h 36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48200" h="365028" fill="none" extrusionOk="0">
                <a:moveTo>
                  <a:pt x="0" y="60839"/>
                </a:moveTo>
                <a:cubicBezTo>
                  <a:pt x="1475" y="26026"/>
                  <a:pt x="31866" y="6495"/>
                  <a:pt x="60839" y="0"/>
                </a:cubicBezTo>
                <a:cubicBezTo>
                  <a:pt x="165369" y="-39442"/>
                  <a:pt x="398097" y="31684"/>
                  <a:pt x="490859" y="0"/>
                </a:cubicBezTo>
                <a:cubicBezTo>
                  <a:pt x="583621" y="-31684"/>
                  <a:pt x="902191" y="714"/>
                  <a:pt x="1147204" y="0"/>
                </a:cubicBezTo>
                <a:cubicBezTo>
                  <a:pt x="1392217" y="-714"/>
                  <a:pt x="1367588" y="27541"/>
                  <a:pt x="1577224" y="0"/>
                </a:cubicBezTo>
                <a:cubicBezTo>
                  <a:pt x="1786860" y="-27541"/>
                  <a:pt x="1865150" y="8950"/>
                  <a:pt x="2097774" y="0"/>
                </a:cubicBezTo>
                <a:cubicBezTo>
                  <a:pt x="2330398" y="-8950"/>
                  <a:pt x="2611552" y="69578"/>
                  <a:pt x="2754120" y="0"/>
                </a:cubicBezTo>
                <a:cubicBezTo>
                  <a:pt x="2896688" y="-69578"/>
                  <a:pt x="3017093" y="46598"/>
                  <a:pt x="3274670" y="0"/>
                </a:cubicBezTo>
                <a:cubicBezTo>
                  <a:pt x="3532247" y="-46598"/>
                  <a:pt x="3722115" y="32629"/>
                  <a:pt x="3840485" y="0"/>
                </a:cubicBezTo>
                <a:cubicBezTo>
                  <a:pt x="3958855" y="-32629"/>
                  <a:pt x="4238559" y="63231"/>
                  <a:pt x="4587361" y="0"/>
                </a:cubicBezTo>
                <a:cubicBezTo>
                  <a:pt x="4617926" y="726"/>
                  <a:pt x="4648979" y="28370"/>
                  <a:pt x="4648200" y="60839"/>
                </a:cubicBezTo>
                <a:cubicBezTo>
                  <a:pt x="4658226" y="148124"/>
                  <a:pt x="4635491" y="199346"/>
                  <a:pt x="4648200" y="304189"/>
                </a:cubicBezTo>
                <a:cubicBezTo>
                  <a:pt x="4653721" y="330667"/>
                  <a:pt x="4613001" y="359695"/>
                  <a:pt x="4587361" y="365028"/>
                </a:cubicBezTo>
                <a:cubicBezTo>
                  <a:pt x="4321863" y="414354"/>
                  <a:pt x="4136074" y="343831"/>
                  <a:pt x="4021546" y="365028"/>
                </a:cubicBezTo>
                <a:cubicBezTo>
                  <a:pt x="3907019" y="386225"/>
                  <a:pt x="3741807" y="354019"/>
                  <a:pt x="3500996" y="365028"/>
                </a:cubicBezTo>
                <a:cubicBezTo>
                  <a:pt x="3260185" y="376037"/>
                  <a:pt x="3158239" y="334156"/>
                  <a:pt x="2935180" y="365028"/>
                </a:cubicBezTo>
                <a:cubicBezTo>
                  <a:pt x="2712121" y="395900"/>
                  <a:pt x="2692848" y="316958"/>
                  <a:pt x="2505161" y="365028"/>
                </a:cubicBezTo>
                <a:cubicBezTo>
                  <a:pt x="2317474" y="413098"/>
                  <a:pt x="2172283" y="329640"/>
                  <a:pt x="1984611" y="365028"/>
                </a:cubicBezTo>
                <a:cubicBezTo>
                  <a:pt x="1796939" y="400416"/>
                  <a:pt x="1632295" y="354787"/>
                  <a:pt x="1328265" y="365028"/>
                </a:cubicBezTo>
                <a:cubicBezTo>
                  <a:pt x="1024235" y="375269"/>
                  <a:pt x="1046856" y="321905"/>
                  <a:pt x="807715" y="365028"/>
                </a:cubicBezTo>
                <a:cubicBezTo>
                  <a:pt x="568574" y="408151"/>
                  <a:pt x="356768" y="280302"/>
                  <a:pt x="60839" y="365028"/>
                </a:cubicBezTo>
                <a:cubicBezTo>
                  <a:pt x="31870" y="356527"/>
                  <a:pt x="-5162" y="331309"/>
                  <a:pt x="0" y="304189"/>
                </a:cubicBezTo>
                <a:cubicBezTo>
                  <a:pt x="-18795" y="248133"/>
                  <a:pt x="9580" y="124607"/>
                  <a:pt x="0" y="60839"/>
                </a:cubicBezTo>
                <a:close/>
              </a:path>
              <a:path w="4648200" h="365028" stroke="0" extrusionOk="0">
                <a:moveTo>
                  <a:pt x="0" y="60839"/>
                </a:moveTo>
                <a:cubicBezTo>
                  <a:pt x="6435" y="24497"/>
                  <a:pt x="27162" y="2582"/>
                  <a:pt x="60839" y="0"/>
                </a:cubicBezTo>
                <a:cubicBezTo>
                  <a:pt x="237779" y="-61803"/>
                  <a:pt x="349144" y="45509"/>
                  <a:pt x="626654" y="0"/>
                </a:cubicBezTo>
                <a:cubicBezTo>
                  <a:pt x="904165" y="-45509"/>
                  <a:pt x="963245" y="23496"/>
                  <a:pt x="1056674" y="0"/>
                </a:cubicBezTo>
                <a:cubicBezTo>
                  <a:pt x="1150103" y="-23496"/>
                  <a:pt x="1542654" y="55617"/>
                  <a:pt x="1713020" y="0"/>
                </a:cubicBezTo>
                <a:cubicBezTo>
                  <a:pt x="1883386" y="-55617"/>
                  <a:pt x="2156699" y="11604"/>
                  <a:pt x="2278835" y="0"/>
                </a:cubicBezTo>
                <a:cubicBezTo>
                  <a:pt x="2400972" y="-11604"/>
                  <a:pt x="2517160" y="9724"/>
                  <a:pt x="2708854" y="0"/>
                </a:cubicBezTo>
                <a:cubicBezTo>
                  <a:pt x="2900548" y="-9724"/>
                  <a:pt x="3185056" y="38371"/>
                  <a:pt x="3319935" y="0"/>
                </a:cubicBezTo>
                <a:cubicBezTo>
                  <a:pt x="3454814" y="-38371"/>
                  <a:pt x="3669523" y="7711"/>
                  <a:pt x="3885750" y="0"/>
                </a:cubicBezTo>
                <a:cubicBezTo>
                  <a:pt x="4101978" y="-7711"/>
                  <a:pt x="4297475" y="31060"/>
                  <a:pt x="4587361" y="0"/>
                </a:cubicBezTo>
                <a:cubicBezTo>
                  <a:pt x="4623428" y="2935"/>
                  <a:pt x="4647908" y="28047"/>
                  <a:pt x="4648200" y="60839"/>
                </a:cubicBezTo>
                <a:cubicBezTo>
                  <a:pt x="4650398" y="162727"/>
                  <a:pt x="4645800" y="238922"/>
                  <a:pt x="4648200" y="304189"/>
                </a:cubicBezTo>
                <a:cubicBezTo>
                  <a:pt x="4639864" y="334560"/>
                  <a:pt x="4618171" y="363227"/>
                  <a:pt x="4587361" y="365028"/>
                </a:cubicBezTo>
                <a:cubicBezTo>
                  <a:pt x="4318673" y="375801"/>
                  <a:pt x="4251799" y="307844"/>
                  <a:pt x="3976281" y="365028"/>
                </a:cubicBezTo>
                <a:cubicBezTo>
                  <a:pt x="3700763" y="422212"/>
                  <a:pt x="3565477" y="362743"/>
                  <a:pt x="3319935" y="365028"/>
                </a:cubicBezTo>
                <a:cubicBezTo>
                  <a:pt x="3074393" y="367313"/>
                  <a:pt x="3041798" y="350682"/>
                  <a:pt x="2844650" y="365028"/>
                </a:cubicBezTo>
                <a:cubicBezTo>
                  <a:pt x="2647503" y="379374"/>
                  <a:pt x="2481281" y="313567"/>
                  <a:pt x="2233570" y="365028"/>
                </a:cubicBezTo>
                <a:cubicBezTo>
                  <a:pt x="1985859" y="416489"/>
                  <a:pt x="1843699" y="332317"/>
                  <a:pt x="1622489" y="365028"/>
                </a:cubicBezTo>
                <a:cubicBezTo>
                  <a:pt x="1401279" y="397739"/>
                  <a:pt x="1397290" y="313827"/>
                  <a:pt x="1192470" y="365028"/>
                </a:cubicBezTo>
                <a:cubicBezTo>
                  <a:pt x="987650" y="416229"/>
                  <a:pt x="906322" y="312616"/>
                  <a:pt x="671919" y="365028"/>
                </a:cubicBezTo>
                <a:cubicBezTo>
                  <a:pt x="437516" y="417440"/>
                  <a:pt x="224336" y="338029"/>
                  <a:pt x="60839" y="365028"/>
                </a:cubicBezTo>
                <a:cubicBezTo>
                  <a:pt x="21519" y="364705"/>
                  <a:pt x="297" y="337111"/>
                  <a:pt x="0" y="304189"/>
                </a:cubicBezTo>
                <a:cubicBezTo>
                  <a:pt x="-13727" y="240785"/>
                  <a:pt x="23924" y="121342"/>
                  <a:pt x="0" y="60839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79020780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Mechanism 1 is truthful and </a:t>
            </a:r>
            <a:r>
              <a:rPr lang="el-GR" dirty="0"/>
              <a:t>Δ</a:t>
            </a:r>
            <a:r>
              <a:rPr lang="en-US" dirty="0"/>
              <a:t>-approximate.</a:t>
            </a:r>
          </a:p>
        </p:txBody>
      </p:sp>
      <p:pic>
        <p:nvPicPr>
          <p:cNvPr id="43" name="Picture 4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8A08E83-81CC-48EC-A7E0-36008EB1F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756" y="5009322"/>
            <a:ext cx="1308614" cy="1848678"/>
          </a:xfrm>
          <a:prstGeom prst="rect">
            <a:avLst/>
          </a:pr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B0A34430-5455-4652-8A43-5D3DD4E10D22}"/>
              </a:ext>
            </a:extLst>
          </p:cNvPr>
          <p:cNvSpPr/>
          <p:nvPr/>
        </p:nvSpPr>
        <p:spPr>
          <a:xfrm>
            <a:off x="6745357" y="66261"/>
            <a:ext cx="121336" cy="6785113"/>
          </a:xfrm>
          <a:custGeom>
            <a:avLst/>
            <a:gdLst>
              <a:gd name="connsiteX0" fmla="*/ 0 w 121336"/>
              <a:gd name="connsiteY0" fmla="*/ 0 h 6785113"/>
              <a:gd name="connsiteX1" fmla="*/ 26504 w 121336"/>
              <a:gd name="connsiteY1" fmla="*/ 265043 h 6785113"/>
              <a:gd name="connsiteX2" fmla="*/ 39756 w 121336"/>
              <a:gd name="connsiteY2" fmla="*/ 344556 h 6785113"/>
              <a:gd name="connsiteX3" fmla="*/ 66261 w 121336"/>
              <a:gd name="connsiteY3" fmla="*/ 702365 h 6785113"/>
              <a:gd name="connsiteX4" fmla="*/ 79513 w 121336"/>
              <a:gd name="connsiteY4" fmla="*/ 874643 h 6785113"/>
              <a:gd name="connsiteX5" fmla="*/ 92765 w 121336"/>
              <a:gd name="connsiteY5" fmla="*/ 1285461 h 6785113"/>
              <a:gd name="connsiteX6" fmla="*/ 106017 w 121336"/>
              <a:gd name="connsiteY6" fmla="*/ 1431235 h 6785113"/>
              <a:gd name="connsiteX7" fmla="*/ 79513 w 121336"/>
              <a:gd name="connsiteY7" fmla="*/ 2650435 h 6785113"/>
              <a:gd name="connsiteX8" fmla="*/ 66261 w 121336"/>
              <a:gd name="connsiteY8" fmla="*/ 2862469 h 6785113"/>
              <a:gd name="connsiteX9" fmla="*/ 13252 w 121336"/>
              <a:gd name="connsiteY9" fmla="*/ 3233530 h 6785113"/>
              <a:gd name="connsiteX10" fmla="*/ 26504 w 121336"/>
              <a:gd name="connsiteY10" fmla="*/ 3511826 h 6785113"/>
              <a:gd name="connsiteX11" fmla="*/ 53009 w 121336"/>
              <a:gd name="connsiteY11" fmla="*/ 3935896 h 6785113"/>
              <a:gd name="connsiteX12" fmla="*/ 39756 w 121336"/>
              <a:gd name="connsiteY12" fmla="*/ 4810539 h 6785113"/>
              <a:gd name="connsiteX13" fmla="*/ 26504 w 121336"/>
              <a:gd name="connsiteY13" fmla="*/ 4850296 h 6785113"/>
              <a:gd name="connsiteX14" fmla="*/ 13252 w 121336"/>
              <a:gd name="connsiteY14" fmla="*/ 6374296 h 6785113"/>
              <a:gd name="connsiteX15" fmla="*/ 0 w 121336"/>
              <a:gd name="connsiteY15" fmla="*/ 6453809 h 6785113"/>
              <a:gd name="connsiteX16" fmla="*/ 13252 w 121336"/>
              <a:gd name="connsiteY16" fmla="*/ 6586330 h 6785113"/>
              <a:gd name="connsiteX17" fmla="*/ 13252 w 121336"/>
              <a:gd name="connsiteY17" fmla="*/ 6785113 h 6785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1336" h="6785113">
                <a:moveTo>
                  <a:pt x="0" y="0"/>
                </a:moveTo>
                <a:cubicBezTo>
                  <a:pt x="10280" y="123364"/>
                  <a:pt x="10624" y="153883"/>
                  <a:pt x="26504" y="265043"/>
                </a:cubicBezTo>
                <a:cubicBezTo>
                  <a:pt x="30304" y="291643"/>
                  <a:pt x="36789" y="317850"/>
                  <a:pt x="39756" y="344556"/>
                </a:cubicBezTo>
                <a:cubicBezTo>
                  <a:pt x="49956" y="436352"/>
                  <a:pt x="60168" y="617061"/>
                  <a:pt x="66261" y="702365"/>
                </a:cubicBezTo>
                <a:cubicBezTo>
                  <a:pt x="70364" y="759814"/>
                  <a:pt x="75096" y="817217"/>
                  <a:pt x="79513" y="874643"/>
                </a:cubicBezTo>
                <a:cubicBezTo>
                  <a:pt x="83930" y="1011582"/>
                  <a:pt x="86248" y="1148606"/>
                  <a:pt x="92765" y="1285461"/>
                </a:cubicBezTo>
                <a:cubicBezTo>
                  <a:pt x="95086" y="1334197"/>
                  <a:pt x="106017" y="1382443"/>
                  <a:pt x="106017" y="1431235"/>
                </a:cubicBezTo>
                <a:cubicBezTo>
                  <a:pt x="106017" y="2516403"/>
                  <a:pt x="154264" y="2201926"/>
                  <a:pt x="79513" y="2650435"/>
                </a:cubicBezTo>
                <a:cubicBezTo>
                  <a:pt x="75096" y="2721113"/>
                  <a:pt x="73674" y="2792042"/>
                  <a:pt x="66261" y="2862469"/>
                </a:cubicBezTo>
                <a:cubicBezTo>
                  <a:pt x="49734" y="3019477"/>
                  <a:pt x="35270" y="3101421"/>
                  <a:pt x="13252" y="3233530"/>
                </a:cubicBezTo>
                <a:cubicBezTo>
                  <a:pt x="17669" y="3326295"/>
                  <a:pt x="21623" y="3419084"/>
                  <a:pt x="26504" y="3511826"/>
                </a:cubicBezTo>
                <a:cubicBezTo>
                  <a:pt x="35082" y="3674813"/>
                  <a:pt x="42320" y="3775575"/>
                  <a:pt x="53009" y="3935896"/>
                </a:cubicBezTo>
                <a:cubicBezTo>
                  <a:pt x="66168" y="4409640"/>
                  <a:pt x="80000" y="4367863"/>
                  <a:pt x="39756" y="4810539"/>
                </a:cubicBezTo>
                <a:cubicBezTo>
                  <a:pt x="38491" y="4824451"/>
                  <a:pt x="30921" y="4837044"/>
                  <a:pt x="26504" y="4850296"/>
                </a:cubicBezTo>
                <a:cubicBezTo>
                  <a:pt x="22087" y="5358296"/>
                  <a:pt x="21648" y="5866346"/>
                  <a:pt x="13252" y="6374296"/>
                </a:cubicBezTo>
                <a:cubicBezTo>
                  <a:pt x="12808" y="6401162"/>
                  <a:pt x="0" y="6426939"/>
                  <a:pt x="0" y="6453809"/>
                </a:cubicBezTo>
                <a:cubicBezTo>
                  <a:pt x="0" y="6498203"/>
                  <a:pt x="11478" y="6541971"/>
                  <a:pt x="13252" y="6586330"/>
                </a:cubicBezTo>
                <a:cubicBezTo>
                  <a:pt x="15900" y="6652538"/>
                  <a:pt x="13252" y="6718852"/>
                  <a:pt x="13252" y="6785113"/>
                </a:cubicBezTo>
              </a:path>
            </a:pathLst>
          </a:custGeom>
          <a:noFill/>
          <a:ln w="381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E54E5807-3F6E-4C27-B6E7-4D3A359E0DB4}"/>
              </a:ext>
            </a:extLst>
          </p:cNvPr>
          <p:cNvSpPr/>
          <p:nvPr/>
        </p:nvSpPr>
        <p:spPr>
          <a:xfrm>
            <a:off x="6791741" y="152401"/>
            <a:ext cx="121336" cy="6785113"/>
          </a:xfrm>
          <a:custGeom>
            <a:avLst/>
            <a:gdLst>
              <a:gd name="connsiteX0" fmla="*/ 0 w 121336"/>
              <a:gd name="connsiteY0" fmla="*/ 0 h 6785113"/>
              <a:gd name="connsiteX1" fmla="*/ 26504 w 121336"/>
              <a:gd name="connsiteY1" fmla="*/ 265043 h 6785113"/>
              <a:gd name="connsiteX2" fmla="*/ 39756 w 121336"/>
              <a:gd name="connsiteY2" fmla="*/ 344556 h 6785113"/>
              <a:gd name="connsiteX3" fmla="*/ 66261 w 121336"/>
              <a:gd name="connsiteY3" fmla="*/ 702365 h 6785113"/>
              <a:gd name="connsiteX4" fmla="*/ 79513 w 121336"/>
              <a:gd name="connsiteY4" fmla="*/ 874643 h 6785113"/>
              <a:gd name="connsiteX5" fmla="*/ 92765 w 121336"/>
              <a:gd name="connsiteY5" fmla="*/ 1285461 h 6785113"/>
              <a:gd name="connsiteX6" fmla="*/ 106017 w 121336"/>
              <a:gd name="connsiteY6" fmla="*/ 1431235 h 6785113"/>
              <a:gd name="connsiteX7" fmla="*/ 79513 w 121336"/>
              <a:gd name="connsiteY7" fmla="*/ 2650435 h 6785113"/>
              <a:gd name="connsiteX8" fmla="*/ 66261 w 121336"/>
              <a:gd name="connsiteY8" fmla="*/ 2862469 h 6785113"/>
              <a:gd name="connsiteX9" fmla="*/ 13252 w 121336"/>
              <a:gd name="connsiteY9" fmla="*/ 3233530 h 6785113"/>
              <a:gd name="connsiteX10" fmla="*/ 26504 w 121336"/>
              <a:gd name="connsiteY10" fmla="*/ 3511826 h 6785113"/>
              <a:gd name="connsiteX11" fmla="*/ 53009 w 121336"/>
              <a:gd name="connsiteY11" fmla="*/ 3935896 h 6785113"/>
              <a:gd name="connsiteX12" fmla="*/ 39756 w 121336"/>
              <a:gd name="connsiteY12" fmla="*/ 4810539 h 6785113"/>
              <a:gd name="connsiteX13" fmla="*/ 26504 w 121336"/>
              <a:gd name="connsiteY13" fmla="*/ 4850296 h 6785113"/>
              <a:gd name="connsiteX14" fmla="*/ 13252 w 121336"/>
              <a:gd name="connsiteY14" fmla="*/ 6374296 h 6785113"/>
              <a:gd name="connsiteX15" fmla="*/ 0 w 121336"/>
              <a:gd name="connsiteY15" fmla="*/ 6453809 h 6785113"/>
              <a:gd name="connsiteX16" fmla="*/ 13252 w 121336"/>
              <a:gd name="connsiteY16" fmla="*/ 6586330 h 6785113"/>
              <a:gd name="connsiteX17" fmla="*/ 13252 w 121336"/>
              <a:gd name="connsiteY17" fmla="*/ 6785113 h 6785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1336" h="6785113">
                <a:moveTo>
                  <a:pt x="0" y="0"/>
                </a:moveTo>
                <a:cubicBezTo>
                  <a:pt x="10280" y="123364"/>
                  <a:pt x="10624" y="153883"/>
                  <a:pt x="26504" y="265043"/>
                </a:cubicBezTo>
                <a:cubicBezTo>
                  <a:pt x="30304" y="291643"/>
                  <a:pt x="36789" y="317850"/>
                  <a:pt x="39756" y="344556"/>
                </a:cubicBezTo>
                <a:cubicBezTo>
                  <a:pt x="49956" y="436352"/>
                  <a:pt x="60168" y="617061"/>
                  <a:pt x="66261" y="702365"/>
                </a:cubicBezTo>
                <a:cubicBezTo>
                  <a:pt x="70364" y="759814"/>
                  <a:pt x="75096" y="817217"/>
                  <a:pt x="79513" y="874643"/>
                </a:cubicBezTo>
                <a:cubicBezTo>
                  <a:pt x="83930" y="1011582"/>
                  <a:pt x="86248" y="1148606"/>
                  <a:pt x="92765" y="1285461"/>
                </a:cubicBezTo>
                <a:cubicBezTo>
                  <a:pt x="95086" y="1334197"/>
                  <a:pt x="106017" y="1382443"/>
                  <a:pt x="106017" y="1431235"/>
                </a:cubicBezTo>
                <a:cubicBezTo>
                  <a:pt x="106017" y="2516403"/>
                  <a:pt x="154264" y="2201926"/>
                  <a:pt x="79513" y="2650435"/>
                </a:cubicBezTo>
                <a:cubicBezTo>
                  <a:pt x="75096" y="2721113"/>
                  <a:pt x="73674" y="2792042"/>
                  <a:pt x="66261" y="2862469"/>
                </a:cubicBezTo>
                <a:cubicBezTo>
                  <a:pt x="49734" y="3019477"/>
                  <a:pt x="35270" y="3101421"/>
                  <a:pt x="13252" y="3233530"/>
                </a:cubicBezTo>
                <a:cubicBezTo>
                  <a:pt x="17669" y="3326295"/>
                  <a:pt x="21623" y="3419084"/>
                  <a:pt x="26504" y="3511826"/>
                </a:cubicBezTo>
                <a:cubicBezTo>
                  <a:pt x="35082" y="3674813"/>
                  <a:pt x="42320" y="3775575"/>
                  <a:pt x="53009" y="3935896"/>
                </a:cubicBezTo>
                <a:cubicBezTo>
                  <a:pt x="66168" y="4409640"/>
                  <a:pt x="80000" y="4367863"/>
                  <a:pt x="39756" y="4810539"/>
                </a:cubicBezTo>
                <a:cubicBezTo>
                  <a:pt x="38491" y="4824451"/>
                  <a:pt x="30921" y="4837044"/>
                  <a:pt x="26504" y="4850296"/>
                </a:cubicBezTo>
                <a:cubicBezTo>
                  <a:pt x="22087" y="5358296"/>
                  <a:pt x="21648" y="5866346"/>
                  <a:pt x="13252" y="6374296"/>
                </a:cubicBezTo>
                <a:cubicBezTo>
                  <a:pt x="12808" y="6401162"/>
                  <a:pt x="0" y="6426939"/>
                  <a:pt x="0" y="6453809"/>
                </a:cubicBezTo>
                <a:cubicBezTo>
                  <a:pt x="0" y="6498203"/>
                  <a:pt x="11478" y="6541971"/>
                  <a:pt x="13252" y="6586330"/>
                </a:cubicBezTo>
                <a:cubicBezTo>
                  <a:pt x="15900" y="6652538"/>
                  <a:pt x="13252" y="6718852"/>
                  <a:pt x="13252" y="6785113"/>
                </a:cubicBezTo>
              </a:path>
            </a:pathLst>
          </a:custGeom>
          <a:noFill/>
          <a:ln w="381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peech Bubble: Oval 43">
            <a:extLst>
              <a:ext uri="{FF2B5EF4-FFF2-40B4-BE49-F238E27FC236}">
                <a16:creationId xmlns:a16="http://schemas.microsoft.com/office/drawing/2014/main" id="{80442497-283D-433E-B588-3EC225EEC5C0}"/>
              </a:ext>
            </a:extLst>
          </p:cNvPr>
          <p:cNvSpPr/>
          <p:nvPr/>
        </p:nvSpPr>
        <p:spPr>
          <a:xfrm>
            <a:off x="6884361" y="4328235"/>
            <a:ext cx="4050178" cy="1285356"/>
          </a:xfrm>
          <a:prstGeom prst="wedgeEllipseCallout">
            <a:avLst>
              <a:gd name="adj1" fmla="val 46751"/>
              <a:gd name="adj2" fmla="val 65587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There is a paper by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[</a:t>
            </a:r>
            <a:r>
              <a:rPr lang="en-US" sz="1400" dirty="0" err="1">
                <a:solidFill>
                  <a:srgbClr val="FFFF00"/>
                </a:solidFill>
              </a:rPr>
              <a:t>Briest</a:t>
            </a:r>
            <a:r>
              <a:rPr lang="en-US" sz="1400" dirty="0">
                <a:solidFill>
                  <a:srgbClr val="FFFF00"/>
                </a:solidFill>
              </a:rPr>
              <a:t>, Krysta &amp; </a:t>
            </a:r>
            <a:r>
              <a:rPr lang="en-US" sz="1400" dirty="0" err="1">
                <a:solidFill>
                  <a:srgbClr val="FFFF00"/>
                </a:solidFill>
              </a:rPr>
              <a:t>Vocking</a:t>
            </a:r>
            <a:r>
              <a:rPr lang="en-US" sz="20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]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suggesting such conversions.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9EF086E-439E-4255-9A3D-D4A06E9333DE}"/>
              </a:ext>
            </a:extLst>
          </p:cNvPr>
          <p:cNvSpPr/>
          <p:nvPr/>
        </p:nvSpPr>
        <p:spPr>
          <a:xfrm>
            <a:off x="6939581" y="3737055"/>
            <a:ext cx="5163802" cy="468978"/>
          </a:xfrm>
          <a:custGeom>
            <a:avLst/>
            <a:gdLst>
              <a:gd name="connsiteX0" fmla="*/ 0 w 5163802"/>
              <a:gd name="connsiteY0" fmla="*/ 78165 h 468978"/>
              <a:gd name="connsiteX1" fmla="*/ 78165 w 5163802"/>
              <a:gd name="connsiteY1" fmla="*/ 0 h 468978"/>
              <a:gd name="connsiteX2" fmla="*/ 634551 w 5163802"/>
              <a:gd name="connsiteY2" fmla="*/ 0 h 468978"/>
              <a:gd name="connsiteX3" fmla="*/ 1140862 w 5163802"/>
              <a:gd name="connsiteY3" fmla="*/ 0 h 468978"/>
              <a:gd name="connsiteX4" fmla="*/ 1797397 w 5163802"/>
              <a:gd name="connsiteY4" fmla="*/ 0 h 468978"/>
              <a:gd name="connsiteX5" fmla="*/ 2303708 w 5163802"/>
              <a:gd name="connsiteY5" fmla="*/ 0 h 468978"/>
              <a:gd name="connsiteX6" fmla="*/ 2860094 w 5163802"/>
              <a:gd name="connsiteY6" fmla="*/ 0 h 468978"/>
              <a:gd name="connsiteX7" fmla="*/ 3316330 w 5163802"/>
              <a:gd name="connsiteY7" fmla="*/ 0 h 468978"/>
              <a:gd name="connsiteX8" fmla="*/ 3922791 w 5163802"/>
              <a:gd name="connsiteY8" fmla="*/ 0 h 468978"/>
              <a:gd name="connsiteX9" fmla="*/ 4479177 w 5163802"/>
              <a:gd name="connsiteY9" fmla="*/ 0 h 468978"/>
              <a:gd name="connsiteX10" fmla="*/ 5085637 w 5163802"/>
              <a:gd name="connsiteY10" fmla="*/ 0 h 468978"/>
              <a:gd name="connsiteX11" fmla="*/ 5163802 w 5163802"/>
              <a:gd name="connsiteY11" fmla="*/ 78165 h 468978"/>
              <a:gd name="connsiteX12" fmla="*/ 5163802 w 5163802"/>
              <a:gd name="connsiteY12" fmla="*/ 390813 h 468978"/>
              <a:gd name="connsiteX13" fmla="*/ 5085637 w 5163802"/>
              <a:gd name="connsiteY13" fmla="*/ 468978 h 468978"/>
              <a:gd name="connsiteX14" fmla="*/ 4579326 w 5163802"/>
              <a:gd name="connsiteY14" fmla="*/ 468978 h 468978"/>
              <a:gd name="connsiteX15" fmla="*/ 4073015 w 5163802"/>
              <a:gd name="connsiteY15" fmla="*/ 468978 h 468978"/>
              <a:gd name="connsiteX16" fmla="*/ 3416480 w 5163802"/>
              <a:gd name="connsiteY16" fmla="*/ 468978 h 468978"/>
              <a:gd name="connsiteX17" fmla="*/ 2910169 w 5163802"/>
              <a:gd name="connsiteY17" fmla="*/ 468978 h 468978"/>
              <a:gd name="connsiteX18" fmla="*/ 2353783 w 5163802"/>
              <a:gd name="connsiteY18" fmla="*/ 468978 h 468978"/>
              <a:gd name="connsiteX19" fmla="*/ 1797397 w 5163802"/>
              <a:gd name="connsiteY19" fmla="*/ 468978 h 468978"/>
              <a:gd name="connsiteX20" fmla="*/ 1140862 w 5163802"/>
              <a:gd name="connsiteY20" fmla="*/ 468978 h 468978"/>
              <a:gd name="connsiteX21" fmla="*/ 584476 w 5163802"/>
              <a:gd name="connsiteY21" fmla="*/ 468978 h 468978"/>
              <a:gd name="connsiteX22" fmla="*/ 78165 w 5163802"/>
              <a:gd name="connsiteY22" fmla="*/ 468978 h 468978"/>
              <a:gd name="connsiteX23" fmla="*/ 0 w 5163802"/>
              <a:gd name="connsiteY23" fmla="*/ 390813 h 468978"/>
              <a:gd name="connsiteX24" fmla="*/ 0 w 5163802"/>
              <a:gd name="connsiteY24" fmla="*/ 78165 h 46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163802" h="468978" fill="none" extrusionOk="0">
                <a:moveTo>
                  <a:pt x="0" y="78165"/>
                </a:moveTo>
                <a:cubicBezTo>
                  <a:pt x="-9436" y="42164"/>
                  <a:pt x="31200" y="-10286"/>
                  <a:pt x="78165" y="0"/>
                </a:cubicBezTo>
                <a:cubicBezTo>
                  <a:pt x="222451" y="-19355"/>
                  <a:pt x="379476" y="27416"/>
                  <a:pt x="634551" y="0"/>
                </a:cubicBezTo>
                <a:cubicBezTo>
                  <a:pt x="889626" y="-27416"/>
                  <a:pt x="1026296" y="55370"/>
                  <a:pt x="1140862" y="0"/>
                </a:cubicBezTo>
                <a:cubicBezTo>
                  <a:pt x="1255428" y="-55370"/>
                  <a:pt x="1550336" y="17847"/>
                  <a:pt x="1797397" y="0"/>
                </a:cubicBezTo>
                <a:cubicBezTo>
                  <a:pt x="2044459" y="-17847"/>
                  <a:pt x="2147025" y="43647"/>
                  <a:pt x="2303708" y="0"/>
                </a:cubicBezTo>
                <a:cubicBezTo>
                  <a:pt x="2460391" y="-43647"/>
                  <a:pt x="2608696" y="40916"/>
                  <a:pt x="2860094" y="0"/>
                </a:cubicBezTo>
                <a:cubicBezTo>
                  <a:pt x="3111492" y="-40916"/>
                  <a:pt x="3131963" y="29049"/>
                  <a:pt x="3316330" y="0"/>
                </a:cubicBezTo>
                <a:cubicBezTo>
                  <a:pt x="3500697" y="-29049"/>
                  <a:pt x="3777132" y="10309"/>
                  <a:pt x="3922791" y="0"/>
                </a:cubicBezTo>
                <a:cubicBezTo>
                  <a:pt x="4068450" y="-10309"/>
                  <a:pt x="4347201" y="7202"/>
                  <a:pt x="4479177" y="0"/>
                </a:cubicBezTo>
                <a:cubicBezTo>
                  <a:pt x="4611153" y="-7202"/>
                  <a:pt x="4902752" y="69836"/>
                  <a:pt x="5085637" y="0"/>
                </a:cubicBezTo>
                <a:cubicBezTo>
                  <a:pt x="5134629" y="-7512"/>
                  <a:pt x="5156497" y="30102"/>
                  <a:pt x="5163802" y="78165"/>
                </a:cubicBezTo>
                <a:cubicBezTo>
                  <a:pt x="5169147" y="227360"/>
                  <a:pt x="5126882" y="317612"/>
                  <a:pt x="5163802" y="390813"/>
                </a:cubicBezTo>
                <a:cubicBezTo>
                  <a:pt x="5174230" y="427722"/>
                  <a:pt x="5130074" y="480683"/>
                  <a:pt x="5085637" y="468978"/>
                </a:cubicBezTo>
                <a:cubicBezTo>
                  <a:pt x="4848895" y="502303"/>
                  <a:pt x="4767086" y="451690"/>
                  <a:pt x="4579326" y="468978"/>
                </a:cubicBezTo>
                <a:cubicBezTo>
                  <a:pt x="4391566" y="486266"/>
                  <a:pt x="4287001" y="465749"/>
                  <a:pt x="4073015" y="468978"/>
                </a:cubicBezTo>
                <a:cubicBezTo>
                  <a:pt x="3859029" y="472207"/>
                  <a:pt x="3720237" y="394043"/>
                  <a:pt x="3416480" y="468978"/>
                </a:cubicBezTo>
                <a:cubicBezTo>
                  <a:pt x="3112724" y="543913"/>
                  <a:pt x="3076952" y="445496"/>
                  <a:pt x="2910169" y="468978"/>
                </a:cubicBezTo>
                <a:cubicBezTo>
                  <a:pt x="2743386" y="492460"/>
                  <a:pt x="2613655" y="464778"/>
                  <a:pt x="2353783" y="468978"/>
                </a:cubicBezTo>
                <a:cubicBezTo>
                  <a:pt x="2093911" y="473178"/>
                  <a:pt x="2071597" y="447976"/>
                  <a:pt x="1797397" y="468978"/>
                </a:cubicBezTo>
                <a:cubicBezTo>
                  <a:pt x="1523197" y="489980"/>
                  <a:pt x="1334966" y="435919"/>
                  <a:pt x="1140862" y="468978"/>
                </a:cubicBezTo>
                <a:cubicBezTo>
                  <a:pt x="946759" y="502037"/>
                  <a:pt x="824990" y="449569"/>
                  <a:pt x="584476" y="468978"/>
                </a:cubicBezTo>
                <a:cubicBezTo>
                  <a:pt x="343962" y="488387"/>
                  <a:pt x="205913" y="421992"/>
                  <a:pt x="78165" y="468978"/>
                </a:cubicBezTo>
                <a:cubicBezTo>
                  <a:pt x="37624" y="471778"/>
                  <a:pt x="-4" y="435917"/>
                  <a:pt x="0" y="390813"/>
                </a:cubicBezTo>
                <a:cubicBezTo>
                  <a:pt x="-20475" y="287089"/>
                  <a:pt x="26384" y="164431"/>
                  <a:pt x="0" y="78165"/>
                </a:cubicBezTo>
                <a:close/>
              </a:path>
              <a:path w="5163802" h="468978" stroke="0" extrusionOk="0">
                <a:moveTo>
                  <a:pt x="0" y="78165"/>
                </a:moveTo>
                <a:cubicBezTo>
                  <a:pt x="8994" y="31163"/>
                  <a:pt x="34888" y="3642"/>
                  <a:pt x="78165" y="0"/>
                </a:cubicBezTo>
                <a:cubicBezTo>
                  <a:pt x="269856" y="-45438"/>
                  <a:pt x="519663" y="30660"/>
                  <a:pt x="634551" y="0"/>
                </a:cubicBezTo>
                <a:cubicBezTo>
                  <a:pt x="749439" y="-30660"/>
                  <a:pt x="869029" y="28817"/>
                  <a:pt x="1040712" y="0"/>
                </a:cubicBezTo>
                <a:cubicBezTo>
                  <a:pt x="1212395" y="-28817"/>
                  <a:pt x="1506887" y="27034"/>
                  <a:pt x="1697248" y="0"/>
                </a:cubicBezTo>
                <a:cubicBezTo>
                  <a:pt x="1887609" y="-27034"/>
                  <a:pt x="1998286" y="34992"/>
                  <a:pt x="2253633" y="0"/>
                </a:cubicBezTo>
                <a:cubicBezTo>
                  <a:pt x="2508981" y="-34992"/>
                  <a:pt x="2489904" y="40467"/>
                  <a:pt x="2659795" y="0"/>
                </a:cubicBezTo>
                <a:cubicBezTo>
                  <a:pt x="2829686" y="-40467"/>
                  <a:pt x="3052227" y="998"/>
                  <a:pt x="3266256" y="0"/>
                </a:cubicBezTo>
                <a:cubicBezTo>
                  <a:pt x="3480285" y="-998"/>
                  <a:pt x="3638572" y="3753"/>
                  <a:pt x="3822641" y="0"/>
                </a:cubicBezTo>
                <a:cubicBezTo>
                  <a:pt x="4006711" y="-3753"/>
                  <a:pt x="4063730" y="21895"/>
                  <a:pt x="4228803" y="0"/>
                </a:cubicBezTo>
                <a:cubicBezTo>
                  <a:pt x="4393876" y="-21895"/>
                  <a:pt x="4834041" y="4545"/>
                  <a:pt x="5085637" y="0"/>
                </a:cubicBezTo>
                <a:cubicBezTo>
                  <a:pt x="5121085" y="-6323"/>
                  <a:pt x="5156880" y="41065"/>
                  <a:pt x="5163802" y="78165"/>
                </a:cubicBezTo>
                <a:cubicBezTo>
                  <a:pt x="5166056" y="183706"/>
                  <a:pt x="5150775" y="262546"/>
                  <a:pt x="5163802" y="390813"/>
                </a:cubicBezTo>
                <a:cubicBezTo>
                  <a:pt x="5162502" y="438049"/>
                  <a:pt x="5124028" y="459857"/>
                  <a:pt x="5085637" y="468978"/>
                </a:cubicBezTo>
                <a:cubicBezTo>
                  <a:pt x="4986862" y="496917"/>
                  <a:pt x="4837382" y="437097"/>
                  <a:pt x="4629401" y="468978"/>
                </a:cubicBezTo>
                <a:cubicBezTo>
                  <a:pt x="4421420" y="500859"/>
                  <a:pt x="4338349" y="458152"/>
                  <a:pt x="4173164" y="468978"/>
                </a:cubicBezTo>
                <a:cubicBezTo>
                  <a:pt x="4007979" y="479804"/>
                  <a:pt x="3817531" y="413530"/>
                  <a:pt x="3566704" y="468978"/>
                </a:cubicBezTo>
                <a:cubicBezTo>
                  <a:pt x="3315877" y="524426"/>
                  <a:pt x="3084843" y="404410"/>
                  <a:pt x="2960243" y="468978"/>
                </a:cubicBezTo>
                <a:cubicBezTo>
                  <a:pt x="2835643" y="533546"/>
                  <a:pt x="2739970" y="464318"/>
                  <a:pt x="2554082" y="468978"/>
                </a:cubicBezTo>
                <a:cubicBezTo>
                  <a:pt x="2368194" y="473638"/>
                  <a:pt x="2163655" y="449033"/>
                  <a:pt x="2047771" y="468978"/>
                </a:cubicBezTo>
                <a:cubicBezTo>
                  <a:pt x="1931887" y="488923"/>
                  <a:pt x="1753925" y="444274"/>
                  <a:pt x="1491385" y="468978"/>
                </a:cubicBezTo>
                <a:cubicBezTo>
                  <a:pt x="1228845" y="493682"/>
                  <a:pt x="1117683" y="411704"/>
                  <a:pt x="934999" y="468978"/>
                </a:cubicBezTo>
                <a:cubicBezTo>
                  <a:pt x="752315" y="526252"/>
                  <a:pt x="475655" y="423328"/>
                  <a:pt x="78165" y="468978"/>
                </a:cubicBezTo>
                <a:cubicBezTo>
                  <a:pt x="38668" y="468833"/>
                  <a:pt x="-9196" y="425926"/>
                  <a:pt x="0" y="390813"/>
                </a:cubicBezTo>
                <a:cubicBezTo>
                  <a:pt x="-6613" y="320916"/>
                  <a:pt x="17359" y="173656"/>
                  <a:pt x="0" y="78165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79020780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Mechanism 2 is a truthful FPTAS for O(1) tasks.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C746322-9942-3753-1770-DCA995A16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458" y="182310"/>
            <a:ext cx="6767147" cy="309703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336C62A-D936-E5DD-66BD-ADAA20914E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458" y="3578655"/>
            <a:ext cx="7126842" cy="126807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F5AC7AE-FF03-8C4B-01D9-FBD5CA2AD1D3}"/>
              </a:ext>
            </a:extLst>
          </p:cNvPr>
          <p:cNvSpPr txBox="1"/>
          <p:nvPr/>
        </p:nvSpPr>
        <p:spPr>
          <a:xfrm>
            <a:off x="3555041" y="5687202"/>
            <a:ext cx="24721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                  </a:t>
            </a:r>
          </a:p>
          <a:p>
            <a:r>
              <a:rPr lang="el-GR" sz="1400" dirty="0"/>
              <a:t>Δ =</a:t>
            </a:r>
            <a:r>
              <a:rPr lang="en-US" sz="1400" dirty="0"/>
              <a:t> max{number of workers willing to work on task i,    i }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4791E91-DD77-B3D3-D945-D0522ECE96AB}"/>
                  </a:ext>
                </a:extLst>
              </p:cNvPr>
              <p:cNvSpPr txBox="1"/>
              <p:nvPr/>
            </p:nvSpPr>
            <p:spPr>
              <a:xfrm>
                <a:off x="5538692" y="6168131"/>
                <a:ext cx="134652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4791E91-DD77-B3D3-D945-D0522ECE96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8692" y="6168131"/>
                <a:ext cx="134652" cy="184666"/>
              </a:xfrm>
              <a:prstGeom prst="rect">
                <a:avLst/>
              </a:prstGeom>
              <a:blipFill>
                <a:blip r:embed="rId6"/>
                <a:stretch>
                  <a:fillRect l="-22727" r="-2272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6DE22E8E-471E-B18A-4AAF-EA343FEAAB65}"/>
              </a:ext>
            </a:extLst>
          </p:cNvPr>
          <p:cNvSpPr txBox="1"/>
          <p:nvPr/>
        </p:nvSpPr>
        <p:spPr>
          <a:xfrm>
            <a:off x="7265664" y="1618110"/>
            <a:ext cx="492633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Mechanism 2</a:t>
            </a:r>
          </a:p>
          <a:p>
            <a:r>
              <a:rPr lang="en-US" sz="2400" dirty="0">
                <a:latin typeface="Agency FB" panose="020B0503020202020204" pitchFamily="34" charset="0"/>
              </a:rPr>
              <a:t>convert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gency FB" panose="020B0503020202020204" pitchFamily="34" charset="0"/>
              </a:rPr>
              <a:t>Algorithm 2</a:t>
            </a:r>
          </a:p>
          <a:p>
            <a:r>
              <a:rPr lang="en-US" sz="2400" dirty="0">
                <a:latin typeface="Agency FB" panose="020B0503020202020204" pitchFamily="34" charset="0"/>
              </a:rPr>
              <a:t>    </a:t>
            </a:r>
            <a:r>
              <a:rPr lang="el-GR" sz="2400" dirty="0">
                <a:latin typeface="Agency FB" panose="020B0503020202020204" pitchFamily="34" charset="0"/>
              </a:rPr>
              <a:t>        </a:t>
            </a:r>
            <a:r>
              <a:rPr lang="en-US" sz="2400" dirty="0">
                <a:latin typeface="Agency FB" panose="020B0503020202020204" pitchFamily="34" charset="0"/>
              </a:rPr>
              <a:t>to a </a:t>
            </a:r>
            <a:r>
              <a:rPr lang="en-US" sz="2400" dirty="0">
                <a:solidFill>
                  <a:srgbClr val="FFFF00"/>
                </a:solidFill>
                <a:latin typeface="Agency FB" panose="020B0503020202020204" pitchFamily="34" charset="0"/>
              </a:rPr>
              <a:t>polynomial-time</a:t>
            </a:r>
            <a:r>
              <a:rPr lang="en-US" sz="2400" dirty="0">
                <a:latin typeface="Agency FB" panose="020B0503020202020204" pitchFamily="34" charset="0"/>
              </a:rPr>
              <a:t>, </a:t>
            </a:r>
            <a:r>
              <a:rPr lang="en-US" sz="2400" dirty="0">
                <a:solidFill>
                  <a:srgbClr val="FF0000"/>
                </a:solidFill>
                <a:latin typeface="Agency FB" panose="020B0503020202020204" pitchFamily="34" charset="0"/>
              </a:rPr>
              <a:t>monotone</a:t>
            </a:r>
            <a:r>
              <a:rPr lang="en-US" sz="2400" dirty="0">
                <a:latin typeface="Agency FB" panose="020B0503020202020204" pitchFamily="34" charset="0"/>
              </a:rPr>
              <a:t> algorithm </a:t>
            </a:r>
            <a:r>
              <a:rPr lang="el-GR" sz="2400" dirty="0">
                <a:latin typeface="Agency FB" panose="020B0503020202020204" pitchFamily="34" charset="0"/>
              </a:rPr>
              <a:t>         </a:t>
            </a:r>
          </a:p>
          <a:p>
            <a:r>
              <a:rPr lang="el-GR" sz="2400" dirty="0">
                <a:latin typeface="Agency FB" panose="020B0503020202020204" pitchFamily="34" charset="0"/>
              </a:rPr>
              <a:t>            </a:t>
            </a:r>
            <a:r>
              <a:rPr lang="en-US" sz="2400" dirty="0">
                <a:latin typeface="Agency FB" panose="020B0503020202020204" pitchFamily="34" charset="0"/>
              </a:rPr>
              <a:t>in the expense of a factor </a:t>
            </a:r>
            <a:r>
              <a:rPr lang="en-US" sz="1600" dirty="0">
                <a:solidFill>
                  <a:srgbClr val="00B0F0"/>
                </a:solidFill>
                <a:latin typeface="+mj-lt"/>
              </a:rPr>
              <a:t>(1+</a:t>
            </a:r>
            <a:r>
              <a:rPr lang="el-GR" sz="1600" dirty="0">
                <a:solidFill>
                  <a:srgbClr val="00B0F0"/>
                </a:solidFill>
                <a:latin typeface="+mj-lt"/>
              </a:rPr>
              <a:t>ε)</a:t>
            </a:r>
            <a:endParaRPr lang="en-US" sz="1600" dirty="0">
              <a:solidFill>
                <a:srgbClr val="00B0F0"/>
              </a:solidFill>
              <a:latin typeface="+mj-lt"/>
            </a:endParaRPr>
          </a:p>
          <a:p>
            <a:r>
              <a:rPr lang="en-US" sz="2400" dirty="0">
                <a:latin typeface="Agency FB" panose="020B0503020202020204" pitchFamily="34" charset="0"/>
              </a:rPr>
              <a:t>make </a:t>
            </a:r>
            <a:r>
              <a:rPr lang="en-US" sz="2400" dirty="0">
                <a:solidFill>
                  <a:srgbClr val="CC66FF"/>
                </a:solidFill>
                <a:latin typeface="Agency FB" panose="020B0503020202020204" pitchFamily="34" charset="0"/>
              </a:rPr>
              <a:t>payments</a:t>
            </a:r>
            <a:r>
              <a:rPr lang="en-US" sz="2400" dirty="0">
                <a:latin typeface="Agency FB" panose="020B0503020202020204" pitchFamily="34" charset="0"/>
              </a:rPr>
              <a:t> similarly to Mechanism 1</a:t>
            </a:r>
            <a:endParaRPr lang="en-US" sz="2400" dirty="0">
              <a:latin typeface="+mj-lt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3540100-4601-5409-216D-37A9B69A7BD2}"/>
              </a:ext>
            </a:extLst>
          </p:cNvPr>
          <p:cNvCxnSpPr/>
          <p:nvPr/>
        </p:nvCxnSpPr>
        <p:spPr>
          <a:xfrm>
            <a:off x="7271479" y="1928722"/>
            <a:ext cx="2798064" cy="0"/>
          </a:xfrm>
          <a:prstGeom prst="line">
            <a:avLst/>
          </a:prstGeom>
          <a:ln w="12700"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F5732B1-1DBB-91D5-CABE-C9C69EABE80A}"/>
              </a:ext>
            </a:extLst>
          </p:cNvPr>
          <p:cNvCxnSpPr/>
          <p:nvPr/>
        </p:nvCxnSpPr>
        <p:spPr>
          <a:xfrm>
            <a:off x="7271479" y="1973514"/>
            <a:ext cx="2798064" cy="0"/>
          </a:xfrm>
          <a:prstGeom prst="line">
            <a:avLst/>
          </a:prstGeom>
          <a:ln w="12700"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3093C96-923E-13E6-A54E-4167B0C8FE35}"/>
              </a:ext>
            </a:extLst>
          </p:cNvPr>
          <p:cNvCxnSpPr/>
          <p:nvPr/>
        </p:nvCxnSpPr>
        <p:spPr>
          <a:xfrm>
            <a:off x="7258225" y="528499"/>
            <a:ext cx="2798064" cy="0"/>
          </a:xfrm>
          <a:prstGeom prst="line">
            <a:avLst/>
          </a:prstGeom>
          <a:ln w="12700"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6662D1F-5C6F-1BED-773E-8FE9692F07C8}"/>
              </a:ext>
            </a:extLst>
          </p:cNvPr>
          <p:cNvCxnSpPr/>
          <p:nvPr/>
        </p:nvCxnSpPr>
        <p:spPr>
          <a:xfrm>
            <a:off x="7271479" y="568252"/>
            <a:ext cx="2798064" cy="0"/>
          </a:xfrm>
          <a:prstGeom prst="line">
            <a:avLst/>
          </a:prstGeom>
          <a:ln w="12700"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1C94306E-D063-51C9-18CA-F466484D3F17}"/>
              </a:ext>
            </a:extLst>
          </p:cNvPr>
          <p:cNvSpPr txBox="1"/>
          <p:nvPr/>
        </p:nvSpPr>
        <p:spPr>
          <a:xfrm>
            <a:off x="7213214" y="128277"/>
            <a:ext cx="5651637" cy="995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/>
              <a:t>(sketch of)</a:t>
            </a:r>
            <a:r>
              <a:rPr lang="en-US" dirty="0"/>
              <a:t> Algorithm 2</a:t>
            </a:r>
            <a:endParaRPr lang="en-US" sz="2400" dirty="0">
              <a:latin typeface="Agency FB" panose="020B05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Agency FB" panose="020B0503020202020204" pitchFamily="34" charset="0"/>
              </a:rPr>
              <a:t>[a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gency FB" panose="020B0503020202020204" pitchFamily="34" charset="0"/>
              </a:rPr>
              <a:t>pseudopolynomial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gency FB" panose="020B0503020202020204" pitchFamily="34" charset="0"/>
              </a:rPr>
              <a:t> DP</a:t>
            </a:r>
            <a:r>
              <a:rPr lang="en-US" sz="2400" dirty="0">
                <a:latin typeface="Agency FB" panose="020B0503020202020204" pitchFamily="34" charset="0"/>
              </a:rPr>
              <a:t> algorithm for </a:t>
            </a:r>
            <a:r>
              <a:rPr lang="en-US" dirty="0">
                <a:latin typeface="+mj-lt"/>
              </a:rPr>
              <a:t>O(1)</a:t>
            </a:r>
            <a:r>
              <a:rPr lang="en-US" sz="2400" dirty="0">
                <a:latin typeface="Agency FB" panose="020B0503020202020204" pitchFamily="34" charset="0"/>
              </a:rPr>
              <a:t> tasks]</a:t>
            </a:r>
            <a:endParaRPr lang="en-US" sz="2400" dirty="0">
              <a:solidFill>
                <a:srgbClr val="0070C0"/>
              </a:solidFill>
              <a:latin typeface="Agency FB" panose="020B0503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C7E355-53F7-A3CA-8ACB-794B59956714}"/>
              </a:ext>
            </a:extLst>
          </p:cNvPr>
          <p:cNvSpPr txBox="1"/>
          <p:nvPr/>
        </p:nvSpPr>
        <p:spPr>
          <a:xfrm>
            <a:off x="1462400" y="578750"/>
            <a:ext cx="12410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92D050"/>
                </a:solidFill>
              </a:rPr>
              <a:t>set of workers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E2B47B6C-B5AE-202B-F8CA-5B6FF10D58DD}"/>
              </a:ext>
            </a:extLst>
          </p:cNvPr>
          <p:cNvSpPr/>
          <p:nvPr/>
        </p:nvSpPr>
        <p:spPr>
          <a:xfrm>
            <a:off x="636831" y="551176"/>
            <a:ext cx="1241045" cy="302371"/>
          </a:xfrm>
          <a:custGeom>
            <a:avLst/>
            <a:gdLst>
              <a:gd name="connsiteX0" fmla="*/ 0 w 1371600"/>
              <a:gd name="connsiteY0" fmla="*/ 188242 h 762247"/>
              <a:gd name="connsiteX1" fmla="*/ 228600 w 1371600"/>
              <a:gd name="connsiteY1" fmla="*/ 31080 h 762247"/>
              <a:gd name="connsiteX2" fmla="*/ 900112 w 1371600"/>
              <a:gd name="connsiteY2" fmla="*/ 731167 h 762247"/>
              <a:gd name="connsiteX3" fmla="*/ 1371600 w 1371600"/>
              <a:gd name="connsiteY3" fmla="*/ 574005 h 762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1600" h="762247">
                <a:moveTo>
                  <a:pt x="0" y="188242"/>
                </a:moveTo>
                <a:cubicBezTo>
                  <a:pt x="39290" y="64417"/>
                  <a:pt x="78581" y="-59407"/>
                  <a:pt x="228600" y="31080"/>
                </a:cubicBezTo>
                <a:cubicBezTo>
                  <a:pt x="378619" y="121567"/>
                  <a:pt x="709612" y="640679"/>
                  <a:pt x="900112" y="731167"/>
                </a:cubicBezTo>
                <a:cubicBezTo>
                  <a:pt x="1090612" y="821655"/>
                  <a:pt x="1231106" y="697830"/>
                  <a:pt x="1371600" y="574005"/>
                </a:cubicBezTo>
              </a:path>
            </a:pathLst>
          </a:cu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A84891-0598-E7AC-248B-E761B703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37</a:t>
            </a:fld>
            <a:endParaRPr lang="en-US" dirty="0"/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D8A09AF6-2717-BBBC-9D43-8DCC5274BB8B}"/>
              </a:ext>
            </a:extLst>
          </p:cNvPr>
          <p:cNvSpPr/>
          <p:nvPr/>
        </p:nvSpPr>
        <p:spPr>
          <a:xfrm>
            <a:off x="729205" y="1423686"/>
            <a:ext cx="121336" cy="104173"/>
          </a:xfrm>
          <a:prstGeom prst="flowChartConnector">
            <a:avLst/>
          </a:prstGeom>
          <a:solidFill>
            <a:schemeClr val="bg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A7CC79A8-EA0D-BE0C-7523-137E226E1A64}"/>
              </a:ext>
            </a:extLst>
          </p:cNvPr>
          <p:cNvSpPr/>
          <p:nvPr/>
        </p:nvSpPr>
        <p:spPr>
          <a:xfrm>
            <a:off x="717630" y="1777128"/>
            <a:ext cx="121336" cy="104173"/>
          </a:xfrm>
          <a:prstGeom prst="flowChartConnector">
            <a:avLst/>
          </a:prstGeom>
          <a:solidFill>
            <a:schemeClr val="bg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EF510EB6-118B-A7FE-2FC6-0E3D56294256}"/>
              </a:ext>
            </a:extLst>
          </p:cNvPr>
          <p:cNvSpPr/>
          <p:nvPr/>
        </p:nvSpPr>
        <p:spPr>
          <a:xfrm>
            <a:off x="717630" y="2140070"/>
            <a:ext cx="121336" cy="104173"/>
          </a:xfrm>
          <a:prstGeom prst="flowChartConnector">
            <a:avLst/>
          </a:prstGeom>
          <a:solidFill>
            <a:schemeClr val="bg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28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5292248-2564-4842-A40C-CC3D31A65A09}"/>
              </a:ext>
            </a:extLst>
          </p:cNvPr>
          <p:cNvSpPr/>
          <p:nvPr/>
        </p:nvSpPr>
        <p:spPr>
          <a:xfrm>
            <a:off x="426720" y="5504688"/>
            <a:ext cx="4648200" cy="365028"/>
          </a:xfrm>
          <a:custGeom>
            <a:avLst/>
            <a:gdLst>
              <a:gd name="connsiteX0" fmla="*/ 0 w 4648200"/>
              <a:gd name="connsiteY0" fmla="*/ 60839 h 365028"/>
              <a:gd name="connsiteX1" fmla="*/ 60839 w 4648200"/>
              <a:gd name="connsiteY1" fmla="*/ 0 h 365028"/>
              <a:gd name="connsiteX2" fmla="*/ 490859 w 4648200"/>
              <a:gd name="connsiteY2" fmla="*/ 0 h 365028"/>
              <a:gd name="connsiteX3" fmla="*/ 1147204 w 4648200"/>
              <a:gd name="connsiteY3" fmla="*/ 0 h 365028"/>
              <a:gd name="connsiteX4" fmla="*/ 1577224 w 4648200"/>
              <a:gd name="connsiteY4" fmla="*/ 0 h 365028"/>
              <a:gd name="connsiteX5" fmla="*/ 2097774 w 4648200"/>
              <a:gd name="connsiteY5" fmla="*/ 0 h 365028"/>
              <a:gd name="connsiteX6" fmla="*/ 2754120 w 4648200"/>
              <a:gd name="connsiteY6" fmla="*/ 0 h 365028"/>
              <a:gd name="connsiteX7" fmla="*/ 3274670 w 4648200"/>
              <a:gd name="connsiteY7" fmla="*/ 0 h 365028"/>
              <a:gd name="connsiteX8" fmla="*/ 3840485 w 4648200"/>
              <a:gd name="connsiteY8" fmla="*/ 0 h 365028"/>
              <a:gd name="connsiteX9" fmla="*/ 4587361 w 4648200"/>
              <a:gd name="connsiteY9" fmla="*/ 0 h 365028"/>
              <a:gd name="connsiteX10" fmla="*/ 4648200 w 4648200"/>
              <a:gd name="connsiteY10" fmla="*/ 60839 h 365028"/>
              <a:gd name="connsiteX11" fmla="*/ 4648200 w 4648200"/>
              <a:gd name="connsiteY11" fmla="*/ 304189 h 365028"/>
              <a:gd name="connsiteX12" fmla="*/ 4587361 w 4648200"/>
              <a:gd name="connsiteY12" fmla="*/ 365028 h 365028"/>
              <a:gd name="connsiteX13" fmla="*/ 4021546 w 4648200"/>
              <a:gd name="connsiteY13" fmla="*/ 365028 h 365028"/>
              <a:gd name="connsiteX14" fmla="*/ 3500996 w 4648200"/>
              <a:gd name="connsiteY14" fmla="*/ 365028 h 365028"/>
              <a:gd name="connsiteX15" fmla="*/ 2935180 w 4648200"/>
              <a:gd name="connsiteY15" fmla="*/ 365028 h 365028"/>
              <a:gd name="connsiteX16" fmla="*/ 2505161 w 4648200"/>
              <a:gd name="connsiteY16" fmla="*/ 365028 h 365028"/>
              <a:gd name="connsiteX17" fmla="*/ 1984611 w 4648200"/>
              <a:gd name="connsiteY17" fmla="*/ 365028 h 365028"/>
              <a:gd name="connsiteX18" fmla="*/ 1328265 w 4648200"/>
              <a:gd name="connsiteY18" fmla="*/ 365028 h 365028"/>
              <a:gd name="connsiteX19" fmla="*/ 807715 w 4648200"/>
              <a:gd name="connsiteY19" fmla="*/ 365028 h 365028"/>
              <a:gd name="connsiteX20" fmla="*/ 60839 w 4648200"/>
              <a:gd name="connsiteY20" fmla="*/ 365028 h 365028"/>
              <a:gd name="connsiteX21" fmla="*/ 0 w 4648200"/>
              <a:gd name="connsiteY21" fmla="*/ 304189 h 365028"/>
              <a:gd name="connsiteX22" fmla="*/ 0 w 4648200"/>
              <a:gd name="connsiteY22" fmla="*/ 60839 h 36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48200" h="365028" fill="none" extrusionOk="0">
                <a:moveTo>
                  <a:pt x="0" y="60839"/>
                </a:moveTo>
                <a:cubicBezTo>
                  <a:pt x="1475" y="26026"/>
                  <a:pt x="31866" y="6495"/>
                  <a:pt x="60839" y="0"/>
                </a:cubicBezTo>
                <a:cubicBezTo>
                  <a:pt x="165369" y="-39442"/>
                  <a:pt x="398097" y="31684"/>
                  <a:pt x="490859" y="0"/>
                </a:cubicBezTo>
                <a:cubicBezTo>
                  <a:pt x="583621" y="-31684"/>
                  <a:pt x="902191" y="714"/>
                  <a:pt x="1147204" y="0"/>
                </a:cubicBezTo>
                <a:cubicBezTo>
                  <a:pt x="1392217" y="-714"/>
                  <a:pt x="1367588" y="27541"/>
                  <a:pt x="1577224" y="0"/>
                </a:cubicBezTo>
                <a:cubicBezTo>
                  <a:pt x="1786860" y="-27541"/>
                  <a:pt x="1865150" y="8950"/>
                  <a:pt x="2097774" y="0"/>
                </a:cubicBezTo>
                <a:cubicBezTo>
                  <a:pt x="2330398" y="-8950"/>
                  <a:pt x="2611552" y="69578"/>
                  <a:pt x="2754120" y="0"/>
                </a:cubicBezTo>
                <a:cubicBezTo>
                  <a:pt x="2896688" y="-69578"/>
                  <a:pt x="3017093" y="46598"/>
                  <a:pt x="3274670" y="0"/>
                </a:cubicBezTo>
                <a:cubicBezTo>
                  <a:pt x="3532247" y="-46598"/>
                  <a:pt x="3722115" y="32629"/>
                  <a:pt x="3840485" y="0"/>
                </a:cubicBezTo>
                <a:cubicBezTo>
                  <a:pt x="3958855" y="-32629"/>
                  <a:pt x="4238559" y="63231"/>
                  <a:pt x="4587361" y="0"/>
                </a:cubicBezTo>
                <a:cubicBezTo>
                  <a:pt x="4617926" y="726"/>
                  <a:pt x="4648979" y="28370"/>
                  <a:pt x="4648200" y="60839"/>
                </a:cubicBezTo>
                <a:cubicBezTo>
                  <a:pt x="4658226" y="148124"/>
                  <a:pt x="4635491" y="199346"/>
                  <a:pt x="4648200" y="304189"/>
                </a:cubicBezTo>
                <a:cubicBezTo>
                  <a:pt x="4653721" y="330667"/>
                  <a:pt x="4613001" y="359695"/>
                  <a:pt x="4587361" y="365028"/>
                </a:cubicBezTo>
                <a:cubicBezTo>
                  <a:pt x="4321863" y="414354"/>
                  <a:pt x="4136074" y="343831"/>
                  <a:pt x="4021546" y="365028"/>
                </a:cubicBezTo>
                <a:cubicBezTo>
                  <a:pt x="3907019" y="386225"/>
                  <a:pt x="3741807" y="354019"/>
                  <a:pt x="3500996" y="365028"/>
                </a:cubicBezTo>
                <a:cubicBezTo>
                  <a:pt x="3260185" y="376037"/>
                  <a:pt x="3158239" y="334156"/>
                  <a:pt x="2935180" y="365028"/>
                </a:cubicBezTo>
                <a:cubicBezTo>
                  <a:pt x="2712121" y="395900"/>
                  <a:pt x="2692848" y="316958"/>
                  <a:pt x="2505161" y="365028"/>
                </a:cubicBezTo>
                <a:cubicBezTo>
                  <a:pt x="2317474" y="413098"/>
                  <a:pt x="2172283" y="329640"/>
                  <a:pt x="1984611" y="365028"/>
                </a:cubicBezTo>
                <a:cubicBezTo>
                  <a:pt x="1796939" y="400416"/>
                  <a:pt x="1632295" y="354787"/>
                  <a:pt x="1328265" y="365028"/>
                </a:cubicBezTo>
                <a:cubicBezTo>
                  <a:pt x="1024235" y="375269"/>
                  <a:pt x="1046856" y="321905"/>
                  <a:pt x="807715" y="365028"/>
                </a:cubicBezTo>
                <a:cubicBezTo>
                  <a:pt x="568574" y="408151"/>
                  <a:pt x="356768" y="280302"/>
                  <a:pt x="60839" y="365028"/>
                </a:cubicBezTo>
                <a:cubicBezTo>
                  <a:pt x="31870" y="356527"/>
                  <a:pt x="-5162" y="331309"/>
                  <a:pt x="0" y="304189"/>
                </a:cubicBezTo>
                <a:cubicBezTo>
                  <a:pt x="-18795" y="248133"/>
                  <a:pt x="9580" y="124607"/>
                  <a:pt x="0" y="60839"/>
                </a:cubicBezTo>
                <a:close/>
              </a:path>
              <a:path w="4648200" h="365028" stroke="0" extrusionOk="0">
                <a:moveTo>
                  <a:pt x="0" y="60839"/>
                </a:moveTo>
                <a:cubicBezTo>
                  <a:pt x="6435" y="24497"/>
                  <a:pt x="27162" y="2582"/>
                  <a:pt x="60839" y="0"/>
                </a:cubicBezTo>
                <a:cubicBezTo>
                  <a:pt x="237779" y="-61803"/>
                  <a:pt x="349144" y="45509"/>
                  <a:pt x="626654" y="0"/>
                </a:cubicBezTo>
                <a:cubicBezTo>
                  <a:pt x="904165" y="-45509"/>
                  <a:pt x="963245" y="23496"/>
                  <a:pt x="1056674" y="0"/>
                </a:cubicBezTo>
                <a:cubicBezTo>
                  <a:pt x="1150103" y="-23496"/>
                  <a:pt x="1542654" y="55617"/>
                  <a:pt x="1713020" y="0"/>
                </a:cubicBezTo>
                <a:cubicBezTo>
                  <a:pt x="1883386" y="-55617"/>
                  <a:pt x="2156699" y="11604"/>
                  <a:pt x="2278835" y="0"/>
                </a:cubicBezTo>
                <a:cubicBezTo>
                  <a:pt x="2400972" y="-11604"/>
                  <a:pt x="2517160" y="9724"/>
                  <a:pt x="2708854" y="0"/>
                </a:cubicBezTo>
                <a:cubicBezTo>
                  <a:pt x="2900548" y="-9724"/>
                  <a:pt x="3185056" y="38371"/>
                  <a:pt x="3319935" y="0"/>
                </a:cubicBezTo>
                <a:cubicBezTo>
                  <a:pt x="3454814" y="-38371"/>
                  <a:pt x="3669523" y="7711"/>
                  <a:pt x="3885750" y="0"/>
                </a:cubicBezTo>
                <a:cubicBezTo>
                  <a:pt x="4101978" y="-7711"/>
                  <a:pt x="4297475" y="31060"/>
                  <a:pt x="4587361" y="0"/>
                </a:cubicBezTo>
                <a:cubicBezTo>
                  <a:pt x="4623428" y="2935"/>
                  <a:pt x="4647908" y="28047"/>
                  <a:pt x="4648200" y="60839"/>
                </a:cubicBezTo>
                <a:cubicBezTo>
                  <a:pt x="4650398" y="162727"/>
                  <a:pt x="4645800" y="238922"/>
                  <a:pt x="4648200" y="304189"/>
                </a:cubicBezTo>
                <a:cubicBezTo>
                  <a:pt x="4639864" y="334560"/>
                  <a:pt x="4618171" y="363227"/>
                  <a:pt x="4587361" y="365028"/>
                </a:cubicBezTo>
                <a:cubicBezTo>
                  <a:pt x="4318673" y="375801"/>
                  <a:pt x="4251799" y="307844"/>
                  <a:pt x="3976281" y="365028"/>
                </a:cubicBezTo>
                <a:cubicBezTo>
                  <a:pt x="3700763" y="422212"/>
                  <a:pt x="3565477" y="362743"/>
                  <a:pt x="3319935" y="365028"/>
                </a:cubicBezTo>
                <a:cubicBezTo>
                  <a:pt x="3074393" y="367313"/>
                  <a:pt x="3041798" y="350682"/>
                  <a:pt x="2844650" y="365028"/>
                </a:cubicBezTo>
                <a:cubicBezTo>
                  <a:pt x="2647503" y="379374"/>
                  <a:pt x="2481281" y="313567"/>
                  <a:pt x="2233570" y="365028"/>
                </a:cubicBezTo>
                <a:cubicBezTo>
                  <a:pt x="1985859" y="416489"/>
                  <a:pt x="1843699" y="332317"/>
                  <a:pt x="1622489" y="365028"/>
                </a:cubicBezTo>
                <a:cubicBezTo>
                  <a:pt x="1401279" y="397739"/>
                  <a:pt x="1397290" y="313827"/>
                  <a:pt x="1192470" y="365028"/>
                </a:cubicBezTo>
                <a:cubicBezTo>
                  <a:pt x="987650" y="416229"/>
                  <a:pt x="906322" y="312616"/>
                  <a:pt x="671919" y="365028"/>
                </a:cubicBezTo>
                <a:cubicBezTo>
                  <a:pt x="437516" y="417440"/>
                  <a:pt x="224336" y="338029"/>
                  <a:pt x="60839" y="365028"/>
                </a:cubicBezTo>
                <a:cubicBezTo>
                  <a:pt x="21519" y="364705"/>
                  <a:pt x="297" y="337111"/>
                  <a:pt x="0" y="304189"/>
                </a:cubicBezTo>
                <a:cubicBezTo>
                  <a:pt x="-13727" y="240785"/>
                  <a:pt x="23924" y="121342"/>
                  <a:pt x="0" y="60839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79020780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Mechanism 1 is truthful and </a:t>
            </a:r>
            <a:r>
              <a:rPr lang="el-GR" dirty="0"/>
              <a:t>Δ</a:t>
            </a:r>
            <a:r>
              <a:rPr lang="en-US" dirty="0"/>
              <a:t>-approximate.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B0A34430-5455-4652-8A43-5D3DD4E10D22}"/>
              </a:ext>
            </a:extLst>
          </p:cNvPr>
          <p:cNvSpPr/>
          <p:nvPr/>
        </p:nvSpPr>
        <p:spPr>
          <a:xfrm>
            <a:off x="6745357" y="66261"/>
            <a:ext cx="121336" cy="6785113"/>
          </a:xfrm>
          <a:custGeom>
            <a:avLst/>
            <a:gdLst>
              <a:gd name="connsiteX0" fmla="*/ 0 w 121336"/>
              <a:gd name="connsiteY0" fmla="*/ 0 h 6785113"/>
              <a:gd name="connsiteX1" fmla="*/ 26504 w 121336"/>
              <a:gd name="connsiteY1" fmla="*/ 265043 h 6785113"/>
              <a:gd name="connsiteX2" fmla="*/ 39756 w 121336"/>
              <a:gd name="connsiteY2" fmla="*/ 344556 h 6785113"/>
              <a:gd name="connsiteX3" fmla="*/ 66261 w 121336"/>
              <a:gd name="connsiteY3" fmla="*/ 702365 h 6785113"/>
              <a:gd name="connsiteX4" fmla="*/ 79513 w 121336"/>
              <a:gd name="connsiteY4" fmla="*/ 874643 h 6785113"/>
              <a:gd name="connsiteX5" fmla="*/ 92765 w 121336"/>
              <a:gd name="connsiteY5" fmla="*/ 1285461 h 6785113"/>
              <a:gd name="connsiteX6" fmla="*/ 106017 w 121336"/>
              <a:gd name="connsiteY6" fmla="*/ 1431235 h 6785113"/>
              <a:gd name="connsiteX7" fmla="*/ 79513 w 121336"/>
              <a:gd name="connsiteY7" fmla="*/ 2650435 h 6785113"/>
              <a:gd name="connsiteX8" fmla="*/ 66261 w 121336"/>
              <a:gd name="connsiteY8" fmla="*/ 2862469 h 6785113"/>
              <a:gd name="connsiteX9" fmla="*/ 13252 w 121336"/>
              <a:gd name="connsiteY9" fmla="*/ 3233530 h 6785113"/>
              <a:gd name="connsiteX10" fmla="*/ 26504 w 121336"/>
              <a:gd name="connsiteY10" fmla="*/ 3511826 h 6785113"/>
              <a:gd name="connsiteX11" fmla="*/ 53009 w 121336"/>
              <a:gd name="connsiteY11" fmla="*/ 3935896 h 6785113"/>
              <a:gd name="connsiteX12" fmla="*/ 39756 w 121336"/>
              <a:gd name="connsiteY12" fmla="*/ 4810539 h 6785113"/>
              <a:gd name="connsiteX13" fmla="*/ 26504 w 121336"/>
              <a:gd name="connsiteY13" fmla="*/ 4850296 h 6785113"/>
              <a:gd name="connsiteX14" fmla="*/ 13252 w 121336"/>
              <a:gd name="connsiteY14" fmla="*/ 6374296 h 6785113"/>
              <a:gd name="connsiteX15" fmla="*/ 0 w 121336"/>
              <a:gd name="connsiteY15" fmla="*/ 6453809 h 6785113"/>
              <a:gd name="connsiteX16" fmla="*/ 13252 w 121336"/>
              <a:gd name="connsiteY16" fmla="*/ 6586330 h 6785113"/>
              <a:gd name="connsiteX17" fmla="*/ 13252 w 121336"/>
              <a:gd name="connsiteY17" fmla="*/ 6785113 h 6785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1336" h="6785113">
                <a:moveTo>
                  <a:pt x="0" y="0"/>
                </a:moveTo>
                <a:cubicBezTo>
                  <a:pt x="10280" y="123364"/>
                  <a:pt x="10624" y="153883"/>
                  <a:pt x="26504" y="265043"/>
                </a:cubicBezTo>
                <a:cubicBezTo>
                  <a:pt x="30304" y="291643"/>
                  <a:pt x="36789" y="317850"/>
                  <a:pt x="39756" y="344556"/>
                </a:cubicBezTo>
                <a:cubicBezTo>
                  <a:pt x="49956" y="436352"/>
                  <a:pt x="60168" y="617061"/>
                  <a:pt x="66261" y="702365"/>
                </a:cubicBezTo>
                <a:cubicBezTo>
                  <a:pt x="70364" y="759814"/>
                  <a:pt x="75096" y="817217"/>
                  <a:pt x="79513" y="874643"/>
                </a:cubicBezTo>
                <a:cubicBezTo>
                  <a:pt x="83930" y="1011582"/>
                  <a:pt x="86248" y="1148606"/>
                  <a:pt x="92765" y="1285461"/>
                </a:cubicBezTo>
                <a:cubicBezTo>
                  <a:pt x="95086" y="1334197"/>
                  <a:pt x="106017" y="1382443"/>
                  <a:pt x="106017" y="1431235"/>
                </a:cubicBezTo>
                <a:cubicBezTo>
                  <a:pt x="106017" y="2516403"/>
                  <a:pt x="154264" y="2201926"/>
                  <a:pt x="79513" y="2650435"/>
                </a:cubicBezTo>
                <a:cubicBezTo>
                  <a:pt x="75096" y="2721113"/>
                  <a:pt x="73674" y="2792042"/>
                  <a:pt x="66261" y="2862469"/>
                </a:cubicBezTo>
                <a:cubicBezTo>
                  <a:pt x="49734" y="3019477"/>
                  <a:pt x="35270" y="3101421"/>
                  <a:pt x="13252" y="3233530"/>
                </a:cubicBezTo>
                <a:cubicBezTo>
                  <a:pt x="17669" y="3326295"/>
                  <a:pt x="21623" y="3419084"/>
                  <a:pt x="26504" y="3511826"/>
                </a:cubicBezTo>
                <a:cubicBezTo>
                  <a:pt x="35082" y="3674813"/>
                  <a:pt x="42320" y="3775575"/>
                  <a:pt x="53009" y="3935896"/>
                </a:cubicBezTo>
                <a:cubicBezTo>
                  <a:pt x="66168" y="4409640"/>
                  <a:pt x="80000" y="4367863"/>
                  <a:pt x="39756" y="4810539"/>
                </a:cubicBezTo>
                <a:cubicBezTo>
                  <a:pt x="38491" y="4824451"/>
                  <a:pt x="30921" y="4837044"/>
                  <a:pt x="26504" y="4850296"/>
                </a:cubicBezTo>
                <a:cubicBezTo>
                  <a:pt x="22087" y="5358296"/>
                  <a:pt x="21648" y="5866346"/>
                  <a:pt x="13252" y="6374296"/>
                </a:cubicBezTo>
                <a:cubicBezTo>
                  <a:pt x="12808" y="6401162"/>
                  <a:pt x="0" y="6426939"/>
                  <a:pt x="0" y="6453809"/>
                </a:cubicBezTo>
                <a:cubicBezTo>
                  <a:pt x="0" y="6498203"/>
                  <a:pt x="11478" y="6541971"/>
                  <a:pt x="13252" y="6586330"/>
                </a:cubicBezTo>
                <a:cubicBezTo>
                  <a:pt x="15900" y="6652538"/>
                  <a:pt x="13252" y="6718852"/>
                  <a:pt x="13252" y="6785113"/>
                </a:cubicBezTo>
              </a:path>
            </a:pathLst>
          </a:custGeom>
          <a:noFill/>
          <a:ln w="381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E54E5807-3F6E-4C27-B6E7-4D3A359E0DB4}"/>
              </a:ext>
            </a:extLst>
          </p:cNvPr>
          <p:cNvSpPr/>
          <p:nvPr/>
        </p:nvSpPr>
        <p:spPr>
          <a:xfrm>
            <a:off x="6791741" y="152401"/>
            <a:ext cx="121336" cy="6785113"/>
          </a:xfrm>
          <a:custGeom>
            <a:avLst/>
            <a:gdLst>
              <a:gd name="connsiteX0" fmla="*/ 0 w 121336"/>
              <a:gd name="connsiteY0" fmla="*/ 0 h 6785113"/>
              <a:gd name="connsiteX1" fmla="*/ 26504 w 121336"/>
              <a:gd name="connsiteY1" fmla="*/ 265043 h 6785113"/>
              <a:gd name="connsiteX2" fmla="*/ 39756 w 121336"/>
              <a:gd name="connsiteY2" fmla="*/ 344556 h 6785113"/>
              <a:gd name="connsiteX3" fmla="*/ 66261 w 121336"/>
              <a:gd name="connsiteY3" fmla="*/ 702365 h 6785113"/>
              <a:gd name="connsiteX4" fmla="*/ 79513 w 121336"/>
              <a:gd name="connsiteY4" fmla="*/ 874643 h 6785113"/>
              <a:gd name="connsiteX5" fmla="*/ 92765 w 121336"/>
              <a:gd name="connsiteY5" fmla="*/ 1285461 h 6785113"/>
              <a:gd name="connsiteX6" fmla="*/ 106017 w 121336"/>
              <a:gd name="connsiteY6" fmla="*/ 1431235 h 6785113"/>
              <a:gd name="connsiteX7" fmla="*/ 79513 w 121336"/>
              <a:gd name="connsiteY7" fmla="*/ 2650435 h 6785113"/>
              <a:gd name="connsiteX8" fmla="*/ 66261 w 121336"/>
              <a:gd name="connsiteY8" fmla="*/ 2862469 h 6785113"/>
              <a:gd name="connsiteX9" fmla="*/ 13252 w 121336"/>
              <a:gd name="connsiteY9" fmla="*/ 3233530 h 6785113"/>
              <a:gd name="connsiteX10" fmla="*/ 26504 w 121336"/>
              <a:gd name="connsiteY10" fmla="*/ 3511826 h 6785113"/>
              <a:gd name="connsiteX11" fmla="*/ 53009 w 121336"/>
              <a:gd name="connsiteY11" fmla="*/ 3935896 h 6785113"/>
              <a:gd name="connsiteX12" fmla="*/ 39756 w 121336"/>
              <a:gd name="connsiteY12" fmla="*/ 4810539 h 6785113"/>
              <a:gd name="connsiteX13" fmla="*/ 26504 w 121336"/>
              <a:gd name="connsiteY13" fmla="*/ 4850296 h 6785113"/>
              <a:gd name="connsiteX14" fmla="*/ 13252 w 121336"/>
              <a:gd name="connsiteY14" fmla="*/ 6374296 h 6785113"/>
              <a:gd name="connsiteX15" fmla="*/ 0 w 121336"/>
              <a:gd name="connsiteY15" fmla="*/ 6453809 h 6785113"/>
              <a:gd name="connsiteX16" fmla="*/ 13252 w 121336"/>
              <a:gd name="connsiteY16" fmla="*/ 6586330 h 6785113"/>
              <a:gd name="connsiteX17" fmla="*/ 13252 w 121336"/>
              <a:gd name="connsiteY17" fmla="*/ 6785113 h 6785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1336" h="6785113">
                <a:moveTo>
                  <a:pt x="0" y="0"/>
                </a:moveTo>
                <a:cubicBezTo>
                  <a:pt x="10280" y="123364"/>
                  <a:pt x="10624" y="153883"/>
                  <a:pt x="26504" y="265043"/>
                </a:cubicBezTo>
                <a:cubicBezTo>
                  <a:pt x="30304" y="291643"/>
                  <a:pt x="36789" y="317850"/>
                  <a:pt x="39756" y="344556"/>
                </a:cubicBezTo>
                <a:cubicBezTo>
                  <a:pt x="49956" y="436352"/>
                  <a:pt x="60168" y="617061"/>
                  <a:pt x="66261" y="702365"/>
                </a:cubicBezTo>
                <a:cubicBezTo>
                  <a:pt x="70364" y="759814"/>
                  <a:pt x="75096" y="817217"/>
                  <a:pt x="79513" y="874643"/>
                </a:cubicBezTo>
                <a:cubicBezTo>
                  <a:pt x="83930" y="1011582"/>
                  <a:pt x="86248" y="1148606"/>
                  <a:pt x="92765" y="1285461"/>
                </a:cubicBezTo>
                <a:cubicBezTo>
                  <a:pt x="95086" y="1334197"/>
                  <a:pt x="106017" y="1382443"/>
                  <a:pt x="106017" y="1431235"/>
                </a:cubicBezTo>
                <a:cubicBezTo>
                  <a:pt x="106017" y="2516403"/>
                  <a:pt x="154264" y="2201926"/>
                  <a:pt x="79513" y="2650435"/>
                </a:cubicBezTo>
                <a:cubicBezTo>
                  <a:pt x="75096" y="2721113"/>
                  <a:pt x="73674" y="2792042"/>
                  <a:pt x="66261" y="2862469"/>
                </a:cubicBezTo>
                <a:cubicBezTo>
                  <a:pt x="49734" y="3019477"/>
                  <a:pt x="35270" y="3101421"/>
                  <a:pt x="13252" y="3233530"/>
                </a:cubicBezTo>
                <a:cubicBezTo>
                  <a:pt x="17669" y="3326295"/>
                  <a:pt x="21623" y="3419084"/>
                  <a:pt x="26504" y="3511826"/>
                </a:cubicBezTo>
                <a:cubicBezTo>
                  <a:pt x="35082" y="3674813"/>
                  <a:pt x="42320" y="3775575"/>
                  <a:pt x="53009" y="3935896"/>
                </a:cubicBezTo>
                <a:cubicBezTo>
                  <a:pt x="66168" y="4409640"/>
                  <a:pt x="80000" y="4367863"/>
                  <a:pt x="39756" y="4810539"/>
                </a:cubicBezTo>
                <a:cubicBezTo>
                  <a:pt x="38491" y="4824451"/>
                  <a:pt x="30921" y="4837044"/>
                  <a:pt x="26504" y="4850296"/>
                </a:cubicBezTo>
                <a:cubicBezTo>
                  <a:pt x="22087" y="5358296"/>
                  <a:pt x="21648" y="5866346"/>
                  <a:pt x="13252" y="6374296"/>
                </a:cubicBezTo>
                <a:cubicBezTo>
                  <a:pt x="12808" y="6401162"/>
                  <a:pt x="0" y="6426939"/>
                  <a:pt x="0" y="6453809"/>
                </a:cubicBezTo>
                <a:cubicBezTo>
                  <a:pt x="0" y="6498203"/>
                  <a:pt x="11478" y="6541971"/>
                  <a:pt x="13252" y="6586330"/>
                </a:cubicBezTo>
                <a:cubicBezTo>
                  <a:pt x="15900" y="6652538"/>
                  <a:pt x="13252" y="6718852"/>
                  <a:pt x="13252" y="6785113"/>
                </a:cubicBezTo>
              </a:path>
            </a:pathLst>
          </a:custGeom>
          <a:noFill/>
          <a:ln w="381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9EF086E-439E-4255-9A3D-D4A06E9333DE}"/>
              </a:ext>
            </a:extLst>
          </p:cNvPr>
          <p:cNvSpPr/>
          <p:nvPr/>
        </p:nvSpPr>
        <p:spPr>
          <a:xfrm>
            <a:off x="6939581" y="3737055"/>
            <a:ext cx="5163802" cy="468978"/>
          </a:xfrm>
          <a:custGeom>
            <a:avLst/>
            <a:gdLst>
              <a:gd name="connsiteX0" fmla="*/ 0 w 5163802"/>
              <a:gd name="connsiteY0" fmla="*/ 78165 h 468978"/>
              <a:gd name="connsiteX1" fmla="*/ 78165 w 5163802"/>
              <a:gd name="connsiteY1" fmla="*/ 0 h 468978"/>
              <a:gd name="connsiteX2" fmla="*/ 634551 w 5163802"/>
              <a:gd name="connsiteY2" fmla="*/ 0 h 468978"/>
              <a:gd name="connsiteX3" fmla="*/ 1140862 w 5163802"/>
              <a:gd name="connsiteY3" fmla="*/ 0 h 468978"/>
              <a:gd name="connsiteX4" fmla="*/ 1797397 w 5163802"/>
              <a:gd name="connsiteY4" fmla="*/ 0 h 468978"/>
              <a:gd name="connsiteX5" fmla="*/ 2303708 w 5163802"/>
              <a:gd name="connsiteY5" fmla="*/ 0 h 468978"/>
              <a:gd name="connsiteX6" fmla="*/ 2860094 w 5163802"/>
              <a:gd name="connsiteY6" fmla="*/ 0 h 468978"/>
              <a:gd name="connsiteX7" fmla="*/ 3316330 w 5163802"/>
              <a:gd name="connsiteY7" fmla="*/ 0 h 468978"/>
              <a:gd name="connsiteX8" fmla="*/ 3922791 w 5163802"/>
              <a:gd name="connsiteY8" fmla="*/ 0 h 468978"/>
              <a:gd name="connsiteX9" fmla="*/ 4479177 w 5163802"/>
              <a:gd name="connsiteY9" fmla="*/ 0 h 468978"/>
              <a:gd name="connsiteX10" fmla="*/ 5085637 w 5163802"/>
              <a:gd name="connsiteY10" fmla="*/ 0 h 468978"/>
              <a:gd name="connsiteX11" fmla="*/ 5163802 w 5163802"/>
              <a:gd name="connsiteY11" fmla="*/ 78165 h 468978"/>
              <a:gd name="connsiteX12" fmla="*/ 5163802 w 5163802"/>
              <a:gd name="connsiteY12" fmla="*/ 390813 h 468978"/>
              <a:gd name="connsiteX13" fmla="*/ 5085637 w 5163802"/>
              <a:gd name="connsiteY13" fmla="*/ 468978 h 468978"/>
              <a:gd name="connsiteX14" fmla="*/ 4579326 w 5163802"/>
              <a:gd name="connsiteY14" fmla="*/ 468978 h 468978"/>
              <a:gd name="connsiteX15" fmla="*/ 4073015 w 5163802"/>
              <a:gd name="connsiteY15" fmla="*/ 468978 h 468978"/>
              <a:gd name="connsiteX16" fmla="*/ 3416480 w 5163802"/>
              <a:gd name="connsiteY16" fmla="*/ 468978 h 468978"/>
              <a:gd name="connsiteX17" fmla="*/ 2910169 w 5163802"/>
              <a:gd name="connsiteY17" fmla="*/ 468978 h 468978"/>
              <a:gd name="connsiteX18" fmla="*/ 2353783 w 5163802"/>
              <a:gd name="connsiteY18" fmla="*/ 468978 h 468978"/>
              <a:gd name="connsiteX19" fmla="*/ 1797397 w 5163802"/>
              <a:gd name="connsiteY19" fmla="*/ 468978 h 468978"/>
              <a:gd name="connsiteX20" fmla="*/ 1140862 w 5163802"/>
              <a:gd name="connsiteY20" fmla="*/ 468978 h 468978"/>
              <a:gd name="connsiteX21" fmla="*/ 584476 w 5163802"/>
              <a:gd name="connsiteY21" fmla="*/ 468978 h 468978"/>
              <a:gd name="connsiteX22" fmla="*/ 78165 w 5163802"/>
              <a:gd name="connsiteY22" fmla="*/ 468978 h 468978"/>
              <a:gd name="connsiteX23" fmla="*/ 0 w 5163802"/>
              <a:gd name="connsiteY23" fmla="*/ 390813 h 468978"/>
              <a:gd name="connsiteX24" fmla="*/ 0 w 5163802"/>
              <a:gd name="connsiteY24" fmla="*/ 78165 h 46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163802" h="468978" fill="none" extrusionOk="0">
                <a:moveTo>
                  <a:pt x="0" y="78165"/>
                </a:moveTo>
                <a:cubicBezTo>
                  <a:pt x="-9436" y="42164"/>
                  <a:pt x="31200" y="-10286"/>
                  <a:pt x="78165" y="0"/>
                </a:cubicBezTo>
                <a:cubicBezTo>
                  <a:pt x="222451" y="-19355"/>
                  <a:pt x="379476" y="27416"/>
                  <a:pt x="634551" y="0"/>
                </a:cubicBezTo>
                <a:cubicBezTo>
                  <a:pt x="889626" y="-27416"/>
                  <a:pt x="1026296" y="55370"/>
                  <a:pt x="1140862" y="0"/>
                </a:cubicBezTo>
                <a:cubicBezTo>
                  <a:pt x="1255428" y="-55370"/>
                  <a:pt x="1550336" y="17847"/>
                  <a:pt x="1797397" y="0"/>
                </a:cubicBezTo>
                <a:cubicBezTo>
                  <a:pt x="2044459" y="-17847"/>
                  <a:pt x="2147025" y="43647"/>
                  <a:pt x="2303708" y="0"/>
                </a:cubicBezTo>
                <a:cubicBezTo>
                  <a:pt x="2460391" y="-43647"/>
                  <a:pt x="2608696" y="40916"/>
                  <a:pt x="2860094" y="0"/>
                </a:cubicBezTo>
                <a:cubicBezTo>
                  <a:pt x="3111492" y="-40916"/>
                  <a:pt x="3131963" y="29049"/>
                  <a:pt x="3316330" y="0"/>
                </a:cubicBezTo>
                <a:cubicBezTo>
                  <a:pt x="3500697" y="-29049"/>
                  <a:pt x="3777132" y="10309"/>
                  <a:pt x="3922791" y="0"/>
                </a:cubicBezTo>
                <a:cubicBezTo>
                  <a:pt x="4068450" y="-10309"/>
                  <a:pt x="4347201" y="7202"/>
                  <a:pt x="4479177" y="0"/>
                </a:cubicBezTo>
                <a:cubicBezTo>
                  <a:pt x="4611153" y="-7202"/>
                  <a:pt x="4902752" y="69836"/>
                  <a:pt x="5085637" y="0"/>
                </a:cubicBezTo>
                <a:cubicBezTo>
                  <a:pt x="5134629" y="-7512"/>
                  <a:pt x="5156497" y="30102"/>
                  <a:pt x="5163802" y="78165"/>
                </a:cubicBezTo>
                <a:cubicBezTo>
                  <a:pt x="5169147" y="227360"/>
                  <a:pt x="5126882" y="317612"/>
                  <a:pt x="5163802" y="390813"/>
                </a:cubicBezTo>
                <a:cubicBezTo>
                  <a:pt x="5174230" y="427722"/>
                  <a:pt x="5130074" y="480683"/>
                  <a:pt x="5085637" y="468978"/>
                </a:cubicBezTo>
                <a:cubicBezTo>
                  <a:pt x="4848895" y="502303"/>
                  <a:pt x="4767086" y="451690"/>
                  <a:pt x="4579326" y="468978"/>
                </a:cubicBezTo>
                <a:cubicBezTo>
                  <a:pt x="4391566" y="486266"/>
                  <a:pt x="4287001" y="465749"/>
                  <a:pt x="4073015" y="468978"/>
                </a:cubicBezTo>
                <a:cubicBezTo>
                  <a:pt x="3859029" y="472207"/>
                  <a:pt x="3720237" y="394043"/>
                  <a:pt x="3416480" y="468978"/>
                </a:cubicBezTo>
                <a:cubicBezTo>
                  <a:pt x="3112724" y="543913"/>
                  <a:pt x="3076952" y="445496"/>
                  <a:pt x="2910169" y="468978"/>
                </a:cubicBezTo>
                <a:cubicBezTo>
                  <a:pt x="2743386" y="492460"/>
                  <a:pt x="2613655" y="464778"/>
                  <a:pt x="2353783" y="468978"/>
                </a:cubicBezTo>
                <a:cubicBezTo>
                  <a:pt x="2093911" y="473178"/>
                  <a:pt x="2071597" y="447976"/>
                  <a:pt x="1797397" y="468978"/>
                </a:cubicBezTo>
                <a:cubicBezTo>
                  <a:pt x="1523197" y="489980"/>
                  <a:pt x="1334966" y="435919"/>
                  <a:pt x="1140862" y="468978"/>
                </a:cubicBezTo>
                <a:cubicBezTo>
                  <a:pt x="946759" y="502037"/>
                  <a:pt x="824990" y="449569"/>
                  <a:pt x="584476" y="468978"/>
                </a:cubicBezTo>
                <a:cubicBezTo>
                  <a:pt x="343962" y="488387"/>
                  <a:pt x="205913" y="421992"/>
                  <a:pt x="78165" y="468978"/>
                </a:cubicBezTo>
                <a:cubicBezTo>
                  <a:pt x="37624" y="471778"/>
                  <a:pt x="-4" y="435917"/>
                  <a:pt x="0" y="390813"/>
                </a:cubicBezTo>
                <a:cubicBezTo>
                  <a:pt x="-20475" y="287089"/>
                  <a:pt x="26384" y="164431"/>
                  <a:pt x="0" y="78165"/>
                </a:cubicBezTo>
                <a:close/>
              </a:path>
              <a:path w="5163802" h="468978" stroke="0" extrusionOk="0">
                <a:moveTo>
                  <a:pt x="0" y="78165"/>
                </a:moveTo>
                <a:cubicBezTo>
                  <a:pt x="8994" y="31163"/>
                  <a:pt x="34888" y="3642"/>
                  <a:pt x="78165" y="0"/>
                </a:cubicBezTo>
                <a:cubicBezTo>
                  <a:pt x="269856" y="-45438"/>
                  <a:pt x="519663" y="30660"/>
                  <a:pt x="634551" y="0"/>
                </a:cubicBezTo>
                <a:cubicBezTo>
                  <a:pt x="749439" y="-30660"/>
                  <a:pt x="869029" y="28817"/>
                  <a:pt x="1040712" y="0"/>
                </a:cubicBezTo>
                <a:cubicBezTo>
                  <a:pt x="1212395" y="-28817"/>
                  <a:pt x="1506887" y="27034"/>
                  <a:pt x="1697248" y="0"/>
                </a:cubicBezTo>
                <a:cubicBezTo>
                  <a:pt x="1887609" y="-27034"/>
                  <a:pt x="1998286" y="34992"/>
                  <a:pt x="2253633" y="0"/>
                </a:cubicBezTo>
                <a:cubicBezTo>
                  <a:pt x="2508981" y="-34992"/>
                  <a:pt x="2489904" y="40467"/>
                  <a:pt x="2659795" y="0"/>
                </a:cubicBezTo>
                <a:cubicBezTo>
                  <a:pt x="2829686" y="-40467"/>
                  <a:pt x="3052227" y="998"/>
                  <a:pt x="3266256" y="0"/>
                </a:cubicBezTo>
                <a:cubicBezTo>
                  <a:pt x="3480285" y="-998"/>
                  <a:pt x="3638572" y="3753"/>
                  <a:pt x="3822641" y="0"/>
                </a:cubicBezTo>
                <a:cubicBezTo>
                  <a:pt x="4006711" y="-3753"/>
                  <a:pt x="4063730" y="21895"/>
                  <a:pt x="4228803" y="0"/>
                </a:cubicBezTo>
                <a:cubicBezTo>
                  <a:pt x="4393876" y="-21895"/>
                  <a:pt x="4834041" y="4545"/>
                  <a:pt x="5085637" y="0"/>
                </a:cubicBezTo>
                <a:cubicBezTo>
                  <a:pt x="5121085" y="-6323"/>
                  <a:pt x="5156880" y="41065"/>
                  <a:pt x="5163802" y="78165"/>
                </a:cubicBezTo>
                <a:cubicBezTo>
                  <a:pt x="5166056" y="183706"/>
                  <a:pt x="5150775" y="262546"/>
                  <a:pt x="5163802" y="390813"/>
                </a:cubicBezTo>
                <a:cubicBezTo>
                  <a:pt x="5162502" y="438049"/>
                  <a:pt x="5124028" y="459857"/>
                  <a:pt x="5085637" y="468978"/>
                </a:cubicBezTo>
                <a:cubicBezTo>
                  <a:pt x="4986862" y="496917"/>
                  <a:pt x="4837382" y="437097"/>
                  <a:pt x="4629401" y="468978"/>
                </a:cubicBezTo>
                <a:cubicBezTo>
                  <a:pt x="4421420" y="500859"/>
                  <a:pt x="4338349" y="458152"/>
                  <a:pt x="4173164" y="468978"/>
                </a:cubicBezTo>
                <a:cubicBezTo>
                  <a:pt x="4007979" y="479804"/>
                  <a:pt x="3817531" y="413530"/>
                  <a:pt x="3566704" y="468978"/>
                </a:cubicBezTo>
                <a:cubicBezTo>
                  <a:pt x="3315877" y="524426"/>
                  <a:pt x="3084843" y="404410"/>
                  <a:pt x="2960243" y="468978"/>
                </a:cubicBezTo>
                <a:cubicBezTo>
                  <a:pt x="2835643" y="533546"/>
                  <a:pt x="2739970" y="464318"/>
                  <a:pt x="2554082" y="468978"/>
                </a:cubicBezTo>
                <a:cubicBezTo>
                  <a:pt x="2368194" y="473638"/>
                  <a:pt x="2163655" y="449033"/>
                  <a:pt x="2047771" y="468978"/>
                </a:cubicBezTo>
                <a:cubicBezTo>
                  <a:pt x="1931887" y="488923"/>
                  <a:pt x="1753925" y="444274"/>
                  <a:pt x="1491385" y="468978"/>
                </a:cubicBezTo>
                <a:cubicBezTo>
                  <a:pt x="1228845" y="493682"/>
                  <a:pt x="1117683" y="411704"/>
                  <a:pt x="934999" y="468978"/>
                </a:cubicBezTo>
                <a:cubicBezTo>
                  <a:pt x="752315" y="526252"/>
                  <a:pt x="475655" y="423328"/>
                  <a:pt x="78165" y="468978"/>
                </a:cubicBezTo>
                <a:cubicBezTo>
                  <a:pt x="38668" y="468833"/>
                  <a:pt x="-9196" y="425926"/>
                  <a:pt x="0" y="390813"/>
                </a:cubicBezTo>
                <a:cubicBezTo>
                  <a:pt x="-6613" y="320916"/>
                  <a:pt x="17359" y="173656"/>
                  <a:pt x="0" y="78165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79020780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Mechanism 2 is a truthful FPTAS for O(1) tasks.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C746322-9942-3753-1770-DCA995A16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58" y="182310"/>
            <a:ext cx="6767147" cy="309703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336C62A-D936-E5DD-66BD-ADAA20914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458" y="3578655"/>
            <a:ext cx="7126842" cy="126807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F5AC7AE-FF03-8C4B-01D9-FBD5CA2AD1D3}"/>
              </a:ext>
            </a:extLst>
          </p:cNvPr>
          <p:cNvSpPr txBox="1"/>
          <p:nvPr/>
        </p:nvSpPr>
        <p:spPr>
          <a:xfrm>
            <a:off x="3555041" y="5687202"/>
            <a:ext cx="24721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                  </a:t>
            </a:r>
          </a:p>
          <a:p>
            <a:r>
              <a:rPr lang="el-GR" sz="1400" dirty="0"/>
              <a:t>Δ =</a:t>
            </a:r>
            <a:r>
              <a:rPr lang="en-US" sz="1400" dirty="0"/>
              <a:t> max{number of workers willing to work on task i,    i }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4791E91-DD77-B3D3-D945-D0522ECE96AB}"/>
                  </a:ext>
                </a:extLst>
              </p:cNvPr>
              <p:cNvSpPr txBox="1"/>
              <p:nvPr/>
            </p:nvSpPr>
            <p:spPr>
              <a:xfrm>
                <a:off x="5538692" y="6168131"/>
                <a:ext cx="134652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4791E91-DD77-B3D3-D945-D0522ECE96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8692" y="6168131"/>
                <a:ext cx="134652" cy="184666"/>
              </a:xfrm>
              <a:prstGeom prst="rect">
                <a:avLst/>
              </a:prstGeom>
              <a:blipFill>
                <a:blip r:embed="rId6"/>
                <a:stretch>
                  <a:fillRect l="-22727" r="-2272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6DE22E8E-471E-B18A-4AAF-EA343FEAAB65}"/>
              </a:ext>
            </a:extLst>
          </p:cNvPr>
          <p:cNvSpPr txBox="1"/>
          <p:nvPr/>
        </p:nvSpPr>
        <p:spPr>
          <a:xfrm>
            <a:off x="7265664" y="1618110"/>
            <a:ext cx="492633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Mechanism 2</a:t>
            </a:r>
          </a:p>
          <a:p>
            <a:r>
              <a:rPr lang="en-US" sz="2400" dirty="0">
                <a:latin typeface="Agency FB" panose="020B0503020202020204" pitchFamily="34" charset="0"/>
              </a:rPr>
              <a:t>convert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gency FB" panose="020B0503020202020204" pitchFamily="34" charset="0"/>
              </a:rPr>
              <a:t>Algorithm 2</a:t>
            </a:r>
          </a:p>
          <a:p>
            <a:r>
              <a:rPr lang="en-US" sz="2400" dirty="0">
                <a:latin typeface="Agency FB" panose="020B0503020202020204" pitchFamily="34" charset="0"/>
              </a:rPr>
              <a:t>    </a:t>
            </a:r>
            <a:r>
              <a:rPr lang="el-GR" sz="2400" dirty="0">
                <a:latin typeface="Agency FB" panose="020B0503020202020204" pitchFamily="34" charset="0"/>
              </a:rPr>
              <a:t>        </a:t>
            </a:r>
            <a:r>
              <a:rPr lang="en-US" sz="2400" dirty="0">
                <a:latin typeface="Agency FB" panose="020B0503020202020204" pitchFamily="34" charset="0"/>
              </a:rPr>
              <a:t>to a </a:t>
            </a:r>
            <a:r>
              <a:rPr lang="en-US" sz="2400" dirty="0">
                <a:solidFill>
                  <a:srgbClr val="FFFF00"/>
                </a:solidFill>
                <a:latin typeface="Agency FB" panose="020B0503020202020204" pitchFamily="34" charset="0"/>
              </a:rPr>
              <a:t>polynomial-time</a:t>
            </a:r>
            <a:r>
              <a:rPr lang="en-US" sz="2400" dirty="0">
                <a:latin typeface="Agency FB" panose="020B0503020202020204" pitchFamily="34" charset="0"/>
              </a:rPr>
              <a:t>, </a:t>
            </a:r>
            <a:r>
              <a:rPr lang="en-US" sz="2400" dirty="0">
                <a:solidFill>
                  <a:srgbClr val="FF0000"/>
                </a:solidFill>
                <a:latin typeface="Agency FB" panose="020B0503020202020204" pitchFamily="34" charset="0"/>
              </a:rPr>
              <a:t>monotone</a:t>
            </a:r>
            <a:r>
              <a:rPr lang="en-US" sz="2400" dirty="0">
                <a:latin typeface="Agency FB" panose="020B0503020202020204" pitchFamily="34" charset="0"/>
              </a:rPr>
              <a:t> algorithm </a:t>
            </a:r>
            <a:r>
              <a:rPr lang="el-GR" sz="2400" dirty="0">
                <a:latin typeface="Agency FB" panose="020B0503020202020204" pitchFamily="34" charset="0"/>
              </a:rPr>
              <a:t>         </a:t>
            </a:r>
          </a:p>
          <a:p>
            <a:r>
              <a:rPr lang="el-GR" sz="2400" dirty="0">
                <a:latin typeface="Agency FB" panose="020B0503020202020204" pitchFamily="34" charset="0"/>
              </a:rPr>
              <a:t>            </a:t>
            </a:r>
            <a:r>
              <a:rPr lang="en-US" sz="2400" dirty="0">
                <a:latin typeface="Agency FB" panose="020B0503020202020204" pitchFamily="34" charset="0"/>
              </a:rPr>
              <a:t>in the expense of a factor </a:t>
            </a:r>
            <a:r>
              <a:rPr lang="en-US" sz="1600" dirty="0">
                <a:solidFill>
                  <a:srgbClr val="00B0F0"/>
                </a:solidFill>
                <a:latin typeface="+mj-lt"/>
              </a:rPr>
              <a:t>(1+</a:t>
            </a:r>
            <a:r>
              <a:rPr lang="el-GR" sz="1600" dirty="0">
                <a:solidFill>
                  <a:srgbClr val="00B0F0"/>
                </a:solidFill>
                <a:latin typeface="+mj-lt"/>
              </a:rPr>
              <a:t>ε)</a:t>
            </a:r>
            <a:endParaRPr lang="en-US" sz="1600" dirty="0">
              <a:solidFill>
                <a:srgbClr val="00B0F0"/>
              </a:solidFill>
              <a:latin typeface="+mj-lt"/>
            </a:endParaRPr>
          </a:p>
          <a:p>
            <a:r>
              <a:rPr lang="en-US" sz="2400" dirty="0">
                <a:latin typeface="Agency FB" panose="020B0503020202020204" pitchFamily="34" charset="0"/>
              </a:rPr>
              <a:t>make </a:t>
            </a:r>
            <a:r>
              <a:rPr lang="en-US" sz="2400" dirty="0">
                <a:solidFill>
                  <a:srgbClr val="CC66FF"/>
                </a:solidFill>
                <a:latin typeface="Agency FB" panose="020B0503020202020204" pitchFamily="34" charset="0"/>
              </a:rPr>
              <a:t>payments</a:t>
            </a:r>
            <a:r>
              <a:rPr lang="en-US" sz="2400" dirty="0">
                <a:latin typeface="Agency FB" panose="020B0503020202020204" pitchFamily="34" charset="0"/>
              </a:rPr>
              <a:t> similarly to Mechanism 1</a:t>
            </a:r>
            <a:endParaRPr lang="en-US" sz="2400" dirty="0">
              <a:latin typeface="+mj-lt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3540100-4601-5409-216D-37A9B69A7BD2}"/>
              </a:ext>
            </a:extLst>
          </p:cNvPr>
          <p:cNvCxnSpPr/>
          <p:nvPr/>
        </p:nvCxnSpPr>
        <p:spPr>
          <a:xfrm>
            <a:off x="7271479" y="1928722"/>
            <a:ext cx="2798064" cy="0"/>
          </a:xfrm>
          <a:prstGeom prst="line">
            <a:avLst/>
          </a:prstGeom>
          <a:ln w="12700"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F5732B1-1DBB-91D5-CABE-C9C69EABE80A}"/>
              </a:ext>
            </a:extLst>
          </p:cNvPr>
          <p:cNvCxnSpPr/>
          <p:nvPr/>
        </p:nvCxnSpPr>
        <p:spPr>
          <a:xfrm>
            <a:off x="7271479" y="1973514"/>
            <a:ext cx="2798064" cy="0"/>
          </a:xfrm>
          <a:prstGeom prst="line">
            <a:avLst/>
          </a:prstGeom>
          <a:ln w="12700"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3093C96-923E-13E6-A54E-4167B0C8FE35}"/>
              </a:ext>
            </a:extLst>
          </p:cNvPr>
          <p:cNvCxnSpPr/>
          <p:nvPr/>
        </p:nvCxnSpPr>
        <p:spPr>
          <a:xfrm>
            <a:off x="7258225" y="528499"/>
            <a:ext cx="2798064" cy="0"/>
          </a:xfrm>
          <a:prstGeom prst="line">
            <a:avLst/>
          </a:prstGeom>
          <a:ln w="12700"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6662D1F-5C6F-1BED-773E-8FE9692F07C8}"/>
              </a:ext>
            </a:extLst>
          </p:cNvPr>
          <p:cNvCxnSpPr/>
          <p:nvPr/>
        </p:nvCxnSpPr>
        <p:spPr>
          <a:xfrm>
            <a:off x="7271479" y="568252"/>
            <a:ext cx="2798064" cy="0"/>
          </a:xfrm>
          <a:prstGeom prst="line">
            <a:avLst/>
          </a:prstGeom>
          <a:ln w="12700"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1C94306E-D063-51C9-18CA-F466484D3F17}"/>
              </a:ext>
            </a:extLst>
          </p:cNvPr>
          <p:cNvSpPr txBox="1"/>
          <p:nvPr/>
        </p:nvSpPr>
        <p:spPr>
          <a:xfrm>
            <a:off x="7213214" y="128277"/>
            <a:ext cx="5651637" cy="995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/>
              <a:t>(sketch of)</a:t>
            </a:r>
            <a:r>
              <a:rPr lang="en-US" dirty="0"/>
              <a:t> Algorithm 2</a:t>
            </a:r>
            <a:endParaRPr lang="en-US" sz="2400" dirty="0">
              <a:latin typeface="Agency FB" panose="020B05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Agency FB" panose="020B0503020202020204" pitchFamily="34" charset="0"/>
              </a:rPr>
              <a:t>[a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gency FB" panose="020B0503020202020204" pitchFamily="34" charset="0"/>
              </a:rPr>
              <a:t>pseudopolynomial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gency FB" panose="020B0503020202020204" pitchFamily="34" charset="0"/>
              </a:rPr>
              <a:t> DP</a:t>
            </a:r>
            <a:r>
              <a:rPr lang="en-US" sz="2400" dirty="0">
                <a:latin typeface="Agency FB" panose="020B0503020202020204" pitchFamily="34" charset="0"/>
              </a:rPr>
              <a:t> algorithm for </a:t>
            </a:r>
            <a:r>
              <a:rPr lang="en-US" dirty="0">
                <a:latin typeface="+mj-lt"/>
              </a:rPr>
              <a:t>O(1)</a:t>
            </a:r>
            <a:r>
              <a:rPr lang="en-US" sz="2400" dirty="0">
                <a:latin typeface="Agency FB" panose="020B0503020202020204" pitchFamily="34" charset="0"/>
              </a:rPr>
              <a:t> tasks]</a:t>
            </a:r>
            <a:endParaRPr lang="en-US" sz="2400" dirty="0">
              <a:solidFill>
                <a:srgbClr val="0070C0"/>
              </a:solidFill>
              <a:latin typeface="Agency FB" panose="020B0503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C7E355-53F7-A3CA-8ACB-794B59956714}"/>
              </a:ext>
            </a:extLst>
          </p:cNvPr>
          <p:cNvSpPr txBox="1"/>
          <p:nvPr/>
        </p:nvSpPr>
        <p:spPr>
          <a:xfrm>
            <a:off x="1462400" y="578750"/>
            <a:ext cx="12410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92D050"/>
                </a:solidFill>
              </a:rPr>
              <a:t>set of workers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E2B47B6C-B5AE-202B-F8CA-5B6FF10D58DD}"/>
              </a:ext>
            </a:extLst>
          </p:cNvPr>
          <p:cNvSpPr/>
          <p:nvPr/>
        </p:nvSpPr>
        <p:spPr>
          <a:xfrm>
            <a:off x="636831" y="551176"/>
            <a:ext cx="1241045" cy="302371"/>
          </a:xfrm>
          <a:custGeom>
            <a:avLst/>
            <a:gdLst>
              <a:gd name="connsiteX0" fmla="*/ 0 w 1371600"/>
              <a:gd name="connsiteY0" fmla="*/ 188242 h 762247"/>
              <a:gd name="connsiteX1" fmla="*/ 228600 w 1371600"/>
              <a:gd name="connsiteY1" fmla="*/ 31080 h 762247"/>
              <a:gd name="connsiteX2" fmla="*/ 900112 w 1371600"/>
              <a:gd name="connsiteY2" fmla="*/ 731167 h 762247"/>
              <a:gd name="connsiteX3" fmla="*/ 1371600 w 1371600"/>
              <a:gd name="connsiteY3" fmla="*/ 574005 h 762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1600" h="762247">
                <a:moveTo>
                  <a:pt x="0" y="188242"/>
                </a:moveTo>
                <a:cubicBezTo>
                  <a:pt x="39290" y="64417"/>
                  <a:pt x="78581" y="-59407"/>
                  <a:pt x="228600" y="31080"/>
                </a:cubicBezTo>
                <a:cubicBezTo>
                  <a:pt x="378619" y="121567"/>
                  <a:pt x="709612" y="640679"/>
                  <a:pt x="900112" y="731167"/>
                </a:cubicBezTo>
                <a:cubicBezTo>
                  <a:pt x="1090612" y="821655"/>
                  <a:pt x="1231106" y="697830"/>
                  <a:pt x="1371600" y="574005"/>
                </a:cubicBezTo>
              </a:path>
            </a:pathLst>
          </a:cu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A84891-0598-E7AC-248B-E761B703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38</a:t>
            </a:fld>
            <a:endParaRPr lang="en-US" dirty="0"/>
          </a:p>
        </p:txBody>
      </p:sp>
      <p:pic>
        <p:nvPicPr>
          <p:cNvPr id="3074" name="Picture 2" descr="Lisa Simpson PNG Image | Transparent PNG Free Download on SeekPNG">
            <a:extLst>
              <a:ext uri="{FF2B5EF4-FFF2-40B4-BE49-F238E27FC236}">
                <a16:creationId xmlns:a16="http://schemas.microsoft.com/office/drawing/2014/main" id="{A07DC26D-23A9-17BF-E7E5-7B1659325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59" b="92480" l="10000" r="90000">
                        <a14:foregroundMark x1="45366" y1="24390" x2="55976" y2="23374"/>
                        <a14:foregroundMark x1="55976" y1="23374" x2="52927" y2="32317"/>
                        <a14:foregroundMark x1="52927" y1="32317" x2="45976" y2="28252"/>
                        <a14:foregroundMark x1="45976" y1="28252" x2="44390" y2="26220"/>
                        <a14:foregroundMark x1="55244" y1="86585" x2="56341" y2="85772"/>
                        <a14:foregroundMark x1="56341" y1="86382" x2="55610" y2="924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70" t="-4957" r="32944" b="1"/>
          <a:stretch/>
        </p:blipFill>
        <p:spPr bwMode="auto">
          <a:xfrm>
            <a:off x="10951163" y="4478319"/>
            <a:ext cx="1064098" cy="254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4E4B2A00-ACD0-4305-1B4B-76BFECF24E5D}"/>
              </a:ext>
            </a:extLst>
          </p:cNvPr>
          <p:cNvSpPr/>
          <p:nvPr/>
        </p:nvSpPr>
        <p:spPr>
          <a:xfrm>
            <a:off x="9083238" y="5371616"/>
            <a:ext cx="1700422" cy="652972"/>
          </a:xfrm>
          <a:prstGeom prst="wedgeEllipseCallout">
            <a:avLst>
              <a:gd name="adj1" fmla="val 53473"/>
              <a:gd name="adj2" fmla="val -35064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Thanks!</a:t>
            </a: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F4D1B6AC-A661-01E5-06D4-717890E99E63}"/>
              </a:ext>
            </a:extLst>
          </p:cNvPr>
          <p:cNvSpPr/>
          <p:nvPr/>
        </p:nvSpPr>
        <p:spPr>
          <a:xfrm>
            <a:off x="729205" y="1423686"/>
            <a:ext cx="121336" cy="104173"/>
          </a:xfrm>
          <a:prstGeom prst="flowChartConnector">
            <a:avLst/>
          </a:prstGeom>
          <a:solidFill>
            <a:schemeClr val="bg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AD0F755E-217B-77F8-BFB2-A1B88676CC18}"/>
              </a:ext>
            </a:extLst>
          </p:cNvPr>
          <p:cNvSpPr/>
          <p:nvPr/>
        </p:nvSpPr>
        <p:spPr>
          <a:xfrm>
            <a:off x="717630" y="1777128"/>
            <a:ext cx="121336" cy="104173"/>
          </a:xfrm>
          <a:prstGeom prst="flowChartConnector">
            <a:avLst/>
          </a:prstGeom>
          <a:solidFill>
            <a:schemeClr val="bg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C15A1F1D-96F3-365C-9CDB-8F4F4BEB0953}"/>
              </a:ext>
            </a:extLst>
          </p:cNvPr>
          <p:cNvSpPr/>
          <p:nvPr/>
        </p:nvSpPr>
        <p:spPr>
          <a:xfrm>
            <a:off x="717630" y="2140070"/>
            <a:ext cx="121336" cy="104173"/>
          </a:xfrm>
          <a:prstGeom prst="flowChartConnector">
            <a:avLst/>
          </a:prstGeom>
          <a:solidFill>
            <a:schemeClr val="bg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76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5BF055A-7711-D025-9B99-E77A11B10D57}"/>
              </a:ext>
            </a:extLst>
          </p:cNvPr>
          <p:cNvSpPr/>
          <p:nvPr/>
        </p:nvSpPr>
        <p:spPr>
          <a:xfrm>
            <a:off x="1242567" y="3429000"/>
            <a:ext cx="1729233" cy="873134"/>
          </a:xfrm>
          <a:prstGeom prst="wedgeEllipseCallout">
            <a:avLst>
              <a:gd name="adj1" fmla="val -45212"/>
              <a:gd name="adj2" fmla="val 60895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May I?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6F8FE4-884D-829C-03FD-64CFEF56F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39</a:t>
            </a:fld>
            <a:endParaRPr lang="en-US" dirty="0"/>
          </a:p>
        </p:txBody>
      </p:sp>
      <p:pic>
        <p:nvPicPr>
          <p:cNvPr id="7" name="Picture 4" descr="Questions and AnswersThe Simpsons Tapped Out AddictsAll Things The Simpsons  Tapped Out for the Tapped Out Addict in All of Us">
            <a:extLst>
              <a:ext uri="{FF2B5EF4-FFF2-40B4-BE49-F238E27FC236}">
                <a16:creationId xmlns:a16="http://schemas.microsoft.com/office/drawing/2014/main" id="{E3FA44D2-BC78-41D9-FC71-15581918A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5634"/>
            <a:ext cx="1887894" cy="268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30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8439669F-4902-9088-A628-1D49DF9D5895}"/>
              </a:ext>
            </a:extLst>
          </p:cNvPr>
          <p:cNvSpPr txBox="1">
            <a:spLocks/>
          </p:cNvSpPr>
          <p:nvPr/>
        </p:nvSpPr>
        <p:spPr>
          <a:xfrm>
            <a:off x="1370693" y="3795917"/>
            <a:ext cx="9440034" cy="36889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E. Markakis, </a:t>
            </a:r>
            <a:r>
              <a:rPr lang="en-US" sz="1600" u="sng" dirty="0"/>
              <a:t>G. Papasotiropoulos</a:t>
            </a:r>
            <a:r>
              <a:rPr lang="en-US" sz="1600" dirty="0"/>
              <a:t>, A. </a:t>
            </a:r>
            <a:r>
              <a:rPr lang="en-US" sz="1600" dirty="0" err="1"/>
              <a:t>Tsikiridis</a:t>
            </a:r>
            <a:endParaRPr lang="en-US" sz="1600" dirty="0"/>
          </a:p>
          <a:p>
            <a:r>
              <a:rPr lang="en-US" sz="1200" i="1" dirty="0">
                <a:latin typeface="+mj-lt"/>
              </a:rPr>
              <a:t>Athens University of Economics and Business</a:t>
            </a:r>
          </a:p>
          <a:p>
            <a:endParaRPr lang="en-US" sz="1500" dirty="0"/>
          </a:p>
          <a:p>
            <a:endParaRPr lang="en-US" sz="1500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5E91372A-212C-CD85-ED58-BC5A168A4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510" y="4521404"/>
            <a:ext cx="926980" cy="25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6" descr="Donuts | The Simpsons: Tapped Out Wiki | Fandom">
            <a:extLst>
              <a:ext uri="{FF2B5EF4-FFF2-40B4-BE49-F238E27FC236}">
                <a16:creationId xmlns:a16="http://schemas.microsoft.com/office/drawing/2014/main" id="{07179F1E-A13F-E6BD-FA8B-8868C5E42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781" y="154959"/>
            <a:ext cx="2339106" cy="196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F2D0BC6E-4248-5797-A648-1BF66FD24A82}"/>
              </a:ext>
            </a:extLst>
          </p:cNvPr>
          <p:cNvSpPr txBox="1">
            <a:spLocks/>
          </p:cNvSpPr>
          <p:nvPr/>
        </p:nvSpPr>
        <p:spPr>
          <a:xfrm>
            <a:off x="3393183" y="2789348"/>
            <a:ext cx="5433154" cy="901794"/>
          </a:xfrm>
          <a:prstGeom prst="rect">
            <a:avLst/>
          </a:prstGeom>
          <a:solidFill>
            <a:srgbClr val="FF0000">
              <a:alpha val="17000"/>
            </a:srgbClr>
          </a:solidFill>
          <a:ln>
            <a:solidFill>
              <a:srgbClr val="FFFF00">
                <a:alpha val="44000"/>
              </a:srgbClr>
            </a:solidFill>
          </a:ln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2700">
                <a:solidFill>
                  <a:srgbClr val="FFFF00">
                    <a:alpha val="15000"/>
                  </a:srgb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Agency FB" panose="020B0503020202020204" pitchFamily="34" charset="0"/>
              </a:rPr>
              <a:t>On Improved Interval Cover Mechanisms </a:t>
            </a:r>
            <a:br>
              <a:rPr lang="en-GB" sz="2700">
                <a:solidFill>
                  <a:srgbClr val="FFFF00">
                    <a:alpha val="15000"/>
                  </a:srgb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Agency FB" panose="020B0503020202020204" pitchFamily="34" charset="0"/>
              </a:rPr>
            </a:br>
            <a:r>
              <a:rPr lang="en-GB" sz="2700">
                <a:solidFill>
                  <a:srgbClr val="FFFF00">
                    <a:alpha val="15000"/>
                  </a:srgb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Agency FB" panose="020B0503020202020204" pitchFamily="34" charset="0"/>
              </a:rPr>
              <a:t>for Crowdsourcing Markets</a:t>
            </a:r>
            <a:endParaRPr lang="en-US" sz="2700" dirty="0">
              <a:solidFill>
                <a:srgbClr val="FFFF00">
                  <a:alpha val="15000"/>
                </a:srgbClr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4501A60-F97D-0905-6EFF-85464B08C5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757" y="2124734"/>
            <a:ext cx="5433154" cy="901794"/>
          </a:xfrm>
          <a:solidFill>
            <a:srgbClr val="FF0000"/>
          </a:solidFill>
          <a:ln>
            <a:solidFill>
              <a:srgbClr val="FFFF00"/>
            </a:solidFill>
          </a:ln>
        </p:spPr>
        <p:txBody>
          <a:bodyPr>
            <a:noAutofit/>
          </a:bodyPr>
          <a:lstStyle/>
          <a:p>
            <a:r>
              <a:rPr lang="en-GB" sz="2700" dirty="0">
                <a:solidFill>
                  <a:srgbClr val="FFFF00"/>
                </a:solidFill>
                <a:effectLst/>
                <a:latin typeface="Agency FB" panose="020B0503020202020204" pitchFamily="34" charset="0"/>
              </a:rPr>
              <a:t>On Improved Mechanisms </a:t>
            </a:r>
            <a:br>
              <a:rPr lang="en-GB" sz="2700" dirty="0">
                <a:solidFill>
                  <a:srgbClr val="FFFF00"/>
                </a:solidFill>
                <a:effectLst/>
                <a:latin typeface="Agency FB" panose="020B0503020202020204" pitchFamily="34" charset="0"/>
              </a:rPr>
            </a:br>
            <a:r>
              <a:rPr lang="en-GB" sz="2700" dirty="0">
                <a:solidFill>
                  <a:srgbClr val="FFFF00"/>
                </a:solidFill>
                <a:effectLst/>
                <a:latin typeface="Agency FB" panose="020B0503020202020204" pitchFamily="34" charset="0"/>
              </a:rPr>
              <a:t>for Donut-Deliveries along Springfield’s river</a:t>
            </a:r>
            <a:endParaRPr lang="en-US" sz="2700" dirty="0">
              <a:solidFill>
                <a:srgbClr val="FFFF00"/>
              </a:solidFill>
              <a:effectLst/>
              <a:latin typeface="Agency FB" panose="020B0503020202020204" pitchFamily="34" charset="0"/>
            </a:endParaRPr>
          </a:p>
        </p:txBody>
      </p:sp>
      <p:pic>
        <p:nvPicPr>
          <p:cNvPr id="8" name="Picture 7" descr="A picture containing toy, clipart, vector graphics&#10;&#10;Description automatically generated">
            <a:extLst>
              <a:ext uri="{FF2B5EF4-FFF2-40B4-BE49-F238E27FC236}">
                <a16:creationId xmlns:a16="http://schemas.microsoft.com/office/drawing/2014/main" id="{F0C03A03-5869-AD36-D7B7-ABD99211DD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7762" y="4174337"/>
            <a:ext cx="4752211" cy="2675795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513AC419-706B-9D33-DFB5-18CCBCE5C813}"/>
              </a:ext>
            </a:extLst>
          </p:cNvPr>
          <p:cNvSpPr/>
          <p:nvPr/>
        </p:nvSpPr>
        <p:spPr>
          <a:xfrm flipH="1">
            <a:off x="9056238" y="3683274"/>
            <a:ext cx="2008371" cy="826379"/>
          </a:xfrm>
          <a:prstGeom prst="wedgeEllipseCallout">
            <a:avLst>
              <a:gd name="adj1" fmla="val -36581"/>
              <a:gd name="adj2" fmla="val 94748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Oh, please, tell me more!</a:t>
            </a:r>
          </a:p>
        </p:txBody>
      </p:sp>
    </p:spTree>
    <p:extLst>
      <p:ext uri="{BB962C8B-B14F-4D97-AF65-F5344CB8AC3E}">
        <p14:creationId xmlns:p14="http://schemas.microsoft.com/office/powerpoint/2010/main" val="294755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Picture 20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ED71FFA-A0E3-A71E-D86B-B9F13C0B08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6" r="3268" b="6944"/>
          <a:stretch/>
        </p:blipFill>
        <p:spPr>
          <a:xfrm flipH="1">
            <a:off x="-1004623" y="4645033"/>
            <a:ext cx="2804848" cy="2212967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5BF055A-7711-D025-9B99-E77A11B10D57}"/>
              </a:ext>
            </a:extLst>
          </p:cNvPr>
          <p:cNvSpPr/>
          <p:nvPr/>
        </p:nvSpPr>
        <p:spPr>
          <a:xfrm>
            <a:off x="556767" y="3333510"/>
            <a:ext cx="2938784" cy="1311524"/>
          </a:xfrm>
          <a:prstGeom prst="wedgeEllipseCallout">
            <a:avLst>
              <a:gd name="adj1" fmla="val -45212"/>
              <a:gd name="adj2" fmla="val 60895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Is your problem similar to </a:t>
            </a:r>
            <a:r>
              <a:rPr lang="en-US" sz="2000" b="1" dirty="0" err="1">
                <a:solidFill>
                  <a:srgbClr val="FFFF00"/>
                </a:solidFill>
                <a:latin typeface="Bradley Hand ITC" panose="03070402050302030203" pitchFamily="66" charset="0"/>
              </a:rPr>
              <a:t>Unsplittable</a:t>
            </a:r>
            <a:r>
              <a:rPr lang="en-US" sz="20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 Flow Problem?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6F8FE4-884D-829C-03FD-64CFEF56F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1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impsons Chalkboard Gags (@GagsSimpsons) / Twitter">
            <a:extLst>
              <a:ext uri="{FF2B5EF4-FFF2-40B4-BE49-F238E27FC236}">
                <a16:creationId xmlns:a16="http://schemas.microsoft.com/office/drawing/2014/main" id="{4745392B-6B71-7D69-E9B5-034A883A3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781050"/>
            <a:ext cx="5295900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0F8AB0-99F0-D76A-B7CA-165B2C9D531E}"/>
              </a:ext>
            </a:extLst>
          </p:cNvPr>
          <p:cNvSpPr txBox="1"/>
          <p:nvPr/>
        </p:nvSpPr>
        <p:spPr>
          <a:xfrm>
            <a:off x="3532319" y="704850"/>
            <a:ext cx="40382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gency FB" panose="020B0503020202020204" pitchFamily="34" charset="0"/>
              </a:rPr>
              <a:t>restriction                             UFP-related result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DCD6C23-23BA-ACEA-1762-7E0080C43334}"/>
              </a:ext>
            </a:extLst>
          </p:cNvPr>
          <p:cNvCxnSpPr>
            <a:cxnSpLocks/>
          </p:cNvCxnSpPr>
          <p:nvPr/>
        </p:nvCxnSpPr>
        <p:spPr>
          <a:xfrm>
            <a:off x="3464138" y="1037898"/>
            <a:ext cx="4365412" cy="387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7BDC802-8AF0-6DF6-5820-F456F78F0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2319" y="1096609"/>
            <a:ext cx="3566469" cy="53039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0200E-FA86-9A51-8DFF-6AD1766A1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41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1C9EDF-E1BA-54EE-F435-79F896BF5C40}"/>
              </a:ext>
            </a:extLst>
          </p:cNvPr>
          <p:cNvSpPr/>
          <p:nvPr/>
        </p:nvSpPr>
        <p:spPr>
          <a:xfrm>
            <a:off x="6038848" y="1096609"/>
            <a:ext cx="1087057" cy="39778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30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6" descr="Notepad definition and meaning | Collins English Dictionary">
            <a:extLst>
              <a:ext uri="{FF2B5EF4-FFF2-40B4-BE49-F238E27FC236}">
                <a16:creationId xmlns:a16="http://schemas.microsoft.com/office/drawing/2014/main" id="{6109206D-1E21-33E2-181D-925951A1D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259" y="1260310"/>
            <a:ext cx="4068940" cy="542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impsons Chalkboard Gags (@GagsSimpsons) / Twitter">
            <a:extLst>
              <a:ext uri="{FF2B5EF4-FFF2-40B4-BE49-F238E27FC236}">
                <a16:creationId xmlns:a16="http://schemas.microsoft.com/office/drawing/2014/main" id="{4745392B-6B71-7D69-E9B5-034A883A3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781050"/>
            <a:ext cx="5295900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DCD6C23-23BA-ACEA-1762-7E0080C43334}"/>
              </a:ext>
            </a:extLst>
          </p:cNvPr>
          <p:cNvCxnSpPr>
            <a:cxnSpLocks/>
          </p:cNvCxnSpPr>
          <p:nvPr/>
        </p:nvCxnSpPr>
        <p:spPr>
          <a:xfrm>
            <a:off x="3464138" y="1037898"/>
            <a:ext cx="4365412" cy="387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7BDC802-8AF0-6DF6-5820-F456F78F08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2319" y="1096609"/>
            <a:ext cx="3566469" cy="530398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AA8FB692-E1B5-F8AE-6733-7B80395EF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291" y="1398558"/>
            <a:ext cx="1725386" cy="23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0650D21-19E6-AB9B-44B8-34647DE2B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291" y="1398558"/>
            <a:ext cx="1725386" cy="23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8F48243C-C0FF-348F-AE5C-9DEE23081FA9}"/>
              </a:ext>
            </a:extLst>
          </p:cNvPr>
          <p:cNvGrpSpPr/>
          <p:nvPr/>
        </p:nvGrpSpPr>
        <p:grpSpPr>
          <a:xfrm>
            <a:off x="8995543" y="1838748"/>
            <a:ext cx="214920" cy="345960"/>
            <a:chOff x="8995543" y="1838748"/>
            <a:chExt cx="214920" cy="34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6C6A32AB-5657-904C-AE10-870A51E7B902}"/>
                    </a:ext>
                  </a:extLst>
                </p14:cNvPr>
                <p14:cNvContentPartPr/>
                <p14:nvPr/>
              </p14:nvContentPartPr>
              <p14:xfrm>
                <a:off x="8995543" y="1963308"/>
                <a:ext cx="98280" cy="1677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6C6A32AB-5657-904C-AE10-870A51E7B90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986543" y="1954308"/>
                  <a:ext cx="11592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0E68C98E-7E6D-3744-F660-1D6D11EA9C0C}"/>
                    </a:ext>
                  </a:extLst>
                </p14:cNvPr>
                <p14:cNvContentPartPr/>
                <p14:nvPr/>
              </p14:nvContentPartPr>
              <p14:xfrm>
                <a:off x="9120823" y="1838748"/>
                <a:ext cx="89640" cy="1569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0E68C98E-7E6D-3744-F660-1D6D11EA9C0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112183" y="1829748"/>
                  <a:ext cx="10728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ECAF0A56-12F1-A84A-95FF-EBE009E926B4}"/>
                    </a:ext>
                  </a:extLst>
                </p14:cNvPr>
                <p14:cNvContentPartPr/>
                <p14:nvPr/>
              </p14:nvContentPartPr>
              <p14:xfrm>
                <a:off x="9107863" y="2028108"/>
                <a:ext cx="73800" cy="1566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ECAF0A56-12F1-A84A-95FF-EBE009E926B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099223" y="2019468"/>
                  <a:ext cx="91440" cy="1742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1" name="Picture 2" descr="smiley face Icon - Free PNG &amp; SVG 1010969 - Noun Project">
            <a:extLst>
              <a:ext uri="{FF2B5EF4-FFF2-40B4-BE49-F238E27FC236}">
                <a16:creationId xmlns:a16="http://schemas.microsoft.com/office/drawing/2014/main" id="{4D9CB16F-02B6-7813-1250-13B057391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983" y="1443591"/>
            <a:ext cx="1109460" cy="110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Saturn Icon - Free PNG &amp; SVG 114563 - Noun Project">
            <a:extLst>
              <a:ext uri="{FF2B5EF4-FFF2-40B4-BE49-F238E27FC236}">
                <a16:creationId xmlns:a16="http://schemas.microsoft.com/office/drawing/2014/main" id="{CC3AD170-4CC6-7CF5-6C3F-E7DB92372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368" y="5638974"/>
            <a:ext cx="596593" cy="59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605E063E-0C60-A35D-F46A-3487EA8FA670}"/>
              </a:ext>
            </a:extLst>
          </p:cNvPr>
          <p:cNvSpPr txBox="1"/>
          <p:nvPr/>
        </p:nvSpPr>
        <p:spPr>
          <a:xfrm>
            <a:off x="3532319" y="704850"/>
            <a:ext cx="40382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gency FB" panose="020B0503020202020204" pitchFamily="34" charset="0"/>
              </a:rPr>
              <a:t>restriction                             UFP-related result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E2EC95-5D98-1ED8-BECB-29C14898B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42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F84155-7DC8-5D58-BC08-6081F10F97B0}"/>
              </a:ext>
            </a:extLst>
          </p:cNvPr>
          <p:cNvSpPr txBox="1"/>
          <p:nvPr/>
        </p:nvSpPr>
        <p:spPr>
          <a:xfrm>
            <a:off x="9230042" y="2253097"/>
            <a:ext cx="271741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Tempus Sans ITC" panose="04020404030D07020202" pitchFamily="82" charset="0"/>
              </a:rPr>
              <a:t>identical contrib.  </a:t>
            </a:r>
            <a:r>
              <a:rPr lang="en-US" sz="1400" dirty="0">
                <a:solidFill>
                  <a:srgbClr val="0070C0"/>
                </a:solidFill>
                <a:latin typeface="Tempus Sans ITC" panose="04020404030D07020202" pitchFamily="82" charset="0"/>
              </a:rPr>
              <a:t>easy</a:t>
            </a:r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Tempus Sans ITC" panose="04020404030D07020202" pitchFamily="82" charset="0"/>
              </a:rPr>
              <a:t>  </a:t>
            </a:r>
            <a:r>
              <a:rPr lang="en-US" dirty="0">
                <a:solidFill>
                  <a:srgbClr val="00B050"/>
                </a:solidFill>
                <a:latin typeface="Tempus Sans ITC" panose="04020404030D07020202" pitchFamily="82" charset="0"/>
                <a:sym typeface="Wingdings" panose="05000000000000000000" pitchFamily="2" charset="2"/>
              </a:rPr>
              <a:t></a:t>
            </a:r>
            <a:endParaRPr lang="en-US" sz="1400" dirty="0">
              <a:solidFill>
                <a:srgbClr val="00B050"/>
              </a:solidFill>
              <a:latin typeface="Tempus Sans ITC" panose="04020404030D07020202" pitchFamily="82" charset="0"/>
            </a:endParaRPr>
          </a:p>
          <a:p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Tempus Sans ITC" panose="04020404030D07020202" pitchFamily="82" charset="0"/>
              </a:rPr>
              <a:t>3 distinct contrib. values  </a:t>
            </a:r>
            <a:r>
              <a:rPr lang="en-US" sz="1400" dirty="0">
                <a:solidFill>
                  <a:srgbClr val="0070C0"/>
                </a:solidFill>
                <a:latin typeface="Tempus Sans ITC" panose="04020404030D07020202" pitchFamily="82" charset="0"/>
              </a:rPr>
              <a:t>hard</a:t>
            </a:r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Tempus Sans ITC" panose="04020404030D07020202" pitchFamily="82" charset="0"/>
              </a:rPr>
              <a:t>  </a:t>
            </a:r>
            <a:r>
              <a:rPr lang="en-US" dirty="0">
                <a:solidFill>
                  <a:srgbClr val="FF0000"/>
                </a:solidFill>
                <a:latin typeface="Tempus Sans ITC" panose="04020404030D07020202" pitchFamily="82" charset="0"/>
                <a:sym typeface="Wingdings" panose="05000000000000000000" pitchFamily="2" charset="2"/>
              </a:rPr>
              <a:t></a:t>
            </a:r>
            <a:endParaRPr lang="en-US" sz="1400" dirty="0">
              <a:solidFill>
                <a:srgbClr val="FF0000"/>
              </a:solidFill>
              <a:latin typeface="Tempus Sans ITC" panose="04020404030D07020202" pitchFamily="82" charset="0"/>
            </a:endParaRPr>
          </a:p>
          <a:p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Tempus Sans ITC" panose="04020404030D07020202" pitchFamily="82" charset="0"/>
              </a:rPr>
              <a:t>2 distinct contrib. values  </a:t>
            </a:r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Algerian" panose="04020705040A02060702" pitchFamily="82" charset="0"/>
              </a:rPr>
              <a:t>? ? ? </a:t>
            </a:r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Tempus Sans ITC" panose="04020404030D07020202" pitchFamily="8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975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impsons Chalkboard Gags (@GagsSimpsons) / Twitter">
            <a:extLst>
              <a:ext uri="{FF2B5EF4-FFF2-40B4-BE49-F238E27FC236}">
                <a16:creationId xmlns:a16="http://schemas.microsoft.com/office/drawing/2014/main" id="{4745392B-6B71-7D69-E9B5-034A883A3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781050"/>
            <a:ext cx="5295900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DCD6C23-23BA-ACEA-1762-7E0080C43334}"/>
              </a:ext>
            </a:extLst>
          </p:cNvPr>
          <p:cNvCxnSpPr>
            <a:cxnSpLocks/>
          </p:cNvCxnSpPr>
          <p:nvPr/>
        </p:nvCxnSpPr>
        <p:spPr>
          <a:xfrm>
            <a:off x="3464138" y="1037898"/>
            <a:ext cx="4365412" cy="387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0FCA038E-D3BC-44B1-B0DA-0419314C1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138" y="1485286"/>
            <a:ext cx="3974937" cy="9754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EC0B2DC-51CA-CC3F-144D-F2C919F597A8}"/>
                  </a:ext>
                </a:extLst>
              </p14:cNvPr>
              <p14:cNvContentPartPr/>
              <p14:nvPr/>
            </p14:nvContentPartPr>
            <p14:xfrm>
              <a:off x="3548297" y="1466907"/>
              <a:ext cx="4262040" cy="351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EC0B2DC-51CA-CC3F-144D-F2C919F597A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30657" y="1358907"/>
                <a:ext cx="4297680" cy="56664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079A07EA-60FA-8DA6-8DE0-E21D5BD05A7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3548297" y="1119709"/>
            <a:ext cx="3566469" cy="530398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952D5419-6DE8-CF35-8B0C-44D601582399}"/>
              </a:ext>
            </a:extLst>
          </p:cNvPr>
          <p:cNvSpPr txBox="1"/>
          <p:nvPr/>
        </p:nvSpPr>
        <p:spPr>
          <a:xfrm>
            <a:off x="3532319" y="704850"/>
            <a:ext cx="40382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gency FB" panose="020B0503020202020204" pitchFamily="34" charset="0"/>
              </a:rPr>
              <a:t>restriction                             UFP-related result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30C38-60BA-03A5-C5B5-7037993BA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43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DB73F7-0488-EB1D-77B2-24426C81651E}"/>
              </a:ext>
            </a:extLst>
          </p:cNvPr>
          <p:cNvSpPr/>
          <p:nvPr/>
        </p:nvSpPr>
        <p:spPr>
          <a:xfrm>
            <a:off x="6367466" y="1817907"/>
            <a:ext cx="1087697" cy="43373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72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impsons Chalkboard Gags (@GagsSimpsons) / Twitter">
            <a:extLst>
              <a:ext uri="{FF2B5EF4-FFF2-40B4-BE49-F238E27FC236}">
                <a16:creationId xmlns:a16="http://schemas.microsoft.com/office/drawing/2014/main" id="{4745392B-6B71-7D69-E9B5-034A883A3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781050"/>
            <a:ext cx="5295900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DCD6C23-23BA-ACEA-1762-7E0080C43334}"/>
              </a:ext>
            </a:extLst>
          </p:cNvPr>
          <p:cNvCxnSpPr>
            <a:cxnSpLocks/>
          </p:cNvCxnSpPr>
          <p:nvPr/>
        </p:nvCxnSpPr>
        <p:spPr>
          <a:xfrm>
            <a:off x="3464138" y="1037898"/>
            <a:ext cx="4365412" cy="387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1275C41-E61D-084E-CAB8-EE0185CA0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138" y="2412060"/>
            <a:ext cx="3237257" cy="74987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1F52EBA-5DEA-86A0-7F23-407FD136A0D3}"/>
                  </a:ext>
                </a:extLst>
              </p14:cNvPr>
              <p14:cNvContentPartPr/>
              <p14:nvPr/>
            </p14:nvContentPartPr>
            <p14:xfrm>
              <a:off x="3492322" y="2264908"/>
              <a:ext cx="3265560" cy="4759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1F52EBA-5DEA-86A0-7F23-407FD136A0D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74682" y="2157268"/>
                <a:ext cx="3301200" cy="69156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C21DB4F6-5455-D7C3-48E1-B059C6710DE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3464138" y="1485286"/>
            <a:ext cx="3974937" cy="9754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3C92AC2-F7EC-35AB-2329-B4F31392E574}"/>
                  </a:ext>
                </a:extLst>
              </p14:cNvPr>
              <p14:cNvContentPartPr/>
              <p14:nvPr/>
            </p14:nvContentPartPr>
            <p14:xfrm>
              <a:off x="3548297" y="1466907"/>
              <a:ext cx="4262040" cy="3510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3C92AC2-F7EC-35AB-2329-B4F31392E57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30657" y="1358907"/>
                <a:ext cx="4297680" cy="56664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7FDC820F-ACDD-7408-BBC0-7CB7AA4DD127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50000"/>
          </a:blip>
          <a:stretch>
            <a:fillRect/>
          </a:stretch>
        </p:blipFill>
        <p:spPr>
          <a:xfrm>
            <a:off x="3548297" y="1119709"/>
            <a:ext cx="3566469" cy="53039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A7AEC62-A705-3BEA-327F-9B94F92E0BCD}"/>
                  </a:ext>
                </a:extLst>
              </p14:cNvPr>
              <p14:cNvContentPartPr/>
              <p14:nvPr/>
            </p14:nvContentPartPr>
            <p14:xfrm>
              <a:off x="6786857" y="2134363"/>
              <a:ext cx="927720" cy="215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A7AEC62-A705-3BEA-327F-9B94F92E0BC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782537" y="2107723"/>
                <a:ext cx="936360" cy="268920"/>
              </a:xfrm>
              <a:prstGeom prst="rect">
                <a:avLst/>
              </a:prstGeom>
            </p:spPr>
          </p:pic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C1779619-C513-3026-8E20-DC3ABF46E19F}"/>
              </a:ext>
            </a:extLst>
          </p:cNvPr>
          <p:cNvSpPr txBox="1"/>
          <p:nvPr/>
        </p:nvSpPr>
        <p:spPr>
          <a:xfrm>
            <a:off x="3532319" y="704850"/>
            <a:ext cx="40382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gency FB" panose="020B0503020202020204" pitchFamily="34" charset="0"/>
              </a:rPr>
              <a:t>restriction                             UFP-related result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5F941E-1849-6C2E-3A5C-86040D53A360}"/>
              </a:ext>
            </a:extLst>
          </p:cNvPr>
          <p:cNvCxnSpPr>
            <a:cxnSpLocks/>
          </p:cNvCxnSpPr>
          <p:nvPr/>
        </p:nvCxnSpPr>
        <p:spPr>
          <a:xfrm flipV="1">
            <a:off x="5915027" y="2626524"/>
            <a:ext cx="223837" cy="4211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C095C67-8C7D-4987-1F86-C6722C714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44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613EED-EE29-52E0-4A4C-9EDC72561539}"/>
              </a:ext>
            </a:extLst>
          </p:cNvPr>
          <p:cNvSpPr/>
          <p:nvPr/>
        </p:nvSpPr>
        <p:spPr>
          <a:xfrm>
            <a:off x="5857876" y="2599647"/>
            <a:ext cx="786367" cy="40511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3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impsons Chalkboard Gags (@GagsSimpsons) / Twitter">
            <a:extLst>
              <a:ext uri="{FF2B5EF4-FFF2-40B4-BE49-F238E27FC236}">
                <a16:creationId xmlns:a16="http://schemas.microsoft.com/office/drawing/2014/main" id="{4745392B-6B71-7D69-E9B5-034A883A3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792625"/>
            <a:ext cx="5295900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DCD6C23-23BA-ACEA-1762-7E0080C43334}"/>
              </a:ext>
            </a:extLst>
          </p:cNvPr>
          <p:cNvCxnSpPr>
            <a:cxnSpLocks/>
          </p:cNvCxnSpPr>
          <p:nvPr/>
        </p:nvCxnSpPr>
        <p:spPr>
          <a:xfrm>
            <a:off x="3464138" y="1037898"/>
            <a:ext cx="4365412" cy="387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70C844F6-654A-A9E6-C719-236885410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138" y="3226859"/>
            <a:ext cx="3103133" cy="71329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CE3C172-9FE0-AE10-36BD-84B8E7E46C8C}"/>
                  </a:ext>
                </a:extLst>
              </p14:cNvPr>
              <p14:cNvContentPartPr/>
              <p14:nvPr/>
            </p14:nvContentPartPr>
            <p14:xfrm>
              <a:off x="3548297" y="3051361"/>
              <a:ext cx="2991240" cy="324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CE3C172-9FE0-AE10-36BD-84B8E7E46C8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30297" y="2943721"/>
                <a:ext cx="3026880" cy="539640"/>
              </a:xfrm>
              <a:prstGeom prst="rect">
                <a:avLst/>
              </a:prstGeom>
            </p:spPr>
          </p:pic>
        </mc:Fallback>
      </mc:AlternateContent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A0909D1-0693-FA33-BF7E-330531FEBBEF}"/>
              </a:ext>
            </a:extLst>
          </p:cNvPr>
          <p:cNvCxnSpPr>
            <a:cxnSpLocks/>
          </p:cNvCxnSpPr>
          <p:nvPr/>
        </p:nvCxnSpPr>
        <p:spPr>
          <a:xfrm>
            <a:off x="3464138" y="1037898"/>
            <a:ext cx="4365412" cy="387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A0C15023-7630-85CC-B056-9E050EB2A51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3464138" y="2412060"/>
            <a:ext cx="3237257" cy="74987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816631C0-4446-C10D-FD15-764A7D1DCA31}"/>
                  </a:ext>
                </a:extLst>
              </p14:cNvPr>
              <p14:cNvContentPartPr/>
              <p14:nvPr/>
            </p14:nvContentPartPr>
            <p14:xfrm>
              <a:off x="3492322" y="2264908"/>
              <a:ext cx="3265560" cy="47592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816631C0-4446-C10D-FD15-764A7D1DCA3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74682" y="2157268"/>
                <a:ext cx="3301200" cy="691560"/>
              </a:xfrm>
              <a:prstGeom prst="rect">
                <a:avLst/>
              </a:prstGeom>
            </p:spPr>
          </p:pic>
        </mc:Fallback>
      </mc:AlternateContent>
      <p:pic>
        <p:nvPicPr>
          <p:cNvPr id="39" name="Picture 38">
            <a:extLst>
              <a:ext uri="{FF2B5EF4-FFF2-40B4-BE49-F238E27FC236}">
                <a16:creationId xmlns:a16="http://schemas.microsoft.com/office/drawing/2014/main" id="{663D9AA5-7856-C74F-5FD3-FF2824AE77FA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50000"/>
          </a:blip>
          <a:stretch>
            <a:fillRect/>
          </a:stretch>
        </p:blipFill>
        <p:spPr>
          <a:xfrm>
            <a:off x="3464138" y="1485286"/>
            <a:ext cx="3974937" cy="9754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024F90A8-0A08-1FAF-11AE-2BD1D8A700A1}"/>
                  </a:ext>
                </a:extLst>
              </p14:cNvPr>
              <p14:cNvContentPartPr/>
              <p14:nvPr/>
            </p14:nvContentPartPr>
            <p14:xfrm>
              <a:off x="3548297" y="1466907"/>
              <a:ext cx="4262040" cy="35100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024F90A8-0A08-1FAF-11AE-2BD1D8A700A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530657" y="1358907"/>
                <a:ext cx="4297680" cy="566640"/>
              </a:xfrm>
              <a:prstGeom prst="rect">
                <a:avLst/>
              </a:prstGeom>
            </p:spPr>
          </p:pic>
        </mc:Fallback>
      </mc:AlternateContent>
      <p:pic>
        <p:nvPicPr>
          <p:cNvPr id="41" name="Picture 40">
            <a:extLst>
              <a:ext uri="{FF2B5EF4-FFF2-40B4-BE49-F238E27FC236}">
                <a16:creationId xmlns:a16="http://schemas.microsoft.com/office/drawing/2014/main" id="{E0155DC9-98F5-CC24-60AC-4E9AD2BE14BB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50000"/>
          </a:blip>
          <a:stretch>
            <a:fillRect/>
          </a:stretch>
        </p:blipFill>
        <p:spPr>
          <a:xfrm>
            <a:off x="3548297" y="1119709"/>
            <a:ext cx="3566469" cy="53039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3BFAA02-FC18-3EDE-6602-0F2CA7E264E8}"/>
                  </a:ext>
                </a:extLst>
              </p14:cNvPr>
              <p14:cNvContentPartPr/>
              <p14:nvPr/>
            </p14:nvContentPartPr>
            <p14:xfrm>
              <a:off x="7451417" y="2942923"/>
              <a:ext cx="392400" cy="957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3BFAA02-FC18-3EDE-6602-0F2CA7E264E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447097" y="2916283"/>
                <a:ext cx="40104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B44FA841-737A-94D4-FDF9-569B26D19086}"/>
                  </a:ext>
                </a:extLst>
              </p14:cNvPr>
              <p14:cNvContentPartPr/>
              <p14:nvPr/>
            </p14:nvContentPartPr>
            <p14:xfrm>
              <a:off x="4791377" y="-842837"/>
              <a:ext cx="52920" cy="1188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B44FA841-737A-94D4-FDF9-569B26D1908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787057" y="-869837"/>
                <a:ext cx="61560" cy="17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0D255D35-D7D1-2E49-83B3-DAA4C38126C2}"/>
                  </a:ext>
                </a:extLst>
              </p14:cNvPr>
              <p14:cNvContentPartPr/>
              <p14:nvPr/>
            </p14:nvContentPartPr>
            <p14:xfrm>
              <a:off x="6786857" y="2134363"/>
              <a:ext cx="927720" cy="2152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0D255D35-D7D1-2E49-83B3-DAA4C38126C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782537" y="2107723"/>
                <a:ext cx="936360" cy="268920"/>
              </a:xfrm>
              <a:prstGeom prst="rect">
                <a:avLst/>
              </a:prstGeom>
            </p:spPr>
          </p:pic>
        </mc:Fallback>
      </mc:AlternateContent>
      <p:sp>
        <p:nvSpPr>
          <p:cNvPr id="115" name="TextBox 114">
            <a:extLst>
              <a:ext uri="{FF2B5EF4-FFF2-40B4-BE49-F238E27FC236}">
                <a16:creationId xmlns:a16="http://schemas.microsoft.com/office/drawing/2014/main" id="{DB7DEFB5-1144-9315-6AC3-D693C735C585}"/>
              </a:ext>
            </a:extLst>
          </p:cNvPr>
          <p:cNvSpPr txBox="1"/>
          <p:nvPr/>
        </p:nvSpPr>
        <p:spPr>
          <a:xfrm>
            <a:off x="3532319" y="704850"/>
            <a:ext cx="40382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gency FB" panose="020B0503020202020204" pitchFamily="34" charset="0"/>
              </a:rPr>
              <a:t>restriction                             UFP-related result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39E4FBE-6BFF-4DFE-ED6C-2D0C6E162D4F}"/>
              </a:ext>
            </a:extLst>
          </p:cNvPr>
          <p:cNvCxnSpPr>
            <a:cxnSpLocks/>
          </p:cNvCxnSpPr>
          <p:nvPr/>
        </p:nvCxnSpPr>
        <p:spPr>
          <a:xfrm flipV="1">
            <a:off x="5915027" y="2626524"/>
            <a:ext cx="223837" cy="421105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F4962F4-C05A-B887-8277-4AAD158F5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45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89D508-0256-C8EE-60C1-84422CDA51DC}"/>
              </a:ext>
            </a:extLst>
          </p:cNvPr>
          <p:cNvSpPr/>
          <p:nvPr/>
        </p:nvSpPr>
        <p:spPr>
          <a:xfrm>
            <a:off x="5679317" y="3499763"/>
            <a:ext cx="1087697" cy="3240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B44FA841-737A-94D4-FDF9-569B26D19086}"/>
                  </a:ext>
                </a:extLst>
              </p14:cNvPr>
              <p14:cNvContentPartPr/>
              <p14:nvPr/>
            </p14:nvContentPartPr>
            <p14:xfrm>
              <a:off x="4791377" y="-842837"/>
              <a:ext cx="52920" cy="1188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B44FA841-737A-94D4-FDF9-569B26D1908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787027" y="-869837"/>
                <a:ext cx="61619" cy="172440"/>
              </a:xfrm>
              <a:prstGeom prst="rect">
                <a:avLst/>
              </a:prstGeom>
            </p:spPr>
          </p:pic>
        </mc:Fallback>
      </mc:AlternateContent>
      <p:pic>
        <p:nvPicPr>
          <p:cNvPr id="49" name="Picture 4">
            <a:extLst>
              <a:ext uri="{FF2B5EF4-FFF2-40B4-BE49-F238E27FC236}">
                <a16:creationId xmlns:a16="http://schemas.microsoft.com/office/drawing/2014/main" id="{32324862-0B05-3D2A-39CD-BB7AE369A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562" y="854621"/>
            <a:ext cx="1725386" cy="23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>
            <a:extLst>
              <a:ext uri="{FF2B5EF4-FFF2-40B4-BE49-F238E27FC236}">
                <a16:creationId xmlns:a16="http://schemas.microsoft.com/office/drawing/2014/main" id="{5C48156E-B3A5-2619-EA6A-2188DBCFC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562" y="854621"/>
            <a:ext cx="1725386" cy="23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" descr="Notepad definition and meaning | Collins English Dictionary">
            <a:extLst>
              <a:ext uri="{FF2B5EF4-FFF2-40B4-BE49-F238E27FC236}">
                <a16:creationId xmlns:a16="http://schemas.microsoft.com/office/drawing/2014/main" id="{7DB897B1-4C93-08BB-9371-9E93E0011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530" y="716373"/>
            <a:ext cx="4068940" cy="542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F9C40106-FCEA-6BE8-630D-305AFC42D983}"/>
              </a:ext>
            </a:extLst>
          </p:cNvPr>
          <p:cNvSpPr txBox="1"/>
          <p:nvPr/>
        </p:nvSpPr>
        <p:spPr>
          <a:xfrm>
            <a:off x="4352842" y="2857558"/>
            <a:ext cx="32528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Tempus Sans ITC" panose="04020404030D07020202" pitchFamily="82" charset="0"/>
              </a:rPr>
              <a:t>                </a:t>
            </a:r>
            <a:r>
              <a:rPr lang="en-US" sz="2400" dirty="0">
                <a:solidFill>
                  <a:srgbClr val="C00000"/>
                </a:solidFill>
                <a:latin typeface="Tempus Sans ITC" panose="04020404030D07020202" pitchFamily="82" charset="0"/>
              </a:rPr>
              <a:t> PTAS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Tempus Sans ITC" panose="04020404030D07020202" pitchFamily="82" charset="0"/>
              </a:rPr>
              <a:t>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Algerian" panose="04020705040A02060702" pitchFamily="82" charset="0"/>
              </a:rPr>
              <a:t> ?</a:t>
            </a:r>
            <a:endParaRPr lang="en-US" sz="2400" dirty="0">
              <a:solidFill>
                <a:schemeClr val="bg1">
                  <a:lumMod val="95000"/>
                  <a:lumOff val="5000"/>
                </a:schemeClr>
              </a:solidFill>
              <a:latin typeface="Tempus Sans ITC" panose="04020404030D07020202" pitchFamily="82" charset="0"/>
            </a:endParaRPr>
          </a:p>
          <a:p>
            <a:r>
              <a:rPr lang="en-US" sz="2400" dirty="0">
                <a:solidFill>
                  <a:srgbClr val="336600"/>
                </a:solidFill>
                <a:latin typeface="Tempus Sans ITC" panose="04020404030D07020202" pitchFamily="82" charset="0"/>
              </a:rPr>
              <a:t>       better than 3-apx </a:t>
            </a:r>
            <a:r>
              <a:rPr lang="en-US" sz="2400" dirty="0">
                <a:solidFill>
                  <a:srgbClr val="336600"/>
                </a:solidFill>
                <a:latin typeface="Algerian" panose="04020705040A02060702" pitchFamily="82" charset="0"/>
              </a:rPr>
              <a:t>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Algerian" panose="04020705040A02060702" pitchFamily="82" charset="0"/>
              </a:rPr>
              <a:t>?</a:t>
            </a:r>
            <a:endParaRPr lang="en-US" sz="2400" dirty="0">
              <a:solidFill>
                <a:schemeClr val="bg1">
                  <a:lumMod val="95000"/>
                  <a:lumOff val="5000"/>
                </a:schemeClr>
              </a:solidFill>
              <a:latin typeface="Tempus Sans ITC" panose="04020404030D07020202" pitchFamily="82" charset="0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F52D9AE-355A-7DD5-402C-0891785CE839}"/>
              </a:ext>
            </a:extLst>
          </p:cNvPr>
          <p:cNvGrpSpPr/>
          <p:nvPr/>
        </p:nvGrpSpPr>
        <p:grpSpPr>
          <a:xfrm>
            <a:off x="4689814" y="1294811"/>
            <a:ext cx="214920" cy="345960"/>
            <a:chOff x="8995543" y="1838748"/>
            <a:chExt cx="214920" cy="34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E6D52F5E-CC3B-4A90-6DCC-94E50E63D4D2}"/>
                    </a:ext>
                  </a:extLst>
                </p14:cNvPr>
                <p14:cNvContentPartPr/>
                <p14:nvPr/>
              </p14:nvContentPartPr>
              <p14:xfrm>
                <a:off x="8995543" y="1963308"/>
                <a:ext cx="98280" cy="1677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E6D52F5E-CC3B-4A90-6DCC-94E50E63D4D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986543" y="1954308"/>
                  <a:ext cx="11592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07700C62-ABB3-AA9A-E334-EEA88E9741A4}"/>
                    </a:ext>
                  </a:extLst>
                </p14:cNvPr>
                <p14:cNvContentPartPr/>
                <p14:nvPr/>
              </p14:nvContentPartPr>
              <p14:xfrm>
                <a:off x="9120823" y="1838748"/>
                <a:ext cx="89640" cy="1569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07700C62-ABB3-AA9A-E334-EEA88E9741A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112183" y="1829748"/>
                  <a:ext cx="10728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EBD28A45-1F74-9D8B-9B60-7C1E5ECF6B6F}"/>
                    </a:ext>
                  </a:extLst>
                </p14:cNvPr>
                <p14:cNvContentPartPr/>
                <p14:nvPr/>
              </p14:nvContentPartPr>
              <p14:xfrm>
                <a:off x="9107863" y="2028108"/>
                <a:ext cx="73800" cy="1566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EBD28A45-1F74-9D8B-9B60-7C1E5ECF6B6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099223" y="2019468"/>
                  <a:ext cx="91440" cy="1742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72" name="Picture 2" descr="smiley face Icon - Free PNG &amp; SVG 1010969 - Noun Project">
            <a:extLst>
              <a:ext uri="{FF2B5EF4-FFF2-40B4-BE49-F238E27FC236}">
                <a16:creationId xmlns:a16="http://schemas.microsoft.com/office/drawing/2014/main" id="{8132998B-D572-62FD-3FD3-989BC732F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254" y="899654"/>
            <a:ext cx="1109460" cy="110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" descr="Saturn Icon - Free PNG &amp; SVG 114563 - Noun Project">
            <a:extLst>
              <a:ext uri="{FF2B5EF4-FFF2-40B4-BE49-F238E27FC236}">
                <a16:creationId xmlns:a16="http://schemas.microsoft.com/office/drawing/2014/main" id="{FBE4B100-16B8-CEDC-C895-15670E640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639" y="5095037"/>
            <a:ext cx="596593" cy="59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EA6CB5C8-4603-B29A-FC57-5C2CECFD260A}"/>
              </a:ext>
            </a:extLst>
          </p:cNvPr>
          <p:cNvGrpSpPr/>
          <p:nvPr/>
        </p:nvGrpSpPr>
        <p:grpSpPr>
          <a:xfrm>
            <a:off x="4845047" y="2613788"/>
            <a:ext cx="2621880" cy="207750"/>
            <a:chOff x="9125503" y="3202788"/>
            <a:chExt cx="2621880" cy="20775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1336E6F6-7AFC-D625-A258-F1BBEC945BD9}"/>
                    </a:ext>
                  </a:extLst>
                </p14:cNvPr>
                <p14:cNvContentPartPr/>
                <p14:nvPr/>
              </p14:nvContentPartPr>
              <p14:xfrm>
                <a:off x="9125503" y="3202788"/>
                <a:ext cx="2216160" cy="1407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1336E6F6-7AFC-D625-A258-F1BBEC945BD9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9107863" y="3184788"/>
                  <a:ext cx="225180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5A12D8F3-2192-C129-1AA0-DB18D351E333}"/>
                    </a:ext>
                  </a:extLst>
                </p14:cNvPr>
                <p14:cNvContentPartPr/>
                <p14:nvPr/>
              </p14:nvContentPartPr>
              <p14:xfrm>
                <a:off x="9597823" y="3249618"/>
                <a:ext cx="2149560" cy="1609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5A12D8F3-2192-C129-1AA0-DB18D351E333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9579823" y="3231618"/>
                  <a:ext cx="2185200" cy="1965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92E8A7-2575-604F-F35E-94B0F87FC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46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8F8EF1-237C-6F2B-BE16-C1B9B9FD595A}"/>
              </a:ext>
            </a:extLst>
          </p:cNvPr>
          <p:cNvSpPr txBox="1"/>
          <p:nvPr/>
        </p:nvSpPr>
        <p:spPr>
          <a:xfrm>
            <a:off x="4889974" y="1693977"/>
            <a:ext cx="271741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Tempus Sans ITC" panose="04020404030D07020202" pitchFamily="82" charset="0"/>
              </a:rPr>
              <a:t>identical contrib.  </a:t>
            </a:r>
            <a:r>
              <a:rPr lang="en-US" sz="1400" dirty="0">
                <a:solidFill>
                  <a:srgbClr val="0070C0"/>
                </a:solidFill>
                <a:latin typeface="Tempus Sans ITC" panose="04020404030D07020202" pitchFamily="82" charset="0"/>
              </a:rPr>
              <a:t>easy</a:t>
            </a:r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Tempus Sans ITC" panose="04020404030D07020202" pitchFamily="82" charset="0"/>
              </a:rPr>
              <a:t>  </a:t>
            </a:r>
            <a:r>
              <a:rPr lang="en-US" dirty="0">
                <a:solidFill>
                  <a:srgbClr val="00B050"/>
                </a:solidFill>
                <a:latin typeface="Tempus Sans ITC" panose="04020404030D07020202" pitchFamily="82" charset="0"/>
                <a:sym typeface="Wingdings" panose="05000000000000000000" pitchFamily="2" charset="2"/>
              </a:rPr>
              <a:t></a:t>
            </a:r>
            <a:endParaRPr lang="en-US" sz="1400" dirty="0">
              <a:solidFill>
                <a:srgbClr val="00B050"/>
              </a:solidFill>
              <a:latin typeface="Tempus Sans ITC" panose="04020404030D07020202" pitchFamily="82" charset="0"/>
            </a:endParaRPr>
          </a:p>
          <a:p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Tempus Sans ITC" panose="04020404030D07020202" pitchFamily="82" charset="0"/>
              </a:rPr>
              <a:t>3 distinct contrib. values  </a:t>
            </a:r>
            <a:r>
              <a:rPr lang="en-US" sz="1400" dirty="0">
                <a:solidFill>
                  <a:srgbClr val="0070C0"/>
                </a:solidFill>
                <a:latin typeface="Tempus Sans ITC" panose="04020404030D07020202" pitchFamily="82" charset="0"/>
              </a:rPr>
              <a:t>hard</a:t>
            </a:r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Tempus Sans ITC" panose="04020404030D07020202" pitchFamily="82" charset="0"/>
              </a:rPr>
              <a:t>  </a:t>
            </a:r>
            <a:r>
              <a:rPr lang="en-US" dirty="0">
                <a:solidFill>
                  <a:srgbClr val="FF0000"/>
                </a:solidFill>
                <a:latin typeface="Tempus Sans ITC" panose="04020404030D07020202" pitchFamily="82" charset="0"/>
                <a:sym typeface="Wingdings" panose="05000000000000000000" pitchFamily="2" charset="2"/>
              </a:rPr>
              <a:t></a:t>
            </a:r>
            <a:endParaRPr lang="en-US" sz="1400" dirty="0">
              <a:solidFill>
                <a:srgbClr val="FF0000"/>
              </a:solidFill>
              <a:latin typeface="Tempus Sans ITC" panose="04020404030D07020202" pitchFamily="82" charset="0"/>
            </a:endParaRPr>
          </a:p>
          <a:p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Tempus Sans ITC" panose="04020404030D07020202" pitchFamily="82" charset="0"/>
              </a:rPr>
              <a:t>2 distinct contrib. values  </a:t>
            </a:r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Algerian" panose="04020705040A02060702" pitchFamily="82" charset="0"/>
              </a:rPr>
              <a:t>? ? ? </a:t>
            </a:r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Tempus Sans ITC" panose="04020404030D07020202" pitchFamily="8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6769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B44FA841-737A-94D4-FDF9-569B26D19086}"/>
                  </a:ext>
                </a:extLst>
              </p14:cNvPr>
              <p14:cNvContentPartPr/>
              <p14:nvPr/>
            </p14:nvContentPartPr>
            <p14:xfrm>
              <a:off x="4791377" y="-842837"/>
              <a:ext cx="52920" cy="1188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B44FA841-737A-94D4-FDF9-569B26D1908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787057" y="-869837"/>
                <a:ext cx="61560" cy="172440"/>
              </a:xfrm>
              <a:prstGeom prst="rect">
                <a:avLst/>
              </a:prstGeom>
            </p:spPr>
          </p:pic>
        </mc:Fallback>
      </mc:AlternateContent>
      <p:pic>
        <p:nvPicPr>
          <p:cNvPr id="181" name="Picture 4">
            <a:extLst>
              <a:ext uri="{FF2B5EF4-FFF2-40B4-BE49-F238E27FC236}">
                <a16:creationId xmlns:a16="http://schemas.microsoft.com/office/drawing/2014/main" id="{FA7A2316-37E6-67C8-904B-4D61965EE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562" y="854621"/>
            <a:ext cx="1725386" cy="23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>
            <a:extLst>
              <a:ext uri="{FF2B5EF4-FFF2-40B4-BE49-F238E27FC236}">
                <a16:creationId xmlns:a16="http://schemas.microsoft.com/office/drawing/2014/main" id="{5F85091B-BB66-1473-87F0-6002D3736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562" y="854621"/>
            <a:ext cx="1725386" cy="23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6" descr="Notepad definition and meaning | Collins English Dictionary">
            <a:extLst>
              <a:ext uri="{FF2B5EF4-FFF2-40B4-BE49-F238E27FC236}">
                <a16:creationId xmlns:a16="http://schemas.microsoft.com/office/drawing/2014/main" id="{B00ADE19-41A9-62F5-E9E1-A102B68A2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530" y="716373"/>
            <a:ext cx="4068940" cy="542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TextBox 184">
            <a:extLst>
              <a:ext uri="{FF2B5EF4-FFF2-40B4-BE49-F238E27FC236}">
                <a16:creationId xmlns:a16="http://schemas.microsoft.com/office/drawing/2014/main" id="{E4D6D9C9-4779-D9D9-5242-5BA6021BEB67}"/>
              </a:ext>
            </a:extLst>
          </p:cNvPr>
          <p:cNvSpPr txBox="1"/>
          <p:nvPr/>
        </p:nvSpPr>
        <p:spPr>
          <a:xfrm>
            <a:off x="4352842" y="2857558"/>
            <a:ext cx="32528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Tempus Sans ITC" panose="04020404030D07020202" pitchFamily="82" charset="0"/>
              </a:rPr>
              <a:t>                </a:t>
            </a:r>
            <a:r>
              <a:rPr lang="en-US" sz="2400" dirty="0">
                <a:solidFill>
                  <a:srgbClr val="C00000"/>
                </a:solidFill>
                <a:latin typeface="Tempus Sans ITC" panose="04020404030D07020202" pitchFamily="82" charset="0"/>
              </a:rPr>
              <a:t> PTAS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Tempus Sans ITC" panose="04020404030D07020202" pitchFamily="82" charset="0"/>
              </a:rPr>
              <a:t>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Algerian" panose="04020705040A02060702" pitchFamily="82" charset="0"/>
              </a:rPr>
              <a:t> ?</a:t>
            </a:r>
            <a:endParaRPr lang="en-US" sz="2400" dirty="0">
              <a:solidFill>
                <a:schemeClr val="bg1">
                  <a:lumMod val="95000"/>
                  <a:lumOff val="5000"/>
                </a:schemeClr>
              </a:solidFill>
              <a:latin typeface="Tempus Sans ITC" panose="04020404030D07020202" pitchFamily="82" charset="0"/>
            </a:endParaRPr>
          </a:p>
          <a:p>
            <a:r>
              <a:rPr lang="en-US" sz="2400" dirty="0">
                <a:solidFill>
                  <a:srgbClr val="336600"/>
                </a:solidFill>
                <a:latin typeface="Tempus Sans ITC" panose="04020404030D07020202" pitchFamily="82" charset="0"/>
              </a:rPr>
              <a:t>       better than 3-apx </a:t>
            </a:r>
            <a:r>
              <a:rPr lang="en-US" sz="2400" dirty="0">
                <a:solidFill>
                  <a:srgbClr val="336600"/>
                </a:solidFill>
                <a:latin typeface="Algerian" panose="04020705040A02060702" pitchFamily="82" charset="0"/>
              </a:rPr>
              <a:t>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Algerian" panose="04020705040A02060702" pitchFamily="82" charset="0"/>
              </a:rPr>
              <a:t>?</a:t>
            </a:r>
            <a:endParaRPr lang="en-US" sz="2400" dirty="0">
              <a:solidFill>
                <a:schemeClr val="bg1">
                  <a:lumMod val="95000"/>
                  <a:lumOff val="5000"/>
                </a:schemeClr>
              </a:solidFill>
              <a:latin typeface="Tempus Sans ITC" panose="04020404030D07020202" pitchFamily="82" charset="0"/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55E6539E-9DDA-997C-D5B4-0CED38069C77}"/>
              </a:ext>
            </a:extLst>
          </p:cNvPr>
          <p:cNvSpPr txBox="1"/>
          <p:nvPr/>
        </p:nvSpPr>
        <p:spPr>
          <a:xfrm>
            <a:off x="4731240" y="3902898"/>
            <a:ext cx="3177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empus Sans ITC" panose="04020404030D07020202" pitchFamily="82" charset="0"/>
              </a:rPr>
              <a:t>truthful</a:t>
            </a:r>
            <a:r>
              <a:rPr lang="en-US" sz="2000" dirty="0">
                <a:solidFill>
                  <a:schemeClr val="bg1">
                    <a:lumMod val="95000"/>
                    <a:lumOff val="5000"/>
                  </a:schemeClr>
                </a:solidFill>
                <a:latin typeface="Tempus Sans ITC" panose="04020404030D07020202" pitchFamily="82" charset="0"/>
              </a:rPr>
              <a:t> mechanism</a:t>
            </a:r>
          </a:p>
          <a:p>
            <a:r>
              <a:rPr lang="en-US" sz="20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Tempus Sans ITC" panose="04020404030D07020202" pitchFamily="82" charset="0"/>
              </a:rPr>
              <a:t>apx</a:t>
            </a:r>
            <a:r>
              <a:rPr lang="en-US" sz="2000" dirty="0">
                <a:solidFill>
                  <a:schemeClr val="bg1">
                    <a:lumMod val="95000"/>
                    <a:lumOff val="5000"/>
                  </a:schemeClr>
                </a:solidFill>
                <a:latin typeface="Tempus Sans ITC" panose="04020404030D07020202" pitchFamily="82" charset="0"/>
              </a:rPr>
              <a:t>-ratio </a:t>
            </a:r>
            <a:r>
              <a:rPr lang="en-US" sz="2000" dirty="0">
                <a:solidFill>
                  <a:srgbClr val="FF33CC"/>
                </a:solidFill>
                <a:latin typeface="Tempus Sans ITC" panose="04020404030D07020202" pitchFamily="82" charset="0"/>
              </a:rPr>
              <a:t>between </a:t>
            </a:r>
            <a:r>
              <a:rPr lang="el-GR" sz="2000" dirty="0">
                <a:solidFill>
                  <a:srgbClr val="FF33CC"/>
                </a:solidFill>
                <a:latin typeface="Tempus Sans ITC" panose="04020404030D07020202" pitchFamily="82" charset="0"/>
              </a:rPr>
              <a:t>Δ</a:t>
            </a:r>
            <a:r>
              <a:rPr lang="en-US" sz="2000" dirty="0">
                <a:solidFill>
                  <a:srgbClr val="FF33CC"/>
                </a:solidFill>
                <a:latin typeface="Tempus Sans ITC" panose="04020404030D07020202" pitchFamily="82" charset="0"/>
              </a:rPr>
              <a:t> </a:t>
            </a:r>
            <a:r>
              <a:rPr lang="en-US" sz="1600" dirty="0">
                <a:solidFill>
                  <a:srgbClr val="FF33CC"/>
                </a:solidFill>
                <a:latin typeface="Tempus Sans ITC" panose="04020404030D07020202" pitchFamily="82" charset="0"/>
              </a:rPr>
              <a:t>and</a:t>
            </a:r>
            <a:r>
              <a:rPr lang="en-US" sz="2000" dirty="0">
                <a:solidFill>
                  <a:srgbClr val="FF33CC"/>
                </a:solidFill>
                <a:latin typeface="Tempus Sans ITC" panose="04020404030D07020202" pitchFamily="82" charset="0"/>
              </a:rPr>
              <a:t> </a:t>
            </a:r>
            <a:r>
              <a:rPr lang="en-US" sz="2000" dirty="0">
                <a:solidFill>
                  <a:srgbClr val="FF33CC"/>
                </a:solidFill>
              </a:rPr>
              <a:t>3</a:t>
            </a:r>
            <a:r>
              <a:rPr lang="en-US" sz="2000" dirty="0">
                <a:solidFill>
                  <a:schemeClr val="bg1">
                    <a:lumMod val="95000"/>
                    <a:lumOff val="5000"/>
                  </a:schemeClr>
                </a:solidFill>
                <a:latin typeface="Algerian" panose="04020705040A02060702" pitchFamily="82" charset="0"/>
              </a:rPr>
              <a:t> ?</a:t>
            </a:r>
            <a:endParaRPr lang="en-US" sz="2000" dirty="0">
              <a:solidFill>
                <a:schemeClr val="bg1">
                  <a:lumMod val="95000"/>
                  <a:lumOff val="5000"/>
                </a:schemeClr>
              </a:solidFill>
              <a:latin typeface="Tempus Sans ITC" panose="04020404030D07020202" pitchFamily="82" charset="0"/>
            </a:endParaRPr>
          </a:p>
        </p:txBody>
      </p: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05CDAF2C-06E6-FD07-CDDF-C53CF64CE13C}"/>
              </a:ext>
            </a:extLst>
          </p:cNvPr>
          <p:cNvGrpSpPr/>
          <p:nvPr/>
        </p:nvGrpSpPr>
        <p:grpSpPr>
          <a:xfrm>
            <a:off x="4689814" y="1294811"/>
            <a:ext cx="214920" cy="345960"/>
            <a:chOff x="8995543" y="1838748"/>
            <a:chExt cx="214920" cy="34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1C69932E-6DCC-F992-B0ED-1F30E9951587}"/>
                    </a:ext>
                  </a:extLst>
                </p14:cNvPr>
                <p14:cNvContentPartPr/>
                <p14:nvPr/>
              </p14:nvContentPartPr>
              <p14:xfrm>
                <a:off x="8995543" y="1963308"/>
                <a:ext cx="98280" cy="16776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1C69932E-6DCC-F992-B0ED-1F30E9951587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986543" y="1954308"/>
                  <a:ext cx="11592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4899BBA0-E2DC-5A6B-E332-9F87537C4B2E}"/>
                    </a:ext>
                  </a:extLst>
                </p14:cNvPr>
                <p14:cNvContentPartPr/>
                <p14:nvPr/>
              </p14:nvContentPartPr>
              <p14:xfrm>
                <a:off x="9120823" y="1838748"/>
                <a:ext cx="89640" cy="15696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4899BBA0-E2DC-5A6B-E332-9F87537C4B2E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112183" y="1829748"/>
                  <a:ext cx="10728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1F9A5C4A-EB72-E99E-0172-C97D2D6F2F0E}"/>
                    </a:ext>
                  </a:extLst>
                </p14:cNvPr>
                <p14:cNvContentPartPr/>
                <p14:nvPr/>
              </p14:nvContentPartPr>
              <p14:xfrm>
                <a:off x="9107863" y="2028108"/>
                <a:ext cx="73800" cy="15660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1F9A5C4A-EB72-E99E-0172-C97D2D6F2F0E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099223" y="2019468"/>
                  <a:ext cx="91440" cy="1742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91" name="Picture 2" descr="smiley face Icon - Free PNG &amp; SVG 1010969 - Noun Project">
            <a:extLst>
              <a:ext uri="{FF2B5EF4-FFF2-40B4-BE49-F238E27FC236}">
                <a16:creationId xmlns:a16="http://schemas.microsoft.com/office/drawing/2014/main" id="{7D4019FF-A2C1-0B59-0C7B-2401ABB2E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254" y="899654"/>
            <a:ext cx="1109460" cy="110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" name="Picture 4" descr="Saturn Icon - Free PNG &amp; SVG 114563 - Noun Project">
            <a:extLst>
              <a:ext uri="{FF2B5EF4-FFF2-40B4-BE49-F238E27FC236}">
                <a16:creationId xmlns:a16="http://schemas.microsoft.com/office/drawing/2014/main" id="{1F35D923-4C84-6509-D537-CAFB2F63A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639" y="5095037"/>
            <a:ext cx="596593" cy="59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3" name="Group 192">
            <a:extLst>
              <a:ext uri="{FF2B5EF4-FFF2-40B4-BE49-F238E27FC236}">
                <a16:creationId xmlns:a16="http://schemas.microsoft.com/office/drawing/2014/main" id="{F7DEA772-EFFB-F000-6657-411E159F893F}"/>
              </a:ext>
            </a:extLst>
          </p:cNvPr>
          <p:cNvGrpSpPr/>
          <p:nvPr/>
        </p:nvGrpSpPr>
        <p:grpSpPr>
          <a:xfrm>
            <a:off x="4845047" y="2613788"/>
            <a:ext cx="2621880" cy="207750"/>
            <a:chOff x="9125503" y="3202788"/>
            <a:chExt cx="2621880" cy="20775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258F7F7F-7246-FF73-8E98-0F129E9182E9}"/>
                    </a:ext>
                  </a:extLst>
                </p14:cNvPr>
                <p14:cNvContentPartPr/>
                <p14:nvPr/>
              </p14:nvContentPartPr>
              <p14:xfrm>
                <a:off x="9125503" y="3202788"/>
                <a:ext cx="2216160" cy="14076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258F7F7F-7246-FF73-8E98-0F129E9182E9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9107863" y="3184788"/>
                  <a:ext cx="225180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A58D84BE-6C4B-C30D-8BC4-B180E854E21E}"/>
                    </a:ext>
                  </a:extLst>
                </p14:cNvPr>
                <p14:cNvContentPartPr/>
                <p14:nvPr/>
              </p14:nvContentPartPr>
              <p14:xfrm>
                <a:off x="9597823" y="3249618"/>
                <a:ext cx="2149560" cy="16092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A58D84BE-6C4B-C30D-8BC4-B180E854E21E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9579823" y="3231618"/>
                  <a:ext cx="2185200" cy="196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B51BDD0A-1514-6A2E-F69C-2D82F261C7DC}"/>
              </a:ext>
            </a:extLst>
          </p:cNvPr>
          <p:cNvGrpSpPr/>
          <p:nvPr/>
        </p:nvGrpSpPr>
        <p:grpSpPr>
          <a:xfrm>
            <a:off x="4894294" y="3719411"/>
            <a:ext cx="2597040" cy="182160"/>
            <a:chOff x="9200023" y="4263348"/>
            <a:chExt cx="2597040" cy="18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787B44F9-A7C4-F2A2-1C82-FD0B2BF10D00}"/>
                    </a:ext>
                  </a:extLst>
                </p14:cNvPr>
                <p14:cNvContentPartPr/>
                <p14:nvPr/>
              </p14:nvContentPartPr>
              <p14:xfrm>
                <a:off x="9200023" y="4263348"/>
                <a:ext cx="2355840" cy="4392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787B44F9-A7C4-F2A2-1C82-FD0B2BF10D00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9182383" y="4245348"/>
                  <a:ext cx="239148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7FA6D976-2FF4-CA8A-76B8-63DEFACF80E8}"/>
                    </a:ext>
                  </a:extLst>
                </p14:cNvPr>
                <p14:cNvContentPartPr/>
                <p14:nvPr/>
              </p14:nvContentPartPr>
              <p14:xfrm>
                <a:off x="9532303" y="4313748"/>
                <a:ext cx="2264760" cy="13176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7FA6D976-2FF4-CA8A-76B8-63DEFACF80E8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9514663" y="4295748"/>
                  <a:ext cx="2300400" cy="1674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85CB1-C775-388D-6BA4-C002E629A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47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04DD78-11C5-C855-851A-14FD4E9FCF4E}"/>
              </a:ext>
            </a:extLst>
          </p:cNvPr>
          <p:cNvSpPr txBox="1"/>
          <p:nvPr/>
        </p:nvSpPr>
        <p:spPr>
          <a:xfrm>
            <a:off x="4889974" y="1693977"/>
            <a:ext cx="271741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Tempus Sans ITC" panose="04020404030D07020202" pitchFamily="82" charset="0"/>
              </a:rPr>
              <a:t>identical contrib.  </a:t>
            </a:r>
            <a:r>
              <a:rPr lang="en-US" sz="1400" dirty="0">
                <a:solidFill>
                  <a:srgbClr val="0070C0"/>
                </a:solidFill>
                <a:latin typeface="Tempus Sans ITC" panose="04020404030D07020202" pitchFamily="82" charset="0"/>
              </a:rPr>
              <a:t>easy</a:t>
            </a:r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Tempus Sans ITC" panose="04020404030D07020202" pitchFamily="82" charset="0"/>
              </a:rPr>
              <a:t>  </a:t>
            </a:r>
            <a:r>
              <a:rPr lang="en-US" dirty="0">
                <a:solidFill>
                  <a:srgbClr val="00B050"/>
                </a:solidFill>
                <a:latin typeface="Tempus Sans ITC" panose="04020404030D07020202" pitchFamily="82" charset="0"/>
                <a:sym typeface="Wingdings" panose="05000000000000000000" pitchFamily="2" charset="2"/>
              </a:rPr>
              <a:t></a:t>
            </a:r>
            <a:endParaRPr lang="en-US" sz="1400" dirty="0">
              <a:solidFill>
                <a:srgbClr val="00B050"/>
              </a:solidFill>
              <a:latin typeface="Tempus Sans ITC" panose="04020404030D07020202" pitchFamily="82" charset="0"/>
            </a:endParaRPr>
          </a:p>
          <a:p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Tempus Sans ITC" panose="04020404030D07020202" pitchFamily="82" charset="0"/>
              </a:rPr>
              <a:t>3 distinct contrib. values  </a:t>
            </a:r>
            <a:r>
              <a:rPr lang="en-US" sz="1400" dirty="0">
                <a:solidFill>
                  <a:srgbClr val="0070C0"/>
                </a:solidFill>
                <a:latin typeface="Tempus Sans ITC" panose="04020404030D07020202" pitchFamily="82" charset="0"/>
              </a:rPr>
              <a:t>hard</a:t>
            </a:r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Tempus Sans ITC" panose="04020404030D07020202" pitchFamily="82" charset="0"/>
              </a:rPr>
              <a:t>  </a:t>
            </a:r>
            <a:r>
              <a:rPr lang="en-US" dirty="0">
                <a:solidFill>
                  <a:srgbClr val="FF0000"/>
                </a:solidFill>
                <a:latin typeface="Tempus Sans ITC" panose="04020404030D07020202" pitchFamily="82" charset="0"/>
                <a:sym typeface="Wingdings" panose="05000000000000000000" pitchFamily="2" charset="2"/>
              </a:rPr>
              <a:t></a:t>
            </a:r>
            <a:endParaRPr lang="en-US" sz="1400" dirty="0">
              <a:solidFill>
                <a:srgbClr val="FF0000"/>
              </a:solidFill>
              <a:latin typeface="Tempus Sans ITC" panose="04020404030D07020202" pitchFamily="82" charset="0"/>
            </a:endParaRPr>
          </a:p>
          <a:p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Tempus Sans ITC" panose="04020404030D07020202" pitchFamily="82" charset="0"/>
              </a:rPr>
              <a:t>2 distinct contrib. values  </a:t>
            </a:r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Algerian" panose="04020705040A02060702" pitchFamily="82" charset="0"/>
              </a:rPr>
              <a:t>? ? ? </a:t>
            </a:r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Tempus Sans ITC" panose="04020404030D07020202" pitchFamily="8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449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B44FA841-737A-94D4-FDF9-569B26D19086}"/>
                  </a:ext>
                </a:extLst>
              </p14:cNvPr>
              <p14:cNvContentPartPr/>
              <p14:nvPr/>
            </p14:nvContentPartPr>
            <p14:xfrm>
              <a:off x="4791377" y="-842837"/>
              <a:ext cx="52920" cy="1188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B44FA841-737A-94D4-FDF9-569B26D1908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787027" y="-869837"/>
                <a:ext cx="61619" cy="172440"/>
              </a:xfrm>
              <a:prstGeom prst="rect">
                <a:avLst/>
              </a:prstGeom>
            </p:spPr>
          </p:pic>
        </mc:Fallback>
      </mc:AlternateContent>
      <p:pic>
        <p:nvPicPr>
          <p:cNvPr id="181" name="Picture 4">
            <a:extLst>
              <a:ext uri="{FF2B5EF4-FFF2-40B4-BE49-F238E27FC236}">
                <a16:creationId xmlns:a16="http://schemas.microsoft.com/office/drawing/2014/main" id="{FA7A2316-37E6-67C8-904B-4D61965EE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562" y="854621"/>
            <a:ext cx="1725386" cy="23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>
            <a:extLst>
              <a:ext uri="{FF2B5EF4-FFF2-40B4-BE49-F238E27FC236}">
                <a16:creationId xmlns:a16="http://schemas.microsoft.com/office/drawing/2014/main" id="{5F85091B-BB66-1473-87F0-6002D3736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562" y="854621"/>
            <a:ext cx="1725386" cy="23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6" descr="Notepad definition and meaning | Collins English Dictionary">
            <a:extLst>
              <a:ext uri="{FF2B5EF4-FFF2-40B4-BE49-F238E27FC236}">
                <a16:creationId xmlns:a16="http://schemas.microsoft.com/office/drawing/2014/main" id="{B00ADE19-41A9-62F5-E9E1-A102B68A2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530" y="716373"/>
            <a:ext cx="4068940" cy="542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TextBox 184">
            <a:extLst>
              <a:ext uri="{FF2B5EF4-FFF2-40B4-BE49-F238E27FC236}">
                <a16:creationId xmlns:a16="http://schemas.microsoft.com/office/drawing/2014/main" id="{E4D6D9C9-4779-D9D9-5242-5BA6021BEB67}"/>
              </a:ext>
            </a:extLst>
          </p:cNvPr>
          <p:cNvSpPr txBox="1"/>
          <p:nvPr/>
        </p:nvSpPr>
        <p:spPr>
          <a:xfrm>
            <a:off x="4352842" y="2857558"/>
            <a:ext cx="32528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Tempus Sans ITC" panose="04020404030D07020202" pitchFamily="82" charset="0"/>
              </a:rPr>
              <a:t>                </a:t>
            </a:r>
            <a:r>
              <a:rPr lang="en-US" sz="2400" dirty="0">
                <a:solidFill>
                  <a:srgbClr val="C00000"/>
                </a:solidFill>
                <a:latin typeface="Tempus Sans ITC" panose="04020404030D07020202" pitchFamily="82" charset="0"/>
              </a:rPr>
              <a:t> PTAS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Tempus Sans ITC" panose="04020404030D07020202" pitchFamily="82" charset="0"/>
              </a:rPr>
              <a:t>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Algerian" panose="04020705040A02060702" pitchFamily="82" charset="0"/>
              </a:rPr>
              <a:t> ?</a:t>
            </a:r>
            <a:endParaRPr lang="en-US" sz="2400" dirty="0">
              <a:solidFill>
                <a:schemeClr val="bg1">
                  <a:lumMod val="95000"/>
                  <a:lumOff val="5000"/>
                </a:schemeClr>
              </a:solidFill>
              <a:latin typeface="Tempus Sans ITC" panose="04020404030D07020202" pitchFamily="82" charset="0"/>
            </a:endParaRPr>
          </a:p>
          <a:p>
            <a:r>
              <a:rPr lang="en-US" sz="2400" dirty="0">
                <a:solidFill>
                  <a:srgbClr val="336600"/>
                </a:solidFill>
                <a:latin typeface="Tempus Sans ITC" panose="04020404030D07020202" pitchFamily="82" charset="0"/>
              </a:rPr>
              <a:t>       better than 3-apx </a:t>
            </a:r>
            <a:r>
              <a:rPr lang="en-US" sz="2400" dirty="0">
                <a:solidFill>
                  <a:srgbClr val="336600"/>
                </a:solidFill>
                <a:latin typeface="Algerian" panose="04020705040A02060702" pitchFamily="82" charset="0"/>
              </a:rPr>
              <a:t>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Algerian" panose="04020705040A02060702" pitchFamily="82" charset="0"/>
              </a:rPr>
              <a:t>?</a:t>
            </a:r>
            <a:endParaRPr lang="en-US" sz="2400" dirty="0">
              <a:solidFill>
                <a:schemeClr val="bg1">
                  <a:lumMod val="95000"/>
                  <a:lumOff val="5000"/>
                </a:schemeClr>
              </a:solidFill>
              <a:latin typeface="Tempus Sans ITC" panose="04020404030D07020202" pitchFamily="82" charset="0"/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55E6539E-9DDA-997C-D5B4-0CED38069C77}"/>
              </a:ext>
            </a:extLst>
          </p:cNvPr>
          <p:cNvSpPr txBox="1"/>
          <p:nvPr/>
        </p:nvSpPr>
        <p:spPr>
          <a:xfrm>
            <a:off x="4731240" y="3902898"/>
            <a:ext cx="3177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empus Sans ITC" panose="04020404030D07020202" pitchFamily="82" charset="0"/>
              </a:rPr>
              <a:t>truthful</a:t>
            </a:r>
            <a:r>
              <a:rPr lang="en-US" sz="2000" dirty="0">
                <a:solidFill>
                  <a:schemeClr val="bg1">
                    <a:lumMod val="95000"/>
                    <a:lumOff val="5000"/>
                  </a:schemeClr>
                </a:solidFill>
                <a:latin typeface="Tempus Sans ITC" panose="04020404030D07020202" pitchFamily="82" charset="0"/>
              </a:rPr>
              <a:t> mechanism</a:t>
            </a:r>
          </a:p>
          <a:p>
            <a:r>
              <a:rPr lang="en-US" sz="20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Tempus Sans ITC" panose="04020404030D07020202" pitchFamily="82" charset="0"/>
              </a:rPr>
              <a:t>apx</a:t>
            </a:r>
            <a:r>
              <a:rPr lang="en-US" sz="2000" dirty="0">
                <a:solidFill>
                  <a:schemeClr val="bg1">
                    <a:lumMod val="95000"/>
                    <a:lumOff val="5000"/>
                  </a:schemeClr>
                </a:solidFill>
                <a:latin typeface="Tempus Sans ITC" panose="04020404030D07020202" pitchFamily="82" charset="0"/>
              </a:rPr>
              <a:t>-ratio </a:t>
            </a:r>
            <a:r>
              <a:rPr lang="en-US" sz="2000" dirty="0">
                <a:solidFill>
                  <a:srgbClr val="FF33CC"/>
                </a:solidFill>
                <a:latin typeface="Tempus Sans ITC" panose="04020404030D07020202" pitchFamily="82" charset="0"/>
              </a:rPr>
              <a:t>between </a:t>
            </a:r>
            <a:r>
              <a:rPr lang="el-GR" sz="2000" dirty="0">
                <a:solidFill>
                  <a:srgbClr val="FF33CC"/>
                </a:solidFill>
                <a:latin typeface="Tempus Sans ITC" panose="04020404030D07020202" pitchFamily="82" charset="0"/>
              </a:rPr>
              <a:t>Δ</a:t>
            </a:r>
            <a:r>
              <a:rPr lang="en-US" sz="2000" dirty="0">
                <a:solidFill>
                  <a:srgbClr val="FF33CC"/>
                </a:solidFill>
                <a:latin typeface="Tempus Sans ITC" panose="04020404030D07020202" pitchFamily="82" charset="0"/>
              </a:rPr>
              <a:t> </a:t>
            </a:r>
            <a:r>
              <a:rPr lang="en-US" sz="1600" dirty="0">
                <a:solidFill>
                  <a:srgbClr val="FF33CC"/>
                </a:solidFill>
                <a:latin typeface="Tempus Sans ITC" panose="04020404030D07020202" pitchFamily="82" charset="0"/>
              </a:rPr>
              <a:t>and</a:t>
            </a:r>
            <a:r>
              <a:rPr lang="en-US" sz="2000" dirty="0">
                <a:solidFill>
                  <a:srgbClr val="FF33CC"/>
                </a:solidFill>
                <a:latin typeface="Tempus Sans ITC" panose="04020404030D07020202" pitchFamily="82" charset="0"/>
              </a:rPr>
              <a:t> </a:t>
            </a:r>
            <a:r>
              <a:rPr lang="en-US" sz="2000" dirty="0">
                <a:solidFill>
                  <a:srgbClr val="FF33CC"/>
                </a:solidFill>
              </a:rPr>
              <a:t>3</a:t>
            </a:r>
            <a:r>
              <a:rPr lang="en-US" sz="2000" dirty="0">
                <a:solidFill>
                  <a:schemeClr val="bg1">
                    <a:lumMod val="95000"/>
                    <a:lumOff val="5000"/>
                  </a:schemeClr>
                </a:solidFill>
                <a:latin typeface="Algerian" panose="04020705040A02060702" pitchFamily="82" charset="0"/>
              </a:rPr>
              <a:t> ?</a:t>
            </a:r>
            <a:endParaRPr lang="en-US" sz="2000" dirty="0">
              <a:solidFill>
                <a:schemeClr val="bg1">
                  <a:lumMod val="95000"/>
                  <a:lumOff val="5000"/>
                </a:schemeClr>
              </a:solidFill>
              <a:latin typeface="Tempus Sans ITC" panose="04020404030D07020202" pitchFamily="82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6CC3D8F-EE19-05EF-30D1-CAEA9E70F49B}"/>
              </a:ext>
            </a:extLst>
          </p:cNvPr>
          <p:cNvGrpSpPr/>
          <p:nvPr/>
        </p:nvGrpSpPr>
        <p:grpSpPr>
          <a:xfrm>
            <a:off x="5453014" y="4736771"/>
            <a:ext cx="1476720" cy="883440"/>
            <a:chOff x="9758743" y="5280708"/>
            <a:chExt cx="1476720" cy="883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F4058F3-4179-F31F-0AA1-AF283D948967}"/>
                    </a:ext>
                  </a:extLst>
                </p14:cNvPr>
                <p14:cNvContentPartPr/>
                <p14:nvPr/>
              </p14:nvContentPartPr>
              <p14:xfrm>
                <a:off x="10397383" y="5309868"/>
                <a:ext cx="122040" cy="8542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F4058F3-4179-F31F-0AA1-AF283D948967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0388383" y="5301228"/>
                  <a:ext cx="139680" cy="87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8623F5D-1CEC-1458-D71B-FBF94B77ECC4}"/>
                    </a:ext>
                  </a:extLst>
                </p14:cNvPr>
                <p14:cNvContentPartPr/>
                <p14:nvPr/>
              </p14:nvContentPartPr>
              <p14:xfrm>
                <a:off x="9758743" y="5665908"/>
                <a:ext cx="1476720" cy="47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8623F5D-1CEC-1458-D71B-FBF94B77ECC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749743" y="5657268"/>
                  <a:ext cx="149436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A6D4408-3716-B18C-F3FC-0FDE5521307B}"/>
                    </a:ext>
                  </a:extLst>
                </p14:cNvPr>
                <p14:cNvContentPartPr/>
                <p14:nvPr/>
              </p14:nvContentPartPr>
              <p14:xfrm>
                <a:off x="9858103" y="5301588"/>
                <a:ext cx="50040" cy="1162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8A6D4408-3716-B18C-F3FC-0FDE5521307B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849103" y="5292948"/>
                  <a:ext cx="6768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CC93408-1763-34FC-391B-79A989573105}"/>
                    </a:ext>
                  </a:extLst>
                </p14:cNvPr>
                <p14:cNvContentPartPr/>
                <p14:nvPr/>
              </p14:nvContentPartPr>
              <p14:xfrm>
                <a:off x="9859543" y="5346588"/>
                <a:ext cx="54360" cy="226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CC93408-1763-34FC-391B-79A989573105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9850543" y="5337588"/>
                  <a:ext cx="7200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D54B3953-A776-3298-BA0A-B6A520E0CCF7}"/>
                    </a:ext>
                  </a:extLst>
                </p14:cNvPr>
                <p14:cNvContentPartPr/>
                <p14:nvPr/>
              </p14:nvContentPartPr>
              <p14:xfrm>
                <a:off x="9853783" y="5321388"/>
                <a:ext cx="80640" cy="831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D54B3953-A776-3298-BA0A-B6A520E0CCF7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9844783" y="5312748"/>
                  <a:ext cx="9828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ECCE311-CD83-F51F-0BAD-3BA919B4E0CF}"/>
                    </a:ext>
                  </a:extLst>
                </p14:cNvPr>
                <p14:cNvContentPartPr/>
                <p14:nvPr/>
              </p14:nvContentPartPr>
              <p14:xfrm>
                <a:off x="10926583" y="5375388"/>
                <a:ext cx="20880" cy="702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ECCE311-CD83-F51F-0BAD-3BA919B4E0CF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0917943" y="5366748"/>
                  <a:ext cx="3852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FDB565E-5CFA-74BC-6423-597C512C8487}"/>
                    </a:ext>
                  </a:extLst>
                </p14:cNvPr>
                <p14:cNvContentPartPr/>
                <p14:nvPr/>
              </p14:nvContentPartPr>
              <p14:xfrm>
                <a:off x="10879783" y="5375388"/>
                <a:ext cx="98280" cy="518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FDB565E-5CFA-74BC-6423-597C512C8487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0871143" y="5366748"/>
                  <a:ext cx="11592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EBA2AF6-05CE-1D89-A182-6012223AAC0D}"/>
                    </a:ext>
                  </a:extLst>
                </p14:cNvPr>
                <p14:cNvContentPartPr/>
                <p14:nvPr/>
              </p14:nvContentPartPr>
              <p14:xfrm>
                <a:off x="10875463" y="5404188"/>
                <a:ext cx="52920" cy="702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EBA2AF6-05CE-1D89-A182-6012223AAC0D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0866823" y="5395548"/>
                  <a:ext cx="7056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B14FB48-FB26-E7DF-994A-DB260CF827FA}"/>
                    </a:ext>
                  </a:extLst>
                </p14:cNvPr>
                <p14:cNvContentPartPr/>
                <p14:nvPr/>
              </p14:nvContentPartPr>
              <p14:xfrm>
                <a:off x="11175343" y="5499228"/>
                <a:ext cx="3240" cy="489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B14FB48-FB26-E7DF-994A-DB260CF827FA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1166343" y="5490228"/>
                  <a:ext cx="2088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E1F96FD8-A486-15AA-1DCD-9184D8A479BE}"/>
                    </a:ext>
                  </a:extLst>
                </p14:cNvPr>
                <p14:cNvContentPartPr/>
                <p14:nvPr/>
              </p14:nvContentPartPr>
              <p14:xfrm>
                <a:off x="11129983" y="5499228"/>
                <a:ext cx="77040" cy="280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E1F96FD8-A486-15AA-1DCD-9184D8A479BE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1120983" y="5490228"/>
                  <a:ext cx="9468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CA1EB661-3FAF-A989-A8DB-CFEFA454E9A6}"/>
                    </a:ext>
                  </a:extLst>
                </p14:cNvPr>
                <p14:cNvContentPartPr/>
                <p14:nvPr/>
              </p14:nvContentPartPr>
              <p14:xfrm>
                <a:off x="11125663" y="5546388"/>
                <a:ext cx="67680" cy="489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CA1EB661-3FAF-A989-A8DB-CFEFA454E9A6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1116663" y="5537748"/>
                  <a:ext cx="8532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B6CF4F5-1B57-C322-C9C0-591CF98508C0}"/>
                    </a:ext>
                  </a:extLst>
                </p14:cNvPr>
                <p14:cNvContentPartPr/>
                <p14:nvPr/>
              </p14:nvContentPartPr>
              <p14:xfrm>
                <a:off x="10018663" y="5866068"/>
                <a:ext cx="18000" cy="673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B6CF4F5-1B57-C322-C9C0-591CF98508C0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0010023" y="5857428"/>
                  <a:ext cx="3564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D6F9D488-5B73-B3C9-F353-AB19837178B8}"/>
                    </a:ext>
                  </a:extLst>
                </p14:cNvPr>
                <p14:cNvContentPartPr/>
                <p14:nvPr/>
              </p14:nvContentPartPr>
              <p14:xfrm>
                <a:off x="9979423" y="5866068"/>
                <a:ext cx="110880" cy="831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D6F9D488-5B73-B3C9-F353-AB19837178B8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9970423" y="5857428"/>
                  <a:ext cx="12852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BF1426D4-71E4-921C-7283-CC26F1635228}"/>
                    </a:ext>
                  </a:extLst>
                </p14:cNvPr>
                <p14:cNvContentPartPr/>
                <p14:nvPr/>
              </p14:nvContentPartPr>
              <p14:xfrm>
                <a:off x="10712743" y="5873988"/>
                <a:ext cx="107640" cy="691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BF1426D4-71E4-921C-7283-CC26F1635228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0703743" y="5864988"/>
                  <a:ext cx="125280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348CCA9-18DC-8BE5-2C34-92E927F657CE}"/>
                    </a:ext>
                  </a:extLst>
                </p14:cNvPr>
                <p14:cNvContentPartPr/>
                <p14:nvPr/>
              </p14:nvContentPartPr>
              <p14:xfrm>
                <a:off x="10128463" y="5280708"/>
                <a:ext cx="6120" cy="1015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348CCA9-18DC-8BE5-2C34-92E927F657CE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0119823" y="5271708"/>
                  <a:ext cx="2376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7A6246D-C783-985B-646A-08DD7FC4715B}"/>
                    </a:ext>
                  </a:extLst>
                </p14:cNvPr>
                <p14:cNvContentPartPr/>
                <p14:nvPr/>
              </p14:nvContentPartPr>
              <p14:xfrm>
                <a:off x="10118383" y="5313108"/>
                <a:ext cx="88200" cy="734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7A6246D-C783-985B-646A-08DD7FC4715B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0109383" y="5304108"/>
                  <a:ext cx="10584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49A45919-814F-4153-FDD3-FB789686A9B8}"/>
                    </a:ext>
                  </a:extLst>
                </p14:cNvPr>
                <p14:cNvContentPartPr/>
                <p14:nvPr/>
              </p14:nvContentPartPr>
              <p14:xfrm>
                <a:off x="10048183" y="5479428"/>
                <a:ext cx="4680" cy="752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49A45919-814F-4153-FDD3-FB789686A9B8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0039183" y="5470428"/>
                  <a:ext cx="2232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EDD87F9-B263-B438-E653-49BA669B19E4}"/>
                    </a:ext>
                  </a:extLst>
                </p14:cNvPr>
                <p14:cNvContentPartPr/>
                <p14:nvPr/>
              </p14:nvContentPartPr>
              <p14:xfrm>
                <a:off x="10023343" y="5479428"/>
                <a:ext cx="111600" cy="936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EDD87F9-B263-B438-E653-49BA669B19E4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0014343" y="5470428"/>
                  <a:ext cx="129240" cy="111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B3FDE9F1-B3BD-F734-815F-E53804DF66BE}"/>
                  </a:ext>
                </a:extLst>
              </p14:cNvPr>
              <p14:cNvContentPartPr/>
              <p14:nvPr/>
            </p14:nvContentPartPr>
            <p14:xfrm>
              <a:off x="5486494" y="4572251"/>
              <a:ext cx="222480" cy="4989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B3FDE9F1-B3BD-F734-815F-E53804DF66BE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432581" y="4464251"/>
                <a:ext cx="329946" cy="71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0A40CB5D-B6B8-D307-4905-A655F249528E}"/>
                  </a:ext>
                </a:extLst>
              </p14:cNvPr>
              <p14:cNvContentPartPr/>
              <p14:nvPr/>
            </p14:nvContentPartPr>
            <p14:xfrm>
              <a:off x="1318543" y="2422613"/>
              <a:ext cx="3606480" cy="23443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0A40CB5D-B6B8-D307-4905-A655F249528E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264903" y="2314613"/>
                <a:ext cx="3714120" cy="255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AE94E14-61FB-49F6-C4A1-37DF20A18321}"/>
                  </a:ext>
                </a:extLst>
              </p14:cNvPr>
              <p14:cNvContentPartPr/>
              <p14:nvPr/>
            </p14:nvContentPartPr>
            <p14:xfrm>
              <a:off x="5410174" y="4666931"/>
              <a:ext cx="627840" cy="3258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AE94E14-61FB-49F6-C4A1-37DF20A18321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356143" y="4558931"/>
                <a:ext cx="735542" cy="54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079E6C00-FCBC-7832-733C-B590BF667107}"/>
                  </a:ext>
                </a:extLst>
              </p14:cNvPr>
              <p14:cNvContentPartPr/>
              <p14:nvPr/>
            </p14:nvContentPartPr>
            <p14:xfrm>
              <a:off x="6369574" y="4691411"/>
              <a:ext cx="631800" cy="83448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079E6C00-FCBC-7832-733C-B590BF667107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6315605" y="4583411"/>
                <a:ext cx="739379" cy="10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91928B8F-032A-A2CD-788D-FB3C0391904E}"/>
                  </a:ext>
                </a:extLst>
              </p14:cNvPr>
              <p14:cNvContentPartPr/>
              <p14:nvPr/>
            </p14:nvContentPartPr>
            <p14:xfrm>
              <a:off x="5413414" y="5148971"/>
              <a:ext cx="1468080" cy="3135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91928B8F-032A-A2CD-788D-FB3C0391904E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359427" y="5040971"/>
                <a:ext cx="1575694" cy="52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CB73DA22-23BF-515C-86AE-70A037A4064F}"/>
                  </a:ext>
                </a:extLst>
              </p14:cNvPr>
              <p14:cNvContentPartPr/>
              <p14:nvPr/>
            </p14:nvContentPartPr>
            <p14:xfrm>
              <a:off x="5687734" y="4646051"/>
              <a:ext cx="304920" cy="19512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CB73DA22-23BF-515C-86AE-70A037A4064F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633798" y="4538051"/>
                <a:ext cx="412433" cy="410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3" name="Group 132">
            <a:extLst>
              <a:ext uri="{FF2B5EF4-FFF2-40B4-BE49-F238E27FC236}">
                <a16:creationId xmlns:a16="http://schemas.microsoft.com/office/drawing/2014/main" id="{9D31A5F2-B620-EB19-0D54-690220DC0A3B}"/>
              </a:ext>
            </a:extLst>
          </p:cNvPr>
          <p:cNvGrpSpPr/>
          <p:nvPr/>
        </p:nvGrpSpPr>
        <p:grpSpPr>
          <a:xfrm>
            <a:off x="4845047" y="2613788"/>
            <a:ext cx="2621880" cy="207750"/>
            <a:chOff x="9125503" y="3202788"/>
            <a:chExt cx="2621880" cy="20775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6246F6ED-209D-AD07-46AC-A1EA28B33650}"/>
                    </a:ext>
                  </a:extLst>
                </p14:cNvPr>
                <p14:cNvContentPartPr/>
                <p14:nvPr/>
              </p14:nvContentPartPr>
              <p14:xfrm>
                <a:off x="9125503" y="3202788"/>
                <a:ext cx="2216160" cy="14076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6246F6ED-209D-AD07-46AC-A1EA28B33650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9107863" y="3184788"/>
                  <a:ext cx="225180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9E5CAE48-968E-0804-0C1E-C8504DAC0961}"/>
                    </a:ext>
                  </a:extLst>
                </p14:cNvPr>
                <p14:cNvContentPartPr/>
                <p14:nvPr/>
              </p14:nvContentPartPr>
              <p14:xfrm>
                <a:off x="9597823" y="3249618"/>
                <a:ext cx="2149560" cy="1609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9E5CAE48-968E-0804-0C1E-C8504DAC0961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9579823" y="3231618"/>
                  <a:ext cx="2185200" cy="196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5AA24FF2-8337-A17A-9ACB-46FD44993537}"/>
              </a:ext>
            </a:extLst>
          </p:cNvPr>
          <p:cNvGrpSpPr/>
          <p:nvPr/>
        </p:nvGrpSpPr>
        <p:grpSpPr>
          <a:xfrm>
            <a:off x="4894294" y="3719411"/>
            <a:ext cx="2597040" cy="182160"/>
            <a:chOff x="9200023" y="4263348"/>
            <a:chExt cx="2597040" cy="18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088920C5-5E89-28D7-84ED-80E2A7A38BCD}"/>
                    </a:ext>
                  </a:extLst>
                </p14:cNvPr>
                <p14:cNvContentPartPr/>
                <p14:nvPr/>
              </p14:nvContentPartPr>
              <p14:xfrm>
                <a:off x="9200023" y="4263348"/>
                <a:ext cx="2355840" cy="439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088920C5-5E89-28D7-84ED-80E2A7A38BCD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9182383" y="4245348"/>
                  <a:ext cx="239148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7563BBB0-BB1A-42F1-B6CE-1443F4207794}"/>
                    </a:ext>
                  </a:extLst>
                </p14:cNvPr>
                <p14:cNvContentPartPr/>
                <p14:nvPr/>
              </p14:nvContentPartPr>
              <p14:xfrm>
                <a:off x="9532303" y="4313748"/>
                <a:ext cx="2264760" cy="1317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7563BBB0-BB1A-42F1-B6CE-1443F4207794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9514663" y="4295748"/>
                  <a:ext cx="2300400" cy="16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1A48A8DB-AF3C-4569-16E1-C9979B212A99}"/>
              </a:ext>
            </a:extLst>
          </p:cNvPr>
          <p:cNvGrpSpPr/>
          <p:nvPr/>
        </p:nvGrpSpPr>
        <p:grpSpPr>
          <a:xfrm>
            <a:off x="4748134" y="4542011"/>
            <a:ext cx="2906640" cy="221400"/>
            <a:chOff x="9053863" y="5085948"/>
            <a:chExt cx="2906640" cy="22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7D07CF6D-3F2A-9206-1074-FF641E601E7E}"/>
                    </a:ext>
                  </a:extLst>
                </p14:cNvPr>
                <p14:cNvContentPartPr/>
                <p14:nvPr/>
              </p14:nvContentPartPr>
              <p14:xfrm>
                <a:off x="9053863" y="5134908"/>
                <a:ext cx="2433240" cy="17244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7D07CF6D-3F2A-9206-1074-FF641E601E7E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9036223" y="5116908"/>
                  <a:ext cx="246888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96EC1580-CEF1-72AC-3D06-4257C3A27315}"/>
                    </a:ext>
                  </a:extLst>
                </p14:cNvPr>
                <p14:cNvContentPartPr/>
                <p14:nvPr/>
              </p14:nvContentPartPr>
              <p14:xfrm>
                <a:off x="9290743" y="5222388"/>
                <a:ext cx="7560" cy="2016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96EC1580-CEF1-72AC-3D06-4257C3A27315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9273103" y="5204748"/>
                  <a:ext cx="4320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B572C9FE-9567-DFF0-977A-2D4E25A6B586}"/>
                    </a:ext>
                  </a:extLst>
                </p14:cNvPr>
                <p14:cNvContentPartPr/>
                <p14:nvPr/>
              </p14:nvContentPartPr>
              <p14:xfrm>
                <a:off x="9871063" y="5085948"/>
                <a:ext cx="2089440" cy="7272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B572C9FE-9567-DFF0-977A-2D4E25A6B586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9853423" y="5067948"/>
                  <a:ext cx="2125080" cy="108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356E5E5F-D0FA-E0E4-25BA-DEF602A6488D}"/>
              </a:ext>
            </a:extLst>
          </p:cNvPr>
          <p:cNvGrpSpPr/>
          <p:nvPr/>
        </p:nvGrpSpPr>
        <p:grpSpPr>
          <a:xfrm>
            <a:off x="4689814" y="1294811"/>
            <a:ext cx="214920" cy="345960"/>
            <a:chOff x="8995543" y="1838748"/>
            <a:chExt cx="214920" cy="34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DA68DD81-4C7A-C63F-FC4E-77877BA1C0CC}"/>
                    </a:ext>
                  </a:extLst>
                </p14:cNvPr>
                <p14:cNvContentPartPr/>
                <p14:nvPr/>
              </p14:nvContentPartPr>
              <p14:xfrm>
                <a:off x="8995543" y="1963308"/>
                <a:ext cx="98280" cy="16776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DA68DD81-4C7A-C63F-FC4E-77877BA1C0CC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8986543" y="1954308"/>
                  <a:ext cx="11592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C8C28167-0AEF-E4B9-80FD-2E9A7CEE471F}"/>
                    </a:ext>
                  </a:extLst>
                </p14:cNvPr>
                <p14:cNvContentPartPr/>
                <p14:nvPr/>
              </p14:nvContentPartPr>
              <p14:xfrm>
                <a:off x="9120823" y="1838748"/>
                <a:ext cx="89640" cy="1569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C8C28167-0AEF-E4B9-80FD-2E9A7CEE471F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9112183" y="1829748"/>
                  <a:ext cx="10728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FAD44507-8A63-D86A-281A-5A84D825C9BE}"/>
                    </a:ext>
                  </a:extLst>
                </p14:cNvPr>
                <p14:cNvContentPartPr/>
                <p14:nvPr/>
              </p14:nvContentPartPr>
              <p14:xfrm>
                <a:off x="9107863" y="2028108"/>
                <a:ext cx="73800" cy="15660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FAD44507-8A63-D86A-281A-5A84D825C9BE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9099223" y="2019468"/>
                  <a:ext cx="91440" cy="1742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6" name="Picture 2" descr="smiley face Icon - Free PNG &amp; SVG 1010969 - Noun Project">
            <a:extLst>
              <a:ext uri="{FF2B5EF4-FFF2-40B4-BE49-F238E27FC236}">
                <a16:creationId xmlns:a16="http://schemas.microsoft.com/office/drawing/2014/main" id="{889C8A4C-90EE-F6B9-4486-E737A7523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254" y="899654"/>
            <a:ext cx="1109460" cy="110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aturn Icon - Free PNG &amp; SVG 114563 - Noun Project">
            <a:extLst>
              <a:ext uri="{FF2B5EF4-FFF2-40B4-BE49-F238E27FC236}">
                <a16:creationId xmlns:a16="http://schemas.microsoft.com/office/drawing/2014/main" id="{FAAEC043-ABAA-8D90-7237-F8ACC58A3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639" y="5095037"/>
            <a:ext cx="596593" cy="59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7" name="TextBox 186">
            <a:extLst>
              <a:ext uri="{FF2B5EF4-FFF2-40B4-BE49-F238E27FC236}">
                <a16:creationId xmlns:a16="http://schemas.microsoft.com/office/drawing/2014/main" id="{13C598EC-1B6B-13D6-FFDC-5AC522D911FE}"/>
              </a:ext>
            </a:extLst>
          </p:cNvPr>
          <p:cNvSpPr txBox="1"/>
          <p:nvPr/>
        </p:nvSpPr>
        <p:spPr>
          <a:xfrm>
            <a:off x="4880068" y="4958793"/>
            <a:ext cx="572946" cy="373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empus Sans ITC" panose="04020404030D07020202" pitchFamily="82" charset="0"/>
              </a:rPr>
              <a:t>2 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CB88C-655E-5BA7-8C09-130FED19A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48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E70490-1C39-C0F9-40BD-1DB3BF6A6F4A}"/>
              </a:ext>
            </a:extLst>
          </p:cNvPr>
          <p:cNvSpPr txBox="1"/>
          <p:nvPr/>
        </p:nvSpPr>
        <p:spPr>
          <a:xfrm>
            <a:off x="4889974" y="1693977"/>
            <a:ext cx="271741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Tempus Sans ITC" panose="04020404030D07020202" pitchFamily="82" charset="0"/>
              </a:rPr>
              <a:t>identical contrib.  </a:t>
            </a:r>
            <a:r>
              <a:rPr lang="en-US" sz="1400" dirty="0">
                <a:solidFill>
                  <a:srgbClr val="0070C0"/>
                </a:solidFill>
                <a:latin typeface="Tempus Sans ITC" panose="04020404030D07020202" pitchFamily="82" charset="0"/>
              </a:rPr>
              <a:t>easy</a:t>
            </a:r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Tempus Sans ITC" panose="04020404030D07020202" pitchFamily="82" charset="0"/>
              </a:rPr>
              <a:t>  </a:t>
            </a:r>
            <a:r>
              <a:rPr lang="en-US" dirty="0">
                <a:solidFill>
                  <a:srgbClr val="00B050"/>
                </a:solidFill>
                <a:latin typeface="Tempus Sans ITC" panose="04020404030D07020202" pitchFamily="82" charset="0"/>
                <a:sym typeface="Wingdings" panose="05000000000000000000" pitchFamily="2" charset="2"/>
              </a:rPr>
              <a:t></a:t>
            </a:r>
            <a:endParaRPr lang="en-US" sz="1400" dirty="0">
              <a:solidFill>
                <a:srgbClr val="00B050"/>
              </a:solidFill>
              <a:latin typeface="Tempus Sans ITC" panose="04020404030D07020202" pitchFamily="82" charset="0"/>
            </a:endParaRPr>
          </a:p>
          <a:p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Tempus Sans ITC" panose="04020404030D07020202" pitchFamily="82" charset="0"/>
              </a:rPr>
              <a:t>3 distinct contrib. values  </a:t>
            </a:r>
            <a:r>
              <a:rPr lang="en-US" sz="1400" dirty="0">
                <a:solidFill>
                  <a:srgbClr val="0070C0"/>
                </a:solidFill>
                <a:latin typeface="Tempus Sans ITC" panose="04020404030D07020202" pitchFamily="82" charset="0"/>
              </a:rPr>
              <a:t>hard</a:t>
            </a:r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Tempus Sans ITC" panose="04020404030D07020202" pitchFamily="82" charset="0"/>
              </a:rPr>
              <a:t>  </a:t>
            </a:r>
            <a:r>
              <a:rPr lang="en-US" dirty="0">
                <a:solidFill>
                  <a:srgbClr val="FF0000"/>
                </a:solidFill>
                <a:latin typeface="Tempus Sans ITC" panose="04020404030D07020202" pitchFamily="82" charset="0"/>
                <a:sym typeface="Wingdings" panose="05000000000000000000" pitchFamily="2" charset="2"/>
              </a:rPr>
              <a:t></a:t>
            </a:r>
            <a:endParaRPr lang="en-US" sz="1400" dirty="0">
              <a:solidFill>
                <a:srgbClr val="FF0000"/>
              </a:solidFill>
              <a:latin typeface="Tempus Sans ITC" panose="04020404030D07020202" pitchFamily="82" charset="0"/>
            </a:endParaRPr>
          </a:p>
          <a:p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Tempus Sans ITC" panose="04020404030D07020202" pitchFamily="82" charset="0"/>
              </a:rPr>
              <a:t>2 distinct contrib. values  </a:t>
            </a:r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Algerian" panose="04020705040A02060702" pitchFamily="82" charset="0"/>
              </a:rPr>
              <a:t>? ? ? </a:t>
            </a:r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Tempus Sans ITC" panose="04020404030D07020202" pitchFamily="8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290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B44FA841-737A-94D4-FDF9-569B26D19086}"/>
                  </a:ext>
                </a:extLst>
              </p14:cNvPr>
              <p14:cNvContentPartPr/>
              <p14:nvPr/>
            </p14:nvContentPartPr>
            <p14:xfrm>
              <a:off x="4791377" y="-842837"/>
              <a:ext cx="52920" cy="1188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B44FA841-737A-94D4-FDF9-569B26D1908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87027" y="-869837"/>
                <a:ext cx="61619" cy="172440"/>
              </a:xfrm>
              <a:prstGeom prst="rect">
                <a:avLst/>
              </a:prstGeom>
            </p:spPr>
          </p:pic>
        </mc:Fallback>
      </mc:AlternateContent>
      <p:sp>
        <p:nvSpPr>
          <p:cNvPr id="63" name="TextBox 14">
            <a:extLst>
              <a:ext uri="{FF2B5EF4-FFF2-40B4-BE49-F238E27FC236}">
                <a16:creationId xmlns:a16="http://schemas.microsoft.com/office/drawing/2014/main" id="{2A7FDCF9-8A1E-4B09-009B-377245DA20EF}"/>
              </a:ext>
            </a:extLst>
          </p:cNvPr>
          <p:cNvSpPr txBox="1"/>
          <p:nvPr/>
        </p:nvSpPr>
        <p:spPr>
          <a:xfrm>
            <a:off x="5643238" y="4073280"/>
            <a:ext cx="905522" cy="338554"/>
          </a:xfrm>
          <a:custGeom>
            <a:avLst/>
            <a:gdLst>
              <a:gd name="connsiteX0" fmla="*/ 0 w 905522"/>
              <a:gd name="connsiteY0" fmla="*/ 0 h 338554"/>
              <a:gd name="connsiteX1" fmla="*/ 443706 w 905522"/>
              <a:gd name="connsiteY1" fmla="*/ 0 h 338554"/>
              <a:gd name="connsiteX2" fmla="*/ 905522 w 905522"/>
              <a:gd name="connsiteY2" fmla="*/ 0 h 338554"/>
              <a:gd name="connsiteX3" fmla="*/ 905522 w 905522"/>
              <a:gd name="connsiteY3" fmla="*/ 338554 h 338554"/>
              <a:gd name="connsiteX4" fmla="*/ 452761 w 905522"/>
              <a:gd name="connsiteY4" fmla="*/ 338554 h 338554"/>
              <a:gd name="connsiteX5" fmla="*/ 0 w 905522"/>
              <a:gd name="connsiteY5" fmla="*/ 338554 h 338554"/>
              <a:gd name="connsiteX6" fmla="*/ 0 w 905522"/>
              <a:gd name="connsiteY6" fmla="*/ 0 h 3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5522" h="338554" extrusionOk="0">
                <a:moveTo>
                  <a:pt x="0" y="0"/>
                </a:moveTo>
                <a:cubicBezTo>
                  <a:pt x="171112" y="19274"/>
                  <a:pt x="315555" y="779"/>
                  <a:pt x="443706" y="0"/>
                </a:cubicBezTo>
                <a:cubicBezTo>
                  <a:pt x="571857" y="-779"/>
                  <a:pt x="714540" y="18597"/>
                  <a:pt x="905522" y="0"/>
                </a:cubicBezTo>
                <a:cubicBezTo>
                  <a:pt x="913830" y="165407"/>
                  <a:pt x="911541" y="265303"/>
                  <a:pt x="905522" y="338554"/>
                </a:cubicBezTo>
                <a:cubicBezTo>
                  <a:pt x="731315" y="321936"/>
                  <a:pt x="627621" y="327867"/>
                  <a:pt x="452761" y="338554"/>
                </a:cubicBezTo>
                <a:cubicBezTo>
                  <a:pt x="277901" y="349241"/>
                  <a:pt x="200092" y="342915"/>
                  <a:pt x="0" y="338554"/>
                </a:cubicBezTo>
                <a:cubicBezTo>
                  <a:pt x="-10188" y="201495"/>
                  <a:pt x="-13492" y="127991"/>
                  <a:pt x="0" y="0"/>
                </a:cubicBezTo>
                <a:close/>
              </a:path>
            </a:pathLst>
          </a:custGeom>
          <a:noFill/>
          <a:ln w="5715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FFFF00"/>
                </a:solidFill>
                <a:latin typeface="Comic Sans MS" panose="030F0702030302020204" pitchFamily="66" charset="0"/>
              </a:rPr>
              <a:t>thanks!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B8D09843-56C4-84C5-4277-A0DF4BEC5F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723" y="4645084"/>
            <a:ext cx="2950553" cy="221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508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8439669F-4902-9088-A628-1D49DF9D5895}"/>
              </a:ext>
            </a:extLst>
          </p:cNvPr>
          <p:cNvSpPr txBox="1">
            <a:spLocks/>
          </p:cNvSpPr>
          <p:nvPr/>
        </p:nvSpPr>
        <p:spPr>
          <a:xfrm>
            <a:off x="1370693" y="3795917"/>
            <a:ext cx="9440034" cy="36889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E. Markakis, </a:t>
            </a:r>
            <a:r>
              <a:rPr lang="en-US" sz="1600" u="sng" dirty="0"/>
              <a:t>G. Papasotiropoulos</a:t>
            </a:r>
            <a:r>
              <a:rPr lang="en-US" sz="1600" dirty="0"/>
              <a:t>, A. </a:t>
            </a:r>
            <a:r>
              <a:rPr lang="en-US" sz="1600" dirty="0" err="1"/>
              <a:t>Tsikiridis</a:t>
            </a:r>
            <a:endParaRPr lang="en-US" sz="1600" dirty="0"/>
          </a:p>
          <a:p>
            <a:r>
              <a:rPr lang="en-US" sz="1200" i="1" dirty="0">
                <a:latin typeface="+mj-lt"/>
              </a:rPr>
              <a:t>Athens University of Economics and Business</a:t>
            </a:r>
          </a:p>
          <a:p>
            <a:endParaRPr lang="en-US" sz="1500" dirty="0"/>
          </a:p>
          <a:p>
            <a:endParaRPr lang="en-US" sz="1500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5E91372A-212C-CD85-ED58-BC5A168A4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510" y="4521404"/>
            <a:ext cx="926980" cy="25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6" descr="Donuts | The Simpsons: Tapped Out Wiki | Fandom">
            <a:extLst>
              <a:ext uri="{FF2B5EF4-FFF2-40B4-BE49-F238E27FC236}">
                <a16:creationId xmlns:a16="http://schemas.microsoft.com/office/drawing/2014/main" id="{07179F1E-A13F-E6BD-FA8B-8868C5E42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781" y="154959"/>
            <a:ext cx="2339106" cy="196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F2D0BC6E-4248-5797-A648-1BF66FD24A82}"/>
              </a:ext>
            </a:extLst>
          </p:cNvPr>
          <p:cNvSpPr txBox="1">
            <a:spLocks/>
          </p:cNvSpPr>
          <p:nvPr/>
        </p:nvSpPr>
        <p:spPr>
          <a:xfrm>
            <a:off x="3393183" y="2789348"/>
            <a:ext cx="5433154" cy="901794"/>
          </a:xfrm>
          <a:prstGeom prst="rect">
            <a:avLst/>
          </a:prstGeom>
          <a:solidFill>
            <a:srgbClr val="FF0000">
              <a:alpha val="17000"/>
            </a:srgbClr>
          </a:solidFill>
          <a:ln>
            <a:solidFill>
              <a:srgbClr val="FFFF00">
                <a:alpha val="44000"/>
              </a:srgbClr>
            </a:solidFill>
          </a:ln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2700">
                <a:solidFill>
                  <a:srgbClr val="FFFF00">
                    <a:alpha val="15000"/>
                  </a:srgb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Agency FB" panose="020B0503020202020204" pitchFamily="34" charset="0"/>
              </a:rPr>
              <a:t>On Improved Interval Cover Mechanisms </a:t>
            </a:r>
            <a:br>
              <a:rPr lang="en-GB" sz="2700">
                <a:solidFill>
                  <a:srgbClr val="FFFF00">
                    <a:alpha val="15000"/>
                  </a:srgb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Agency FB" panose="020B0503020202020204" pitchFamily="34" charset="0"/>
              </a:rPr>
            </a:br>
            <a:r>
              <a:rPr lang="en-GB" sz="2700">
                <a:solidFill>
                  <a:srgbClr val="FFFF00">
                    <a:alpha val="15000"/>
                  </a:srgb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Agency FB" panose="020B0503020202020204" pitchFamily="34" charset="0"/>
              </a:rPr>
              <a:t>for Crowdsourcing Markets</a:t>
            </a:r>
            <a:endParaRPr lang="en-US" sz="2700" dirty="0">
              <a:solidFill>
                <a:srgbClr val="FFFF00">
                  <a:alpha val="15000"/>
                </a:srgbClr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4501A60-F97D-0905-6EFF-85464B08C5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757" y="2124734"/>
            <a:ext cx="5433154" cy="901794"/>
          </a:xfrm>
          <a:solidFill>
            <a:srgbClr val="FF0000"/>
          </a:solidFill>
          <a:ln>
            <a:solidFill>
              <a:srgbClr val="FFFF00"/>
            </a:solidFill>
          </a:ln>
        </p:spPr>
        <p:txBody>
          <a:bodyPr>
            <a:noAutofit/>
          </a:bodyPr>
          <a:lstStyle/>
          <a:p>
            <a:r>
              <a:rPr lang="en-GB" sz="2700" dirty="0">
                <a:solidFill>
                  <a:srgbClr val="FFFF00"/>
                </a:solidFill>
                <a:effectLst/>
                <a:latin typeface="Agency FB" panose="020B0503020202020204" pitchFamily="34" charset="0"/>
              </a:rPr>
              <a:t>On Improved Mechanisms </a:t>
            </a:r>
            <a:br>
              <a:rPr lang="en-GB" sz="2700" dirty="0">
                <a:solidFill>
                  <a:srgbClr val="FFFF00"/>
                </a:solidFill>
                <a:effectLst/>
                <a:latin typeface="Agency FB" panose="020B0503020202020204" pitchFamily="34" charset="0"/>
              </a:rPr>
            </a:br>
            <a:r>
              <a:rPr lang="en-GB" sz="2700" dirty="0">
                <a:solidFill>
                  <a:srgbClr val="FFFF00"/>
                </a:solidFill>
                <a:effectLst/>
                <a:latin typeface="Agency FB" panose="020B0503020202020204" pitchFamily="34" charset="0"/>
              </a:rPr>
              <a:t>for Donut-Deliveries along Springfield’s river</a:t>
            </a:r>
            <a:endParaRPr lang="en-US" sz="2700" dirty="0">
              <a:solidFill>
                <a:srgbClr val="FFFF00"/>
              </a:solidFill>
              <a:effectLst/>
              <a:latin typeface="Agency FB" panose="020B0503020202020204" pitchFamily="34" charset="0"/>
            </a:endParaRPr>
          </a:p>
        </p:txBody>
      </p:sp>
      <p:sp>
        <p:nvSpPr>
          <p:cNvPr id="3" name="Callout: Line 2">
            <a:extLst>
              <a:ext uri="{FF2B5EF4-FFF2-40B4-BE49-F238E27FC236}">
                <a16:creationId xmlns:a16="http://schemas.microsoft.com/office/drawing/2014/main" id="{CF65B684-AC81-1876-AD08-C701FB86BDB8}"/>
              </a:ext>
            </a:extLst>
          </p:cNvPr>
          <p:cNvSpPr/>
          <p:nvPr/>
        </p:nvSpPr>
        <p:spPr>
          <a:xfrm rot="925899">
            <a:off x="137111" y="4369882"/>
            <a:ext cx="3891724" cy="2025603"/>
          </a:xfrm>
          <a:custGeom>
            <a:avLst/>
            <a:gdLst>
              <a:gd name="connsiteX0" fmla="*/ 0 w 3891724"/>
              <a:gd name="connsiteY0" fmla="*/ 0 h 2025603"/>
              <a:gd name="connsiteX1" fmla="*/ 517043 w 3891724"/>
              <a:gd name="connsiteY1" fmla="*/ 0 h 2025603"/>
              <a:gd name="connsiteX2" fmla="*/ 956252 w 3891724"/>
              <a:gd name="connsiteY2" fmla="*/ 0 h 2025603"/>
              <a:gd name="connsiteX3" fmla="*/ 1590047 w 3891724"/>
              <a:gd name="connsiteY3" fmla="*/ 0 h 2025603"/>
              <a:gd name="connsiteX4" fmla="*/ 2107091 w 3891724"/>
              <a:gd name="connsiteY4" fmla="*/ 0 h 2025603"/>
              <a:gd name="connsiteX5" fmla="*/ 2624134 w 3891724"/>
              <a:gd name="connsiteY5" fmla="*/ 0 h 2025603"/>
              <a:gd name="connsiteX6" fmla="*/ 3257929 w 3891724"/>
              <a:gd name="connsiteY6" fmla="*/ 0 h 2025603"/>
              <a:gd name="connsiteX7" fmla="*/ 3891724 w 3891724"/>
              <a:gd name="connsiteY7" fmla="*/ 0 h 2025603"/>
              <a:gd name="connsiteX8" fmla="*/ 3891724 w 3891724"/>
              <a:gd name="connsiteY8" fmla="*/ 546913 h 2025603"/>
              <a:gd name="connsiteX9" fmla="*/ 3891724 w 3891724"/>
              <a:gd name="connsiteY9" fmla="*/ 1012802 h 2025603"/>
              <a:gd name="connsiteX10" fmla="*/ 3891724 w 3891724"/>
              <a:gd name="connsiteY10" fmla="*/ 1478690 h 2025603"/>
              <a:gd name="connsiteX11" fmla="*/ 3891724 w 3891724"/>
              <a:gd name="connsiteY11" fmla="*/ 2025603 h 2025603"/>
              <a:gd name="connsiteX12" fmla="*/ 3296846 w 3891724"/>
              <a:gd name="connsiteY12" fmla="*/ 2025603 h 2025603"/>
              <a:gd name="connsiteX13" fmla="*/ 2663051 w 3891724"/>
              <a:gd name="connsiteY13" fmla="*/ 2025603 h 2025603"/>
              <a:gd name="connsiteX14" fmla="*/ 2029256 w 3891724"/>
              <a:gd name="connsiteY14" fmla="*/ 2025603 h 2025603"/>
              <a:gd name="connsiteX15" fmla="*/ 1551130 w 3891724"/>
              <a:gd name="connsiteY15" fmla="*/ 2025603 h 2025603"/>
              <a:gd name="connsiteX16" fmla="*/ 995169 w 3891724"/>
              <a:gd name="connsiteY16" fmla="*/ 2025603 h 2025603"/>
              <a:gd name="connsiteX17" fmla="*/ 0 w 3891724"/>
              <a:gd name="connsiteY17" fmla="*/ 2025603 h 2025603"/>
              <a:gd name="connsiteX18" fmla="*/ 0 w 3891724"/>
              <a:gd name="connsiteY18" fmla="*/ 1519202 h 2025603"/>
              <a:gd name="connsiteX19" fmla="*/ 0 w 3891724"/>
              <a:gd name="connsiteY19" fmla="*/ 1053314 h 2025603"/>
              <a:gd name="connsiteX20" fmla="*/ 0 w 3891724"/>
              <a:gd name="connsiteY20" fmla="*/ 587425 h 2025603"/>
              <a:gd name="connsiteX21" fmla="*/ 0 w 3891724"/>
              <a:gd name="connsiteY21" fmla="*/ 0 h 2025603"/>
              <a:gd name="connsiteX0" fmla="*/ 2010737 w 3891724"/>
              <a:gd name="connsiteY0" fmla="*/ -28723 h 2025603"/>
              <a:gd name="connsiteX1" fmla="*/ 1888025 w 3891724"/>
              <a:gd name="connsiteY1" fmla="*/ -473145 h 2025603"/>
              <a:gd name="connsiteX2" fmla="*/ 1768787 w 3891724"/>
              <a:gd name="connsiteY2" fmla="*/ -904989 h 2025603"/>
              <a:gd name="connsiteX3" fmla="*/ 1663440 w 3891724"/>
              <a:gd name="connsiteY3" fmla="*/ -1286521 h 2025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1724" h="2025603" extrusionOk="0">
                <a:moveTo>
                  <a:pt x="0" y="0"/>
                </a:moveTo>
                <a:cubicBezTo>
                  <a:pt x="115842" y="-39247"/>
                  <a:pt x="301215" y="48440"/>
                  <a:pt x="517043" y="0"/>
                </a:cubicBezTo>
                <a:cubicBezTo>
                  <a:pt x="732871" y="-48440"/>
                  <a:pt x="796390" y="12348"/>
                  <a:pt x="956252" y="0"/>
                </a:cubicBezTo>
                <a:cubicBezTo>
                  <a:pt x="1116114" y="-12348"/>
                  <a:pt x="1365575" y="75531"/>
                  <a:pt x="1590047" y="0"/>
                </a:cubicBezTo>
                <a:cubicBezTo>
                  <a:pt x="1814520" y="-75531"/>
                  <a:pt x="1949649" y="18025"/>
                  <a:pt x="2107091" y="0"/>
                </a:cubicBezTo>
                <a:cubicBezTo>
                  <a:pt x="2264533" y="-18025"/>
                  <a:pt x="2473215" y="20029"/>
                  <a:pt x="2624134" y="0"/>
                </a:cubicBezTo>
                <a:cubicBezTo>
                  <a:pt x="2775053" y="-20029"/>
                  <a:pt x="3072146" y="30734"/>
                  <a:pt x="3257929" y="0"/>
                </a:cubicBezTo>
                <a:cubicBezTo>
                  <a:pt x="3443713" y="-30734"/>
                  <a:pt x="3631247" y="16371"/>
                  <a:pt x="3891724" y="0"/>
                </a:cubicBezTo>
                <a:cubicBezTo>
                  <a:pt x="3956713" y="255129"/>
                  <a:pt x="3890709" y="347268"/>
                  <a:pt x="3891724" y="546913"/>
                </a:cubicBezTo>
                <a:cubicBezTo>
                  <a:pt x="3892739" y="746558"/>
                  <a:pt x="3855328" y="861037"/>
                  <a:pt x="3891724" y="1012802"/>
                </a:cubicBezTo>
                <a:cubicBezTo>
                  <a:pt x="3928120" y="1164567"/>
                  <a:pt x="3871287" y="1285235"/>
                  <a:pt x="3891724" y="1478690"/>
                </a:cubicBezTo>
                <a:cubicBezTo>
                  <a:pt x="3912161" y="1672145"/>
                  <a:pt x="3873627" y="1779163"/>
                  <a:pt x="3891724" y="2025603"/>
                </a:cubicBezTo>
                <a:cubicBezTo>
                  <a:pt x="3695972" y="2077561"/>
                  <a:pt x="3440067" y="2002878"/>
                  <a:pt x="3296846" y="2025603"/>
                </a:cubicBezTo>
                <a:cubicBezTo>
                  <a:pt x="3153625" y="2048328"/>
                  <a:pt x="2829356" y="1985347"/>
                  <a:pt x="2663051" y="2025603"/>
                </a:cubicBezTo>
                <a:cubicBezTo>
                  <a:pt x="2496746" y="2065859"/>
                  <a:pt x="2259619" y="2011796"/>
                  <a:pt x="2029256" y="2025603"/>
                </a:cubicBezTo>
                <a:cubicBezTo>
                  <a:pt x="1798894" y="2039410"/>
                  <a:pt x="1716440" y="1991868"/>
                  <a:pt x="1551130" y="2025603"/>
                </a:cubicBezTo>
                <a:cubicBezTo>
                  <a:pt x="1385820" y="2059338"/>
                  <a:pt x="1163710" y="2011328"/>
                  <a:pt x="995169" y="2025603"/>
                </a:cubicBezTo>
                <a:cubicBezTo>
                  <a:pt x="826628" y="2039878"/>
                  <a:pt x="218509" y="1917281"/>
                  <a:pt x="0" y="2025603"/>
                </a:cubicBezTo>
                <a:cubicBezTo>
                  <a:pt x="-44474" y="1838377"/>
                  <a:pt x="47855" y="1678335"/>
                  <a:pt x="0" y="1519202"/>
                </a:cubicBezTo>
                <a:cubicBezTo>
                  <a:pt x="-47855" y="1360069"/>
                  <a:pt x="116" y="1202596"/>
                  <a:pt x="0" y="1053314"/>
                </a:cubicBezTo>
                <a:cubicBezTo>
                  <a:pt x="-116" y="904032"/>
                  <a:pt x="36594" y="804302"/>
                  <a:pt x="0" y="587425"/>
                </a:cubicBezTo>
                <a:cubicBezTo>
                  <a:pt x="-36594" y="370548"/>
                  <a:pt x="68441" y="282772"/>
                  <a:pt x="0" y="0"/>
                </a:cubicBezTo>
                <a:close/>
              </a:path>
              <a:path w="3891724" h="2025603" fill="none" extrusionOk="0">
                <a:moveTo>
                  <a:pt x="2010737" y="-28723"/>
                </a:moveTo>
                <a:cubicBezTo>
                  <a:pt x="1913646" y="-228254"/>
                  <a:pt x="1961945" y="-266506"/>
                  <a:pt x="1888025" y="-473145"/>
                </a:cubicBezTo>
                <a:cubicBezTo>
                  <a:pt x="1814106" y="-679784"/>
                  <a:pt x="1840259" y="-778416"/>
                  <a:pt x="1768787" y="-904989"/>
                </a:cubicBezTo>
                <a:cubicBezTo>
                  <a:pt x="1697315" y="-1031562"/>
                  <a:pt x="1704491" y="-1144212"/>
                  <a:pt x="1663440" y="-1286521"/>
                </a:cubicBezTo>
              </a:path>
            </a:pathLst>
          </a:custGeom>
          <a:noFill/>
          <a:ln w="22225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borderCallout1">
                    <a:avLst>
                      <a:gd name="adj1" fmla="val -1418"/>
                      <a:gd name="adj2" fmla="val 51667"/>
                      <a:gd name="adj3" fmla="val -63513"/>
                      <a:gd name="adj4" fmla="val 4274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CE43FF-2411-4A97-CFA3-834F4B305AFD}"/>
              </a:ext>
            </a:extLst>
          </p:cNvPr>
          <p:cNvSpPr txBox="1"/>
          <p:nvPr/>
        </p:nvSpPr>
        <p:spPr>
          <a:xfrm rot="924304" flipH="1">
            <a:off x="380479" y="4794334"/>
            <a:ext cx="43779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</a:rPr>
              <a:t>	  </a:t>
            </a:r>
            <a:r>
              <a:rPr lang="en-US" sz="1600" dirty="0">
                <a:solidFill>
                  <a:srgbClr val="EE8888"/>
                </a:solidFill>
              </a:rPr>
              <a:t>REVERSE AUCTION</a:t>
            </a:r>
            <a:endParaRPr lang="en-US" sz="2100" dirty="0">
              <a:solidFill>
                <a:srgbClr val="EE8888"/>
              </a:solidFill>
            </a:endParaRPr>
          </a:p>
          <a:p>
            <a:r>
              <a:rPr lang="en-US" sz="2100" dirty="0">
                <a:solidFill>
                  <a:srgbClr val="FF0000"/>
                </a:solidFill>
              </a:rPr>
              <a:t>hire</a:t>
            </a:r>
            <a:r>
              <a:rPr lang="en-US" sz="2100" dirty="0"/>
              <a:t> shipping companies </a:t>
            </a:r>
          </a:p>
          <a:p>
            <a:r>
              <a:rPr lang="en-US" sz="2100" dirty="0"/>
              <a:t>to deliver          , in </a:t>
            </a:r>
            <a:r>
              <a:rPr lang="en-US" sz="2100" dirty="0">
                <a:solidFill>
                  <a:srgbClr val="00B050"/>
                </a:solidFill>
              </a:rPr>
              <a:t>1D space</a:t>
            </a:r>
            <a:r>
              <a:rPr lang="en-US" sz="2100" dirty="0"/>
              <a:t>,          </a:t>
            </a:r>
          </a:p>
          <a:p>
            <a:r>
              <a:rPr lang="en-US" sz="2100" dirty="0"/>
              <a:t>to meet </a:t>
            </a:r>
            <a:r>
              <a:rPr lang="en-US" sz="2100" dirty="0">
                <a:solidFill>
                  <a:srgbClr val="FFFF00"/>
                </a:solidFill>
              </a:rPr>
              <a:t>covering</a:t>
            </a:r>
            <a:r>
              <a:rPr lang="en-US" sz="2100" dirty="0"/>
              <a:t> constraints</a:t>
            </a:r>
          </a:p>
        </p:txBody>
      </p:sp>
      <p:pic>
        <p:nvPicPr>
          <p:cNvPr id="5" name="Picture 2" descr="Donuts | The Simpsons: Tapped Out Wiki | Fandom">
            <a:extLst>
              <a:ext uri="{FF2B5EF4-FFF2-40B4-BE49-F238E27FC236}">
                <a16:creationId xmlns:a16="http://schemas.microsoft.com/office/drawing/2014/main" id="{5F7552CB-8701-DF27-2D0A-48CC45E83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0480">
            <a:off x="1536453" y="5247804"/>
            <a:ext cx="517313" cy="37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45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10660FE6-A838-0A3E-54A7-AE59C42969AF}"/>
              </a:ext>
            </a:extLst>
          </p:cNvPr>
          <p:cNvGrpSpPr/>
          <p:nvPr/>
        </p:nvGrpSpPr>
        <p:grpSpPr>
          <a:xfrm>
            <a:off x="6561631" y="126626"/>
            <a:ext cx="5556528" cy="6428581"/>
            <a:chOff x="6561631" y="126626"/>
            <a:chExt cx="5556528" cy="6428581"/>
          </a:xfrm>
        </p:grpSpPr>
        <p:pic>
          <p:nvPicPr>
            <p:cNvPr id="4" name="Picture 10" descr="Map Of The Town of Springfield From The Simpsons – Brilliant Maps">
              <a:extLst>
                <a:ext uri="{FF2B5EF4-FFF2-40B4-BE49-F238E27FC236}">
                  <a16:creationId xmlns:a16="http://schemas.microsoft.com/office/drawing/2014/main" id="{181E6948-EDF8-4D68-8EDC-D1C2F9B39A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alphaModFix amt="11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Brush trans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26" t="-2970" r="30001" b="11414"/>
            <a:stretch/>
          </p:blipFill>
          <p:spPr bwMode="auto">
            <a:xfrm>
              <a:off x="6561631" y="397421"/>
              <a:ext cx="5460460" cy="6157786"/>
            </a:xfrm>
            <a:prstGeom prst="rect">
              <a:avLst/>
            </a:prstGeom>
            <a:noFill/>
            <a:effectLst>
              <a:glow>
                <a:schemeClr val="accent1"/>
              </a:glow>
              <a:outerShdw blurRad="50800" dist="50800" dir="54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Google Map Marker - Free vector graphic on Pixabay">
              <a:extLst>
                <a:ext uri="{FF2B5EF4-FFF2-40B4-BE49-F238E27FC236}">
                  <a16:creationId xmlns:a16="http://schemas.microsoft.com/office/drawing/2014/main" id="{2A296A78-B860-4C3B-994C-1E9163D94B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5164" y="981556"/>
              <a:ext cx="332665" cy="538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Google Map Marker - Free vector graphic on Pixabay">
              <a:extLst>
                <a:ext uri="{FF2B5EF4-FFF2-40B4-BE49-F238E27FC236}">
                  <a16:creationId xmlns:a16="http://schemas.microsoft.com/office/drawing/2014/main" id="{DD3534B3-A46A-405C-8D24-00228EC365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8678" y="2067445"/>
              <a:ext cx="332665" cy="538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Google Map Marker - Free vector graphic on Pixabay">
              <a:extLst>
                <a:ext uri="{FF2B5EF4-FFF2-40B4-BE49-F238E27FC236}">
                  <a16:creationId xmlns:a16="http://schemas.microsoft.com/office/drawing/2014/main" id="{1CBB0F4B-666B-4F79-9355-4990910AC8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1682" y="3282929"/>
              <a:ext cx="332665" cy="538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Google Map Marker - Free vector graphic on Pixabay">
              <a:extLst>
                <a:ext uri="{FF2B5EF4-FFF2-40B4-BE49-F238E27FC236}">
                  <a16:creationId xmlns:a16="http://schemas.microsoft.com/office/drawing/2014/main" id="{D6175C3B-8E10-45C8-9DE1-25325DC774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5366" y="4459728"/>
              <a:ext cx="332665" cy="538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FC0568B-3AC4-4542-0072-016FD9AC3E02}"/>
                </a:ext>
              </a:extLst>
            </p:cNvPr>
            <p:cNvSpPr txBox="1"/>
            <p:nvPr/>
          </p:nvSpPr>
          <p:spPr>
            <a:xfrm>
              <a:off x="6657037" y="958291"/>
              <a:ext cx="53412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Snap ITC" panose="04040A07060A02020202" pitchFamily="82" charset="0"/>
                </a:rPr>
                <a:t>A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29D4C67-4BF3-29CC-A1E2-740CA721D748}"/>
                </a:ext>
              </a:extLst>
            </p:cNvPr>
            <p:cNvSpPr txBox="1"/>
            <p:nvPr/>
          </p:nvSpPr>
          <p:spPr>
            <a:xfrm>
              <a:off x="7841196" y="2044180"/>
              <a:ext cx="5036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Snap ITC" panose="04040A07060A02020202" pitchFamily="82" charset="0"/>
                </a:rPr>
                <a:t>B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DA0E27D-5F8C-F20B-D826-C0BC88EAF7F5}"/>
                </a:ext>
              </a:extLst>
            </p:cNvPr>
            <p:cNvSpPr txBox="1"/>
            <p:nvPr/>
          </p:nvSpPr>
          <p:spPr>
            <a:xfrm>
              <a:off x="7837990" y="3259664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Snap ITC" panose="04040A07060A02020202" pitchFamily="82" charset="0"/>
                </a:rPr>
                <a:t>C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BB07824-7F5D-10E9-7C70-529D436CDD4C}"/>
                </a:ext>
              </a:extLst>
            </p:cNvPr>
            <p:cNvSpPr txBox="1"/>
            <p:nvPr/>
          </p:nvSpPr>
          <p:spPr>
            <a:xfrm>
              <a:off x="8659677" y="4436463"/>
              <a:ext cx="5020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Snap ITC" panose="04040A07060A02020202" pitchFamily="82" charset="0"/>
                </a:rPr>
                <a:t>D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035D11A-B2EE-2D38-D8FC-BE53A1F1EDBD}"/>
                </a:ext>
              </a:extLst>
            </p:cNvPr>
            <p:cNvSpPr txBox="1"/>
            <p:nvPr/>
          </p:nvSpPr>
          <p:spPr>
            <a:xfrm>
              <a:off x="9531972" y="5897090"/>
              <a:ext cx="5180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Snap ITC" panose="04040A07060A02020202" pitchFamily="82" charset="0"/>
                </a:rPr>
                <a:t>E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7B6117BC-F690-ABEA-20C3-567A628B3D45}"/>
                </a:ext>
              </a:extLst>
            </p:cNvPr>
            <p:cNvSpPr txBox="1"/>
            <p:nvPr/>
          </p:nvSpPr>
          <p:spPr>
            <a:xfrm>
              <a:off x="7431495" y="126626"/>
              <a:ext cx="1309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EE8888"/>
                  </a:solidFill>
                  <a:latin typeface="Monotype Corsiva" panose="03010101010201010101" pitchFamily="66" charset="0"/>
                  <a:ea typeface="Yu Gothic Light" panose="020B0300000000000000" pitchFamily="34" charset="-128"/>
                </a:rPr>
                <a:t>locations</a:t>
              </a:r>
            </a:p>
          </p:txBody>
        </p:sp>
        <p:pic>
          <p:nvPicPr>
            <p:cNvPr id="23" name="Picture 2" descr="Google Map Marker - Free vector graphic on Pixabay">
              <a:extLst>
                <a:ext uri="{FF2B5EF4-FFF2-40B4-BE49-F238E27FC236}">
                  <a16:creationId xmlns:a16="http://schemas.microsoft.com/office/drawing/2014/main" id="{715781E0-FC74-4856-A69B-A817FB2413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7109" y="5838215"/>
              <a:ext cx="332665" cy="538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F7C26F7-1830-D8C8-2769-F247477F14B6}"/>
                </a:ext>
              </a:extLst>
            </p:cNvPr>
            <p:cNvGrpSpPr/>
            <p:nvPr/>
          </p:nvGrpSpPr>
          <p:grpSpPr>
            <a:xfrm>
              <a:off x="10505481" y="129500"/>
              <a:ext cx="1612678" cy="6220406"/>
              <a:chOff x="10505481" y="129500"/>
              <a:chExt cx="1612678" cy="6220406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9F1549C-74F1-2A7C-6F77-27E03A2378C8}"/>
                  </a:ext>
                </a:extLst>
              </p:cNvPr>
              <p:cNvGrpSpPr/>
              <p:nvPr/>
            </p:nvGrpSpPr>
            <p:grpSpPr>
              <a:xfrm>
                <a:off x="10505481" y="1999174"/>
                <a:ext cx="1612678" cy="674786"/>
                <a:chOff x="9602018" y="1999174"/>
                <a:chExt cx="1612678" cy="674786"/>
              </a:xfrm>
            </p:grpSpPr>
            <p:pic>
              <p:nvPicPr>
                <p:cNvPr id="76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AD938BB5-38D0-F1A5-0681-C458AEA8848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02018" y="1999174"/>
                  <a:ext cx="932569" cy="67478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8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CD87DDA3-6B71-3914-1C02-A92E40C1441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282127" y="1999174"/>
                  <a:ext cx="932569" cy="67478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8A785C3-B93D-4E8A-925C-C45281C1145D}"/>
                  </a:ext>
                </a:extLst>
              </p:cNvPr>
              <p:cNvSpPr txBox="1"/>
              <p:nvPr/>
            </p:nvSpPr>
            <p:spPr>
              <a:xfrm>
                <a:off x="10796079" y="129500"/>
                <a:ext cx="103148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EE8888"/>
                    </a:solidFill>
                    <a:latin typeface="Monotype Corsiva" panose="03010101010201010101" pitchFamily="66" charset="0"/>
                    <a:ea typeface="Yu Gothic Light" panose="020B0300000000000000" pitchFamily="34" charset="-128"/>
                  </a:rPr>
                  <a:t>demand</a:t>
                </a:r>
              </a:p>
            </p:txBody>
          </p:sp>
          <p:pic>
            <p:nvPicPr>
              <p:cNvPr id="79" name="Picture 2" descr="Donuts | The Simpsons: Tapped Out Wiki | Fandom">
                <a:extLst>
                  <a:ext uri="{FF2B5EF4-FFF2-40B4-BE49-F238E27FC236}">
                    <a16:creationId xmlns:a16="http://schemas.microsoft.com/office/drawing/2014/main" id="{A683E7CE-257A-1877-FE71-77FFD4101B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45536" y="4391457"/>
                <a:ext cx="932569" cy="674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A812C282-D90C-67C7-9DAF-37B7358A8EF3}"/>
                  </a:ext>
                </a:extLst>
              </p:cNvPr>
              <p:cNvGrpSpPr/>
              <p:nvPr/>
            </p:nvGrpSpPr>
            <p:grpSpPr>
              <a:xfrm>
                <a:off x="10643131" y="960928"/>
                <a:ext cx="1337379" cy="579500"/>
                <a:chOff x="9913576" y="937650"/>
                <a:chExt cx="1337379" cy="579500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15CCF8B9-23DB-B1D3-5CC4-25518D92A6D6}"/>
                    </a:ext>
                  </a:extLst>
                </p:cNvPr>
                <p:cNvGrpSpPr/>
                <p:nvPr/>
              </p:nvGrpSpPr>
              <p:grpSpPr>
                <a:xfrm>
                  <a:off x="9913576" y="937650"/>
                  <a:ext cx="1337379" cy="320858"/>
                  <a:chOff x="9888834" y="937650"/>
                  <a:chExt cx="1337379" cy="320858"/>
                </a:xfrm>
              </p:grpSpPr>
              <p:pic>
                <p:nvPicPr>
                  <p:cNvPr id="11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FB809456-8197-1163-C041-32F2D1185A7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88834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55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605B19F4-E0B0-9FFF-9136-08A37D163F1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335807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56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ED0C9DC2-BC1D-E48F-2CAD-E66F0F2E8D1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782780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84" name="Group 83">
                  <a:extLst>
                    <a:ext uri="{FF2B5EF4-FFF2-40B4-BE49-F238E27FC236}">
                      <a16:creationId xmlns:a16="http://schemas.microsoft.com/office/drawing/2014/main" id="{3A2E6F40-CFCF-ADF0-A483-CC208C6E3789}"/>
                    </a:ext>
                  </a:extLst>
                </p:cNvPr>
                <p:cNvGrpSpPr/>
                <p:nvPr/>
              </p:nvGrpSpPr>
              <p:grpSpPr>
                <a:xfrm>
                  <a:off x="9913576" y="1196292"/>
                  <a:ext cx="1337379" cy="320858"/>
                  <a:chOff x="9888834" y="937650"/>
                  <a:chExt cx="1337379" cy="320858"/>
                </a:xfrm>
              </p:grpSpPr>
              <p:pic>
                <p:nvPicPr>
                  <p:cNvPr id="85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4F41214B-3DD9-8DA8-FA14-64B36DAAAFE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88834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86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3F64BD0F-0323-B545-C65C-DC43631BA7C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335807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87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7BED23EB-378D-76F8-F4CD-5B27E257C69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782780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28253796-A0D9-FD7A-B38C-B8740449D26A}"/>
                  </a:ext>
                </a:extLst>
              </p:cNvPr>
              <p:cNvGrpSpPr/>
              <p:nvPr/>
            </p:nvGrpSpPr>
            <p:grpSpPr>
              <a:xfrm>
                <a:off x="10643131" y="3130819"/>
                <a:ext cx="1337379" cy="842464"/>
                <a:chOff x="10099696" y="3130819"/>
                <a:chExt cx="1337379" cy="842464"/>
              </a:xfrm>
            </p:grpSpPr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648E2C82-B032-925B-A9F7-4D8D70E0322A}"/>
                    </a:ext>
                  </a:extLst>
                </p:cNvPr>
                <p:cNvGrpSpPr/>
                <p:nvPr/>
              </p:nvGrpSpPr>
              <p:grpSpPr>
                <a:xfrm>
                  <a:off x="10099696" y="3130819"/>
                  <a:ext cx="1337379" cy="320858"/>
                  <a:chOff x="9888834" y="937650"/>
                  <a:chExt cx="1337379" cy="320858"/>
                </a:xfrm>
              </p:grpSpPr>
              <p:pic>
                <p:nvPicPr>
                  <p:cNvPr id="89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BDF01E38-B478-95C5-D4FB-DCDDEB8F825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88834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90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CF2107AC-1CCF-A854-0738-7A8D1C36105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335807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91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91065224-0DA2-1EA5-E2AE-7DBF4D767AF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782780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92" name="Group 91">
                  <a:extLst>
                    <a:ext uri="{FF2B5EF4-FFF2-40B4-BE49-F238E27FC236}">
                      <a16:creationId xmlns:a16="http://schemas.microsoft.com/office/drawing/2014/main" id="{DF6E47CC-3215-966D-C7F6-54A73FC71CC6}"/>
                    </a:ext>
                  </a:extLst>
                </p:cNvPr>
                <p:cNvGrpSpPr/>
                <p:nvPr/>
              </p:nvGrpSpPr>
              <p:grpSpPr>
                <a:xfrm>
                  <a:off x="10099696" y="3652425"/>
                  <a:ext cx="1337379" cy="320858"/>
                  <a:chOff x="9888834" y="937650"/>
                  <a:chExt cx="1337379" cy="320858"/>
                </a:xfrm>
              </p:grpSpPr>
              <p:pic>
                <p:nvPicPr>
                  <p:cNvPr id="93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B8ABC6CD-AE3B-3B0D-331B-C4D20DF86F3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88834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94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9178EBC3-595F-A849-877E-13F836B2064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335807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95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9CF96F86-AC8C-0081-FFBE-5D4AA5C96A9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782780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96" name="Group 95">
                  <a:extLst>
                    <a:ext uri="{FF2B5EF4-FFF2-40B4-BE49-F238E27FC236}">
                      <a16:creationId xmlns:a16="http://schemas.microsoft.com/office/drawing/2014/main" id="{5DB54F2E-6890-45C5-E85F-FCD3441D0765}"/>
                    </a:ext>
                  </a:extLst>
                </p:cNvPr>
                <p:cNvGrpSpPr/>
                <p:nvPr/>
              </p:nvGrpSpPr>
              <p:grpSpPr>
                <a:xfrm>
                  <a:off x="10099696" y="3391622"/>
                  <a:ext cx="1337379" cy="320858"/>
                  <a:chOff x="9888834" y="937650"/>
                  <a:chExt cx="1337379" cy="320858"/>
                </a:xfrm>
              </p:grpSpPr>
              <p:pic>
                <p:nvPicPr>
                  <p:cNvPr id="97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16285319-DDEF-32E9-EE60-CF8CD35EB5D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88834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98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6660CDAA-7B60-5F6E-E816-C94F6B24C0E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335807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99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6ACECD54-D607-6D39-2533-9497856E169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782780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196557C1-ECCC-AC4E-75ED-CAA38D40AA52}"/>
                  </a:ext>
                </a:extLst>
              </p:cNvPr>
              <p:cNvGrpSpPr/>
              <p:nvPr/>
            </p:nvGrpSpPr>
            <p:grpSpPr>
              <a:xfrm>
                <a:off x="10643131" y="6029048"/>
                <a:ext cx="1337379" cy="320858"/>
                <a:chOff x="9888834" y="937650"/>
                <a:chExt cx="1337379" cy="320858"/>
              </a:xfrm>
            </p:grpSpPr>
            <p:pic>
              <p:nvPicPr>
                <p:cNvPr id="116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80FD8FE2-50A0-264F-8B9C-85F466A0A94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88834" y="937650"/>
                  <a:ext cx="443433" cy="3208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7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EEACF424-932C-D1B9-B31A-CE55160C486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335807" y="937650"/>
                  <a:ext cx="443433" cy="3208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8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32AEECAB-7E01-DDB4-5C3B-E42ED02010E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82780" y="937650"/>
                  <a:ext cx="443433" cy="3208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A13B7DD-19F3-1DF7-1526-3254E98AB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670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1697F47-A52A-2607-8772-8F92E51B2857}"/>
              </a:ext>
            </a:extLst>
          </p:cNvPr>
          <p:cNvGrpSpPr/>
          <p:nvPr/>
        </p:nvGrpSpPr>
        <p:grpSpPr>
          <a:xfrm>
            <a:off x="4510678" y="126626"/>
            <a:ext cx="7607481" cy="7218811"/>
            <a:chOff x="4510678" y="126626"/>
            <a:chExt cx="7607481" cy="7218811"/>
          </a:xfrm>
        </p:grpSpPr>
        <p:pic>
          <p:nvPicPr>
            <p:cNvPr id="119" name="Picture 10" descr="Map Of The Town of Springfield From The Simpsons – Brilliant Maps">
              <a:extLst>
                <a:ext uri="{FF2B5EF4-FFF2-40B4-BE49-F238E27FC236}">
                  <a16:creationId xmlns:a16="http://schemas.microsoft.com/office/drawing/2014/main" id="{C2192602-C35C-9081-C23F-7F8F5C86F8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alphaModFix amt="11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Brush trans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26" t="-2970" r="30001" b="11414"/>
            <a:stretch/>
          </p:blipFill>
          <p:spPr bwMode="auto">
            <a:xfrm>
              <a:off x="6561631" y="397421"/>
              <a:ext cx="5460460" cy="6157786"/>
            </a:xfrm>
            <a:prstGeom prst="rect">
              <a:avLst/>
            </a:prstGeom>
            <a:noFill/>
            <a:effectLst>
              <a:glow>
                <a:schemeClr val="accent1"/>
              </a:glow>
              <a:outerShdw blurRad="50800" dist="50800" dir="54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0" name="Left Brace 119">
              <a:extLst>
                <a:ext uri="{FF2B5EF4-FFF2-40B4-BE49-F238E27FC236}">
                  <a16:creationId xmlns:a16="http://schemas.microsoft.com/office/drawing/2014/main" id="{1EE79006-CDC6-A751-EDBA-86E6808C9607}"/>
                </a:ext>
              </a:extLst>
            </p:cNvPr>
            <p:cNvSpPr/>
            <p:nvPr/>
          </p:nvSpPr>
          <p:spPr>
            <a:xfrm>
              <a:off x="5370421" y="805143"/>
              <a:ext cx="418355" cy="5552465"/>
            </a:xfrm>
            <a:prstGeom prst="lef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Left Brace 120">
              <a:extLst>
                <a:ext uri="{FF2B5EF4-FFF2-40B4-BE49-F238E27FC236}">
                  <a16:creationId xmlns:a16="http://schemas.microsoft.com/office/drawing/2014/main" id="{63E9E019-B7A3-2692-267D-E4995F78AB0B}"/>
                </a:ext>
              </a:extLst>
            </p:cNvPr>
            <p:cNvSpPr/>
            <p:nvPr/>
          </p:nvSpPr>
          <p:spPr>
            <a:xfrm>
              <a:off x="6099777" y="866815"/>
              <a:ext cx="396291" cy="3203258"/>
            </a:xfrm>
            <a:prstGeom prst="leftBrace">
              <a:avLst/>
            </a:prstGeom>
            <a:ln w="57150"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" name="Left Brace 121">
              <a:extLst>
                <a:ext uri="{FF2B5EF4-FFF2-40B4-BE49-F238E27FC236}">
                  <a16:creationId xmlns:a16="http://schemas.microsoft.com/office/drawing/2014/main" id="{CF031035-02D8-6FBF-E023-EE2C67EEADC6}"/>
                </a:ext>
              </a:extLst>
            </p:cNvPr>
            <p:cNvSpPr/>
            <p:nvPr/>
          </p:nvSpPr>
          <p:spPr>
            <a:xfrm>
              <a:off x="7131472" y="1794818"/>
              <a:ext cx="1456745" cy="3268363"/>
            </a:xfrm>
            <a:prstGeom prst="leftBrace">
              <a:avLst>
                <a:gd name="adj1" fmla="val 8333"/>
                <a:gd name="adj2" fmla="val 49410"/>
              </a:avLst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Left Brace 122">
              <a:extLst>
                <a:ext uri="{FF2B5EF4-FFF2-40B4-BE49-F238E27FC236}">
                  <a16:creationId xmlns:a16="http://schemas.microsoft.com/office/drawing/2014/main" id="{82FD108B-6E4D-C0D2-68CF-DEA65C700216}"/>
                </a:ext>
              </a:extLst>
            </p:cNvPr>
            <p:cNvSpPr/>
            <p:nvPr/>
          </p:nvSpPr>
          <p:spPr>
            <a:xfrm>
              <a:off x="9127388" y="5923783"/>
              <a:ext cx="538563" cy="536796"/>
            </a:xfrm>
            <a:prstGeom prst="leftBrace">
              <a:avLst>
                <a:gd name="adj1" fmla="val 8333"/>
                <a:gd name="adj2" fmla="val 48297"/>
              </a:avLst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55A0560F-F346-AD3F-EEF8-95BA7577C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1272" y="2748908"/>
              <a:ext cx="1502555" cy="1013236"/>
            </a:xfrm>
            <a:prstGeom prst="rect">
              <a:avLst/>
            </a:prstGeom>
          </p:spPr>
        </p:pic>
        <p:pic>
          <p:nvPicPr>
            <p:cNvPr id="125" name="Picture 32" descr="Knightboat | The Simpsons: Tapped Out Wiki | Fandom">
              <a:extLst>
                <a:ext uri="{FF2B5EF4-FFF2-40B4-BE49-F238E27FC236}">
                  <a16:creationId xmlns:a16="http://schemas.microsoft.com/office/drawing/2014/main" id="{1C772A0E-0E90-0977-3380-A79006366F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5963" y="1729671"/>
              <a:ext cx="1332110" cy="972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6" name="Picture 125" descr="A picture containing text, red, watercraft, boat&#10;&#10;Description automatically generated">
              <a:extLst>
                <a:ext uri="{FF2B5EF4-FFF2-40B4-BE49-F238E27FC236}">
                  <a16:creationId xmlns:a16="http://schemas.microsoft.com/office/drawing/2014/main" id="{0D254713-8641-620B-2602-B317F7C4E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0678" y="2613065"/>
              <a:ext cx="1297932" cy="1150996"/>
            </a:xfrm>
            <a:prstGeom prst="rect">
              <a:avLst/>
            </a:prstGeom>
          </p:spPr>
        </p:pic>
        <p:pic>
          <p:nvPicPr>
            <p:cNvPr id="127" name="Picture 4" descr="What Does the Ghost Pirate Ship Do?The Simpsons Tapped Out AddictsAll  Things The Simpsons Tapped Out for the Tapped Out Addict in All of Us">
              <a:extLst>
                <a:ext uri="{FF2B5EF4-FFF2-40B4-BE49-F238E27FC236}">
                  <a16:creationId xmlns:a16="http://schemas.microsoft.com/office/drawing/2014/main" id="{697A92F9-D7C1-C8A5-1799-CA59180C4A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9759" y="5362735"/>
              <a:ext cx="1167075" cy="1982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8" name="Picture 2" descr="Google Map Marker - Free vector graphic on Pixabay">
              <a:extLst>
                <a:ext uri="{FF2B5EF4-FFF2-40B4-BE49-F238E27FC236}">
                  <a16:creationId xmlns:a16="http://schemas.microsoft.com/office/drawing/2014/main" id="{CA2F0957-7616-8663-B14C-1E6E6DE82D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5164" y="981556"/>
              <a:ext cx="332665" cy="538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9" name="Picture 2" descr="Google Map Marker - Free vector graphic on Pixabay">
              <a:extLst>
                <a:ext uri="{FF2B5EF4-FFF2-40B4-BE49-F238E27FC236}">
                  <a16:creationId xmlns:a16="http://schemas.microsoft.com/office/drawing/2014/main" id="{BE4F0955-840B-069C-35DB-BB4854AD5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8678" y="2067445"/>
              <a:ext cx="332665" cy="538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0" name="Picture 2" descr="Google Map Marker - Free vector graphic on Pixabay">
              <a:extLst>
                <a:ext uri="{FF2B5EF4-FFF2-40B4-BE49-F238E27FC236}">
                  <a16:creationId xmlns:a16="http://schemas.microsoft.com/office/drawing/2014/main" id="{17260549-EEFC-9653-1AE6-62774AF0F4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1682" y="3282929"/>
              <a:ext cx="332665" cy="538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1" name="Picture 2" descr="Google Map Marker - Free vector graphic on Pixabay">
              <a:extLst>
                <a:ext uri="{FF2B5EF4-FFF2-40B4-BE49-F238E27FC236}">
                  <a16:creationId xmlns:a16="http://schemas.microsoft.com/office/drawing/2014/main" id="{11F38640-678F-B01E-A4A3-014956278D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5366" y="4459728"/>
              <a:ext cx="332665" cy="538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2CC1B3FA-A784-1891-8762-DF2A1C525959}"/>
                </a:ext>
              </a:extLst>
            </p:cNvPr>
            <p:cNvSpPr txBox="1"/>
            <p:nvPr/>
          </p:nvSpPr>
          <p:spPr>
            <a:xfrm>
              <a:off x="6657037" y="958291"/>
              <a:ext cx="53412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Snap ITC" panose="04040A07060A02020202" pitchFamily="82" charset="0"/>
                </a:rPr>
                <a:t>A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2B94DCE6-E844-42CF-D9D2-3415966AB474}"/>
                </a:ext>
              </a:extLst>
            </p:cNvPr>
            <p:cNvSpPr txBox="1"/>
            <p:nvPr/>
          </p:nvSpPr>
          <p:spPr>
            <a:xfrm>
              <a:off x="7841196" y="2044180"/>
              <a:ext cx="5036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Snap ITC" panose="04040A07060A02020202" pitchFamily="82" charset="0"/>
                </a:rPr>
                <a:t>B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ABB1AFA0-0112-7C2F-8325-BF018F7BB035}"/>
                </a:ext>
              </a:extLst>
            </p:cNvPr>
            <p:cNvSpPr txBox="1"/>
            <p:nvPr/>
          </p:nvSpPr>
          <p:spPr>
            <a:xfrm>
              <a:off x="7837990" y="3259664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Snap ITC" panose="04040A07060A02020202" pitchFamily="82" charset="0"/>
                </a:rPr>
                <a:t>C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9833701B-022D-8E65-990D-3F313A3CB818}"/>
                </a:ext>
              </a:extLst>
            </p:cNvPr>
            <p:cNvSpPr txBox="1"/>
            <p:nvPr/>
          </p:nvSpPr>
          <p:spPr>
            <a:xfrm>
              <a:off x="8659677" y="4436463"/>
              <a:ext cx="5020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Snap ITC" panose="04040A07060A02020202" pitchFamily="82" charset="0"/>
                </a:rPr>
                <a:t>D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DAFA5A88-36B5-FC3D-CB79-389622FFADC4}"/>
                </a:ext>
              </a:extLst>
            </p:cNvPr>
            <p:cNvSpPr txBox="1"/>
            <p:nvPr/>
          </p:nvSpPr>
          <p:spPr>
            <a:xfrm>
              <a:off x="9531972" y="5897090"/>
              <a:ext cx="5180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Snap ITC" panose="04040A07060A02020202" pitchFamily="82" charset="0"/>
                </a:rPr>
                <a:t>E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1A0FCB20-6B33-B625-3434-900ADA648909}"/>
                </a:ext>
              </a:extLst>
            </p:cNvPr>
            <p:cNvSpPr txBox="1"/>
            <p:nvPr/>
          </p:nvSpPr>
          <p:spPr>
            <a:xfrm>
              <a:off x="7431495" y="126626"/>
              <a:ext cx="1309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EE8888"/>
                  </a:solidFill>
                  <a:latin typeface="Monotype Corsiva" panose="03010101010201010101" pitchFamily="66" charset="0"/>
                  <a:ea typeface="Yu Gothic Light" panose="020B0300000000000000" pitchFamily="34" charset="-128"/>
                </a:rPr>
                <a:t>locations</a:t>
              </a:r>
            </a:p>
          </p:txBody>
        </p:sp>
        <p:pic>
          <p:nvPicPr>
            <p:cNvPr id="138" name="Picture 2" descr="Google Map Marker - Free vector graphic on Pixabay">
              <a:extLst>
                <a:ext uri="{FF2B5EF4-FFF2-40B4-BE49-F238E27FC236}">
                  <a16:creationId xmlns:a16="http://schemas.microsoft.com/office/drawing/2014/main" id="{AA6DD99C-3C4C-572D-0A3A-6FD4C26274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7109" y="5838215"/>
              <a:ext cx="332665" cy="538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3CDE3B81-EEE3-1AC2-57EA-F000C23718B2}"/>
                </a:ext>
              </a:extLst>
            </p:cNvPr>
            <p:cNvGrpSpPr/>
            <p:nvPr/>
          </p:nvGrpSpPr>
          <p:grpSpPr>
            <a:xfrm>
              <a:off x="10505481" y="129500"/>
              <a:ext cx="1612678" cy="6220406"/>
              <a:chOff x="10505481" y="129500"/>
              <a:chExt cx="1612678" cy="6220406"/>
            </a:xfrm>
          </p:grpSpPr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F155C983-59AF-60D9-BDF7-36630F516D4E}"/>
                  </a:ext>
                </a:extLst>
              </p:cNvPr>
              <p:cNvGrpSpPr/>
              <p:nvPr/>
            </p:nvGrpSpPr>
            <p:grpSpPr>
              <a:xfrm>
                <a:off x="10505481" y="1999174"/>
                <a:ext cx="1612678" cy="674786"/>
                <a:chOff x="9602018" y="1999174"/>
                <a:chExt cx="1612678" cy="674786"/>
              </a:xfrm>
            </p:grpSpPr>
            <p:pic>
              <p:nvPicPr>
                <p:cNvPr id="204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0050E575-52E0-E047-0F05-E5723D65E11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02018" y="1999174"/>
                  <a:ext cx="932569" cy="67478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5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3575BFA1-F315-A9DE-9913-38384F6F596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282127" y="1999174"/>
                  <a:ext cx="932569" cy="67478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14000D62-243C-32F3-7792-502DBC8A8EA7}"/>
                  </a:ext>
                </a:extLst>
              </p:cNvPr>
              <p:cNvSpPr txBox="1"/>
              <p:nvPr/>
            </p:nvSpPr>
            <p:spPr>
              <a:xfrm>
                <a:off x="10796079" y="129500"/>
                <a:ext cx="103148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EE8888"/>
                    </a:solidFill>
                    <a:latin typeface="Monotype Corsiva" panose="03010101010201010101" pitchFamily="66" charset="0"/>
                    <a:ea typeface="Yu Gothic Light" panose="020B0300000000000000" pitchFamily="34" charset="-128"/>
                  </a:rPr>
                  <a:t>demand</a:t>
                </a:r>
              </a:p>
            </p:txBody>
          </p:sp>
          <p:pic>
            <p:nvPicPr>
              <p:cNvPr id="142" name="Picture 2" descr="Donuts | The Simpsons: Tapped Out Wiki | Fandom">
                <a:extLst>
                  <a:ext uri="{FF2B5EF4-FFF2-40B4-BE49-F238E27FC236}">
                    <a16:creationId xmlns:a16="http://schemas.microsoft.com/office/drawing/2014/main" id="{F82A98C7-6D4E-CBBB-D818-42EB9F70BE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45536" y="4391457"/>
                <a:ext cx="932569" cy="674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D01C0E50-3CE7-A36D-DA05-2E822401C02A}"/>
                  </a:ext>
                </a:extLst>
              </p:cNvPr>
              <p:cNvGrpSpPr/>
              <p:nvPr/>
            </p:nvGrpSpPr>
            <p:grpSpPr>
              <a:xfrm>
                <a:off x="10643131" y="960928"/>
                <a:ext cx="1337379" cy="579500"/>
                <a:chOff x="9913576" y="937650"/>
                <a:chExt cx="1337379" cy="579500"/>
              </a:xfrm>
            </p:grpSpPr>
            <p:grpSp>
              <p:nvGrpSpPr>
                <p:cNvPr id="196" name="Group 195">
                  <a:extLst>
                    <a:ext uri="{FF2B5EF4-FFF2-40B4-BE49-F238E27FC236}">
                      <a16:creationId xmlns:a16="http://schemas.microsoft.com/office/drawing/2014/main" id="{AD5C8365-1099-FE9B-33DD-2CB7CD14D1F0}"/>
                    </a:ext>
                  </a:extLst>
                </p:cNvPr>
                <p:cNvGrpSpPr/>
                <p:nvPr/>
              </p:nvGrpSpPr>
              <p:grpSpPr>
                <a:xfrm>
                  <a:off x="9913576" y="937650"/>
                  <a:ext cx="1337379" cy="320858"/>
                  <a:chOff x="9888834" y="937650"/>
                  <a:chExt cx="1337379" cy="320858"/>
                </a:xfrm>
              </p:grpSpPr>
              <p:pic>
                <p:nvPicPr>
                  <p:cNvPr id="201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E98AFC22-73B7-D5A4-490D-28142DAADA8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88834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02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141FDBAE-DD61-60A3-726F-262F90BBB6C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335807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03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C41E9D97-969B-D593-DEB7-B2EDEC7836D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782780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197" name="Group 196">
                  <a:extLst>
                    <a:ext uri="{FF2B5EF4-FFF2-40B4-BE49-F238E27FC236}">
                      <a16:creationId xmlns:a16="http://schemas.microsoft.com/office/drawing/2014/main" id="{7692513C-54A3-9909-C204-FC5EA017FB38}"/>
                    </a:ext>
                  </a:extLst>
                </p:cNvPr>
                <p:cNvGrpSpPr/>
                <p:nvPr/>
              </p:nvGrpSpPr>
              <p:grpSpPr>
                <a:xfrm>
                  <a:off x="9913576" y="1196292"/>
                  <a:ext cx="1337379" cy="320858"/>
                  <a:chOff x="9888834" y="937650"/>
                  <a:chExt cx="1337379" cy="320858"/>
                </a:xfrm>
              </p:grpSpPr>
              <p:pic>
                <p:nvPicPr>
                  <p:cNvPr id="198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E5F40EBC-8403-A458-7502-DDBE6EC66EC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88834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99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D5FBC8BD-1F4D-FD27-4814-CD3A83EC2E1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335807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00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908B5FBD-99DA-ECBB-7506-F960BB5D784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782780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BC52A509-A0F1-2F1D-1299-5C7CAEC64FDC}"/>
                  </a:ext>
                </a:extLst>
              </p:cNvPr>
              <p:cNvGrpSpPr/>
              <p:nvPr/>
            </p:nvGrpSpPr>
            <p:grpSpPr>
              <a:xfrm>
                <a:off x="10643131" y="3130819"/>
                <a:ext cx="1337379" cy="842464"/>
                <a:chOff x="10099696" y="3130819"/>
                <a:chExt cx="1337379" cy="842464"/>
              </a:xfrm>
            </p:grpSpPr>
            <p:grpSp>
              <p:nvGrpSpPr>
                <p:cNvPr id="149" name="Group 148">
                  <a:extLst>
                    <a:ext uri="{FF2B5EF4-FFF2-40B4-BE49-F238E27FC236}">
                      <a16:creationId xmlns:a16="http://schemas.microsoft.com/office/drawing/2014/main" id="{6C04F143-5A07-2B1A-2E30-1BDD9E1BA4B0}"/>
                    </a:ext>
                  </a:extLst>
                </p:cNvPr>
                <p:cNvGrpSpPr/>
                <p:nvPr/>
              </p:nvGrpSpPr>
              <p:grpSpPr>
                <a:xfrm>
                  <a:off x="10099696" y="3130819"/>
                  <a:ext cx="1337379" cy="320858"/>
                  <a:chOff x="9888834" y="937650"/>
                  <a:chExt cx="1337379" cy="320858"/>
                </a:xfrm>
              </p:grpSpPr>
              <p:pic>
                <p:nvPicPr>
                  <p:cNvPr id="193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E6D71C51-72FD-9B65-0BED-1E4EEA1F0B8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88834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94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741C95EE-4579-4EBE-798F-6731D74A4A1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335807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95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9FC55F0A-046B-A098-6853-157C89F1618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782780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150" name="Group 149">
                  <a:extLst>
                    <a:ext uri="{FF2B5EF4-FFF2-40B4-BE49-F238E27FC236}">
                      <a16:creationId xmlns:a16="http://schemas.microsoft.com/office/drawing/2014/main" id="{AC7534AD-3A8F-FE0C-4106-A066DCE52F78}"/>
                    </a:ext>
                  </a:extLst>
                </p:cNvPr>
                <p:cNvGrpSpPr/>
                <p:nvPr/>
              </p:nvGrpSpPr>
              <p:grpSpPr>
                <a:xfrm>
                  <a:off x="10099696" y="3652425"/>
                  <a:ext cx="1337379" cy="320858"/>
                  <a:chOff x="9888834" y="937650"/>
                  <a:chExt cx="1337379" cy="320858"/>
                </a:xfrm>
              </p:grpSpPr>
              <p:pic>
                <p:nvPicPr>
                  <p:cNvPr id="190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830EA1E6-F498-B97D-21A3-54B809954FB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88834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91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3899D045-4ADF-9E8B-1C1C-25A902C35A6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335807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92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48111207-D3C1-574B-43D8-33E66BDB5F1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782780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186" name="Group 185">
                  <a:extLst>
                    <a:ext uri="{FF2B5EF4-FFF2-40B4-BE49-F238E27FC236}">
                      <a16:creationId xmlns:a16="http://schemas.microsoft.com/office/drawing/2014/main" id="{1FB51403-5CF4-5C2D-26C3-9D3FEA8940AE}"/>
                    </a:ext>
                  </a:extLst>
                </p:cNvPr>
                <p:cNvGrpSpPr/>
                <p:nvPr/>
              </p:nvGrpSpPr>
              <p:grpSpPr>
                <a:xfrm>
                  <a:off x="10099696" y="3391622"/>
                  <a:ext cx="1337379" cy="320858"/>
                  <a:chOff x="9888834" y="937650"/>
                  <a:chExt cx="1337379" cy="320858"/>
                </a:xfrm>
              </p:grpSpPr>
              <p:pic>
                <p:nvPicPr>
                  <p:cNvPr id="187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AB458BFC-DAD8-94B9-13AC-01C97C3BF3E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88834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88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98BB7791-7483-0891-50D8-3811DBAD3A2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335807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89" name="Picture 2" descr="Donuts | The Simpsons: Tapped Out Wiki | Fandom">
                    <a:extLst>
                      <a:ext uri="{FF2B5EF4-FFF2-40B4-BE49-F238E27FC236}">
                        <a16:creationId xmlns:a16="http://schemas.microsoft.com/office/drawing/2014/main" id="{F5A6CEDF-0901-D022-65E1-8D64F5D88D0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782780" y="937650"/>
                    <a:ext cx="443433" cy="3208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grpSp>
            <p:nvGrpSpPr>
              <p:cNvPr id="145" name="Group 144">
                <a:extLst>
                  <a:ext uri="{FF2B5EF4-FFF2-40B4-BE49-F238E27FC236}">
                    <a16:creationId xmlns:a16="http://schemas.microsoft.com/office/drawing/2014/main" id="{66711ABD-08A4-2E25-A54E-04DF9BCA1DFE}"/>
                  </a:ext>
                </a:extLst>
              </p:cNvPr>
              <p:cNvGrpSpPr/>
              <p:nvPr/>
            </p:nvGrpSpPr>
            <p:grpSpPr>
              <a:xfrm>
                <a:off x="10643131" y="6029048"/>
                <a:ext cx="1337379" cy="320858"/>
                <a:chOff x="9888834" y="937650"/>
                <a:chExt cx="1337379" cy="320858"/>
              </a:xfrm>
            </p:grpSpPr>
            <p:pic>
              <p:nvPicPr>
                <p:cNvPr id="146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26A79828-8689-963C-6C33-A2D0807793B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88834" y="937650"/>
                  <a:ext cx="443433" cy="3208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7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0E188D41-A970-02A5-E909-12032796FC3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335807" y="937650"/>
                  <a:ext cx="443433" cy="3208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8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439AF009-65BD-8352-5A11-751305CE27E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82780" y="937650"/>
                  <a:ext cx="443433" cy="3208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65FFBD-D2ED-F546-698B-D5C772ACF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66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10" descr="Map Of The Town of Springfield From The Simpsons – Brilliant Maps">
            <a:extLst>
              <a:ext uri="{FF2B5EF4-FFF2-40B4-BE49-F238E27FC236}">
                <a16:creationId xmlns:a16="http://schemas.microsoft.com/office/drawing/2014/main" id="{968617E0-464E-BA7A-8382-756E392994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1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 trans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26" t="-2970" r="30001" b="11414"/>
          <a:stretch/>
        </p:blipFill>
        <p:spPr bwMode="auto">
          <a:xfrm>
            <a:off x="6561631" y="397421"/>
            <a:ext cx="5460460" cy="6157786"/>
          </a:xfrm>
          <a:prstGeom prst="rect">
            <a:avLst/>
          </a:prstGeom>
          <a:noFill/>
          <a:effectLst>
            <a:glow>
              <a:schemeClr val="accent1"/>
            </a:glow>
            <a:outerShdw blurRad="50800" dist="508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Left Brace 110">
            <a:extLst>
              <a:ext uri="{FF2B5EF4-FFF2-40B4-BE49-F238E27FC236}">
                <a16:creationId xmlns:a16="http://schemas.microsoft.com/office/drawing/2014/main" id="{B1E5E2B3-D91D-01C9-7C9D-2E406ED8BA06}"/>
              </a:ext>
            </a:extLst>
          </p:cNvPr>
          <p:cNvSpPr/>
          <p:nvPr/>
        </p:nvSpPr>
        <p:spPr>
          <a:xfrm>
            <a:off x="5370421" y="805143"/>
            <a:ext cx="418355" cy="5552465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Left Brace 111">
            <a:extLst>
              <a:ext uri="{FF2B5EF4-FFF2-40B4-BE49-F238E27FC236}">
                <a16:creationId xmlns:a16="http://schemas.microsoft.com/office/drawing/2014/main" id="{20B6C824-2F36-EF2E-4CCE-063CE431C222}"/>
              </a:ext>
            </a:extLst>
          </p:cNvPr>
          <p:cNvSpPr/>
          <p:nvPr/>
        </p:nvSpPr>
        <p:spPr>
          <a:xfrm>
            <a:off x="6099777" y="866815"/>
            <a:ext cx="396291" cy="3203258"/>
          </a:xfrm>
          <a:prstGeom prst="leftBrace">
            <a:avLst/>
          </a:prstGeom>
          <a:ln w="571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" name="Left Brace 112">
            <a:extLst>
              <a:ext uri="{FF2B5EF4-FFF2-40B4-BE49-F238E27FC236}">
                <a16:creationId xmlns:a16="http://schemas.microsoft.com/office/drawing/2014/main" id="{D6981C9E-5F7B-A586-88BC-951D7227CB54}"/>
              </a:ext>
            </a:extLst>
          </p:cNvPr>
          <p:cNvSpPr/>
          <p:nvPr/>
        </p:nvSpPr>
        <p:spPr>
          <a:xfrm>
            <a:off x="7131472" y="1794818"/>
            <a:ext cx="1456745" cy="3268363"/>
          </a:xfrm>
          <a:prstGeom prst="leftBrace">
            <a:avLst>
              <a:gd name="adj1" fmla="val 8333"/>
              <a:gd name="adj2" fmla="val 49410"/>
            </a:avLst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Left Brace 113">
            <a:extLst>
              <a:ext uri="{FF2B5EF4-FFF2-40B4-BE49-F238E27FC236}">
                <a16:creationId xmlns:a16="http://schemas.microsoft.com/office/drawing/2014/main" id="{FBF46E63-69EA-4BFE-89F3-71450C947B4A}"/>
              </a:ext>
            </a:extLst>
          </p:cNvPr>
          <p:cNvSpPr/>
          <p:nvPr/>
        </p:nvSpPr>
        <p:spPr>
          <a:xfrm>
            <a:off x="9127388" y="5923783"/>
            <a:ext cx="538563" cy="536796"/>
          </a:xfrm>
          <a:prstGeom prst="leftBrace">
            <a:avLst>
              <a:gd name="adj1" fmla="val 8333"/>
              <a:gd name="adj2" fmla="val 48297"/>
            </a:avLst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C4F74D85-A366-DAB7-1685-51F8B2C72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272" y="2748908"/>
            <a:ext cx="1502555" cy="1013236"/>
          </a:xfrm>
          <a:prstGeom prst="rect">
            <a:avLst/>
          </a:prstGeom>
        </p:spPr>
      </p:pic>
      <p:pic>
        <p:nvPicPr>
          <p:cNvPr id="116" name="Picture 32" descr="Knightboat | The Simpsons: Tapped Out Wiki | Fandom">
            <a:extLst>
              <a:ext uri="{FF2B5EF4-FFF2-40B4-BE49-F238E27FC236}">
                <a16:creationId xmlns:a16="http://schemas.microsoft.com/office/drawing/2014/main" id="{34B8B20B-F96A-3C8C-672D-A08A1DD2C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963" y="1729671"/>
            <a:ext cx="1332110" cy="97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116" descr="A picture containing text, red, watercraft, boat&#10;&#10;Description automatically generated">
            <a:extLst>
              <a:ext uri="{FF2B5EF4-FFF2-40B4-BE49-F238E27FC236}">
                <a16:creationId xmlns:a16="http://schemas.microsoft.com/office/drawing/2014/main" id="{2EE3FE1F-5578-03D0-5C6E-D70DEFBE2E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678" y="2613065"/>
            <a:ext cx="1297932" cy="1150996"/>
          </a:xfrm>
          <a:prstGeom prst="rect">
            <a:avLst/>
          </a:prstGeom>
        </p:spPr>
      </p:pic>
      <p:pic>
        <p:nvPicPr>
          <p:cNvPr id="118" name="Picture 4" descr="What Does the Ghost Pirate Ship Do?The Simpsons Tapped Out AddictsAll  Things The Simpsons Tapped Out for the Tapped Out Addict in All of Us">
            <a:extLst>
              <a:ext uri="{FF2B5EF4-FFF2-40B4-BE49-F238E27FC236}">
                <a16:creationId xmlns:a16="http://schemas.microsoft.com/office/drawing/2014/main" id="{6132FAD6-AD1A-F4A3-4071-2546469D9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759" y="5362735"/>
            <a:ext cx="1167075" cy="198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" descr="Google Map Marker - Free vector graphic on Pixabay">
            <a:extLst>
              <a:ext uri="{FF2B5EF4-FFF2-40B4-BE49-F238E27FC236}">
                <a16:creationId xmlns:a16="http://schemas.microsoft.com/office/drawing/2014/main" id="{84989156-E481-1F10-8D9C-9CC7576A5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164" y="981556"/>
            <a:ext cx="332665" cy="53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Google Map Marker - Free vector graphic on Pixabay">
            <a:extLst>
              <a:ext uri="{FF2B5EF4-FFF2-40B4-BE49-F238E27FC236}">
                <a16:creationId xmlns:a16="http://schemas.microsoft.com/office/drawing/2014/main" id="{3FA4B801-1716-E3CD-9AB7-118367679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678" y="2067445"/>
            <a:ext cx="332665" cy="53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 descr="Google Map Marker - Free vector graphic on Pixabay">
            <a:extLst>
              <a:ext uri="{FF2B5EF4-FFF2-40B4-BE49-F238E27FC236}">
                <a16:creationId xmlns:a16="http://schemas.microsoft.com/office/drawing/2014/main" id="{B90F2CB0-F16D-082B-ED30-DF85A6139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682" y="3282929"/>
            <a:ext cx="332665" cy="53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2" descr="Google Map Marker - Free vector graphic on Pixabay">
            <a:extLst>
              <a:ext uri="{FF2B5EF4-FFF2-40B4-BE49-F238E27FC236}">
                <a16:creationId xmlns:a16="http://schemas.microsoft.com/office/drawing/2014/main" id="{6DF35061-6D95-7FCC-B8AC-CCE4F2443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366" y="4459728"/>
            <a:ext cx="332665" cy="53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B40C2627-F3F3-6937-69F7-07565EB4637B}"/>
              </a:ext>
            </a:extLst>
          </p:cNvPr>
          <p:cNvSpPr txBox="1"/>
          <p:nvPr/>
        </p:nvSpPr>
        <p:spPr>
          <a:xfrm>
            <a:off x="6657037" y="958291"/>
            <a:ext cx="534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Snap ITC" panose="04040A07060A02020202" pitchFamily="82" charset="0"/>
              </a:rPr>
              <a:t>A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6161015A-EB8F-E16B-C2E1-DA0B10FD1233}"/>
              </a:ext>
            </a:extLst>
          </p:cNvPr>
          <p:cNvSpPr txBox="1"/>
          <p:nvPr/>
        </p:nvSpPr>
        <p:spPr>
          <a:xfrm>
            <a:off x="7841196" y="2044180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Snap ITC" panose="04040A07060A02020202" pitchFamily="82" charset="0"/>
              </a:rPr>
              <a:t>B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FCEB15EF-705C-212D-81B4-0773B35740F1}"/>
              </a:ext>
            </a:extLst>
          </p:cNvPr>
          <p:cNvSpPr txBox="1"/>
          <p:nvPr/>
        </p:nvSpPr>
        <p:spPr>
          <a:xfrm>
            <a:off x="7837990" y="3259664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Snap ITC" panose="04040A07060A02020202" pitchFamily="82" charset="0"/>
              </a:rPr>
              <a:t>C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9970A4B1-EBC6-5272-6CC2-982C390AFC8E}"/>
              </a:ext>
            </a:extLst>
          </p:cNvPr>
          <p:cNvSpPr txBox="1"/>
          <p:nvPr/>
        </p:nvSpPr>
        <p:spPr>
          <a:xfrm>
            <a:off x="8659677" y="4436463"/>
            <a:ext cx="5020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Snap ITC" panose="04040A07060A02020202" pitchFamily="82" charset="0"/>
              </a:rPr>
              <a:t>D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797CF6D9-7565-BAC6-695D-819C9CCE1785}"/>
              </a:ext>
            </a:extLst>
          </p:cNvPr>
          <p:cNvSpPr txBox="1"/>
          <p:nvPr/>
        </p:nvSpPr>
        <p:spPr>
          <a:xfrm>
            <a:off x="9531972" y="5897090"/>
            <a:ext cx="5180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Snap ITC" panose="04040A07060A02020202" pitchFamily="82" charset="0"/>
              </a:rPr>
              <a:t>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8734285A-DC40-E59A-48F6-B697CE0DACD6}"/>
              </a:ext>
            </a:extLst>
          </p:cNvPr>
          <p:cNvSpPr txBox="1"/>
          <p:nvPr/>
        </p:nvSpPr>
        <p:spPr>
          <a:xfrm>
            <a:off x="7431495" y="126626"/>
            <a:ext cx="1309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E8888"/>
                </a:solidFill>
                <a:latin typeface="Monotype Corsiva" panose="03010101010201010101" pitchFamily="66" charset="0"/>
                <a:ea typeface="Yu Gothic Light" panose="020B0300000000000000" pitchFamily="34" charset="-128"/>
              </a:rPr>
              <a:t>locations</a:t>
            </a:r>
          </a:p>
        </p:txBody>
      </p:sp>
      <p:pic>
        <p:nvPicPr>
          <p:cNvPr id="129" name="Picture 2" descr="Google Map Marker - Free vector graphic on Pixabay">
            <a:extLst>
              <a:ext uri="{FF2B5EF4-FFF2-40B4-BE49-F238E27FC236}">
                <a16:creationId xmlns:a16="http://schemas.microsoft.com/office/drawing/2014/main" id="{7E4EE226-33CE-FBFA-E15A-878A3B28F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109" y="5838215"/>
            <a:ext cx="332665" cy="53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0" name="Group 129">
            <a:extLst>
              <a:ext uri="{FF2B5EF4-FFF2-40B4-BE49-F238E27FC236}">
                <a16:creationId xmlns:a16="http://schemas.microsoft.com/office/drawing/2014/main" id="{7185F9E4-7C52-51C4-CCBF-8DFC14AD7CD5}"/>
              </a:ext>
            </a:extLst>
          </p:cNvPr>
          <p:cNvGrpSpPr/>
          <p:nvPr/>
        </p:nvGrpSpPr>
        <p:grpSpPr>
          <a:xfrm>
            <a:off x="10505481" y="129500"/>
            <a:ext cx="1612678" cy="6220406"/>
            <a:chOff x="10505481" y="129500"/>
            <a:chExt cx="1612678" cy="6220406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AA32139D-59D9-C172-1240-3D83797BBBA8}"/>
                </a:ext>
              </a:extLst>
            </p:cNvPr>
            <p:cNvGrpSpPr/>
            <p:nvPr/>
          </p:nvGrpSpPr>
          <p:grpSpPr>
            <a:xfrm>
              <a:off x="10505481" y="1999174"/>
              <a:ext cx="1612678" cy="674786"/>
              <a:chOff x="9602018" y="1999174"/>
              <a:chExt cx="1612678" cy="674786"/>
            </a:xfrm>
          </p:grpSpPr>
          <p:pic>
            <p:nvPicPr>
              <p:cNvPr id="195" name="Picture 2" descr="Donuts | The Simpsons: Tapped Out Wiki | Fandom">
                <a:extLst>
                  <a:ext uri="{FF2B5EF4-FFF2-40B4-BE49-F238E27FC236}">
                    <a16:creationId xmlns:a16="http://schemas.microsoft.com/office/drawing/2014/main" id="{5049C21C-5EB9-8403-ABF1-47CCBCCF36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02018" y="1999174"/>
                <a:ext cx="932569" cy="674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" name="Picture 2" descr="Donuts | The Simpsons: Tapped Out Wiki | Fandom">
                <a:extLst>
                  <a:ext uri="{FF2B5EF4-FFF2-40B4-BE49-F238E27FC236}">
                    <a16:creationId xmlns:a16="http://schemas.microsoft.com/office/drawing/2014/main" id="{7F691A23-15B0-CB54-C916-83C2D1EE1B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82127" y="1999174"/>
                <a:ext cx="932569" cy="674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D3EFAD18-EA6F-C8F9-13BB-2199BBA0572E}"/>
                </a:ext>
              </a:extLst>
            </p:cNvPr>
            <p:cNvSpPr txBox="1"/>
            <p:nvPr/>
          </p:nvSpPr>
          <p:spPr>
            <a:xfrm>
              <a:off x="10796079" y="129500"/>
              <a:ext cx="10314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EE8888"/>
                  </a:solidFill>
                  <a:latin typeface="Monotype Corsiva" panose="03010101010201010101" pitchFamily="66" charset="0"/>
                  <a:ea typeface="Yu Gothic Light" panose="020B0300000000000000" pitchFamily="34" charset="-128"/>
                </a:rPr>
                <a:t>demand</a:t>
              </a:r>
            </a:p>
          </p:txBody>
        </p:sp>
        <p:pic>
          <p:nvPicPr>
            <p:cNvPr id="133" name="Picture 2" descr="Donuts | The Simpsons: Tapped Out Wiki | Fandom">
              <a:extLst>
                <a:ext uri="{FF2B5EF4-FFF2-40B4-BE49-F238E27FC236}">
                  <a16:creationId xmlns:a16="http://schemas.microsoft.com/office/drawing/2014/main" id="{41A9CB0D-9D03-78E7-9A96-0F6A5116B0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45536" y="4391457"/>
              <a:ext cx="932569" cy="674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74781B1-8F7B-2456-1F64-9F6702BEF873}"/>
                </a:ext>
              </a:extLst>
            </p:cNvPr>
            <p:cNvGrpSpPr/>
            <p:nvPr/>
          </p:nvGrpSpPr>
          <p:grpSpPr>
            <a:xfrm>
              <a:off x="10643131" y="960928"/>
              <a:ext cx="1337379" cy="579500"/>
              <a:chOff x="9913576" y="937650"/>
              <a:chExt cx="1337379" cy="579500"/>
            </a:xfrm>
          </p:grpSpPr>
          <p:grpSp>
            <p:nvGrpSpPr>
              <p:cNvPr id="187" name="Group 186">
                <a:extLst>
                  <a:ext uri="{FF2B5EF4-FFF2-40B4-BE49-F238E27FC236}">
                    <a16:creationId xmlns:a16="http://schemas.microsoft.com/office/drawing/2014/main" id="{A6CEB351-B1B2-0066-D10C-8EC2DAD5E060}"/>
                  </a:ext>
                </a:extLst>
              </p:cNvPr>
              <p:cNvGrpSpPr/>
              <p:nvPr/>
            </p:nvGrpSpPr>
            <p:grpSpPr>
              <a:xfrm>
                <a:off x="9913576" y="937650"/>
                <a:ext cx="1337379" cy="320858"/>
                <a:chOff x="9888834" y="937650"/>
                <a:chExt cx="1337379" cy="320858"/>
              </a:xfrm>
            </p:grpSpPr>
            <p:pic>
              <p:nvPicPr>
                <p:cNvPr id="192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8089A366-2D88-4382-70BC-66A8A99A413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88834" y="937650"/>
                  <a:ext cx="443433" cy="3208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3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C7BF0D2E-08AC-4073-FD64-3DF55EF8FCA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335807" y="937650"/>
                  <a:ext cx="443433" cy="3208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4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2590B817-CFEB-DE70-2BC2-D2D7FAEEF18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82780" y="937650"/>
                  <a:ext cx="443433" cy="3208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D1C495EA-9C10-AA9D-058A-FDFBE518E846}"/>
                  </a:ext>
                </a:extLst>
              </p:cNvPr>
              <p:cNvGrpSpPr/>
              <p:nvPr/>
            </p:nvGrpSpPr>
            <p:grpSpPr>
              <a:xfrm>
                <a:off x="9913576" y="1196292"/>
                <a:ext cx="1337379" cy="320858"/>
                <a:chOff x="9888834" y="937650"/>
                <a:chExt cx="1337379" cy="320858"/>
              </a:xfrm>
            </p:grpSpPr>
            <p:pic>
              <p:nvPicPr>
                <p:cNvPr id="189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A9788773-1EBA-D1FB-04BC-5D823B569A6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88834" y="937650"/>
                  <a:ext cx="443433" cy="3208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0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76C8DC1C-C1D1-A321-C0DF-9F61EED9FB2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335807" y="937650"/>
                  <a:ext cx="443433" cy="3208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1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86C562D9-D7F8-D2E3-8362-B666B5FEE8C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82780" y="937650"/>
                  <a:ext cx="443433" cy="3208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7F17086E-7981-AD57-3FFB-42BC0B7C664C}"/>
                </a:ext>
              </a:extLst>
            </p:cNvPr>
            <p:cNvGrpSpPr/>
            <p:nvPr/>
          </p:nvGrpSpPr>
          <p:grpSpPr>
            <a:xfrm>
              <a:off x="10643131" y="3130819"/>
              <a:ext cx="1337379" cy="842464"/>
              <a:chOff x="10099696" y="3130819"/>
              <a:chExt cx="1337379" cy="842464"/>
            </a:xfrm>
          </p:grpSpPr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F4B74D39-E51B-B6AA-3BA7-91F28B24B505}"/>
                  </a:ext>
                </a:extLst>
              </p:cNvPr>
              <p:cNvGrpSpPr/>
              <p:nvPr/>
            </p:nvGrpSpPr>
            <p:grpSpPr>
              <a:xfrm>
                <a:off x="10099696" y="3130819"/>
                <a:ext cx="1337379" cy="320858"/>
                <a:chOff x="9888834" y="937650"/>
                <a:chExt cx="1337379" cy="320858"/>
              </a:xfrm>
            </p:grpSpPr>
            <p:pic>
              <p:nvPicPr>
                <p:cNvPr id="149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9FFD6C08-A215-D23F-E74A-59B68EBB881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88834" y="937650"/>
                  <a:ext cx="443433" cy="3208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0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2817B210-EF62-642A-4747-243567388D8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335807" y="937650"/>
                  <a:ext cx="443433" cy="3208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86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7638D828-A554-5F02-B1D9-203D39FC4CC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82780" y="937650"/>
                  <a:ext cx="443433" cy="3208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6DF2E5D3-9D15-38C1-695D-EA73B4544A24}"/>
                  </a:ext>
                </a:extLst>
              </p:cNvPr>
              <p:cNvGrpSpPr/>
              <p:nvPr/>
            </p:nvGrpSpPr>
            <p:grpSpPr>
              <a:xfrm>
                <a:off x="10099696" y="3652425"/>
                <a:ext cx="1337379" cy="320858"/>
                <a:chOff x="9888834" y="937650"/>
                <a:chExt cx="1337379" cy="320858"/>
              </a:xfrm>
            </p:grpSpPr>
            <p:pic>
              <p:nvPicPr>
                <p:cNvPr id="146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A8481D4B-2049-923D-EF29-85B43453FDE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88834" y="937650"/>
                  <a:ext cx="443433" cy="3208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7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32EE7F96-75AB-43F0-E5FD-DDE0DBB698C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335807" y="937650"/>
                  <a:ext cx="443433" cy="3208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8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D0C1382D-D6AD-99D5-2BEE-7CA40179E75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82780" y="937650"/>
                  <a:ext cx="443433" cy="3208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F5805EE7-E572-74B0-E91B-7C20A5B943BC}"/>
                  </a:ext>
                </a:extLst>
              </p:cNvPr>
              <p:cNvGrpSpPr/>
              <p:nvPr/>
            </p:nvGrpSpPr>
            <p:grpSpPr>
              <a:xfrm>
                <a:off x="10099696" y="3391622"/>
                <a:ext cx="1337379" cy="320858"/>
                <a:chOff x="9888834" y="937650"/>
                <a:chExt cx="1337379" cy="320858"/>
              </a:xfrm>
            </p:grpSpPr>
            <p:pic>
              <p:nvPicPr>
                <p:cNvPr id="143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06971B65-E887-3194-4E9C-1F99F4E350F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88834" y="937650"/>
                  <a:ext cx="443433" cy="3208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4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DF91DB68-8B2A-AEDF-8A23-A88F0294262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335807" y="937650"/>
                  <a:ext cx="443433" cy="3208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5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4C2E8096-36F8-CAD7-127B-7E1BB84B59B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82780" y="937650"/>
                  <a:ext cx="443433" cy="3208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61299CAB-C0E9-DC04-8614-ADDE69063267}"/>
                </a:ext>
              </a:extLst>
            </p:cNvPr>
            <p:cNvGrpSpPr/>
            <p:nvPr/>
          </p:nvGrpSpPr>
          <p:grpSpPr>
            <a:xfrm>
              <a:off x="10643131" y="6029048"/>
              <a:ext cx="1337379" cy="320858"/>
              <a:chOff x="9888834" y="937650"/>
              <a:chExt cx="1337379" cy="320858"/>
            </a:xfrm>
          </p:grpSpPr>
          <p:pic>
            <p:nvPicPr>
              <p:cNvPr id="137" name="Picture 2" descr="Donuts | The Simpsons: Tapped Out Wiki | Fandom">
                <a:extLst>
                  <a:ext uri="{FF2B5EF4-FFF2-40B4-BE49-F238E27FC236}">
                    <a16:creationId xmlns:a16="http://schemas.microsoft.com/office/drawing/2014/main" id="{6AC01649-7788-38F8-0102-E8DD57C59F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88834" y="937650"/>
                <a:ext cx="443433" cy="3208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" name="Picture 2" descr="Donuts | The Simpsons: Tapped Out Wiki | Fandom">
                <a:extLst>
                  <a:ext uri="{FF2B5EF4-FFF2-40B4-BE49-F238E27FC236}">
                    <a16:creationId xmlns:a16="http://schemas.microsoft.com/office/drawing/2014/main" id="{A2285DDB-44A4-1956-BEA0-B51CD86F25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35807" y="937650"/>
                <a:ext cx="443433" cy="3208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" name="Picture 2" descr="Donuts | The Simpsons: Tapped Out Wiki | Fandom">
                <a:extLst>
                  <a:ext uri="{FF2B5EF4-FFF2-40B4-BE49-F238E27FC236}">
                    <a16:creationId xmlns:a16="http://schemas.microsoft.com/office/drawing/2014/main" id="{17A380F6-F2A3-CF5F-BE6E-3AE4B31FD3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82780" y="937650"/>
                <a:ext cx="443433" cy="3208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63" name="Rectangle: Rounded Corners 262">
            <a:extLst>
              <a:ext uri="{FF2B5EF4-FFF2-40B4-BE49-F238E27FC236}">
                <a16:creationId xmlns:a16="http://schemas.microsoft.com/office/drawing/2014/main" id="{98B74F95-C894-32CF-66CD-A6B6EA42EE9E}"/>
              </a:ext>
            </a:extLst>
          </p:cNvPr>
          <p:cNvSpPr/>
          <p:nvPr/>
        </p:nvSpPr>
        <p:spPr>
          <a:xfrm>
            <a:off x="780984" y="506237"/>
            <a:ext cx="3541204" cy="626608"/>
          </a:xfrm>
          <a:prstGeom prst="round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Rectangle: Rounded Corners 263">
            <a:extLst>
              <a:ext uri="{FF2B5EF4-FFF2-40B4-BE49-F238E27FC236}">
                <a16:creationId xmlns:a16="http://schemas.microsoft.com/office/drawing/2014/main" id="{1A407616-A8AE-C218-EC85-9CF5A8B6450C}"/>
              </a:ext>
            </a:extLst>
          </p:cNvPr>
          <p:cNvSpPr/>
          <p:nvPr/>
        </p:nvSpPr>
        <p:spPr>
          <a:xfrm>
            <a:off x="801760" y="1398415"/>
            <a:ext cx="3541204" cy="626608"/>
          </a:xfrm>
          <a:prstGeom prst="round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Rectangle: Rounded Corners 264">
            <a:extLst>
              <a:ext uri="{FF2B5EF4-FFF2-40B4-BE49-F238E27FC236}">
                <a16:creationId xmlns:a16="http://schemas.microsoft.com/office/drawing/2014/main" id="{A9815C92-A5FA-B635-9152-3B207120ABD3}"/>
              </a:ext>
            </a:extLst>
          </p:cNvPr>
          <p:cNvSpPr/>
          <p:nvPr/>
        </p:nvSpPr>
        <p:spPr>
          <a:xfrm>
            <a:off x="786576" y="2302236"/>
            <a:ext cx="3541204" cy="626608"/>
          </a:xfrm>
          <a:prstGeom prst="round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Rectangle: Rounded Corners 265">
            <a:extLst>
              <a:ext uri="{FF2B5EF4-FFF2-40B4-BE49-F238E27FC236}">
                <a16:creationId xmlns:a16="http://schemas.microsoft.com/office/drawing/2014/main" id="{03651244-3D15-046F-41C3-F0A928B48A82}"/>
              </a:ext>
            </a:extLst>
          </p:cNvPr>
          <p:cNvSpPr/>
          <p:nvPr/>
        </p:nvSpPr>
        <p:spPr>
          <a:xfrm>
            <a:off x="801760" y="3213895"/>
            <a:ext cx="3541204" cy="626608"/>
          </a:xfrm>
          <a:prstGeom prst="round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199E6107-BCB2-7BF7-8422-FE3C118AC956}"/>
              </a:ext>
            </a:extLst>
          </p:cNvPr>
          <p:cNvSpPr txBox="1"/>
          <p:nvPr/>
        </p:nvSpPr>
        <p:spPr>
          <a:xfrm>
            <a:off x="825668" y="143049"/>
            <a:ext cx="1011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E8888"/>
                </a:solidFill>
                <a:latin typeface="Monotype Corsiva" panose="03010101010201010101" pitchFamily="66" charset="0"/>
                <a:ea typeface="Yu Gothic Light" panose="020B0300000000000000" pitchFamily="34" charset="-128"/>
              </a:rPr>
              <a:t>sellers</a:t>
            </a: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E93D0125-9D2C-C316-94FD-8E338FB652A0}"/>
              </a:ext>
            </a:extLst>
          </p:cNvPr>
          <p:cNvSpPr txBox="1"/>
          <p:nvPr/>
        </p:nvSpPr>
        <p:spPr>
          <a:xfrm>
            <a:off x="2165507" y="143048"/>
            <a:ext cx="1083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E8888"/>
                </a:solidFill>
                <a:latin typeface="Monotype Corsiva" panose="03010101010201010101" pitchFamily="66" charset="0"/>
                <a:ea typeface="Yu Gothic Light" panose="020B0300000000000000" pitchFamily="34" charset="-128"/>
              </a:rPr>
              <a:t>capacity</a:t>
            </a:r>
          </a:p>
        </p:txBody>
      </p:sp>
      <p:pic>
        <p:nvPicPr>
          <p:cNvPr id="270" name="Picture 4" descr="What Does the Ghost Pirate Ship Do?The Simpsons Tapped Out AddictsAll  Things The Simpsons Tapped Out for the Tapped Out Addict in All of Us">
            <a:extLst>
              <a:ext uri="{FF2B5EF4-FFF2-40B4-BE49-F238E27FC236}">
                <a16:creationId xmlns:a16="http://schemas.microsoft.com/office/drawing/2014/main" id="{7DABC98A-1A06-B250-D9E3-02A359361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42" y="3055475"/>
            <a:ext cx="591576" cy="100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1" name="TextBox 270">
            <a:extLst>
              <a:ext uri="{FF2B5EF4-FFF2-40B4-BE49-F238E27FC236}">
                <a16:creationId xmlns:a16="http://schemas.microsoft.com/office/drawing/2014/main" id="{890E10E4-3B67-8425-6502-EB7003AE81B5}"/>
              </a:ext>
            </a:extLst>
          </p:cNvPr>
          <p:cNvSpPr txBox="1"/>
          <p:nvPr/>
        </p:nvSpPr>
        <p:spPr>
          <a:xfrm>
            <a:off x="2449613" y="3265592"/>
            <a:ext cx="5148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B3683"/>
                </a:solidFill>
                <a:latin typeface="Snap ITC" panose="04040A07060A02020202" pitchFamily="82" charset="0"/>
              </a:rPr>
              <a:t>3</a:t>
            </a:r>
          </a:p>
        </p:txBody>
      </p:sp>
      <p:pic>
        <p:nvPicPr>
          <p:cNvPr id="273" name="Picture 272" descr="A picture containing text, red, watercraft, boat&#10;&#10;Description automatically generated">
            <a:extLst>
              <a:ext uri="{FF2B5EF4-FFF2-40B4-BE49-F238E27FC236}">
                <a16:creationId xmlns:a16="http://schemas.microsoft.com/office/drawing/2014/main" id="{E1A9B1E1-D4A8-96E2-1373-4931F3949C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94" y="420669"/>
            <a:ext cx="762472" cy="676154"/>
          </a:xfrm>
          <a:prstGeom prst="rect">
            <a:avLst/>
          </a:prstGeom>
        </p:spPr>
      </p:pic>
      <p:sp>
        <p:nvSpPr>
          <p:cNvPr id="274" name="TextBox 273">
            <a:extLst>
              <a:ext uri="{FF2B5EF4-FFF2-40B4-BE49-F238E27FC236}">
                <a16:creationId xmlns:a16="http://schemas.microsoft.com/office/drawing/2014/main" id="{AAF3CAC9-BAC4-15C1-3896-7A9FFD518A23}"/>
              </a:ext>
            </a:extLst>
          </p:cNvPr>
          <p:cNvSpPr txBox="1"/>
          <p:nvPr/>
        </p:nvSpPr>
        <p:spPr>
          <a:xfrm>
            <a:off x="2439995" y="539108"/>
            <a:ext cx="534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B3683"/>
                </a:solidFill>
                <a:latin typeface="Snap ITC" panose="04040A07060A02020202" pitchFamily="82" charset="0"/>
              </a:rPr>
              <a:t>8</a:t>
            </a:r>
          </a:p>
        </p:txBody>
      </p:sp>
      <p:pic>
        <p:nvPicPr>
          <p:cNvPr id="276" name="Picture 32" descr="Knightboat | The Simpsons: Tapped Out Wiki | Fandom">
            <a:extLst>
              <a:ext uri="{FF2B5EF4-FFF2-40B4-BE49-F238E27FC236}">
                <a16:creationId xmlns:a16="http://schemas.microsoft.com/office/drawing/2014/main" id="{7DF4FD6E-347F-731E-D05F-281ECAA28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51" y="1441375"/>
            <a:ext cx="828358" cy="60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7" name="TextBox 276">
            <a:extLst>
              <a:ext uri="{FF2B5EF4-FFF2-40B4-BE49-F238E27FC236}">
                <a16:creationId xmlns:a16="http://schemas.microsoft.com/office/drawing/2014/main" id="{EBE04150-9D8D-89BA-A45B-5178E4CCEBF0}"/>
              </a:ext>
            </a:extLst>
          </p:cNvPr>
          <p:cNvSpPr txBox="1"/>
          <p:nvPr/>
        </p:nvSpPr>
        <p:spPr>
          <a:xfrm>
            <a:off x="2439995" y="1447936"/>
            <a:ext cx="534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B3683"/>
                </a:solidFill>
                <a:latin typeface="Snap ITC" panose="04040A07060A02020202" pitchFamily="82" charset="0"/>
              </a:rPr>
              <a:t>6</a:t>
            </a:r>
          </a:p>
        </p:txBody>
      </p:sp>
      <p:pic>
        <p:nvPicPr>
          <p:cNvPr id="279" name="Picture 278">
            <a:extLst>
              <a:ext uri="{FF2B5EF4-FFF2-40B4-BE49-F238E27FC236}">
                <a16:creationId xmlns:a16="http://schemas.microsoft.com/office/drawing/2014/main" id="{C615CFE1-7834-688F-DE98-0AD813A203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95" y="2315377"/>
            <a:ext cx="939270" cy="633389"/>
          </a:xfrm>
          <a:prstGeom prst="rect">
            <a:avLst/>
          </a:prstGeom>
        </p:spPr>
      </p:pic>
      <p:sp>
        <p:nvSpPr>
          <p:cNvPr id="280" name="TextBox 279">
            <a:extLst>
              <a:ext uri="{FF2B5EF4-FFF2-40B4-BE49-F238E27FC236}">
                <a16:creationId xmlns:a16="http://schemas.microsoft.com/office/drawing/2014/main" id="{D0D3E16E-246A-A9DC-1FCC-AF8892F09529}"/>
              </a:ext>
            </a:extLst>
          </p:cNvPr>
          <p:cNvSpPr txBox="1"/>
          <p:nvPr/>
        </p:nvSpPr>
        <p:spPr>
          <a:xfrm>
            <a:off x="2444804" y="2356764"/>
            <a:ext cx="524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B3683"/>
                </a:solidFill>
                <a:latin typeface="Snap ITC" panose="04040A07060A02020202" pitchFamily="82" charset="0"/>
              </a:rPr>
              <a:t>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70ECC5-3212-5E6F-5109-2FA307652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1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Rectangle: Rounded Corners 260">
            <a:extLst>
              <a:ext uri="{FF2B5EF4-FFF2-40B4-BE49-F238E27FC236}">
                <a16:creationId xmlns:a16="http://schemas.microsoft.com/office/drawing/2014/main" id="{6FA4FB7E-6029-B984-6ED2-73C1E987F588}"/>
              </a:ext>
            </a:extLst>
          </p:cNvPr>
          <p:cNvSpPr/>
          <p:nvPr/>
        </p:nvSpPr>
        <p:spPr>
          <a:xfrm>
            <a:off x="780984" y="506237"/>
            <a:ext cx="3541204" cy="626608"/>
          </a:xfrm>
          <a:prstGeom prst="round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Rectangle: Rounded Corners 259">
            <a:extLst>
              <a:ext uri="{FF2B5EF4-FFF2-40B4-BE49-F238E27FC236}">
                <a16:creationId xmlns:a16="http://schemas.microsoft.com/office/drawing/2014/main" id="{F0464867-047B-7D10-A84A-DA7089976735}"/>
              </a:ext>
            </a:extLst>
          </p:cNvPr>
          <p:cNvSpPr/>
          <p:nvPr/>
        </p:nvSpPr>
        <p:spPr>
          <a:xfrm>
            <a:off x="801760" y="1398415"/>
            <a:ext cx="3541204" cy="626608"/>
          </a:xfrm>
          <a:prstGeom prst="round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Rectangle: Rounded Corners 258">
            <a:extLst>
              <a:ext uri="{FF2B5EF4-FFF2-40B4-BE49-F238E27FC236}">
                <a16:creationId xmlns:a16="http://schemas.microsoft.com/office/drawing/2014/main" id="{D53CEEB0-C7B5-E279-6549-C78775E8BB37}"/>
              </a:ext>
            </a:extLst>
          </p:cNvPr>
          <p:cNvSpPr/>
          <p:nvPr/>
        </p:nvSpPr>
        <p:spPr>
          <a:xfrm>
            <a:off x="786576" y="2302236"/>
            <a:ext cx="3541204" cy="626608"/>
          </a:xfrm>
          <a:prstGeom prst="round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Rectangle: Rounded Corners 245">
            <a:extLst>
              <a:ext uri="{FF2B5EF4-FFF2-40B4-BE49-F238E27FC236}">
                <a16:creationId xmlns:a16="http://schemas.microsoft.com/office/drawing/2014/main" id="{207634CF-D734-DE92-4AEC-86B5CAD65F47}"/>
              </a:ext>
            </a:extLst>
          </p:cNvPr>
          <p:cNvSpPr/>
          <p:nvPr/>
        </p:nvSpPr>
        <p:spPr>
          <a:xfrm>
            <a:off x="801760" y="3213895"/>
            <a:ext cx="3541204" cy="626608"/>
          </a:xfrm>
          <a:prstGeom prst="round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5A6052E-E5F9-C407-5D99-FC6AFA6D991C}"/>
              </a:ext>
            </a:extLst>
          </p:cNvPr>
          <p:cNvSpPr txBox="1"/>
          <p:nvPr/>
        </p:nvSpPr>
        <p:spPr>
          <a:xfrm>
            <a:off x="825668" y="143049"/>
            <a:ext cx="1011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E8888"/>
                </a:solidFill>
                <a:latin typeface="Monotype Corsiva" panose="03010101010201010101" pitchFamily="66" charset="0"/>
                <a:ea typeface="Yu Gothic Light" panose="020B0300000000000000" pitchFamily="34" charset="-128"/>
              </a:rPr>
              <a:t>sellers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76D47BD-730E-1F99-248B-9C1BEF1ED0F9}"/>
              </a:ext>
            </a:extLst>
          </p:cNvPr>
          <p:cNvSpPr txBox="1"/>
          <p:nvPr/>
        </p:nvSpPr>
        <p:spPr>
          <a:xfrm>
            <a:off x="2165507" y="143048"/>
            <a:ext cx="1083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E8888"/>
                </a:solidFill>
                <a:latin typeface="Monotype Corsiva" panose="03010101010201010101" pitchFamily="66" charset="0"/>
                <a:ea typeface="Yu Gothic Light" panose="020B0300000000000000" pitchFamily="34" charset="-128"/>
              </a:rPr>
              <a:t>capacity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FC9FCD7-661C-9729-E3B0-4B5AC77D5E75}"/>
              </a:ext>
            </a:extLst>
          </p:cNvPr>
          <p:cNvSpPr txBox="1"/>
          <p:nvPr/>
        </p:nvSpPr>
        <p:spPr>
          <a:xfrm>
            <a:off x="3541113" y="143047"/>
            <a:ext cx="728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E8888"/>
                </a:solidFill>
                <a:latin typeface="Monotype Corsiva" panose="03010101010201010101" pitchFamily="66" charset="0"/>
                <a:ea typeface="Yu Gothic Light" panose="020B0300000000000000" pitchFamily="34" charset="-128"/>
              </a:rPr>
              <a:t>cost</a:t>
            </a:r>
          </a:p>
        </p:txBody>
      </p:sp>
      <p:pic>
        <p:nvPicPr>
          <p:cNvPr id="89" name="Picture 4" descr="What Does the Ghost Pirate Ship Do?The Simpsons Tapped Out AddictsAll  Things The Simpsons Tapped Out for the Tapped Out Addict in All of Us">
            <a:extLst>
              <a:ext uri="{FF2B5EF4-FFF2-40B4-BE49-F238E27FC236}">
                <a16:creationId xmlns:a16="http://schemas.microsoft.com/office/drawing/2014/main" id="{2E07E85D-DB7D-869C-6A01-213489852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42" y="3055475"/>
            <a:ext cx="591576" cy="100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08639320-355A-3585-BC62-D020DC98C0E6}"/>
              </a:ext>
            </a:extLst>
          </p:cNvPr>
          <p:cNvSpPr txBox="1"/>
          <p:nvPr/>
        </p:nvSpPr>
        <p:spPr>
          <a:xfrm>
            <a:off x="2449613" y="3265592"/>
            <a:ext cx="5148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B3683"/>
                </a:solidFill>
                <a:latin typeface="Snap ITC" panose="04040A07060A02020202" pitchFamily="82" charset="0"/>
              </a:rPr>
              <a:t>3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C445444-D432-697A-F879-AEFBD8CCCA6B}"/>
              </a:ext>
            </a:extLst>
          </p:cNvPr>
          <p:cNvSpPr txBox="1"/>
          <p:nvPr/>
        </p:nvSpPr>
        <p:spPr>
          <a:xfrm>
            <a:off x="3648098" y="3265592"/>
            <a:ext cx="5148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D767A2"/>
                </a:solidFill>
                <a:latin typeface="Snap ITC" panose="04040A07060A02020202" pitchFamily="82" charset="0"/>
              </a:rPr>
              <a:t>3</a:t>
            </a:r>
          </a:p>
        </p:txBody>
      </p:sp>
      <p:pic>
        <p:nvPicPr>
          <p:cNvPr id="187" name="Picture 10" descr="Map Of The Town of Springfield From The Simpsons – Brilliant Maps">
            <a:extLst>
              <a:ext uri="{FF2B5EF4-FFF2-40B4-BE49-F238E27FC236}">
                <a16:creationId xmlns:a16="http://schemas.microsoft.com/office/drawing/2014/main" id="{5467380D-841A-640C-6296-6234BBB557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11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 trans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26" t="-2970" r="30001" b="11414"/>
          <a:stretch/>
        </p:blipFill>
        <p:spPr bwMode="auto">
          <a:xfrm>
            <a:off x="6561631" y="397421"/>
            <a:ext cx="5460460" cy="6157786"/>
          </a:xfrm>
          <a:prstGeom prst="rect">
            <a:avLst/>
          </a:prstGeom>
          <a:noFill/>
          <a:effectLst>
            <a:glow>
              <a:schemeClr val="accent1"/>
            </a:glow>
            <a:outerShdw blurRad="50800" dist="508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" name="Left Brace 187">
            <a:extLst>
              <a:ext uri="{FF2B5EF4-FFF2-40B4-BE49-F238E27FC236}">
                <a16:creationId xmlns:a16="http://schemas.microsoft.com/office/drawing/2014/main" id="{E657486B-CDE6-9F3C-1778-299957BDC163}"/>
              </a:ext>
            </a:extLst>
          </p:cNvPr>
          <p:cNvSpPr/>
          <p:nvPr/>
        </p:nvSpPr>
        <p:spPr>
          <a:xfrm>
            <a:off x="5370421" y="805143"/>
            <a:ext cx="418355" cy="5552465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Left Brace 188">
            <a:extLst>
              <a:ext uri="{FF2B5EF4-FFF2-40B4-BE49-F238E27FC236}">
                <a16:creationId xmlns:a16="http://schemas.microsoft.com/office/drawing/2014/main" id="{F98DB4C5-BADE-BAA2-DC97-A7F358A4A1D4}"/>
              </a:ext>
            </a:extLst>
          </p:cNvPr>
          <p:cNvSpPr/>
          <p:nvPr/>
        </p:nvSpPr>
        <p:spPr>
          <a:xfrm>
            <a:off x="6099777" y="866815"/>
            <a:ext cx="396291" cy="3203258"/>
          </a:xfrm>
          <a:prstGeom prst="leftBrace">
            <a:avLst/>
          </a:prstGeom>
          <a:ln w="571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0" name="Left Brace 189">
            <a:extLst>
              <a:ext uri="{FF2B5EF4-FFF2-40B4-BE49-F238E27FC236}">
                <a16:creationId xmlns:a16="http://schemas.microsoft.com/office/drawing/2014/main" id="{6F235C86-33B8-A525-EDC4-CDEBC468210C}"/>
              </a:ext>
            </a:extLst>
          </p:cNvPr>
          <p:cNvSpPr/>
          <p:nvPr/>
        </p:nvSpPr>
        <p:spPr>
          <a:xfrm>
            <a:off x="7131472" y="1794818"/>
            <a:ext cx="1456745" cy="3268363"/>
          </a:xfrm>
          <a:prstGeom prst="leftBrace">
            <a:avLst>
              <a:gd name="adj1" fmla="val 8333"/>
              <a:gd name="adj2" fmla="val 49410"/>
            </a:avLst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Left Brace 190">
            <a:extLst>
              <a:ext uri="{FF2B5EF4-FFF2-40B4-BE49-F238E27FC236}">
                <a16:creationId xmlns:a16="http://schemas.microsoft.com/office/drawing/2014/main" id="{0E45D20D-3F6F-789F-97A6-00B01668F4E7}"/>
              </a:ext>
            </a:extLst>
          </p:cNvPr>
          <p:cNvSpPr/>
          <p:nvPr/>
        </p:nvSpPr>
        <p:spPr>
          <a:xfrm>
            <a:off x="9127388" y="5923783"/>
            <a:ext cx="538563" cy="536796"/>
          </a:xfrm>
          <a:prstGeom prst="leftBrace">
            <a:avLst>
              <a:gd name="adj1" fmla="val 8333"/>
              <a:gd name="adj2" fmla="val 48297"/>
            </a:avLst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2" name="Picture 191">
            <a:extLst>
              <a:ext uri="{FF2B5EF4-FFF2-40B4-BE49-F238E27FC236}">
                <a16:creationId xmlns:a16="http://schemas.microsoft.com/office/drawing/2014/main" id="{2CC9BA27-0F08-F0C7-AA81-FC4393EA66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272" y="2748908"/>
            <a:ext cx="1502555" cy="1013236"/>
          </a:xfrm>
          <a:prstGeom prst="rect">
            <a:avLst/>
          </a:prstGeom>
        </p:spPr>
      </p:pic>
      <p:pic>
        <p:nvPicPr>
          <p:cNvPr id="193" name="Picture 32" descr="Knightboat | The Simpsons: Tapped Out Wiki | Fandom">
            <a:extLst>
              <a:ext uri="{FF2B5EF4-FFF2-40B4-BE49-F238E27FC236}">
                <a16:creationId xmlns:a16="http://schemas.microsoft.com/office/drawing/2014/main" id="{7F04E7EB-6F55-9F57-EA56-28252BF5D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963" y="1729671"/>
            <a:ext cx="1332110" cy="97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193" descr="A picture containing text, red, watercraft, boat&#10;&#10;Description automatically generated">
            <a:extLst>
              <a:ext uri="{FF2B5EF4-FFF2-40B4-BE49-F238E27FC236}">
                <a16:creationId xmlns:a16="http://schemas.microsoft.com/office/drawing/2014/main" id="{7189C16C-E64B-D16E-6E28-B795C9FDE2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678" y="2613065"/>
            <a:ext cx="1297932" cy="1150996"/>
          </a:xfrm>
          <a:prstGeom prst="rect">
            <a:avLst/>
          </a:prstGeom>
        </p:spPr>
      </p:pic>
      <p:pic>
        <p:nvPicPr>
          <p:cNvPr id="195" name="Picture 4" descr="What Does the Ghost Pirate Ship Do?The Simpsons Tapped Out AddictsAll  Things The Simpsons Tapped Out for the Tapped Out Addict in All of Us">
            <a:extLst>
              <a:ext uri="{FF2B5EF4-FFF2-40B4-BE49-F238E27FC236}">
                <a16:creationId xmlns:a16="http://schemas.microsoft.com/office/drawing/2014/main" id="{F6D70DF3-FE0E-CC8A-A056-F4460313D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759" y="5362735"/>
            <a:ext cx="1167075" cy="198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" name="Picture 2" descr="Google Map Marker - Free vector graphic on Pixabay">
            <a:extLst>
              <a:ext uri="{FF2B5EF4-FFF2-40B4-BE49-F238E27FC236}">
                <a16:creationId xmlns:a16="http://schemas.microsoft.com/office/drawing/2014/main" id="{6742E544-CEBF-BB83-D666-9B0820A66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164" y="981556"/>
            <a:ext cx="332665" cy="53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Picture 2" descr="Google Map Marker - Free vector graphic on Pixabay">
            <a:extLst>
              <a:ext uri="{FF2B5EF4-FFF2-40B4-BE49-F238E27FC236}">
                <a16:creationId xmlns:a16="http://schemas.microsoft.com/office/drawing/2014/main" id="{09B6D4C8-3203-E9A8-4F2D-069C4A6B9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678" y="2067445"/>
            <a:ext cx="332665" cy="53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" name="Picture 2" descr="Google Map Marker - Free vector graphic on Pixabay">
            <a:extLst>
              <a:ext uri="{FF2B5EF4-FFF2-40B4-BE49-F238E27FC236}">
                <a16:creationId xmlns:a16="http://schemas.microsoft.com/office/drawing/2014/main" id="{679E3E64-C19B-ED3A-47D1-31E44C379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682" y="3282929"/>
            <a:ext cx="332665" cy="53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" name="Picture 2" descr="Google Map Marker - Free vector graphic on Pixabay">
            <a:extLst>
              <a:ext uri="{FF2B5EF4-FFF2-40B4-BE49-F238E27FC236}">
                <a16:creationId xmlns:a16="http://schemas.microsoft.com/office/drawing/2014/main" id="{FA61C55C-CBBF-436E-EAF0-192561CE8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366" y="4459728"/>
            <a:ext cx="332665" cy="53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0" name="TextBox 199">
            <a:extLst>
              <a:ext uri="{FF2B5EF4-FFF2-40B4-BE49-F238E27FC236}">
                <a16:creationId xmlns:a16="http://schemas.microsoft.com/office/drawing/2014/main" id="{D62C6A05-225C-0A91-9B0C-72353AD7DD9C}"/>
              </a:ext>
            </a:extLst>
          </p:cNvPr>
          <p:cNvSpPr txBox="1"/>
          <p:nvPr/>
        </p:nvSpPr>
        <p:spPr>
          <a:xfrm>
            <a:off x="6657037" y="958291"/>
            <a:ext cx="534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Snap ITC" panose="04040A07060A02020202" pitchFamily="82" charset="0"/>
              </a:rPr>
              <a:t>A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9C7C7F82-011E-14C8-1F81-29F68181B4AA}"/>
              </a:ext>
            </a:extLst>
          </p:cNvPr>
          <p:cNvSpPr txBox="1"/>
          <p:nvPr/>
        </p:nvSpPr>
        <p:spPr>
          <a:xfrm>
            <a:off x="7841196" y="2044180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Snap ITC" panose="04040A07060A02020202" pitchFamily="82" charset="0"/>
              </a:rPr>
              <a:t>B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F30D15F7-B7D5-ABF9-87BD-27C71E2EE937}"/>
              </a:ext>
            </a:extLst>
          </p:cNvPr>
          <p:cNvSpPr txBox="1"/>
          <p:nvPr/>
        </p:nvSpPr>
        <p:spPr>
          <a:xfrm>
            <a:off x="7837990" y="3259664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Snap ITC" panose="04040A07060A02020202" pitchFamily="82" charset="0"/>
              </a:rPr>
              <a:t>C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445D323D-E730-B3CB-A95C-2C431E09C213}"/>
              </a:ext>
            </a:extLst>
          </p:cNvPr>
          <p:cNvSpPr txBox="1"/>
          <p:nvPr/>
        </p:nvSpPr>
        <p:spPr>
          <a:xfrm>
            <a:off x="8659677" y="4436463"/>
            <a:ext cx="5020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Snap ITC" panose="04040A07060A02020202" pitchFamily="82" charset="0"/>
              </a:rPr>
              <a:t>D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F377F942-DC5D-1A13-7F05-BD79E2BB26C4}"/>
              </a:ext>
            </a:extLst>
          </p:cNvPr>
          <p:cNvSpPr txBox="1"/>
          <p:nvPr/>
        </p:nvSpPr>
        <p:spPr>
          <a:xfrm>
            <a:off x="9531972" y="5897090"/>
            <a:ext cx="5180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Snap ITC" panose="04040A07060A02020202" pitchFamily="82" charset="0"/>
              </a:rPr>
              <a:t>E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87F58898-2C1A-3A23-5487-B197273F4CC6}"/>
              </a:ext>
            </a:extLst>
          </p:cNvPr>
          <p:cNvSpPr txBox="1"/>
          <p:nvPr/>
        </p:nvSpPr>
        <p:spPr>
          <a:xfrm>
            <a:off x="7431495" y="126626"/>
            <a:ext cx="1309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E8888"/>
                </a:solidFill>
                <a:latin typeface="Monotype Corsiva" panose="03010101010201010101" pitchFamily="66" charset="0"/>
                <a:ea typeface="Yu Gothic Light" panose="020B0300000000000000" pitchFamily="34" charset="-128"/>
              </a:rPr>
              <a:t>locations</a:t>
            </a:r>
          </a:p>
        </p:txBody>
      </p:sp>
      <p:pic>
        <p:nvPicPr>
          <p:cNvPr id="206" name="Picture 2" descr="Google Map Marker - Free vector graphic on Pixabay">
            <a:extLst>
              <a:ext uri="{FF2B5EF4-FFF2-40B4-BE49-F238E27FC236}">
                <a16:creationId xmlns:a16="http://schemas.microsoft.com/office/drawing/2014/main" id="{1718423D-D981-1149-0ECF-374BC61A9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109" y="5838215"/>
            <a:ext cx="332665" cy="53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7" name="Group 206">
            <a:extLst>
              <a:ext uri="{FF2B5EF4-FFF2-40B4-BE49-F238E27FC236}">
                <a16:creationId xmlns:a16="http://schemas.microsoft.com/office/drawing/2014/main" id="{7F64BB83-B6E6-A9A8-936C-338CF3623343}"/>
              </a:ext>
            </a:extLst>
          </p:cNvPr>
          <p:cNvGrpSpPr/>
          <p:nvPr/>
        </p:nvGrpSpPr>
        <p:grpSpPr>
          <a:xfrm>
            <a:off x="10505481" y="129500"/>
            <a:ext cx="1612678" cy="6220406"/>
            <a:chOff x="10505481" y="129500"/>
            <a:chExt cx="1612678" cy="6220406"/>
          </a:xfrm>
        </p:grpSpPr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BFE8F096-5CCD-7E0D-324A-39A6818B4E0A}"/>
                </a:ext>
              </a:extLst>
            </p:cNvPr>
            <p:cNvGrpSpPr/>
            <p:nvPr/>
          </p:nvGrpSpPr>
          <p:grpSpPr>
            <a:xfrm>
              <a:off x="10505481" y="1999174"/>
              <a:ext cx="1612678" cy="674786"/>
              <a:chOff x="9602018" y="1999174"/>
              <a:chExt cx="1612678" cy="674786"/>
            </a:xfrm>
          </p:grpSpPr>
          <p:pic>
            <p:nvPicPr>
              <p:cNvPr id="237" name="Picture 2" descr="Donuts | The Simpsons: Tapped Out Wiki | Fandom">
                <a:extLst>
                  <a:ext uri="{FF2B5EF4-FFF2-40B4-BE49-F238E27FC236}">
                    <a16:creationId xmlns:a16="http://schemas.microsoft.com/office/drawing/2014/main" id="{82FC257D-0997-3C01-D5A4-B1B7DD1D4C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02018" y="1999174"/>
                <a:ext cx="932569" cy="674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8" name="Picture 2" descr="Donuts | The Simpsons: Tapped Out Wiki | Fandom">
                <a:extLst>
                  <a:ext uri="{FF2B5EF4-FFF2-40B4-BE49-F238E27FC236}">
                    <a16:creationId xmlns:a16="http://schemas.microsoft.com/office/drawing/2014/main" id="{3ED6D658-C568-DE5A-837C-05B086EDE4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82127" y="1999174"/>
                <a:ext cx="932569" cy="674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D27CF7C5-B9C4-2039-17B3-B9303DB43E1A}"/>
                </a:ext>
              </a:extLst>
            </p:cNvPr>
            <p:cNvSpPr txBox="1"/>
            <p:nvPr/>
          </p:nvSpPr>
          <p:spPr>
            <a:xfrm>
              <a:off x="10796079" y="129500"/>
              <a:ext cx="10314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EE8888"/>
                  </a:solidFill>
                  <a:latin typeface="Monotype Corsiva" panose="03010101010201010101" pitchFamily="66" charset="0"/>
                  <a:ea typeface="Yu Gothic Light" panose="020B0300000000000000" pitchFamily="34" charset="-128"/>
                </a:rPr>
                <a:t>demand</a:t>
              </a:r>
            </a:p>
          </p:txBody>
        </p:sp>
        <p:pic>
          <p:nvPicPr>
            <p:cNvPr id="210" name="Picture 2" descr="Donuts | The Simpsons: Tapped Out Wiki | Fandom">
              <a:extLst>
                <a:ext uri="{FF2B5EF4-FFF2-40B4-BE49-F238E27FC236}">
                  <a16:creationId xmlns:a16="http://schemas.microsoft.com/office/drawing/2014/main" id="{6BDFA5EF-37A1-F379-84F2-31F1CAEE3C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45536" y="4391457"/>
              <a:ext cx="932569" cy="674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BC8998F5-C686-6DC3-013A-A01E5AC6B5D1}"/>
                </a:ext>
              </a:extLst>
            </p:cNvPr>
            <p:cNvGrpSpPr/>
            <p:nvPr/>
          </p:nvGrpSpPr>
          <p:grpSpPr>
            <a:xfrm>
              <a:off x="10643131" y="960928"/>
              <a:ext cx="1337379" cy="579500"/>
              <a:chOff x="9913576" y="937650"/>
              <a:chExt cx="1337379" cy="579500"/>
            </a:xfrm>
          </p:grpSpPr>
          <p:grpSp>
            <p:nvGrpSpPr>
              <p:cNvPr id="229" name="Group 228">
                <a:extLst>
                  <a:ext uri="{FF2B5EF4-FFF2-40B4-BE49-F238E27FC236}">
                    <a16:creationId xmlns:a16="http://schemas.microsoft.com/office/drawing/2014/main" id="{87E2876D-8969-2271-1CFB-C40DF59601DC}"/>
                  </a:ext>
                </a:extLst>
              </p:cNvPr>
              <p:cNvGrpSpPr/>
              <p:nvPr/>
            </p:nvGrpSpPr>
            <p:grpSpPr>
              <a:xfrm>
                <a:off x="9913576" y="937650"/>
                <a:ext cx="1337379" cy="320858"/>
                <a:chOff x="9888834" y="937650"/>
                <a:chExt cx="1337379" cy="320858"/>
              </a:xfrm>
            </p:grpSpPr>
            <p:pic>
              <p:nvPicPr>
                <p:cNvPr id="234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963F7481-BF0A-56EE-DA6D-0E7F1888C14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88834" y="937650"/>
                  <a:ext cx="443433" cy="3208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5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160355EF-3C07-0A35-2B60-8A4A2165088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335807" y="937650"/>
                  <a:ext cx="443433" cy="3208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6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2EFA5CC4-BC20-5B3A-25A6-01EAA331213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82780" y="937650"/>
                  <a:ext cx="443433" cy="3208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E4ECA969-98EE-0BE6-8F8D-4EF7BBA81B97}"/>
                  </a:ext>
                </a:extLst>
              </p:cNvPr>
              <p:cNvGrpSpPr/>
              <p:nvPr/>
            </p:nvGrpSpPr>
            <p:grpSpPr>
              <a:xfrm>
                <a:off x="9913576" y="1196292"/>
                <a:ext cx="1337379" cy="320858"/>
                <a:chOff x="9888834" y="937650"/>
                <a:chExt cx="1337379" cy="320858"/>
              </a:xfrm>
            </p:grpSpPr>
            <p:pic>
              <p:nvPicPr>
                <p:cNvPr id="231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1BC7FF82-EB97-2D04-1F45-7CF76A8B20F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88834" y="937650"/>
                  <a:ext cx="443433" cy="3208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2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A9D440CA-97A6-70EC-52A8-47807618A1C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335807" y="937650"/>
                  <a:ext cx="443433" cy="3208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3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2192E7D2-81F9-7FDC-645E-08862F4D206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82780" y="937650"/>
                  <a:ext cx="443433" cy="3208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F0E57BE4-EE56-5C6C-50E1-10DD46415391}"/>
                </a:ext>
              </a:extLst>
            </p:cNvPr>
            <p:cNvGrpSpPr/>
            <p:nvPr/>
          </p:nvGrpSpPr>
          <p:grpSpPr>
            <a:xfrm>
              <a:off x="10643131" y="3130819"/>
              <a:ext cx="1337379" cy="842464"/>
              <a:chOff x="10099696" y="3130819"/>
              <a:chExt cx="1337379" cy="842464"/>
            </a:xfrm>
          </p:grpSpPr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FC5E51C6-79A7-D5E7-483C-CA3CE807ACEF}"/>
                  </a:ext>
                </a:extLst>
              </p:cNvPr>
              <p:cNvGrpSpPr/>
              <p:nvPr/>
            </p:nvGrpSpPr>
            <p:grpSpPr>
              <a:xfrm>
                <a:off x="10099696" y="3130819"/>
                <a:ext cx="1337379" cy="320858"/>
                <a:chOff x="9888834" y="937650"/>
                <a:chExt cx="1337379" cy="320858"/>
              </a:xfrm>
            </p:grpSpPr>
            <p:pic>
              <p:nvPicPr>
                <p:cNvPr id="226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C592BB75-AB75-75BC-90B9-402D91305D6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88834" y="937650"/>
                  <a:ext cx="443433" cy="3208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7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DEB91B10-201D-A58C-DE3D-484A56A3BC0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335807" y="937650"/>
                  <a:ext cx="443433" cy="3208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8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E441A01F-D76F-83DE-CC14-49375F2B007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82780" y="937650"/>
                  <a:ext cx="443433" cy="3208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18" name="Group 217">
                <a:extLst>
                  <a:ext uri="{FF2B5EF4-FFF2-40B4-BE49-F238E27FC236}">
                    <a16:creationId xmlns:a16="http://schemas.microsoft.com/office/drawing/2014/main" id="{D87A6139-92AE-9B0E-1377-B7AB5C7F7E20}"/>
                  </a:ext>
                </a:extLst>
              </p:cNvPr>
              <p:cNvGrpSpPr/>
              <p:nvPr/>
            </p:nvGrpSpPr>
            <p:grpSpPr>
              <a:xfrm>
                <a:off x="10099696" y="3652425"/>
                <a:ext cx="1337379" cy="320858"/>
                <a:chOff x="9888834" y="937650"/>
                <a:chExt cx="1337379" cy="320858"/>
              </a:xfrm>
            </p:grpSpPr>
            <p:pic>
              <p:nvPicPr>
                <p:cNvPr id="223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7BB25F01-7F38-9B30-0F1B-54A22EF32E2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88834" y="937650"/>
                  <a:ext cx="443433" cy="3208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4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6DE9992F-0438-A4F2-8F8C-A767FBF1826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335807" y="937650"/>
                  <a:ext cx="443433" cy="3208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5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F626E665-28AE-3F6E-37A7-E3F4D901EE6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82780" y="937650"/>
                  <a:ext cx="443433" cy="3208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005F7589-081B-4872-EBAB-662F6E861DB5}"/>
                  </a:ext>
                </a:extLst>
              </p:cNvPr>
              <p:cNvGrpSpPr/>
              <p:nvPr/>
            </p:nvGrpSpPr>
            <p:grpSpPr>
              <a:xfrm>
                <a:off x="10099696" y="3391622"/>
                <a:ext cx="1337379" cy="320858"/>
                <a:chOff x="9888834" y="937650"/>
                <a:chExt cx="1337379" cy="320858"/>
              </a:xfrm>
            </p:grpSpPr>
            <p:pic>
              <p:nvPicPr>
                <p:cNvPr id="220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61E82E66-F3EF-96F9-FA7D-CD267F1439B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88834" y="937650"/>
                  <a:ext cx="443433" cy="3208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1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EA65BD43-4ED4-6684-9457-F1923400135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335807" y="937650"/>
                  <a:ext cx="443433" cy="3208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2" name="Picture 2" descr="Donuts | The Simpsons: Tapped Out Wiki | Fandom">
                  <a:extLst>
                    <a:ext uri="{FF2B5EF4-FFF2-40B4-BE49-F238E27FC236}">
                      <a16:creationId xmlns:a16="http://schemas.microsoft.com/office/drawing/2014/main" id="{EFF66C95-348A-4716-E74C-408E4CE566E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82780" y="937650"/>
                  <a:ext cx="443433" cy="3208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107FDD74-B5F9-67CE-E23B-5127DDF51E4F}"/>
                </a:ext>
              </a:extLst>
            </p:cNvPr>
            <p:cNvGrpSpPr/>
            <p:nvPr/>
          </p:nvGrpSpPr>
          <p:grpSpPr>
            <a:xfrm>
              <a:off x="10643131" y="6029048"/>
              <a:ext cx="1337379" cy="320858"/>
              <a:chOff x="9888834" y="937650"/>
              <a:chExt cx="1337379" cy="320858"/>
            </a:xfrm>
          </p:grpSpPr>
          <p:pic>
            <p:nvPicPr>
              <p:cNvPr id="214" name="Picture 2" descr="Donuts | The Simpsons: Tapped Out Wiki | Fandom">
                <a:extLst>
                  <a:ext uri="{FF2B5EF4-FFF2-40B4-BE49-F238E27FC236}">
                    <a16:creationId xmlns:a16="http://schemas.microsoft.com/office/drawing/2014/main" id="{B19348F8-CAAE-800A-08DA-5AC174ECCA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88834" y="937650"/>
                <a:ext cx="443433" cy="3208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5" name="Picture 2" descr="Donuts | The Simpsons: Tapped Out Wiki | Fandom">
                <a:extLst>
                  <a:ext uri="{FF2B5EF4-FFF2-40B4-BE49-F238E27FC236}">
                    <a16:creationId xmlns:a16="http://schemas.microsoft.com/office/drawing/2014/main" id="{7EB691D0-04FB-6970-3AAF-A7D8FED463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35807" y="937650"/>
                <a:ext cx="443433" cy="3208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" name="Picture 2" descr="Donuts | The Simpsons: Tapped Out Wiki | Fandom">
                <a:extLst>
                  <a:ext uri="{FF2B5EF4-FFF2-40B4-BE49-F238E27FC236}">
                    <a16:creationId xmlns:a16="http://schemas.microsoft.com/office/drawing/2014/main" id="{D2FDE92B-E77A-F0D2-82D6-445E9CCE0E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82780" y="937650"/>
                <a:ext cx="443433" cy="3208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48" name="Picture 247" descr="A picture containing text, red, watercraft, boat&#10;&#10;Description automatically generated">
            <a:extLst>
              <a:ext uri="{FF2B5EF4-FFF2-40B4-BE49-F238E27FC236}">
                <a16:creationId xmlns:a16="http://schemas.microsoft.com/office/drawing/2014/main" id="{86DEEDF7-FAE3-B88C-E72E-58F5A9753B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94" y="420669"/>
            <a:ext cx="762472" cy="676154"/>
          </a:xfrm>
          <a:prstGeom prst="rect">
            <a:avLst/>
          </a:prstGeom>
        </p:spPr>
      </p:pic>
      <p:sp>
        <p:nvSpPr>
          <p:cNvPr id="249" name="TextBox 248">
            <a:extLst>
              <a:ext uri="{FF2B5EF4-FFF2-40B4-BE49-F238E27FC236}">
                <a16:creationId xmlns:a16="http://schemas.microsoft.com/office/drawing/2014/main" id="{8D77ED2B-8B8B-73DC-FF19-EFB98E43300B}"/>
              </a:ext>
            </a:extLst>
          </p:cNvPr>
          <p:cNvSpPr txBox="1"/>
          <p:nvPr/>
        </p:nvSpPr>
        <p:spPr>
          <a:xfrm>
            <a:off x="2439995" y="539108"/>
            <a:ext cx="534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B3683"/>
                </a:solidFill>
                <a:latin typeface="Snap ITC" panose="04040A07060A02020202" pitchFamily="82" charset="0"/>
              </a:rPr>
              <a:t>8</a:t>
            </a:r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BCE0E60F-89AD-871E-1C9B-30B68876B1CD}"/>
              </a:ext>
            </a:extLst>
          </p:cNvPr>
          <p:cNvSpPr txBox="1"/>
          <p:nvPr/>
        </p:nvSpPr>
        <p:spPr>
          <a:xfrm>
            <a:off x="3541113" y="539108"/>
            <a:ext cx="7288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D767A2"/>
                </a:solidFill>
                <a:latin typeface="Snap ITC" panose="04040A07060A02020202" pitchFamily="82" charset="0"/>
              </a:rPr>
              <a:t>10</a:t>
            </a:r>
          </a:p>
        </p:txBody>
      </p:sp>
      <p:pic>
        <p:nvPicPr>
          <p:cNvPr id="252" name="Picture 32" descr="Knightboat | The Simpsons: Tapped Out Wiki | Fandom">
            <a:extLst>
              <a:ext uri="{FF2B5EF4-FFF2-40B4-BE49-F238E27FC236}">
                <a16:creationId xmlns:a16="http://schemas.microsoft.com/office/drawing/2014/main" id="{BD3F5050-5254-9F1E-E271-CE5435B48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51" y="1441375"/>
            <a:ext cx="828358" cy="60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3" name="TextBox 252">
            <a:extLst>
              <a:ext uri="{FF2B5EF4-FFF2-40B4-BE49-F238E27FC236}">
                <a16:creationId xmlns:a16="http://schemas.microsoft.com/office/drawing/2014/main" id="{DE3D173F-CB33-14A5-AFA2-313420546542}"/>
              </a:ext>
            </a:extLst>
          </p:cNvPr>
          <p:cNvSpPr txBox="1"/>
          <p:nvPr/>
        </p:nvSpPr>
        <p:spPr>
          <a:xfrm>
            <a:off x="2439995" y="1447936"/>
            <a:ext cx="534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B3683"/>
                </a:solidFill>
                <a:latin typeface="Snap ITC" panose="04040A07060A02020202" pitchFamily="82" charset="0"/>
              </a:rPr>
              <a:t>6</a:t>
            </a: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7FA8A638-1299-44B6-587C-EFBB936A9B5F}"/>
              </a:ext>
            </a:extLst>
          </p:cNvPr>
          <p:cNvSpPr txBox="1"/>
          <p:nvPr/>
        </p:nvSpPr>
        <p:spPr>
          <a:xfrm>
            <a:off x="3643289" y="1447936"/>
            <a:ext cx="524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D767A2"/>
                </a:solidFill>
                <a:latin typeface="Snap ITC" panose="04040A07060A02020202" pitchFamily="82" charset="0"/>
              </a:rPr>
              <a:t>5</a:t>
            </a:r>
          </a:p>
        </p:txBody>
      </p:sp>
      <p:pic>
        <p:nvPicPr>
          <p:cNvPr id="256" name="Picture 255">
            <a:extLst>
              <a:ext uri="{FF2B5EF4-FFF2-40B4-BE49-F238E27FC236}">
                <a16:creationId xmlns:a16="http://schemas.microsoft.com/office/drawing/2014/main" id="{EF702603-B682-57F5-F938-5A15411A26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95" y="2315377"/>
            <a:ext cx="939270" cy="633389"/>
          </a:xfrm>
          <a:prstGeom prst="rect">
            <a:avLst/>
          </a:prstGeom>
        </p:spPr>
      </p:pic>
      <p:sp>
        <p:nvSpPr>
          <p:cNvPr id="257" name="TextBox 256">
            <a:extLst>
              <a:ext uri="{FF2B5EF4-FFF2-40B4-BE49-F238E27FC236}">
                <a16:creationId xmlns:a16="http://schemas.microsoft.com/office/drawing/2014/main" id="{6E59A60A-F2FB-95AD-F5ED-57109202892C}"/>
              </a:ext>
            </a:extLst>
          </p:cNvPr>
          <p:cNvSpPr txBox="1"/>
          <p:nvPr/>
        </p:nvSpPr>
        <p:spPr>
          <a:xfrm>
            <a:off x="2444804" y="2356764"/>
            <a:ext cx="524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B3683"/>
                </a:solidFill>
                <a:latin typeface="Snap ITC" panose="04040A07060A02020202" pitchFamily="82" charset="0"/>
              </a:rPr>
              <a:t>5</a:t>
            </a:r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963A3BD9-2F3C-008B-E576-765D812D9425}"/>
              </a:ext>
            </a:extLst>
          </p:cNvPr>
          <p:cNvSpPr txBox="1"/>
          <p:nvPr/>
        </p:nvSpPr>
        <p:spPr>
          <a:xfrm>
            <a:off x="3635274" y="2356764"/>
            <a:ext cx="540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D767A2"/>
                </a:solidFill>
                <a:latin typeface="Snap ITC" panose="04040A07060A02020202" pitchFamily="82" charset="0"/>
              </a:rPr>
              <a:t>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2CB46A-8093-0987-2315-408BC6F4C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A3C91-49BD-407F-AF1D-CF364370D1D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57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Custom 1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Slate</Template>
  <TotalTime>3650</TotalTime>
  <Words>1539</Words>
  <Application>Microsoft Office PowerPoint</Application>
  <PresentationFormat>Widescreen</PresentationFormat>
  <Paragraphs>465</Paragraphs>
  <Slides>49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2" baseType="lpstr">
      <vt:lpstr>Agency FB</vt:lpstr>
      <vt:lpstr>Algerian</vt:lpstr>
      <vt:lpstr>Bradley Hand ITC</vt:lpstr>
      <vt:lpstr>Calibri</vt:lpstr>
      <vt:lpstr>Calisto MT</vt:lpstr>
      <vt:lpstr>Cambria Math</vt:lpstr>
      <vt:lpstr>Comic Sans MS</vt:lpstr>
      <vt:lpstr>Gabriola</vt:lpstr>
      <vt:lpstr>Monotype Corsiva</vt:lpstr>
      <vt:lpstr>Snap ITC</vt:lpstr>
      <vt:lpstr>Tempus Sans ITC</vt:lpstr>
      <vt:lpstr>Wingdings 2</vt:lpstr>
      <vt:lpstr>Slate</vt:lpstr>
      <vt:lpstr>On Improved Interval Cover Mechanisms  for Crowdsourcing Markets</vt:lpstr>
      <vt:lpstr>On Improved Interval Cover Mechanisms  for Crowdsourcing Markets</vt:lpstr>
      <vt:lpstr>On Improved Mechanisms  for Donut-Deliveries along Springfield’s river</vt:lpstr>
      <vt:lpstr>On Improved Mechanisms  for Donut-Deliveries along Springfield’s river</vt:lpstr>
      <vt:lpstr>On Improved Mechanisms  for Donut-Deliveries along Springfield’s river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Truthful mechanisms  for a single dimensional spatial model  of crowdsourcing markets</dc:title>
  <dc:creator>Giorgos</dc:creator>
  <cp:lastModifiedBy>Giorgos</cp:lastModifiedBy>
  <cp:revision>62</cp:revision>
  <dcterms:created xsi:type="dcterms:W3CDTF">2022-02-15T16:53:25Z</dcterms:created>
  <dcterms:modified xsi:type="dcterms:W3CDTF">2022-09-14T09:01:25Z</dcterms:modified>
</cp:coreProperties>
</file>