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2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6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31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32.xml" ContentType="application/vnd.openxmlformats-officedocument.presentationml.notesSlide+xml"/>
  <Override PartName="/ppt/ink/ink247.xml" ContentType="application/inkml+xml"/>
  <Override PartName="/ppt/notesSlides/notesSlide33.xml" ContentType="application/vnd.openxmlformats-officedocument.presentationml.notesSlide+xml"/>
  <Override PartName="/ppt/ink/ink248.xml" ContentType="application/inkml+xml"/>
  <Override PartName="/ppt/notesSlides/notesSlide34.xml" ContentType="application/vnd.openxmlformats-officedocument.presentationml.notesSlide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35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36.xml" ContentType="application/vnd.openxmlformats-officedocument.presentationml.notesSlide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37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  <p:sldMasterId id="2147483941" r:id="rId2"/>
  </p:sldMasterIdLst>
  <p:notesMasterIdLst>
    <p:notesMasterId r:id="rId40"/>
  </p:notesMasterIdLst>
  <p:sldIdLst>
    <p:sldId id="738" r:id="rId3"/>
    <p:sldId id="720" r:id="rId4"/>
    <p:sldId id="729" r:id="rId5"/>
    <p:sldId id="728" r:id="rId6"/>
    <p:sldId id="723" r:id="rId7"/>
    <p:sldId id="724" r:id="rId8"/>
    <p:sldId id="656" r:id="rId9"/>
    <p:sldId id="733" r:id="rId10"/>
    <p:sldId id="658" r:id="rId11"/>
    <p:sldId id="730" r:id="rId12"/>
    <p:sldId id="725" r:id="rId13"/>
    <p:sldId id="648" r:id="rId14"/>
    <p:sldId id="711" r:id="rId15"/>
    <p:sldId id="712" r:id="rId16"/>
    <p:sldId id="659" r:id="rId17"/>
    <p:sldId id="714" r:id="rId18"/>
    <p:sldId id="713" r:id="rId19"/>
    <p:sldId id="734" r:id="rId20"/>
    <p:sldId id="735" r:id="rId21"/>
    <p:sldId id="649" r:id="rId22"/>
    <p:sldId id="726" r:id="rId23"/>
    <p:sldId id="651" r:id="rId24"/>
    <p:sldId id="716" r:id="rId25"/>
    <p:sldId id="718" r:id="rId26"/>
    <p:sldId id="717" r:id="rId27"/>
    <p:sldId id="715" r:id="rId28"/>
    <p:sldId id="652" r:id="rId29"/>
    <p:sldId id="685" r:id="rId30"/>
    <p:sldId id="719" r:id="rId31"/>
    <p:sldId id="661" r:id="rId32"/>
    <p:sldId id="682" r:id="rId33"/>
    <p:sldId id="653" r:id="rId34"/>
    <p:sldId id="727" r:id="rId35"/>
    <p:sldId id="688" r:id="rId36"/>
    <p:sldId id="736" r:id="rId37"/>
    <p:sldId id="737" r:id="rId38"/>
    <p:sldId id="73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2E"/>
    <a:srgbClr val="E4E4E4"/>
    <a:srgbClr val="C4C62E"/>
    <a:srgbClr val="A78C35"/>
    <a:srgbClr val="890707"/>
    <a:srgbClr val="C5BBA7"/>
    <a:srgbClr val="DAC6AA"/>
    <a:srgbClr val="B79935"/>
    <a:srgbClr val="6C0C0A"/>
    <a:srgbClr val="A3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6" autoAdjust="0"/>
    <p:restoredTop sz="57647" autoAdjust="0"/>
  </p:normalViewPr>
  <p:slideViewPr>
    <p:cSldViewPr snapToGrid="0">
      <p:cViewPr varScale="1">
        <p:scale>
          <a:sx n="47" d="100"/>
          <a:sy n="47" d="100"/>
        </p:scale>
        <p:origin x="1704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085"/>
    </p:cViewPr>
  </p:sorterViewPr>
  <p:notesViewPr>
    <p:cSldViewPr snapToGrid="0">
      <p:cViewPr varScale="1">
        <p:scale>
          <a:sx n="69" d="100"/>
          <a:sy n="69" d="100"/>
        </p:scale>
        <p:origin x="307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15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0 123,'1231'0,"-1204"-2,0-1,35-7,-31 4,39-3,89 9,-95 1,0-2,72-11,92-25,-169 29,0 3,1 2,64 6,-13 0,-74-3,0-2,-1-1,46-10,-32 5,1 3,-1 2,68 5,-40-1,747 0,-804 0,0 2,1 0,-1 1,-1 2,22 7,-19-5,0-2,1 0,37 4,20-7,-36-3,49 9,37 12,206 6,-233-29,92 3,-62 25,68-24,-8 0,-9 25,-151-25,9 1,76 14,-95-12,-3-2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4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185 71,'-12'-1,"1"0,-1-1,1 0,-12-4,-23-5,34 9,7 2,1 0,0 0,-1-1,1 0,0 0,0 0,-1-1,1 1,0-1,0 0,-6-4,10 6,0-1,0 1,0 0,0 0,0-1,-1 1,1 0,0-1,0 1,0 0,0-1,0 1,0 0,0-1,0 1,0 0,0-1,1 1,-1 0,0-1,0 1,0 0,0-1,0 1,0 0,1 0,-1-1,0 1,0 0,1 0,-1-1,0 1,0 0,1 0,-1 0,0-1,0 1,1 0,-1 0,0 0,1 0,-1 0,0 0,1 0,-1-1,0 1,1 0,-1 0,0 0,1 0,-1 0,0 1,1-1,20-4,60-2,108 7,-63 2,-50-2,86-3,-138-3,-5-1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25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10 5138,'0'0'5979,"0"-2"-5608,2-6-60,1 11-244,3 10-45,0 6 87,-2 0 1,-1 1-1,0-1 0,-1 21 1,-3 86 321,0-50-163,1-16 41,-3-59-274,0 0-1,1 0 0,-1 0 0,0 0 1,0-1-1,1 1 0,-1-1 0,0 0 1,-5 0-1,7 0 0,-43 6-7,1 1 1,0 3-1,1 1 1,0 2 0,-52 24-1,51-24-80,43-12-9,3-1-178,22-1 319,-1-1-1,0-2 1,44-10-1,76-32-82,-62 18 70,-7 3 61,-28 8 92,72-15 1,-109 31-239,-13 1-92,1 1 0,-1 0 1,1-1-1,-1 1 0,1 0 0,-1 0 0,1 0 0,-1 0 0,-3 3 0,-8 4-645,-44 17-2968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1200 64,'-1'3'11566,"11"-6"-10545,1017-493 699,-91 42-599,-802 394-1085,193-98 48,-293 137-19,-28 14 117,-11 4 409,-8 4-715,0 0-1,-1 1 1,1 0 0,1 2-1,-1-1 1,0 1 0,1 1-1,0 0 1,0 1 0,0 0-1,0 1 1,-13 11-1,9-7-482,10-6-368,0 0 0,0-1 1,-1 0-1,0-1 1,1 1-1,-16 4 0,3-4-3643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2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1 414 2577,'0'0'2615,"13"8"-1529,-7-4-984,1-1 1,0 1 0,0-1 0,0-1 0,0 1 0,0-1 0,0 0-1,0-1 1,1 0 0,-1 0 0,1 0 0,-1-1 0,1 0 0,-1-1-1,1 1 1,-1-2 0,13-2 0,315-108 2332,-172 54-1639,-51 20-366,507-195 396,-634 257-772,0-10-394,-1-1 1,-1 0 0,-1-1-1,-22 12 1,23-14-899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2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432 154 784,'0'0'1262,"16"-2"-1246,2 0-84,-1 0 0,0-1 0,0-1-1,-1-1 1,1 0 0,20-10 0,41-26-127,-77 34 3903,-1-11-2792,0 12-290,0-38 1498,-1 49-2121,1 0 1,-1-1-1,0 1 1,0 0-1,-1-1 0,0 1 1,1-1-1,-1 1 0,-4 5 1,-29 41 143,24-36-64,-25 31 389,-3 0 1,-1-3-1,-2-2 0,-60 46 0,-200 126 1612,284-201-2033,-3 2-258,19-12-328,4-4-136,31-21-1110,12-9-865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152 266 4066,'0'0'3879,"0"0"-3731,0 0 0,1-1 0,-1 1-1,0 0 1,1 0 0,-1 0 0,0 0 0,0 0 0,1 0 0,-1 0-1,0 0 1,0-1 0,1 1 0,-1 0 0,0 0 0,0 0 0,1-1-1,-1 1 1,0 0 0,0 0 0,0-1 0,1 1 0,-1 0 0,0 0-1,0-1 1,0 1 0,0 0 0,0-1 0,0 1 0,1 0 0,-1-1-1,0 1 1,0 0 0,0 0 0,0-1 0,0 1 0,0-1 0,-2-5-122,0 0 1,0 1-1,0-1 1,0 0 0,-6-7-1,5 7-19,0 1 0,1-1 0,-1 0 0,1 0 0,0 0 0,-1-7 0,1 3-13,1 0 0,0 0 0,1 0 0,0 0 0,1 1 0,0-1 0,3-16 0,-3 22-8,1 0 0,-1 1 0,1-1 0,0 0 0,0 1-1,0-1 1,0 1 0,1 0 0,-1-1 0,1 1-1,0 0 1,0 1 0,0-1 0,0 0 0,1 1 0,-1 0-1,1 0 1,-1 0 0,8-3 0,-7 4-40,-1-1 0,0 1-1,1 0 1,-1 0 0,1 0 0,-1 1 0,1-1 0,-1 1-1,1 0 1,-1 0 0,1 0 0,-1 0 0,6 2 0,-7-2 20,-1 1 0,1 0 0,-1 0 0,1 0 0,-1 0 0,1 0 0,-1 0 0,0 0 0,1 1 0,-1-1 0,0 0 0,0 1 0,0-1 0,0 1 0,0-1 1,0 1-1,-1 0 0,1-1 0,0 1 0,-1 0 0,1-1 0,-1 1 0,0 0 0,0 0 0,1 2 0,1 24-85,-2 35 1,-1-25 99,0-22 20,-1 0 0,0-1 1,-1 0-1,-1 0 0,-1 0 0,0 0 0,0 0 1,-2-1-1,-15 26 0,-5 3 22,-56 66 1,82-108-24,-12 16 17,-1 0-1,-1-2 1,-1 1-1,-18 13 0,33-30-75,0-1 0,0 1 0,1-1 0,-1 1 0,1-1 0,-1 1 0,1-1 0,0 0 0,0 1 0,-1-1 0,1 1 0,0-1 0,1 0 0,-1 1 0,0-1 0,0 0 0,1 1 0,-1-1 0,1 1 0,-1-1-1,1 1 1,1-3 0,5 2-40,0 0 0,1 1 0,-1 0 0,1 1-1,-1-1 1,1 1 0,-1 1 0,1-1 0,-1 1-1,11 3 1,8 2 637,0-1-1,0-1 1,33 0-1,-37-4-1398,0-1 0,0-1 0,0 0 0,27-8 0,33-17-5196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1921,'0'0'6646,"11"-2"-6372,6-1-45,-1 1-1,1 1 0,-1 0 1,1 1-1,0 1 0,17 3 0,115 44 1817,-61-16-1411,621 157 703,12-54-1153,-680-128-177,168 34 13,-182-34-18,-1 1-1,0 1 1,0 1 0,-1 2-1,33 20 1,-51-28-9,0 1 0,-1 0 0,1 0 0,-1 0 0,-1 1 0,7 7 0,-10-10 9,0 1 0,0-1 0,0 1-1,0 0 1,0 0 0,-1-1 0,0 1 0,0 0-1,0 0 1,0 0 0,-1 0 0,1 0-1,-1 5 1,0-8 0,0 0-1,-1-1 1,1 1 0,0 0-1,-1 0 1,1 0-1,0-1 1,-1 1 0,1 0-1,-1 0 1,1-1-1,-1 1 1,0 0 0,1-1-1,-1 1 1,1-1 0,-1 1-1,0-1 1,0 1-1,1-1 1,-1 1 0,0-1-1,0 0 1,0 1 0,1-1-1,-1 0 1,0 0-1,0 0 1,0 0 0,0 1-1,0-1 1,-34 1-1426,30-1 547,-17-1-2762,6-1-1459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5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2065,'0'0'6350,"13"-10"-2872,-11 10-3464,-1 0-1,1 1 0,0-1 0,0 0 0,-1 1 0,1 0 0,0-1 0,-1 1 0,1 0 0,-1 0 0,1 0 0,-1 0 0,1 0 0,-1 0 0,0 0 1,1 1-1,1 2 0,19 29 214,-11-15-52,67 91 594,-27-40-453,-3 2 1,46 92-1,-88-148-288,-5-11-15,0-1 0,0 1 0,0-1 0,1 0 0,0 0 0,-1 1 0,1-1 0,0 0 0,1-1 0,-1 1 0,0 0 1,5 3-1,-6-5 77,29-2 44,-25 1-465,20-3-5154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5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 58 416,'0'0'3162,"0"-6"-2605,0-32 2647,-1 37-3045,0 0-1,0 0 0,0 0 1,1 1-1,-1-1 0,0 0 0,0 1 1,0-1-1,0 1 0,0-1 1,0 1-1,0-1 0,0 1 0,-3-1 1,-48-2 1157,-62 4 0,36 0-539,53 0-663,1 0-1,0 1 0,0 1 1,0 1-1,1 2 1,-1 0-1,1 1 0,0 2 1,-34 17-1,-134 94-2268,172-109-887,9-10-816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45 976,'0'0'7607,"3"-8"-7295,12-21-240,-11 22-11,-4 31 502,0-16-387,-1 1-1,0-1 1,0 1-1,-1-1 1,0 0 0,0 0-1,-1 0 1,0 0-1,-1 0 1,0-1-1,0 0 1,0 1 0,-1-2-1,0 1 1,-9 9-1,-40 46 392,-121 107-1,173-167-565,1-2-41,19-1-187,38-14 297,-43 10-84,1 1 0,-1 1 0,17-3 0,375-7-36,-387 13 57,-11-1 14,-1 0 0,1 0 0,-1 0-1,1-1 1,-1 0 0,1 0 0,-1-1 0,0 0 0,0 0-1,-1 0 1,1-1 0,-1 0 0,1 0 0,-1 0 0,0 0 0,0-1-1,-1 0 1,0 0 0,0 0 0,0-1 0,0 0 0,-1 1-1,0-1 1,0 0 0,0 0 0,-1-1 0,0 1 0,0-1 0,-1 1-1,0-1 1,1-12 0,-2 18 99,-2 2-129,0 0 0,0 0 0,0 0 0,0 0 0,1 0-1,-1 0 1,0 0 0,1 1 0,-1-1 0,1 1 0,-1-1 0,1 1 0,0 0 0,0-1 0,-1 1-1,1 0 1,1 0 0,-1 0 0,0 0 0,0 0 0,0 3 0,-5 6 1,-4 26 443,-35 68-266,17-46 74,3 2 1,-33 120-1,53-135-387,10-45-705,-1-1 531,0-1 0,1 0-1,-1 0 1,0 0 0,0-1-1,0 1 1,0-1 0,0 0-1,0 0 1,-1 0-1,1 0 1,-1-1 0,1 0-1,4-4 1,30-34-5671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0.5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182 191 3314,'0'0'2446,"7"-9"-1494,21-27-101,-28 36-804,0 1-1,0-1 1,0 0-1,0 0 1,0 0-1,0 0 1,0 0-1,0 1 1,0-1-1,0 0 1,0 0-1,1 0 1,-1 0-1,0 0 1,0 1-1,0-1 1,0 0-1,0 0 1,0 0-1,1 0 1,-1 0-1,0 0 1,0 0-1,0 0 1,0 0-1,1 0 1,-1 0-1,0 0 1,0 0-1,0 0 1,0 1-1,0-1 1,1 0-1,-1 0 1,0-1-1,0 1 1,0 0-1,0 0 1,1 0-1,-1 0 1,0 0-1,0 0 1,1 0-1,-7 21-203,-2 1 226,-2-1 0,-21 34 0,3-6 42,12-18-61,-61 126 93,67-135-145,2 1-1,0 1 1,2-1 0,-7 48-1,12-53-211,1-31 183,1 3 39,0 0 0,1 0-1,0 0 1,1 0 0,0 1 0,1-1 0,0 1 0,7-12 0,10-26 1,16-56 22,40-97-39,-64 173 38,1 0 0,1 1 1,1 1-1,1 1 1,21-24-1,-33 42-3,1 1-1,0-1 0,0 1 1,0 0-1,0 1 1,10-6-1,-15 9-22,1 1 0,-1-1 1,1 0-1,-1 1 0,1-1 0,0 1 1,-1-1-1,1 1 0,0 0 0,0 0 1,-1-1-1,1 1 0,0 1 0,0-1 1,-1 0-1,1 0 0,0 1 0,0-1 1,-1 1-1,1-1 0,-1 1 0,1-1 1,0 1-1,-1 0 0,1 0 0,-1 0 1,0 0-1,1 0 0,-1 0 0,0 1 1,1-1-1,-1 0 0,0 1 0,2 2 1,10 17 163,-1 1 0,-1 1 0,-1 0 0,0 0 0,-2 1 0,-1 0 0,7 41 0,-6-3 562,0 119 0,-8-118-153,0-38-1164,0-20-852,0-29-3072,0 1 1664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9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1 151,'33'-2,"61"-11,-39 4,120-11,214 3,-247 19,-23 0,158-16,-267 13,207-36,-188 31,61-4,-12 2,34-4,209 6,-190 8,-112-1,1 1,-1 1,1 1,-1 1,23 9,-20-6,1-1,0-1,26 2,80-5,-95-4,1 1,0 2,44 8,-44-3,1-2,41 1,-51-5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0.8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41 6131,'0'0'5987,"79"-3"-5859,-30-7-96,7 6-64,5-6-1025,3-3-2128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1.7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 6963,'0'0'3701,"0"11"-3501,0 385 3356,-3-405-7977,-1-20 1158,0-11-2256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2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85 1985,'0'0'5669,"26"-11"-5093,85-36-122,-94 41-391,-1 1 1,1 1-1,0 0 0,1 1 1,-1 1-1,0 0 1,1 1-1,30 3 0,-1 0 15,-21-3-25,-16 0-38,0 1 0,-1 0 0,1 1 1,0 0-1,16 3 0,-24-3-17,1 0 0,-1 0 1,0 0-1,1 0 0,-1 0 1,0 1-1,0-1 0,0 1 1,0 0-1,0-1 0,0 1 1,0 0-1,-1 0 0,1 0 1,-1 0-1,1 0 1,-1 1-1,0-1 0,0 0 1,0 1-1,0-1 0,0 1 1,-1-1-1,1 1 0,-1-1 1,1 4-1,0-1 18,-1-1 1,1 1-1,-1 0 0,0-1 1,0 1-1,-1-1 0,0 1 1,1 0-1,-1-1 0,-1 1 0,1-1 1,-1 0-1,0 0 0,0 1 1,-4 5-1,1-3 67,-1 0 0,-1-1-1,1 0 1,-1 0 0,0-1 0,0 1-1,-11 5 1,-9 5 208,0-1 0,0-1-1,-2-1 1,-51 15 0,50-26 8,28-2-152,15-1 26,93-21-301,-67 12 71,0 2 0,62-4 0,-64 10 30,-16 0 16,1 1 0,-1 1 0,0 1 0,30 5 0,-48-5 2,1 1-1,0 0 1,-1 0 0,0 0 0,1 0 0,-1 0 0,0 1 0,0-1 0,0 1 0,-1 0 0,1 0 0,0 0 0,-1 0 0,0 1 0,0-1 0,0 0 0,0 1 0,-1 0 0,1-1 0,-1 1 0,0 0 0,0 0 0,0-1 0,0 8 0,0-4 28,0 0 0,-1 0 1,1 0-1,-1 0 0,-1 0 0,0 0 0,0 0 0,0 0 0,0-1 1,-1 1-1,-1 0 0,1-1 0,-6 11 0,1-8 120,0-1-1,0 0 1,-1 0-1,1-1 1,-2 0-1,1 0 1,-1-1-1,0 0 1,-1-1 0,-16 8-1,7-5 85,-1-1 0,-1 0 0,1-1 0,-36 4 0,-29-4-78,-119-5 0,90-3-929,47 2-1961,18 0-2724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0.6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43 834 1905,'0'0'1014,"-5"3"-980,-16 8-18,16-8 3191,5-3-3174,0 1 1,0-1-1,0 0 0,0 0 0,-1 1 0,1-1 0,0 0 1,0 0-1,-1 0 0,1 0 0,0 0 0,0 1 0,0-1 1,-1 0-1,1 0 0,0 0 0,-1 0 0,1 0 0,0 0 1,0 0-1,-1 0 0,1 0 0,0 0 0,0 0 1,-1 0-1,1 0 0,0 0 0,-1 0 0,1 0 0,0 0 1,0 0-1,-1 0 0,1-1 0,0 1 0,0 0 0,-1 0 1,1 0-1,0 0 0,0 0 0,0-1 0,-1 1 1,1 0-1,0 0 0,0-1 0,0 1 0,0 0 0,-1 0 1,1 0-1,0-1 0,0 1 0,0 0 0,0-1 0,0 0 13,0 0-1,1 0 0,-1 0 1,0-1-1,1 1 1,-1 0-1,1 0 0,-1 0 1,1 0-1,-1 0 0,1 0 1,0 0-1,-1 0 0,2 0 1,72-70 998,90-68 0,24-21 411,-99 71-274,-4-4 1,132-187 0,-217 280-1177,0 0 0,0 0 0,0 0 0,0 0 0,0 0 0,0 1 0,-1-1 0,1 0 0,0 0 0,0 0 0,0 0 0,0 0 0,0 0 0,0 0 0,0 1 0,0-1-1,1 0 1,-1 0 0,0 0 0,0 0 0,0 0 0,0 0 0,0 0 0,0 0 0,0 0 0,0 1 0,0-1 0,0 0 0,0 0 0,0 0 0,0 0 0,0 0 0,0 0 0,0 0 0,1 0 0,-1 0 0,0 0 0,0 0 0,0 0 0,0 0-1,0 0 1,0 0 0,0 1 0,0-1 0,1 0 0,-1 0 0,0 0 0,0 0 0,0 0 0,0 0 0,0 0 0,0 0 0,0-1 0,0 1 0,1 0 0,-1 0 0,0 0 0,0 0 0,0 0 0,0 0 0,0 0 0,0 0 0,0 0-1,0 0 1,1 18-213,-6 22-1061,3-36 534,-2 9 307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1.5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38 270 592,'0'0'3324,"-6"8"-2969,-1 0-158,5-5-100,-1-1 1,1 1 0,-1-1 0,1 1 0,0 0 0,1 0 0,-1 0 0,0 1 0,1-1 0,-1 0 0,0 7 0,1-10 7,1 1 1,0-1 0,0 1-1,0-1 1,0 1 0,0-1-1,0 1 1,0-1 0,0 1 0,0 0-1,1-1 1,-1 1 0,0-1-1,0 1 1,0-1 0,1 1-1,-1-1 1,0 1 0,0-1 0,1 0-1,-1 1 1,0-1 0,1 1-1,-1-1 1,1 0 0,-1 1-1,0-1 1,1 0 0,-1 1 0,1-1-1,-1 0 1,1 0 0,-1 1-1,1-1 1,-1 0 0,1 0-1,-1 0 1,1 0 0,0 0 0,-1 0-1,1 0 1,-1 0 0,2 0-1,28-2 433,-25 1-217,8-2-132,0 0 0,0 0 0,0-2-1,0 0 1,20-10 0,58-41 179,-69 42-295,122-88 127,-122 84 30,-2 0 0,0-2 0,-1 0 0,21-30 0,-32 43 603,-8 18-1421,-2 3-1383,2-10 1187,-2 1-2122,-3-1 2543,5-4 617,8-9-70,-5 6-101,1 1 1,-1 0-1,0 0 1,1 0 0,-1 1-1,1-1 1,0 1-1,5-2 3837,-9 5-3650,-2 26-182,-1 0 0,-1 0 0,-2 0 0,-1 0 0,-1-1 0,-14 32 0,7-17 72,6-15-18,0 0 0,2 0 0,1 1 0,1 0-1,-2 52 1,7-78-141,0-2-1,0 0 1,0 0-1,0 0 0,0 1 0,0-1 1,0 0-1,0 0 0,0 0 0,0 0 0,0 1 1,0-1-1,0 0 0,0 0 0,0 0 1,0 0-1,0 0 0,1 1 0,-1-1 0,0 0 1,0 0-1,0 0 0,0 0 0,0 0 1,0 1-1,0-1 0,0 0 0,0 0 0,1 0 1,-1 0-1,0 0 0,0 0 0,0 0 1,0 0-1,0 0 0,1 0 0,-1 1 0,0-1 1,0 0-1,0 0 0,0 0 0,0 0 1,1 0-1,-1 0 0,0 0 0,0 0 0,0 0 1,0 0-1,1 0 0,-1 0 0,0-1 1,0 1-1,0 0 0,0 0 0,0 0 0,1 0 1,-1 0-1,0 0 0,0 0 0,0 0 1,0 0-1,1-1 0,0 1 1,2-1-52,1 0-1,-1 0 1,0 0-1,1 0 1,-1-1-1,0 0 1,0 0-1,0 0 1,0 0-1,-1 0 1,1 0 0,0-1-1,-1 1 1,0-1-1,1 0 1,2-4-1,1-3-948,0 0 1,0 0-1,8-21 0,0-23-6064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2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5619,'0'0'4676,"11"11"-3342,96 106 802,7 10-1049,-39-58-875,3-3 0,108 69 1,89 75-31,-269-204-180,0 0-1,-1 0 1,1 0-1,-1 0 0,0 1 1,-1 0-1,0 0 1,0 1-1,0-1 1,3 13-1,-6-19-39,-1-1 0,0 0 0,0 1 0,0-1-1,1 0 1,-1 0 0,0 1 0,0-1 0,1 0 0,-1 0-1,0 0 1,1 1 0,-1-1 0,0 0 0,1 0 0,-1 0 0,0 0-1,1 0 1,-1 0 0,0 0 0,1 1 0,-1-1 0,1 0-1,-1 0 1,0 0 0,1-1 0,-1 1 0,0 0 0,1 0-1,-1 0 1,0 0 0,1 0 0,-1 0 0,0 0 0,1-1 0,-1 1-1,0 0 1,1 0 0,-1 0 0,0-1 0,1 1 0,-1-1-1,1-16-2490,-1-17-2649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3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156 138 1056,'0'0'8194,"0"-5"-6906,0 3-660,0 3-271,0 4-310,0 0 1,0 0 0,-1 0-1,0 0 1,0-1 0,0 1-1,0 0 1,-1-1 0,1 1-1,-1-1 1,0 1 0,-1-1-1,1 0 1,-7 8 0,9-12-23,-1 0 1,1 1 0,-1-1 0,1 0 0,-1 0 0,1 1 0,-1-1 0,1 0 0,0 0-1,-1 0 1,0 0 0,1 0 0,-1 0 0,1 0 0,-1 0 0,1 0 0,-1 0 0,1 0-1,-1 0 1,1 0 0,-1 0 0,1-1 0,-1 1 0,1 0 0,0 0 0,-1 0 0,1-1-1,-1 1 1,1 0 0,-1-1 0,1 1 0,-1-1 0,-12-13 12,10 11-53,-1-1-177,0 1 0,-1 0 0,1 0-1,-1 0 1,0 0 0,1 1 0,-1 0-1,0 0 1,-1 0 0,1 1 0,0 0 0,0 0-1,-1 0 1,1 0 0,0 1 0,-1 0-1,-6 1 1,12-1 242,0 0-1,0 0 1,0 0-1,0 0 1,0 0-1,0 0 0,0 0 1,-1 1-1,1-1 1,0 0-1,0 0 1,0 0-1,0 0 1,0 1-1,0-1 1,0 0-1,0 0 1,0 0-1,0 0 1,0 0-1,0 1 1,0-1-1,0 0 1,0 0-1,0 0 1,0 0-1,0 1 1,0-1-1,0 0 1,0 0-1,0 0 1,0 0-1,0 1 1,0-1-1,1 0 1,-1 0-1,0 0 1,0 0-1,0 0 1,0 0-1,0 1 1,0-1-1,1 0 1,-1 0-1,0 0 0,0 0 1,0 0-1,0 0 1,0 0-1,1 0 1,60 0 2447,-61 0-2337,12 268 678,-9-163-747,-2-105-74,-1 0 1,1 0 0,-1 0 0,0 0 0,1 0 0,-1-1 0,1 1 0,-1 0 0,0 0 0,1-1-1,-1 1 1,0 0 0,0 0 0,1-1 0,-1 1 0,0 0 0,0-1 0,1 1 0,-1 0 0,0-1-1,0 1 1,0-1 0,1 1 0,-1 0 0,0-1 0,0 1 0,0-1 0,0 1 0,0 0 0,0-1-1,0-103 77,-11 41-153,11-112 64,3 150 9,-3 25-86,1 0-40,3 0 108,0-1 1,0 0 0,-1 0 0,1 0-1,0 0 1,-1 0 0,1-1 0,-1 1-1,1-1 1,5-4 0,12-5-4,28-9 45,262-93 226,-307 112-207,-5 3-32,-10 5-55,-24 11-236,-49 16-2060,-13-8-4651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3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405 0 5234,'0'0'6374,"-13"0"-5483,-7 0-795,-6 0 86,-38 4 0,55-2-165,0-1-1,1 2 1,-1-1 0,0 1 0,1 0 0,0 1-1,0 0 1,-9 6 0,-1 2-15,-1 2 0,2 0 0,0 2 0,1 0 0,0 0 1,-15 22-1,23-27 1,1-1 0,0 1 0,1 1 0,0-1 0,1 1 0,0 0 0,1 0-1,0 0 1,1 1 0,1-1 0,0 1 0,-1 16 0,3-25 2,-1 0 0,1 0-1,1 0 1,-1 0 0,0-1 0,1 1-1,0 0 1,0 0 0,0 0-1,0-1 1,1 1 0,3 6-1,-2-8-2,-1 1 0,1-1-1,-1 0 1,1-1-1,0 1 1,0 0-1,0-1 1,0 0 0,0 0-1,0 0 1,0 0-1,0 0 1,0 0 0,1-1-1,-1 1 1,5-1-1,41 3-6,0-3 0,0-1-1,-1-2 1,1-3 0,89-22-1,-85 16-1832,-34 9-1523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4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4386,'0'0'6443,"3"10"-5840,3 11-138,-2 1-1,-1-1 1,2 39 0,-6 81 417,0-61-691,1-18 6,0-39-6842,0-45 3627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4.7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 5442,'0'0'1863,"35"-4"-1298,114-12-52,-96 12-38,58 4 1,-55 1-280,-38-2-130,0 1-1,0 1 1,0 1 0,34 8 0,-47-8-62,0-1 0,-1 1 0,1 0 0,-1 0 0,1 1 0,-1-1 0,0 1 0,0 0 0,0 0 0,-1 0 0,1 0 0,-1 1-1,1 0 1,-1 0 0,0 0 0,-1 0 0,1 0 0,-1 0 0,0 1 0,0-1 0,0 1 0,0-1 0,1 9 0,0 3 61,0-1 0,-2 1 0,0 1 1,0-1-1,-1 0 0,-1 0 0,-1 0 0,-1 0 0,0 0 1,-1-1-1,0 1 0,-10 22 0,8-26-29,0 0-1,-1 0 1,0-1-1,-1 0 1,0 0 0,-1 0-1,0-1 1,0-1-1,-1 1 1,0-2 0,-1 1-1,0-2 1,-1 1-1,1-1 1,-19 7 0,2-3 79,-1-2 1,0-1-1,-1-1 1,-52 5-1,-120-4-100,224-18-4161,49-14-2663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54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0 116,'768'0,"-734"-2,1-1,-2-2,61-16,-34 6,-38 12,1 1,0 1,-1 1,1 1,0 1,28 6,57 3,-79-12,1-2,48-9,-46 6,65-4,-95 10,30 0,-1-1,49-9,-25 1,102-3,60 13,-72 2,-30-1,127-5,-173-10,-59 10,1 1,-1 0,0 0,1 1,-1 0,1 1,-1 0,1 0,-1 1,14 4,24 6,-26-7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5.6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48 864,'0'0'6948,"0"-1"-6869,0 1 1,0 0 0,0 0-1,0 0 1,0-1-1,0 1 1,0 0 0,0 0-1,-1 0 1,1 0 0,0-1-1,0 1 1,0 0 0,0 0-1,0 0 1,1-1 0,-1 1-1,0 0 1,0 0-1,0 0 1,0-1 0,0 1-1,0 0 1,0 0 0,0 0-1,0 0 1,0-1 0,0 1-1,1 0 1,-1 0 0,0 0-1,0 0 1,0 0 0,0-1-1,1 1 1,-1 0-1,0 0 1,0 0 0,0 0-1,1 0 1,87-3 1294,139-20 0,-201 18-1477,-2 1-955,43-2-1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5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166 1 5795,'0'0'2660,"-2"31"-1783,1 2-613,1-13-98,-1 1 0,0-1 0,-2 0-1,-1 1 1,0-1 0,-1-1 0,-13 31-1,-101 243 1762,111-273-1930,12-27-1697,11-20-2181,0 2-1991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6.3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41 1745,'0'0'3876,"0"3"-2734,-1-2-1014,1 0-1,-1 1 1,1-1 0,0 0-1,0 1 1,0-1 0,-1 0-1,1 1 1,0-1 0,0 0-1,1 1 1,-1-1 0,0 1-1,0-1 1,1 0-1,-1 0 1,1 1 0,-1-1-1,1 0 1,0 0 0,-1 1-1,1-1 1,1 1 0,0 0-35,1-1 0,-1 0-1,1 0 1,-1 0 0,1 0 0,-1 0 0,1-1 0,0 1 0,-1-1 0,1 0 0,0 0 0,-1 0 0,4 0 0,60-3 933,-1-3 0,110-26 0,-144 26-889,-30 6-140,62-14-279,0 4 0,81-4 0,-216 14-3997,21 0-134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06.7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51 1601,'0'0'6291,"53"0"-5299,-19-3 273,4 0-17,3-4-223,9-3-481,-5 3-272,0 0-112,-7 0-160,-15 7-496,-23-7-3330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5.2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31 7283,'0'0'6414,"4"-6"-6265,-3 5-144,0 0-3,-1-1 0,1 1 0,-1-1 0,1 1 0,0 0 0,0 0 0,0-1 0,0 1 0,0 0 0,0 0 0,0 0 0,0 0 0,1 0 0,-1 0 0,0 0 0,0 0 0,1 1 0,-1-1 0,1 1 0,-1-1 0,0 1 0,1-1 0,-1 1 0,1-1 0,-1 1 0,1 0 0,0 0 0,-1 0 0,1 0 0,-1 0 0,1 0 0,-1 1 0,1-1 0,-1 0 0,1 1 0,-1-1 0,1 1 0,-1 0 0,0-1 0,1 1 0,-1 0 0,2 2 0,14 14 163,0 2 0,-2 0 0,0 1 1,-1 1-1,-2 0 0,12 25 0,3 2-62,218 395 577,-185-320-589,74 221 0,-105-256-57,51 188 20,-78-260-33,-2-13-62,0-1 0,0 0 0,0 1 0,1-1 0,-1 1 0,1-1 0,-1 0 0,1 1 0,0-1 0,1 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6.5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140 52 1569,'0'0'2569,"-5"5"-2492,-12 15-87,38-34 23,-11 3 12,-3 1 3901,-7 10-3863,0 0 0,0-1 0,0 1-1,0 0 1,0 0 0,0-1 0,0 1-1,0 0 1,0 0 0,-1 0 0,1-1-1,0 1 1,0 0 0,0 0 0,0 0-1,-1 0 1,1-1 0,0 1 0,0 0-1,-1 0 1,1 0 0,0 0 0,0 0-1,0 0 1,-1 0 0,1 0 0,0 0-1,0-1 1,-1 1 0,1 0 0,0 0-1,0 0 1,-1 0 0,1 1 0,0-1-1,0 0 1,-1 0 0,-1 0 1583,-6 13-1699,-8 35 184,2 1 0,-12 75 0,4-11 103,-38 127 46,61-265 507,-1 18-785,0-1-1,1 1 1,0 0 0,0-1 0,2-8 0,9-17 46,3-10-25,18-78-1,-23 48 74,-4 1 1,-3-93-1,-3 162-83,0 2-9,0-1 1,1 0 0,-1 1 0,0-1 0,1 1-1,0-1 1,-1 1 0,1 0 0,0-1 0,-1 1 0,1-1-1,0 1 1,0 0 0,0 0 0,0 0 0,0-1 0,0 1-1,1 0 1,-1 0 0,0 1 0,1-1 0,-1 0 0,0 0-1,1 1 1,-1-1 0,1 0 0,-1 1 0,1 0-1,-1-1 1,1 1 0,2 0 0,8-2 55,0 1 1,0 0-1,15 2 1,-13-1-57,37 0 337,-1 3 1,91 17-1,-106-14-211,-20-3-77,1 0 0,-1 1 0,0 0 0,24 11 0,-38-15-68,0 1 0,0-1 0,0 1 0,0 0 0,0 0-1,0 0 1,0-1 0,0 1 0,0 0 0,0 0 0,0 0 0,0 0 0,-1 1 0,1-1 0,0 0 0,-1 0-1,1 0 1,-1 2 0,1-2-118,-2 0 0,1-1 1,0 1-1,0 0 0,0 0 0,0 0 0,0 0 0,-1-1 0,1 1 0,0 0 0,-1 0 0,1-1 1,0 1-1,-1 0 0,1 0 0,-1-1 0,0 1 0,1 0 0,-1-1 0,1 1 0,-1-1 0,0 1 1,1-1-1,-1 1 0,0-1 0,0 0 0,1 1 0,-1-1 0,0 0 0,0 1 0,0-1 0,1 0 1,-1 0-1,-1 0 0,-47 8-8434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7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1175 2289,'0'1'9370,"2"-13"-8823,1-5-439,1 1 1,1 0-1,1 0 1,11-22-1,40-66 363,-39 73-279,27-43 252,3 2 0,3 3-1,3 1 1,107-101 0,-73 89-49,3 5 0,184-117 1,-234 167-351,0 1 0,1 2 1,62-22-1,-93 41-62,-1 0 0,1 1 0,0 0 0,0 1-1,1 0 1,20 1 0,-30 1-21,0-1 1,0 0-1,-1 1 1,1-1-1,0 1 0,0 0 1,0-1-1,-1 1 0,1 0 1,0 0-1,-1 0 1,1 0-1,-1 1 0,1-1 1,-1 0-1,0 1 0,1-1 1,-1 1-1,0-1 1,0 1-1,0-1 0,0 1 1,0 0-1,-1-1 0,1 1 1,0 0-1,-1 0 1,1 0-1,-1 2 0,2 7-482,0 0-1,-1 1 1,-1 19-1,0-20-107,0-8 278,0 1 1,0-1-1,0 1 1,-1-1 0,1 0-1,-1 1 1,-1 5-1,0-6-102,0 0 1,-1 0-1,1 0 1,0 0-1,-1 0 1,0-1-1,-2 3 0,5-5 450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9:18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1 224 3618,'0'0'3129,"11"0"-2080,6 0-716,15 1 795,-1-2 1,1-1 0,43-8-1,154-73-38,-50 15-830,-106 46-208,89-17 0,-162 66-3664,-12-26 6346,9 0-2725,-1 0 0,1 0-1,0 1 1,0-1 0,0 1-1,1 0 1,-1 0 0,0 0-1,1 0 1,-1 1 0,1-1-1,-3 5 1,-28 39-46,21-27 60,-15 21 24,-5 5 134,2 1-1,2 2 0,-31 71 0,57-111-176,-1-1 0,2 1 0,-1-1 0,1 1 0,0 0-1,0 10 1,1-18-24,0 0-1,0 1 0,0-1 1,0 0-1,0 1 1,0-1-1,0 0 0,0 1 1,0-1-1,0 0 1,0 1-1,0-1 0,0 0 1,0 1-1,0-1 1,0 0-1,0 1 0,1-1 1,-1 0-1,0 0 1,0 1-1,0-1 0,0 0 1,1 1-1,-1-1 1,0 0-1,0 0 0,1 0 1,-1 1-1,0-1 1,0 0-1,1 0 0,-1 0 1,0 1-1,1-1 1,-1 0-1,0 0 0,1 0 1,-1 0-1,0 0 1,1 0-1,-1 0 0,0 0 1,1 0-1,-1 0 1,0 0-1,1 0 0,-1 0 1,0 0-1,1 0 1,-1 0-1,0 0 0,0 0 1,1 0-1,0-1 1,2 1-377,28-3-2674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0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105 127 1361,'0'0'6672,"-1"-1"-6395,0 0 0,0 0 0,0 0-1,0 0 1,0 1 0,0-1 0,0 0 0,0 1 0,0-1-1,0 1 1,-1-1 0,-1 0 0,1 3-268,0 0-1,0 0 1,0 1 0,0-1-1,0 0 1,0 1-1,1-1 1,-1 1 0,1-1-1,0 1 1,0 0 0,0-1-1,0 1 1,-1 4 0,-8 50-21,7-33 46,-11 38-26,-5 29 27,13-2-41,-3 18 348,6-84-120,2 1 0,3 36 0,-1-11 88,-1-48-126,484-11-109,-444 10-41,-21 2 13,-1-2 0,1 0 0,-1-2 0,30-5 1,-32 4-49,1 0 0,1 2 1,-1 0-1,31 2 0,-30 0 90,0-1 0,0-1-1,0 0 1,21-5 0,11-3 32,1 2 1,71 0-1,-10 0 70,-38 3-170,26-3 51,-41 2-48,84 3-1,-95 3 7,0-1-1,-1-3 1,64-11-1,-80 9-28,0 1-1,0 2 0,1 2 0,31 2 1,-29 0 53,0-1 0,0-2 1,35-6-1,-43 4-58,1 0 0,36 3 0,-34 0 41,48-5 0,5-10-18,-46 8-13,0 1 0,60-3 0,-53 10 20,0-2 0,71-12-1,-49 4-25,0 3 0,1 3-1,68 5 1,-23 0 73,161-9 91,155 5-133,-145 11 41,-260-7-78,-1 0 0,0 2-1,1 0 1,20 7 0,34 7 42,2 1-1,-59-13-5,0-2 0,0 0 0,0 0 0,27 0 0,-18-4-16,19-1 31,-1 1 0,0 3 0,81 16 0,-108-14-42,-4 0 6,0-1 0,0-1 0,0-1 0,28 2 0,85-4 1296,-127 0-1284,1 0-21,-1 0 16,3-27 131,5-29-81,-2 9 3,3-78-1,-10-306 716,0 431-1029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6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3662 6 2385,'0'0'6678,"23"-6"-5117,-22 9-1486,1 0 1,-1 1 0,1-1 0,-1 0 0,0 1 0,0-1 0,-1 1-1,1 0 1,-1-1 0,0 1 0,0 4 0,1 7 166,3 38 507,-3 79-1,-2-61-513,0-47-100,-1 1 1,0-1-1,-2 0 1,-1-1 0,-10 30-1,-2-6 192,-35 67 0,49-108-315,1 1 0,0 0 0,0 0 0,0 0 0,-1 11 0,2-10 13,0 0 0,-1 0 0,0-1 0,-5 13 0,-4 1 124,0 0-1,-1-1 1,-1 0-1,-1-1 1,-19 21-1,2-9 36,-67 52 1,81-71-99,0-1 1,-1-1-1,0 0 1,0-1 0,-1-1-1,-27 8 1,-123 21 495,28-8-172,-66 16-228,115-27-84,40-10-7,0-4 0,0-1 0,-63-5 0,20 0 92,31 2-78,-95-13 0,107 3-17,1-2-1,-83-31 0,89 29-40,-62-10-1,47 12-46,-21-7 149,-144-27-108,144 39-43,49 6 10,-39-8-1,-5-2 55,53 8-20,-1 0 0,1-1 0,0-2 0,-42-15 0,43 13-36,1 1-1,-1 2 1,0 0-1,-23-2 0,14 2 20,-32-9 0,-103-47 74,142 53-100,-1 1 0,1 2 0,-1 0 0,-36-1 0,-106 5-8,74 2 5,92-1 1,9 8-440,24 30 437,-20-24 3,0 0 1,20 18-1,-26-28 3,0 1 0,0-1 0,1 0-1,-1 0 1,1-1 0,0 0 0,0 0-1,0-1 1,12 3 0,28 7-15,-44-11 13,1 0 0,-1 1 0,0-1 1,1 1-1,-1 0 0,0 0 0,0 0 1,0 0-1,0 0 0,5 6 0,-2-2-3,0 0-1,1 0 1,0 0-1,0-1 1,0 0-1,13 7 1,29 20 1,18 33 1,-65-63 1,1 1-11,1-1 0,-1 2 0,0-1 0,0 0 0,0 1 0,3 5 0,-6-8 85,-15-1-24,9 0-45,0 1-1,0-2 1,0 1 0,0 0-1,0-1 1,0 0-1,1-1 1,-1 1 0,-9-5-1,-30-14-11,23 10 5,0 0 0,-31-22 0,27 12 7,21 15-1,-1 0-1,0 0 1,-1 1-1,1 0 0,-1 0 1,1 0-1,-1 1 1,-9-4-1,13 6-2,0 0 0,0-1 0,0 1 1,0-1-1,0 0 0,1 0 0,-1 0 0,0-1 0,1 1 0,0 0 1,-5-6-1,-15-14-5,20 20 5,1 1 1,0-1-1,-1 1 1,1-1-1,0 0 1,0 0 0,0 0-1,1 0 1,-1 1-1,0-1 1,1 0-1,-1 0 1,1 0-1,0 0 1,-1-1-1,1 1 1,0 0-1,1-2 1,-1 1-1,0 1 1,0-1 0,0 1-1,-1 0 1,1-1 0,-1 1 0,1 0-1,-1-1 1,0 1 0,1 0-1,-1 0 1,-1 0 0,-1-4 0,2 5 24,1-23-342,0 21 319,0-1-1,1 1 1,-1 0 0,1 0-1,-1-1 1,1 1 0,0 0-1,0 0 1,1 0 0,-1 0-1,1 0 1,-1 0 0,1 0-1,0 1 1,0-1 0,0 1-1,4-4 1,2-1 0,1 0 0,0 1 0,1 0 0,9-5 1,-7 5-2,-1 0 0,1-1 0,13-12 1,-20 15-4,1 1 0,-1-1 0,1 1 0,0 0 0,9-3 0,21-11 2,-31 14 1,0-2-10,1 1 0,0 0-1,0 1 1,0 0-1,1 0 1,-1 0 0,1 0-1,6-1 1,-6 3 14,-1 0 0,0 0 1,0-1-1,0 0 0,0-1 1,0 1-1,-1-1 0,1 0 0,-1 0 1,1-1-1,-1 1 0,8-9 1,-4 5-2,-1 1 0,1 0 1,11-6-1,113-42-3,-130 54 16,-2 0-19,0 0 0,0 0 0,0 0 0,0 0-1,0-1 1,0 1 0,0 0 0,0 0 0,0-1 0,-1 1 0,1 0-1,0-1 1,0 1 0,0-1 0,0 1 0,0-1 0,-1 1 0,2-2 0,18-8-69,-29 9 46,0 0 0,0 1 0,0 1 0,1 0-1,-1 0 1,0 0 0,0 1 0,1 1 0,-1-1-1,1 1 1,-15 8 0,-2-1-44,-4 2-60,0 2-1,-38 25 1,50-29-20,12-7 149,0-1 1,-1 0 0,1-1 0,0 1 0,-1-1 0,1 0-1,-1 0 1,-8-1 0,9 0-1,0 0-1,1 1 1,-1-1-1,1 1 1,-1 0 0,0 0-1,1 0 1,-1 1-1,1 0 1,0-1 0,0 1-1,0 1 1,-6 3-1,6-3 6,0-1 0,-1 1-1,1-1 1,0 0 0,-1 0-1,0-1 1,-5 2-1,-22 10 30,13 3-35,0 1 0,1 1 0,1 0 0,1 1 0,-21 33 0,29-40-220,1 1 0,0 0 1,1 0-1,0 0 0,1 1 0,0 0 0,1 0 0,1 0 1,0 1-1,-1 22 0,7-16-2926,13-18-2791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1:05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1 333,'418'-18,"-2"5,-287 14,-87 1,63 11,-61-6,60 2,914-10,-994 2,-1 1,1 1,-1 1,0 1,39 14,-5-3,80 11,-125-25,122 17,0-6,144-5,-232-5,0 2,0 1,81 24,-19-5,-105-24,77 17,0-4,130 5,603-21,-772 4,60 11,20 1,93-14,40 2,-154 12,-76-9,0-2,0 0,1-1,-1-1,39-4,56-22,-73 14,1 3,52-4,159 11,-120 2,-99 1,61 11,-64-7,-1-1,54-1,78-22,-84 6,22-5,144-43,4-2,-233 58,35-5,-1-3,0-2,56-23,-95 31,1 1,0 0,0 1,0 1,32-2,87 7,-56 1,-59-3,2 1,0-1,0 0,1-2,-1 0,0-2,-1 0,39-14,-44 12,0 0,1 2,-1 0,1 0,0 2,0 0,0 1,0 0,0 2,19 2,-11 0,-1 2,0 1,0 0,0 2,-1 1,30 16,-49-23,0 0,0 0,-1 1,1 0,-1 0,4 4,-6-7,-1 1,1-1,-1 1,0-1,1 1,-1-1,0 1,1-1,-1 1,0 0,0-1,0 1,1-1,-1 1,0 0,0-1,0 1,0-1,0 1,0 0,0-1,0 1,0 0,-1-1,1 1,0-1,0 1,0-1,-1 1,1 0,0-1,-1 1,1-1,0 1,-1-1,1 0,-1 1,1-1,-1 1,1-1,-1 0,1 1,-1-1,1 0,-1 1,1-1,-1 0,0 0,1 0,-1 0,1 1,-1-1,0 0,-18 4,0-1,0 0,1-1,-1-2,0 1,-29-5,-10 2,-225-14,0 0,200 14,-315 5,-185 75,213-19,290-50,-1-4,-91-5,135-4,1-2,-56-15,55 11,0 1,-53-4,-236 11,162 4,-2622-2,2765-1,0-2,0 0,0-1,1-1,-21-9,18 7,1 0,-1 2,-44-6,-342 9,193 5,-103-25,307 21,-65-6,-154 7,175 8,0 3,2 1,-87 33,34-11,73-23,13-4,-1-1,0 0,-1-2,1 0,-27 0,-62-6,-76 3,169 1,0 2,0 0,0 0,0 2,1 1,-19 9,-94 60,128-75,-1 1,1-1,0 1,-1 0,1 0,0 0,0 0,0 0,1 0,-1 1,0-1,1 1,-1-1,1 1,0 0,0-1,0 1,0 0,1 0,-1 0,0 4,2-5,-1 1,1-1,-1 1,1 0,0-1,0 0,0 1,0-1,0 0,1 1,-1-1,1 0,0 0,-1 0,1 0,0-1,0 1,0 0,0-1,0 1,1-1,-1 0,0 0,4 2,8 2,0-1,0 0,1-1,27 2,7 2,-8-1,0-1,80-2,81-18,-127 7,87 3,-27 2,-36-11,-66 8,48-3,345 8,-202 3,0 13,-19 0,400-14,-285-2,-292 2,1 2,35 8,-32-5,53 3,320-8,-189-3,-138 0,101-16,75-28,-96 16,-46 17,1 4,145 7,-227 3,-8-2,0-1,0-1,-1-1,1-1,-1 0,0-2,0-1,29-15,-7 5,0 1,1 3,1 1,0 3,1 1,-1 3,81-1,116-12,-157 10,12-5,-49 7,55-3,-75 8,0-2,0-1,0-1,54-20,22-5,-63 23,0 3,67-1,20-2,-43 0,-47 5,0-1,0-2,0-2,50-16,71-34,-153 55,-1 0,0 0,1-1,-2 0,1 0,0 0,-1-1,0 0,0 0,0 0,7-10,-11 13,0 0,1 0,-1-1,0 1,0 0,0 0,0-1,-1 1,1-1,-1 1,1 0,-1-1,0 1,0-1,0 1,0-1,0 1,-1-1,1 1,-1-1,1 1,-1 0,0-1,0 1,0 0,0 0,-1 0,1 0,-1 0,1 0,-1 0,1 0,-1 0,0 1,-4-3,-10-8,-1 2,-1 0,0 1,0 1,0 0,-1 2,-1 0,1 1,-32-4,-19 2,-94 2,158 5,-47-1,1 3,-1 2,0 2,-56 15,-105 54,167-56,24-9,1 0,-1-2,-1 0,1-2,-1 0,0-2,-31 2,11-7,31 0,-1 0,0 1,0 1,1 0,-17 4,29-5,1 0,-1 0,1 0,-1 0,1 0,-1 0,1 0,-1 0,1 0,-1 0,1 0,-1 1,1-1,-1 0,1 0,-1 1,1-1,-1 0,1 0,0 1,-1-1,1 1,0-1,-1 0,1 1,0-1,-1 1,1-1,0 1,0-1,-1 1,1-1,0 1,0-1,0 1,0-1,0 1,0-1,0 1,0-1,0 1,0-1,0 1,0-1,0 1,0-1,0 1,1-1,-1 1,0-1,0 1,1-1,-1 0,0 1,1-1,-1 1,0-1,1 0,-1 1,0-1,1 0,-1 1,1-1,-1 0,1 1,32 17,-13-13,-1-1,1-1,0-1,24 0,13 2,205 31,-118-14,-24-3,-9-1,213 6,-264-23,-37 2,0-2,0-1,-1 0,1-2,35-8,-55 10,0 0,0 0,0-1,0 1,-1-1,1 1,0-1,-1 0,0 0,1 0,-1 0,0-1,0 1,0 0,3-5,-5 6,0 1,1-1,-1 0,0 0,0 0,0 0,1 0,-1 1,0-1,0 0,0 0,0 0,0 0,-1 0,1 1,0-1,0 0,-1 0,1 0,0 0,-1-1,-1 1,1-1,0 1,-1 0,1-1,-1 1,1 0,-1 0,0 0,0 0,1 0,-1 0,0 1,-3-2,-18-3,-1 1,1 1,-1 1,0 1,-36 3,17-1,-927 2,951-4,-1-2,1 0,0-1,0-1,-31-11,-36-10,-113-14,148 31,-71-4,134 13,135 2,147 21,-185-7,237 29,-181-41,-40-2,-78 3,81 19,-85-13,1-3,54 3,135-11,-118-2,147 16,-79 3,-91-10,144 29,-177-26,0-3,1-3,-1-2,62-5,-4 0,-40 2,107-16,-129 9,1 3,0 2,-1 3,78 9,-21 17,-82-18,1 0,59 5,76-10,1-7,-2-8,169-34,-208 21,48-7,-143 28,1 1,-1 2,49 4,41 26,-42-14,-54-9,1-1,31 1,-1-6,97-13,36-2,-135 18,90 17,-24-1,-65-16,1-3,81-8,25-1,-109 8,67 0,226 27,-341-25,51 11,-53-12,1 2,0-1,0 0,0 1,-1-1,1 1,-1 0,1 0,-1 1,5 4,-7-7,-1 1,0-1,1 1,-1 0,0-1,0 1,1-1,-1 1,0 0,0-1,0 1,0 0,0-1,0 1,0 0,0 0,0-1,0 1,-1 0,1-1,0 1,0-1,-1 1,1 0,0-1,-1 1,1-1,0 1,-1-1,1 1,-1-1,1 1,-1-1,1 1,-1 0,-22 14,-4-1,0-2,-1-1,0-1,-1-2,0 0,0-2,-39 3,-213-1,218-8,-444-3,477 1,0-2,0 0,-53-16,47 11,-73-10,-42 15,-225 21,189-4,-535 58,6 37,430-63,230-37,0-2,0-3,-1-2,1-3,-97-15,79 8,1 3,-123 7,74 1,85-2,-83 0,-146 18,229-12,-1-2,1-1,-1-2,0-2,0-1,-46-9,-29-7,79 15,0-2,-54-16,-1-4,64 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9.4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246 100 2769,'0'0'3978,"-3"-4"-3847,2 2-45,0 1 1,0 0-1,0 0 0,0-1 1,0 1-1,0 0 0,-1 0 1,1 0-1,0 0 0,-1 0 1,1 0-1,-1 1 0,1-1 1,-1 0-1,1 1 0,-4-2 1,-33 0 1207,36 2-1383,-3 0 123,1 0 1,0 0-1,-1 1 0,1 0 0,0 0 1,0 0-1,0 0 0,0 0 0,0 1 1,0 0-1,0 0 0,0 0 1,-6 5-1,5-2-15,-1 0-1,1 0 1,0 1 0,0 0-1,1 0 1,0 1 0,-4 7 0,3-3 7,0 0 1,1 0 0,0 0-1,1 1 1,0-1 0,1 1-1,0 0 1,1 0 0,1 0-1,-1 0 1,2 0 0,3 21-1,-3-28-24,1 0-1,0-1 1,0 1-1,0-1 0,1 1 1,-1-1-1,1 0 1,0 0-1,0 0 1,1 0-1,-1 0 0,1-1 1,0 1-1,4 2 1,-3-2-5,1 0 0,0 0 1,-1-1-1,1 1 0,1-1 1,-1-1-1,0 1 0,1-1 1,-1 0-1,9 1 0,38-1 11,1-1-1,71-10 0,-116 8-41,1-1 0,-1 0 0,0 0 0,1-1 0,11-5 0,-17 7 47,0-1 1,-1 0 0,1 0 0,-1-1-1,1 1 1,-1-1 0,0 1 0,0-1-1,0 0 1,-1 0 0,1 0 0,-1-1 0,1 1-1,-1-1 1,2-4 0,1-8 37,-2 0 1,1 0-1,-2-1 1,0 1-1,-1 0 1,-1-1-1,-2-22 1,1-4 275,1 37-228,0-1 0,0 1 1,-1 0-1,0-1 0,-1 1 0,1 0 0,-1 0 1,0 0-1,-1 0 0,1 0 0,-1 0 0,0 1 1,-1-1-1,1 1 0,-1 0 0,0 0 1,-7-7-1,5 8-28,0-1 0,0 1-1,-1 0 1,1 0 0,-1 1 0,1 0 0,-1 0 0,0 1 0,0 0 0,-1 0 0,1 0-1,0 1 1,-1 0 0,-14 0 0,6 1-71,6-1-8,1 1-1,-1 0 0,1 1 1,-1 0-1,1 0 0,-1 1 1,1 0-1,0 0 0,0 1 0,0 1 1,-12 5-1,-5 9-758,1 0-1,1 2 1,-35 35-1,21-18-1311,-19 12-2283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1 485 5010,'0'0'2879,"31"-11"-1897,68-43-153,217-112 1031,-263 141-1591,1 2 1,1 2-1,1 3 1,1 3-1,1 2 1,89-9-1,202-30-208,-205 26-52,182-9 1,-281 33-5,92 0-50,-121 3 39,1 1 0,-1 0 1,0 1-1,0 1 0,0 0 1,16 8-1,173 94 85,-14-7-96,-187-97-90,-1-1-63,-1 0 0,0 0-1,1 0 1,-1 0-1,0 1 1,0-1-1,0 1 1,0-1 0,0 1-1,2 2 1,-4-3-214,1 0 0,0 1 1,-1-1-1,1 0 0,0 1 1,-1-1-1,0 1 0,1-1 1,-1 1-1,0-1 0,0 1 1,0 1-1,0 10-4058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1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11 5523,'0'0'6040,"2"-3"-5544,-2 3-482,1-1-1,-1 1 1,1-1 0,-1 1 0,1-1 0,-1 1 0,1-1-1,0 1 1,-1-1 0,1 1 0,0 0 0,-1-1 0,1 1-1,0 0 1,0-1 0,-1 1 0,1 0 0,0 0-1,0 0 1,-1 0 0,1 0 0,0 0 0,0 0 0,-1 0-1,1 0 1,0 0 0,0 0 0,-1 1 0,1-1-1,0 0 1,0 0 0,-1 1 0,1-1 0,0 1 0,-1-1-1,1 0 1,-1 1 0,1-1 0,0 1 0,-1-1-1,1 1 1,0 1 0,26 35 1143,-13-15-803,2-4-254,0-1-1,2-1 1,-1 0 0,2-1-1,0-1 1,1-1 0,26 13 0,157 60-26,-106-49 33,-71-29-152,-26-8 3,0 0 0,0 0 0,0 1 0,0-1 0,1 0 1,-1 0-1,0 1 0,0-1 0,0 0 0,0 0 1,0 0-1,0 1 0,0-1 0,0 0 0,0 0 1,0 1-1,0-1 0,0 0 0,0 1 0,0-1 0,0 0 1,0 0-1,0 1 0,0-1 0,0 0 0,0 0 1,0 1-1,0-1 0,0 0 0,0 0 0,0 0 0,-1 1 1,1-1-1,0 0 0,0 0 0,0 0 0,0 1 1,-1-1-1,1 0 0,0 0 0,0 0 0,-1 1 0,-31 1 78,-1 2 0,0 1-1,-43 14 1,33-8 22,-18 5 50,1 3 1,-82 39-1,-104 72-332,240-127-203,0 1 1,0 0-1,0 0 1,1 0-1,-1 0 1,-6 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182 191 3314,'0'0'2446,"7"-9"-1494,21-27-101,-28 36-804,0 1-1,0-1 1,0 0-1,0 0 1,0 0-1,0 0 1,0 0-1,0 1 1,0-1-1,0 0 1,0 0-1,1 0 1,-1 0-1,0 0 1,0 1-1,0-1 1,0 0-1,0 0 1,0 0-1,1 0 1,-1 0-1,0 0 1,0 0-1,0 0 1,0 0-1,1 0 1,-1 0-1,0 0 1,0 0-1,0 0 1,0 1-1,0-1 1,1 0-1,-1 0 1,0-1-1,0 1 1,0 0-1,0 0 1,1 0-1,-1 0 1,0 0-1,0 0 1,1 0-1,-7 21-203,-2 1 226,-2-1 0,-21 34 0,3-6 42,12-18-61,-61 126 93,67-135-145,2 1-1,0 1 1,2-1 0,-7 48-1,12-53-211,1-31 183,1 3 39,0 0 0,1 0-1,0 0 1,1 0 0,0 1 0,1-1 0,0 1 0,7-12 0,10-26 1,16-56 22,40-97-39,-64 173 38,1 0 0,1 1 1,1 1-1,1 1 1,21-24-1,-33 42-3,1 1-1,0-1 0,0 1 1,0 0-1,0 1 1,10-6-1,-15 9-22,1 1 0,-1-1 1,1 0-1,-1 1 0,1-1 0,0 1 1,-1-1-1,1 1 0,0 0 0,0 0 1,-1-1-1,1 1 0,0 1 0,0-1 1,-1 0-1,1 0 0,0 1 0,0-1 1,-1 1-1,1-1 0,-1 1 0,1-1 1,0 1-1,-1 0 0,1 0 0,-1 0 1,0 0-1,1 0 0,-1 0 0,0 1 1,1-1-1,-1 0 0,0 1 0,2 2 1,10 17 163,-1 1 0,-1 1 0,-1 0 0,0 0 0,-2 1 0,-1 0 0,7 41 0,-6-3 562,0 119 0,-8-118-153,0-38-1164,0-20-852,0-29-3072,0 1 1664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41 6131,'0'0'5987,"79"-3"-5859,-30-7-96,7 6-64,5-6-1025,3-3-2128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 6963,'0'0'3701,"0"11"-3501,0 385 3356,-3-405-7977,-1-20 1158,0-11-2256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85 1985,'0'0'5669,"26"-11"-5093,85-36-122,-94 41-391,-1 1 1,1 1-1,0 0 0,1 1 1,-1 1-1,0 0 1,1 1-1,30 3 0,-1 0 15,-21-3-25,-16 0-38,0 1 0,-1 0 0,1 1 1,0 0-1,16 3 0,-24-3-17,1 0 0,-1 0 1,0 0-1,1 0 0,-1 0 1,0 1-1,0-1 0,0 1 1,0 0-1,0-1 0,0 1 1,0 0-1,-1 0 0,1 0 1,-1 0-1,1 0 1,-1 1-1,0-1 0,0 0 1,0 1-1,0-1 0,0 1 1,-1-1-1,1 1 0,-1-1 1,1 4-1,0-1 18,-1-1 1,1 1-1,-1 0 0,0-1 1,0 1-1,-1-1 0,0 1 1,1 0-1,-1-1 0,-1 1 0,1-1 1,-1 0-1,0 0 0,0 1 1,-4 5-1,1-3 67,-1 0 0,-1-1-1,1 0 1,-1 0 0,0-1 0,0 1-1,-11 5 1,-9 5 208,0-1 0,0-1-1,-2-1 1,-51 15 0,50-26 8,28-2-152,15-1 26,93-21-301,-67 12 71,0 2 0,62-4 0,-64 10 30,-16 0 16,1 1 0,-1 1 0,0 1 0,30 5 0,-48-5 2,1 1-1,0 0 1,-1 0 0,0 0 0,1 0 0,-1 0 0,0 1 0,0-1 0,0 1 0,-1 0 0,1 0 0,0 0 0,-1 0 0,0 1 0,0-1 0,0 0 0,0 1 0,-1 0 0,1-1 0,-1 1 0,0 0 0,0 0 0,0-1 0,0 8 0,0-4 28,0 0 0,-1 0 1,1 0-1,-1 0 0,-1 0 0,0 0 0,0 0 0,0 0 0,0-1 1,-1 1-1,-1 0 0,1-1 0,-6 11 0,1-8 120,0-1-1,0 0 1,-1 0-1,1-1 1,-2 0-1,1 0 1,-1-1-1,0 0 1,-1-1 0,-16 8-1,7-5 85,-1-1 0,-1 0 0,1-1 0,-36 4 0,-29-4-78,-119-5 0,90-3-929,47 2-1961,18 0-2724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43 834 1905,'0'0'1014,"-5"3"-980,-16 8-18,16-8 3191,5-3-3174,0 1 1,0-1-1,0 0 0,0 0 0,-1 1 0,1-1 0,0 0 1,0 0-1,-1 0 0,1 0 0,0 0 0,0 1 0,0-1 1,-1 0-1,1 0 0,0 0 0,-1 0 0,1 0 0,0 0 1,0 0-1,-1 0 0,1 0 0,0 0 0,0 0 1,-1 0-1,1 0 0,0 0 0,-1 0 0,1 0 0,0 0 1,0 0-1,-1 0 0,1-1 0,0 1 0,0 0 0,-1 0 1,1 0-1,0 0 0,0 0 0,0-1 0,-1 1 1,1 0-1,0 0 0,0-1 0,0 1 0,0 0 0,-1 0 1,1 0-1,0-1 0,0 1 0,0 0 0,0-1 0,0 0 13,0 0-1,1 0 0,-1 0 1,0-1-1,1 1 1,-1 0-1,1 0 0,-1 0 1,1 0-1,-1 0 0,1 0 1,0 0-1,-1 0 0,2 0 1,72-70 998,90-68 0,24-21 411,-99 71-274,-4-4 1,132-187 0,-217 280-1177,0 0 0,0 0 0,0 0 0,0 0 0,0 0 0,0 1 0,-1-1 0,1 0 0,0 0 0,0 0 0,0 0 0,0 0 0,0 0 0,0 0 0,0 1 0,0-1-1,1 0 1,-1 0 0,0 0 0,0 0 0,0 0 0,0 0 0,0 0 0,0 0 0,0 0 0,0 1 0,0-1 0,0 0 0,0 0 0,0 0 0,0 0 0,0 0 0,0 0 0,0 0 0,1 0 0,-1 0 0,0 0 0,0 0 0,0 0 0,0 0-1,0 0 1,0 0 0,0 1 0,0-1 0,1 0 0,-1 0 0,0 0 0,0 0 0,0 0 0,0 0 0,0 0 0,0 0 0,0-1 0,0 1 0,1 0 0,-1 0 0,0 0 0,0 0 0,0 0 0,0 0 0,0 0 0,0 0 0,0 0-1,0 0 1,1 18-213,-6 22-1061,3-36 534,-2 9 307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38 270 592,'0'0'3324,"-6"8"-2969,-1 0-158,5-5-100,-1-1 1,1 1 0,-1-1 0,1 1 0,0 0 0,1 0 0,-1 0 0,0 1 0,1-1 0,-1 0 0,0 7 0,1-10 7,1 1 1,0-1 0,0 1-1,0-1 1,0 1 0,0-1-1,0 1 1,0-1 0,0 1 0,0 0-1,1-1 1,-1 1 0,0-1-1,0 1 1,0-1 0,1 1-1,-1-1 1,0 1 0,0-1 0,1 0-1,-1 1 1,0-1 0,1 1-1,-1-1 1,1 0 0,-1 1-1,0-1 1,1 0 0,-1 1 0,1-1-1,-1 0 1,1 0 0,-1 1-1,1-1 1,-1 0 0,1 0-1,-1 0 1,1 0 0,0 0 0,-1 0-1,1 0 1,-1 0 0,2 0-1,28-2 433,-25 1-217,8-2-132,0 0 0,0 0 0,0-2-1,0 0 1,20-10 0,58-41 179,-69 42-295,122-88 127,-122 84 30,-2 0 0,0-2 0,-1 0 0,21-30 0,-32 43 603,-8 18-1421,-2 3-1383,2-10 1187,-2 1-2122,-3-1 2543,5-4 617,8-9-70,-5 6-101,1 1 1,-1 0-1,0 0 1,1 0 0,-1 1-1,1-1 1,0 1-1,5-2 3837,-9 5-3650,-2 26-182,-1 0 0,-1 0 0,-2 0 0,-1 0 0,-1-1 0,-14 32 0,7-17 72,6-15-18,0 0 0,2 0 0,1 1 0,1 0-1,-2 52 1,7-78-141,0-2-1,0 0 1,0 0-1,0 0 0,0 1 0,0-1 1,0 0-1,0 0 0,0 0 0,0 0 0,0 1 1,0-1-1,0 0 0,0 0 0,0 0 1,0 0-1,0 0 0,1 1 0,-1-1 0,0 0 1,0 0-1,0 0 0,0 0 0,0 0 1,0 1-1,0-1 0,0 0 0,0 0 0,1 0 1,-1 0-1,0 0 0,0 0 0,0 0 1,0 0-1,0 0 0,1 0 0,-1 1 0,0-1 1,0 0-1,0 0 0,0 0 0,0 0 1,1 0-1,-1 0 0,0 0 0,0 0 0,0 0 1,0 0-1,1 0 0,-1 0 0,0-1 1,0 1-1,0 0 0,0 0 0,0 0 0,1 0 1,-1 0-1,0 0 0,0 0 0,0 0 1,0 0-1,1-1 0,0 1 1,2-1-52,1 0-1,-1 0 1,0 0-1,1 0 1,-1-1-1,0 0 1,0 0-1,0 0 1,0 0-1,-1 0 1,1 0 0,0-1-1,-1 1 1,0-1-1,1 0 1,2-4-1,1-3-948,0 0 1,0 0-1,8-21 0,0-23-6064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5619,'0'0'4676,"11"11"-3342,96 106 802,7 10-1049,-39-58-875,3-3 0,108 69 1,89 75-31,-269-204-180,0 0-1,-1 0 1,1 0-1,-1 0 0,0 1 1,-1 0-1,0 0 1,0 1-1,0-1 1,3 13-1,-6-19-39,-1-1 0,0 0 0,0 1 0,0-1-1,1 0 1,-1 0 0,0 1 0,0-1 0,1 0 0,-1 0-1,0 0 1,1 1 0,-1-1 0,0 0 0,1 0 0,-1 0 0,0 0-1,1 0 1,-1 0 0,0 0 0,1 1 0,-1-1 0,1 0-1,-1 0 1,0 0 0,1-1 0,-1 1 0,0 0 0,1 0-1,-1 0 1,0 0 0,1 0 0,-1 0 0,0 0 0,1-1 0,-1 1-1,0 0 1,1 0 0,-1 0 0,0-1 0,1 1 0,-1-1-1,1-16-2490,-1-17-2649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36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31,'2571'0,"-2545"1,1 2,34 8,-30-5,39 2,-68-8,47 4,0-3,-1-2,1-2,48-9,-30 2,0 2,1 3,111 8,-52-1,619-2,-705-2,61-11,17-1,168 12,-149 3,-110 1,-1 2,0 0,0 2,33 11,78 31,-69-23,113 26,128-16,-195-27,-31 0,159-7,-226-3,-1-1,0-1,0-1,30-12,30-10,-34 17,0 1,1 3,66-3,-20 8,120 5,-126 10,-56-8,41 3,68-8,-94-3,0 2,0 2,58 10,-58-6,1-1,65-1,-2 0,-77 0,-3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156 138 1056,'0'0'8194,"0"-5"-6906,0 3-660,0 3-271,0 4-310,0 0 1,0 0 0,-1 0-1,0 0 1,0-1 0,0 1-1,0 0 1,-1-1 0,1 1-1,-1-1 1,0 1 0,-1-1-1,1 0 1,-7 8 0,9-12-23,-1 0 1,1 1 0,-1-1 0,1 0 0,-1 0 0,1 1 0,-1-1 0,1 0 0,0 0-1,-1 0 1,0 0 0,1 0 0,-1 0 0,1 0 0,-1 0 0,1 0 0,-1 0 0,1 0-1,-1 0 1,1 0 0,-1 0 0,1-1 0,-1 1 0,1 0 0,0 0 0,-1 0 0,1-1-1,-1 1 1,1 0 0,-1-1 0,1 1 0,-1-1 0,-12-13 12,10 11-53,-1-1-177,0 1 0,-1 0 0,1 0-1,-1 0 1,0 0 0,1 1 0,-1 0-1,0 0 1,-1 0 0,1 1 0,0 0 0,0 0-1,-1 0 1,1 0 0,0 1 0,-1 0-1,-6 1 1,12-1 242,0 0-1,0 0 1,0 0-1,0 0 1,0 0-1,0 0 0,0 0 1,-1 1-1,1-1 1,0 0-1,0 0 1,0 0-1,0 0 1,0 1-1,0-1 1,0 0-1,0 0 1,0 0-1,0 0 1,0 0-1,0 1 1,0-1-1,0 0 1,0 0-1,0 0 1,0 0-1,0 1 1,0-1-1,0 0 1,0 0-1,0 0 1,0 0-1,0 1 1,0-1-1,1 0 1,-1 0-1,0 0 1,0 0-1,0 0 1,0 0-1,0 1 1,0-1-1,1 0 1,-1 0-1,0 0 0,0 0 1,0 0-1,0 0 1,0 0-1,1 0 1,60 0 2447,-61 0-2337,12 268 678,-9-163-747,-2-105-74,-1 0 1,1 0 0,-1 0 0,0 0 0,1 0 0,-1-1 0,1 1 0,-1 0 0,0 0 0,1-1-1,-1 1 1,0 0 0,0 0 0,1-1 0,-1 1 0,0 0 0,0-1 0,1 1 0,-1 0 0,0-1-1,0 1 1,0-1 0,1 1 0,-1 0 0,0-1 0,0 1 0,0-1 0,0 1 0,0 0 0,0-1-1,0-103 77,-11 41-153,11-112 64,3 150 9,-3 25-86,1 0-40,3 0 108,0-1 1,0 0 0,-1 0 0,1 0-1,0 0 1,-1 0 0,1-1 0,-1 1-1,1-1 1,5-4 0,12-5-4,28-9 45,262-93 226,-307 112-207,-5 3-32,-10 5-55,-24 11-236,-49 16-2060,-13-8-4651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405 0 5234,'0'0'6374,"-13"0"-5483,-7 0-795,-6 0 86,-38 4 0,55-2-165,0-1-1,1 2 1,-1-1 0,0 1 0,1 0 0,0 1-1,0 0 1,-9 6 0,-1 2-15,-1 2 0,2 0 0,0 2 0,1 0 0,0 0 1,-15 22-1,23-27 1,1-1 0,0 1 0,1 1 0,0-1 0,1 1 0,0 0 0,1 0-1,0 0 1,1 1 0,1-1 0,0 1 0,-1 16 0,3-25 2,-1 0 0,1 0-1,1 0 1,-1 0 0,0-1 0,1 1-1,0 0 1,0 0 0,0 0-1,0-1 1,1 1 0,3 6-1,-2-8-2,-1 1 0,1-1-1,-1 0 1,1-1-1,0 1 1,0 0-1,0-1 1,0 0 0,0 0-1,0 0 1,0 0-1,0 0 1,0 0 0,1-1-1,-1 1 1,5-1-1,41 3-6,0-3 0,0-1-1,-1-2 1,1-3 0,89-22-1,-85 16-1832,-34 9-1523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4386,'0'0'6443,"3"10"-5840,3 11-138,-2 1-1,-1-1 1,2 39 0,-6 81 417,0-61-691,1-18 6,0-39-6842,0-45 3627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 5442,'0'0'1863,"35"-4"-1298,114-12-52,-96 12-38,58 4 1,-55 1-280,-38-2-130,0 1-1,0 1 1,0 1 0,34 8 0,-47-8-62,0-1 0,-1 1 0,1 0 0,-1 0 0,1 1 0,-1-1 0,0 1 0,0 0 0,0 0 0,-1 0 0,1 0 0,-1 1-1,1 0 1,-1 0 0,0 0 0,-1 0 0,1 0 0,-1 0 0,0 1 0,0-1 0,0 1 0,0-1 0,1 9 0,0 3 61,0-1 0,-2 1 0,0 1 1,0-1-1,-1 0 0,-1 0 0,-1 0 0,-1 0 0,0 0 1,-1-1-1,0 1 0,-10 22 0,8-26-29,0 0-1,-1 0 1,0-1-1,-1 0 1,0 0 0,-1 0-1,0-1 1,0-1-1,-1 1 1,0-2 0,-1 1-1,0-2 1,-1 1-1,1-1 1,-19 7 0,2-3 79,-1-2 1,0-1-1,-1-1 1,-52 5-1,-120-4-100,224-18-4161,49-14-2663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48 864,'0'0'6948,"0"-1"-6869,0 1 1,0 0 0,0 0-1,0 0 1,0-1-1,0 1 1,0 0 0,0 0-1,-1 0 1,1 0 0,0-1-1,0 1 1,0 0 0,0 0-1,0 0 1,1-1 0,-1 1-1,0 0 1,0 0-1,0 0 1,0-1 0,0 1-1,0 0 1,0 0 0,0 0-1,0 0 1,0-1 0,0 1-1,1 0 1,-1 0 0,0 0-1,0 0 1,0 0 0,0-1-1,1 1 1,-1 0-1,0 0 1,0 0 0,0 0-1,1 0 1,87-3 1294,139-20 0,-201 18-1477,-2 1-955,43-2-1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166 1 5795,'0'0'2660,"-2"31"-1783,1 2-613,1-13-98,-1 1 0,0-1 0,-2 0-1,-1 1 1,0-1 0,-1-1 0,-13 31-1,-101 243 1762,111-273-1930,12-27-1697,11-20-2181,0 2-1991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41 1745,'0'0'3876,"0"3"-2734,-1-2-1014,1 0-1,-1 1 1,1-1 0,0 0-1,0 1 1,0-1 0,-1 0-1,1 1 1,0-1 0,0 0-1,1 1 1,-1-1 0,0 1-1,0-1 1,1 0-1,-1 0 1,1 1 0,-1-1-1,1 0 1,0 0 0,-1 1-1,1-1 1,1 1 0,0 0-35,1-1 0,-1 0-1,1 0 1,-1 0 0,1 0 0,-1 0 0,1-1 0,0 1 0,-1-1 0,1 0 0,0 0 0,-1 0 0,4 0 0,60-3 933,-1-3 0,110-26 0,-144 26-889,-30 6-140,62-14-279,0 4 0,81-4 0,-216 14-3997,21 0-134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51 1601,'0'0'6291,"53"0"-5299,-19-3 273,4 0-17,3-4-223,9-3-481,-5 3-272,0 0-112,-7 0-160,-15 7-496,-23-7-3330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31 7283,'0'0'6414,"4"-6"-6265,-3 5-144,0 0-3,-1-1 0,1 1 0,-1-1 0,1 1 0,0 0 0,0 0 0,0-1 0,0 1 0,0 0 0,0 0 0,0 0 0,0 0 0,1 0 0,-1 0 0,0 0 0,0 0 0,1 1 0,-1-1 0,1 1 0,-1-1 0,0 1 0,1-1 0,-1 1 0,1-1 0,-1 1 0,1 0 0,0 0 0,-1 0 0,1 0 0,-1 0 0,1 0 0,-1 1 0,1-1 0,-1 0 0,1 1 0,-1-1 0,1 1 0,-1 0 0,0-1 0,1 1 0,-1 0 0,2 2 0,14 14 163,0 2 0,-2 0 0,0 1 1,-1 1-1,-2 0 0,12 25 0,3 2-62,218 395 577,-185-320-589,74 221 0,-105-256-57,51 188 20,-78-260-33,-2-13-62,0-1 0,0 0 0,0 1 0,1-1 0,-1 1 0,1-1 0,-1 0 0,1 1 0,0-1 0,1 3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140 52 1569,'0'0'2569,"-5"5"-2492,-12 15-87,38-34 23,-11 3 12,-3 1 3901,-7 10-3863,0 0 0,0-1 0,0 1-1,0 0 1,0 0 0,0-1 0,0 1-1,0 0 1,0 0 0,-1 0 0,1-1-1,0 1 1,0 0 0,0 0 0,0 0-1,-1 0 1,1-1 0,0 1 0,0 0-1,-1 0 1,1 0 0,0 0 0,0 0-1,0 0 1,-1 0 0,1 0 0,0 0-1,0-1 1,-1 1 0,1 0 0,0 0-1,0 0 1,-1 0 0,1 1 0,0-1-1,0 0 1,-1 0 0,-1 0 1583,-6 13-1699,-8 35 184,2 1 0,-12 75 0,4-11 103,-38 127 46,61-265 507,-1 18-785,0-1-1,1 1 1,0 0 0,0-1 0,2-8 0,9-17 46,3-10-25,18-78-1,-23 48 74,-4 1 1,-3-93-1,-3 162-83,0 2-9,0-1 1,1 0 0,-1 1 0,0-1 0,1 1-1,0-1 1,-1 1 0,1 0 0,0-1 0,-1 1 0,1-1-1,0 1 1,0 0 0,0 0 0,0 0 0,0-1 0,0 1-1,1 0 1,-1 0 0,0 1 0,1-1 0,-1 0 0,0 0-1,1 1 1,-1-1 0,1 0 0,-1 1 0,1 0-1,-1-1 1,1 1 0,2 0 0,8-2 55,0 1 1,0 0-1,15 2 1,-13-1-57,37 0 337,-1 3 1,91 17-1,-106-14-211,-20-3-77,1 0 0,-1 1 0,0 0 0,24 11 0,-38-15-68,0 1 0,0-1 0,0 1 0,0 0 0,0 0-1,0 0 1,0-1 0,0 1 0,0 0 0,0 0 0,0 0 0,0 0 0,-1 1 0,1-1 0,0 0 0,-1 0-1,1 0 1,-1 2 0,1-2-118,-2 0 0,1-1 1,0 1-1,0 0 0,0 0 0,0 0 0,0 0 0,-1-1 0,1 1 0,0 0 0,-1 0 0,1-1 1,0 1-1,-1 0 0,1 0 0,-1-1 0,0 1 0,1 0 0,-1-1 0,1 1 0,-1-1 0,0 1 1,1-1-1,-1 1 0,0-1 0,0 0 0,1 1 0,-1-1 0,0 0 0,0 1 0,0-1 0,1 0 1,-1 0-1,-1 0 0,-47 8-8434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41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62,'3744'0,"-3666"3,83 16,-100-11,19 6,-47-8,52 5,-43-10,1-2,-1-1,75-15,-56 9,0 2,1 2,79 7,-34-1,-48-1,90 11,-25 1,221-6,-230-8,-87-1,1-1,37-8,-36 5,57-4,-20 10,0 3,81 13,-56-6,1-4,94-8,-62 1,-84-2,1-1,79-19,-69 11,59-5,248 13,-191 6,1072-2,-959-15,6-1,295 17,-541 2,0 1,0 2,42 12,-39-8,1-2,51 3,-59-10,-1-2,1-2,62-12,-54 9,0 1,87 3,-84 3,0-2,63-10,75-13,-69 11,9 3,191 7,-149 6,-50-3,-92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1175 2289,'0'1'9370,"2"-13"-8823,1-5-439,1 1 1,1 0-1,1 0 1,11-22-1,40-66 363,-39 73-279,27-43 252,3 2 0,3 3-1,3 1 1,107-101 0,-73 89-49,3 5 0,184-117 1,-234 167-351,0 1 0,1 2 1,62-22-1,-93 41-62,-1 0 0,1 1 0,0 0 0,0 1-1,1 0 1,20 1 0,-30 1-21,0-1 1,0 0-1,-1 1 1,1-1-1,0 1 0,0 0 1,0-1-1,-1 1 0,1 0 1,0 0-1,-1 0 1,1 0-1,-1 1 0,1-1 1,-1 0-1,0 1 0,1-1 1,-1 1-1,0-1 1,0 1-1,0-1 0,0 1 1,0 0-1,-1-1 0,1 1 1,0 0-1,-1 0 1,1 0-1,-1 2 0,2 7-482,0 0-1,-1 1 1,-1 19-1,0-20-107,0-8 278,0 1 1,0-1-1,0 1 1,-1-1 0,1 0-1,-1 1 1,-1 5-1,0-6-102,0 0 1,-1 0-1,1 0 1,0 0-1,-1 0 1,0-1-1,-2 3 0,5-5 450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7:26:03.6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1 224 3618,'0'0'3129,"11"0"-2080,6 0-716,15 1 795,-1-2 1,1-1 0,43-8-1,154-73-38,-50 15-830,-106 46-208,89-17 0,-162 66-3664,-12-26 6346,9 0-2725,-1 0 0,1 0-1,0 1 1,0-1 0,0 1-1,1 0 1,-1 0 0,0 0-1,1 0 1,-1 1 0,1-1-1,-3 5 1,-28 39-46,21-27 60,-15 21 24,-5 5 134,2 1-1,2 2 0,-31 71 0,57-111-176,-1-1 0,2 1 0,-1-1 0,1 1 0,0 0-1,0 10 1,1-18-24,0 0-1,0 1 0,0-1 1,0 0-1,0 1 1,0-1-1,0 0 0,0 1 1,0-1-1,0 0 1,0 1-1,0-1 0,0 0 1,0 1-1,0-1 1,0 0-1,0 1 0,1-1 1,-1 0-1,0 0 1,0 1-1,0-1 0,0 0 1,1 1-1,-1-1 1,0 0-1,0 0 0,1 0 1,-1 1-1,0-1 1,0 0-1,1 0 0,-1 0 1,0 1-1,1-1 1,-1 0-1,0 0 0,1 0 1,-1 0-1,0 0 1,1 0-1,-1 0 0,0 0 1,1 0-1,-1 0 1,0 0-1,1 0 0,-1 0 1,0 0-1,1 0 1,-1 0-1,0 0 0,0 0 1,1 0-1,0-1 1,2 1-377,28-3-2674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98 3314,'0'0'2446,"4"-5"-1494,10-13-101,-14 18-804,0 0-1,0 0 1,0 0-1,0 0 1,0 0-1,0 0 1,0 0-1,0 1 1,0-1-1,0 0 1,0 0-1,1 0 1,-1 0-1,0 0 1,0 0-1,0 0 1,0 0-1,0 0 1,0 0-1,0 0 1,0 0-1,0 0 1,0 0-1,0 0 1,0 0-1,1 0 1,-1 0-1,0 0 1,0 0-1,0 0 1,0 1-1,0-1 1,0 0-1,0 0 1,0-1-1,0 1 1,0 0-1,0 0 1,1 0-1,-1 0 1,0 0-1,0 0 1,0 0-1,-3 11-203,-1 0 226,-1 0 0,-11 17 0,2-3 42,6-9-61,-31 64 93,33-69-145,2 1-1,0 0 1,1 0 0,-3 24-1,5-26-211,1-17 183,1 2 39,-1 0 0,1 0-1,0-1 1,1 1 0,-1 1 0,1-1 0,0 0 0,4-6 0,5-13 1,7-28 22,22-51-39,-34 90 38,2-1 0,-1 1 1,1 0-1,1 1 1,11-13-1,-18 22-3,1 0-1,0 0 0,0 1 1,0-1-1,0 1 1,6-3-1,-9 5-22,1 0 0,0-1 1,0 1-1,-1 0 0,1-1 0,0 1 1,0 0-1,0 0 0,0 0 0,0 0 1,-1-1-1,1 1 0,0 1 0,0-1 1,0 0-1,0 0 0,0 0 0,0 0 1,-1 1-1,2-1 0,-2 0 0,1 0 1,0 1-1,0-1 0,0 1 0,-1-1 1,1 1-1,0-1 0,-1 1 0,1 0 1,0-1-1,-1 1 0,1 0 0,0 1 1,6 8 163,-1 2 0,0-1 0,-1 1 0,0 0 0,-1 0 0,0 0 0,3 22 0,-3-3 562,0 62 0,-4-61-153,0-19-1164,0-11-852,0-14-3072,0 0 1664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6131,'0'0'5987,"40"-1"-5859,-15-4-96,4 3-64,2-3-1025,2-2-2128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6963,'0'0'3701,"0"6"-3501,0 196 3356,-2-207-7977,0-9 1158,0-7-2256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43 1985,'0'0'5669,"14"-5"-5093,42-19-122,-47 21-391,-1 0 1,1 1-1,0 0 0,0 1 1,0 0-1,-1 0 1,1 0-1,16 2 0,-1 0 15,-11-1-25,-8-1-38,0 1 0,0 0 0,0 1 1,0-1-1,9 2 0,-13-1-17,0-1 0,0 1 1,0-1-1,1 1 0,-1-1 1,0 1-1,0 0 0,0 0 1,0 0-1,0-1 0,0 1 1,0 0-1,-1 0 0,1 0 1,0 0-1,0 0 1,-1 1-1,1-1 0,-1 0 1,1 0-1,-1 1 0,1-1 1,-1 0-1,1 1 0,-1-1 1,0 2-1,1-1 18,-1 0 1,0 1-1,0-1 0,0 0 1,0 1-1,0-1 0,-1 1 1,1-1-1,0 0 0,-2 1 0,2-1 1,-1 0-1,0 0 0,0 0 1,-2 4-1,0-3 67,0 1 0,0-1-1,0 0 1,-1 0 0,0-1 0,1 2-1,-6 1 1,-5 3 208,0 0 0,0-1-1,-1 0 1,-25 7 0,24-13 8,15-1-152,8 0 26,47-12-301,-34 7 71,0 1 0,31-2 0,-32 5 30,-8 0 16,0 0 0,0 1 0,0 1 0,15 2 0,-25-2 2,1 0-1,1 0 1,-2 0 0,1 0 0,0 0 0,-1 0 0,1 0 0,-1 0 0,1 1 0,-1-1 0,0 1 0,1-1 0,-1 1 0,0 0 0,0-1 0,0 1 0,0 0 0,-1 0 0,1 0 0,0 0 0,0 0 0,-1 0 0,1-1 0,-1 5 0,1-3 28,-1 1 0,0 0 1,1-1-1,-1 1 0,-1-1 0,1 1 0,-1 0 0,1-1 0,-1 0 1,0 1-1,-1-1 0,1 0 0,-3 6 0,1-4 120,-1-1-1,1 0 1,-1 0-1,0 0 1,-1-1-1,1 1 1,0-1-1,-1 0 1,0-1 0,-8 5-1,3-3 85,0 0 0,-1-1 0,1 0 0,-19 2 0,-14-2-78,-61-2 0,45-2-929,25 1-1961,9 0-2724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22 427 1905,'0'0'1014,"-2"1"-980,-9 5-18,9-5 3191,2-1-3174,0 1 1,0-1-1,0 0 0,0 0 0,-1 0 0,1 0 0,0 0 1,0 0-1,0 0 0,0 0 0,0 0 0,0 1 0,0-1 1,-1 0-1,1 0 0,0 0 0,0 0 0,0 0 0,0 0 1,0 0-1,-1 0 0,1 0 0,0 0 0,0 0 1,0 0-1,0 0 0,0 0 0,-1 0 0,1 0 0,0 0 1,0 0-1,0 0 0,0-1 0,0 1 0,0 0 0,-1 0 1,1 0-1,0 0 0,0 0 0,0 0 0,0 0 1,0 0-1,0 0 0,0-1 0,0 1 0,0 0 0,-1 0 1,1 0-1,0 0 0,0 0 0,0 0 0,0-1 0,0 1 13,0-1-1,1 1 0,-1-1 1,0 0-1,0 1 1,0-1-1,1 1 0,-1-1 1,0 1-1,0-1 0,1 1 1,-1-1-1,0 1 0,1-1 1,37-35 998,46-35 0,12-11 411,-51 37-274,-1-3 1,67-95 0,-111 143-1177,0 0 0,0 0 0,0 0 0,0 0 0,0 0 0,0 1 0,-1-1 0,1 0 0,0 0 0,0 0 0,0 0 0,0 0 0,0 0 0,0 0 0,0 0 0,0 0-1,1 0 1,-1 0 0,0 0 0,0 0 0,0 0 0,0 0 0,0 0 0,0 0 0,0 0 0,0 1 0,0-1 0,0 0 0,0 0 0,0 0 0,0 0 0,0 0 0,0 0 0,0 0 0,0 0 0,0 0 0,0 0 0,0 0 0,0 0 0,0 0-1,0 0 1,0 0 0,0 0 0,0 0 0,1 0 0,-1 0 0,0 0 0,0 0 0,0 0 0,0 0 0,0 0 0,0 0 0,0 0 0,0 0 0,0 0 0,0 0 0,0 0 0,0 0 0,0 0 0,0 0 0,0 0 0,0 0 0,0 0-1,0 0 1,1 9-213,-4 11-1061,2-18 534,-1 5 307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19 138 592,'0'0'3324,"-3"5"-2969,0-1-158,2-3-100,-1 0 1,1 1 0,0-1 0,0 0 0,0 1 0,0-1 0,0 1 0,0 0 0,1-1 0,-1 1 0,0 3 0,0-5 7,1 1 1,0-1 0,0 0-1,0 0 1,0 1 0,0-1-1,0 0 1,0 0 0,0 1 0,0-1-1,1 0 1,-1 1 0,0-1-1,0 0 1,0 0 0,0 1-1,0-1 1,0 0 0,0 0 0,1 0-1,-1 1 1,0-1 0,0 0-1,0 0 1,1 0 0,-1 1-1,0-1 1,0 0 0,0 0 0,1 0-1,-1 0 1,0 0 0,0 1-1,1-1 1,-1 0 0,0 0-1,0 0 1,1 0 0,-1 0 0,0 0-1,1 0 1,-1 0 0,1 0-1,14-1 433,-12 0-217,3 0-132,1-1 0,-1 1 0,1-2-1,0 1 1,10-6 0,29-21 179,-35 22-295,63-45 127,-63 43 30,-1 0 0,1-2 0,-2 1 0,12-15 0,-17 21 603,-4 10-1421,-1 1-1383,1-5 1187,-1 0-2122,-2 0 2543,3-2 617,4-4-70,-2 2-101,0 1 1,-1 0-1,1 0 1,0 0 0,0 1-1,0-1 1,0 0-1,2 0 3837,-4 2-3650,-1 13-182,0 0 0,-1 1 0,-1-1 0,-1 0 0,0 0 0,-7 16 0,3-8 72,3-9-18,1 1 0,0 0 0,1 0 0,1 1-1,-2 25 1,4-39-141,0-1-1,0 0 1,0 0-1,0 0 0,0 1 0,0-1 1,0 0-1,0 0 0,0 0 0,0 0 0,0 1 1,0-1-1,0 0 0,0 0 0,0 0 1,0 0-1,0 0 0,1 0 0,-1 0 0,0 0 1,0 0-1,0 0 0,0 0 0,0 0 1,0 1-1,0-1 0,0 0 0,0 0 0,0 0 1,0 0-1,0 0 0,0 0 0,0 0 1,0 0-1,0 0 0,1 0 0,-1 0 0,0 0 1,0 0-1,0 0 0,0 0 0,0 0 1,0 0-1,0 0 0,0 0 0,0 0 0,0 0 1,0 0-1,1 0 0,-1 0 0,0 0 1,0 0-1,0 0 0,0 0 0,0 0 0,0 0 1,0 0-1,0 0 0,0 0 0,0 0 1,0 0-1,1-1 0,-1 1 1,2 0-52,0-1-1,-1 0 1,1 1-1,0-1 1,-1 0-1,1 0 1,-1 0-1,1 0 1,-1 0-1,1 0 1,-1 0 0,1 0-1,-1 0 1,0-1-1,0 1 1,2-3-1,0-1-948,0 0 1,0 0-1,4-11 0,0-12-6064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5619,'0'0'4676,"6"6"-3342,48 53 802,5 6-1049,-21-29-875,2-3 0,55 36 1,45 39-31,-137-105-180,0 0-1,0 0 1,0 0-1,0 0 0,-1 0 1,0 1-1,0 0 1,0 0-1,0-1 1,2 8-1,-4-11-39,0 0 0,0 0 0,0 1 0,0-1-1,1 0 1,-1 0 0,0 0 0,0 0 0,0 0 0,0 0-1,0 0 1,1 1 0,-1-1 0,0 0 0,0 0 0,0 0 0,0 0-1,1 0 1,-1 0 0,0 0 0,0 0 0,0 0 0,1 0-1,-1 0 1,0 0 0,0 0 0,0 0 0,0 0 0,1 0-1,-1 0 1,0 0 0,1 0 0,-1 0 0,0 0 0,0-1 0,0 1-1,0 0 1,1 0 0,-1 0 0,0 0 0,0 0 0,0-1-1,1-8-2490,-1-8-2649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71 1056,'0'0'8194,"0"-3"-6906,0 2-660,0 1-271,0 3-310,0 0 1,0-1 0,0 1-1,-1-1 1,1 0 0,-1 1-1,1-1 1,-1 0 0,0 1-1,0-1 1,0 1 0,0-1-1,0 0 1,-4 4 0,5-6-23,-1 0 1,1 0 0,0 0 0,0 0 0,-1 0 0,1 1 0,0-1 0,0 0 0,0 0-1,-1 0 1,1 0 0,0 0 0,-1 0 0,1 0 0,0 0 0,0 0 0,-1 0 0,1 0-1,0 0 1,0 0 0,-1 0 0,1-1 0,0 1 0,0 0 0,0 0 0,-1 0 0,1 0-1,0 0 1,0 0 0,-1-1 0,1 1 0,0 0 0,-7-7 12,6 5-53,-1 0-177,-1 1 0,1-1 0,0 0-1,-1 1 1,1-1 0,0 1 0,-1 0-1,1 0 1,-1 0 0,0 1 0,0-1 0,1 1-1,-1-1 1,0 1 0,1 0 0,-1 0-1,-3 0 1,6 0 242,0 0-1,0 0 1,0 0-1,0 0 1,0 0-1,0 0 0,0 0 1,-1 1-1,1-1 1,0 0-1,0 0 1,0 0-1,0 0 1,0 0-1,0 0 1,0 0-1,0 0 1,0 0-1,0 0 1,0 0-1,0 1 1,0-1-1,0 0 1,0 0-1,0 0 1,0 0-1,0 0 1,0 0-1,0 0 1,0 0-1,0 0 1,0 0-1,0 1 1,0-1-1,1 0 1,-1 0-1,0 0 1,0 0-1,0 0 1,0 0-1,0 0 1,0 0-1,0 0 1,0 0-1,0 0 0,0 0 1,0 0-1,0 0 1,0 0-1,1 0 1,30 0 2447,-31 0-2337,6 137 678,-5-83-747,0-54-74,-1 0 1,0 0 0,0 0 0,0 0 0,1 0 0,-1-1 0,0 1 0,0 0 0,0 0 0,1 0-1,-1 0 1,0 0 0,0 0 0,0-1 0,0 1 0,0 0 0,0 0 0,1 0 0,-1 0 0,0-1-1,0 1 1,0 0 0,0 0 0,0 0 0,0-1 0,0 1 0,0 0 0,0 0 0,0 0 0,0-1-1,0-52 77,-5 21-153,5-57 64,1 76 9,-1 13-86,1 0-40,1 0 108,0-1 1,0 1 0,0-1 0,0 1-1,0-1 1,-1 1 0,1-1 0,0 0-1,0 0 1,2-2 0,7-3-4,14-4 45,134-47 226,-157 56-207,-2 2-32,-6 3-55,-12 5-236,-25 8-2060,-6-4-4651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43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84,'1457'0,"-1400"-2,0-2,-1-3,59-15,-58 12,0 1,77-1,119 12,-87 1,89-3,-250 0,-1 0,0 0,1 0,-1-1,0 0,0 0,1 0,-1 0,0-1,6-2,8-9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0 5234,'0'0'6374,"-7"0"-5483,-3 0-795,-3 0 86,-20 2 0,28-1-165,1 0-1,0 0 1,-1 0 0,1 1 0,0-1 0,-1 1-1,1 0 1,-4 3 0,-2 2-15,1 0 0,0 0 0,0 1 0,1 0 0,0 0 1,-8 12-1,12-15 1,1 1 0,-1-1 0,1 1 0,0 0 0,0 0 0,1 0 0,0 0-1,0 0 1,0 1 0,1-1 0,0 1 0,0 8 0,1-13 2,-1 0 0,1 0-1,1 0 1,-1 0 0,0-1 0,0 1-1,1 0 1,-1 1 0,1-1-1,-1-1 1,1 1 0,2 3-1,-2-4-2,0 1 0,1-1-1,-1 0 1,0-1-1,1 1 1,-1 0-1,1 0 1,-1-1 0,1 1-1,-1-1 1,1 1-1,0-1 1,-1 1 0,1-1-1,0 0 1,2 0-1,21 2-6,0-2 0,0 0-1,-1-2 1,1-1 0,46-11-1,-44 7-1832,-17 6-1523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4386,'0'0'6443,"2"5"-5840,1 6-138,-1 0-1,-1 0 1,2 19 0,-4 43 417,1-33-691,0-8 6,0-20-6842,0-23 3627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5442,'0'0'1863,"18"-2"-1298,58-6-52,-49 6-38,30 2 1,-29 1-280,-18-2-130,-1 1-1,0 1 1,0 0 0,18 4 0,-25-4-62,1-1 0,-1 1 0,1 0 0,-1 0 0,0 1 0,0-1 0,0 0 0,0 1 0,0-1 0,0 1 0,0-1 0,-1 2-1,1-1 1,0 0 0,-1 0 0,1 0 0,-1 0 0,0 0 0,0 0 0,0 0 0,0 1 0,0-1 0,1 5 0,-1 1 61,1-1 0,-2 2 0,1-1 1,-1 0-1,0 1 0,0-1 0,-1 0 0,-1 0 0,1 0 1,-1 0-1,0 0 0,-6 12 0,5-14-29,0 0-1,0 0 1,-1 0-1,0-1 1,0 1 0,-1-1-1,1 1 1,-1-2-1,0 1 1,0-1 0,-1 1-1,1-1 1,-1 0-1,0-1 1,-9 4 0,0-1 79,1-1 1,-1-1-1,-1-1 1,-26 3-1,-61-1-100,115-11-4161,24-6-2663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25 864,'0'0'6948,"0"-1"-6869,0 1 1,0 0 0,0 0-1,0 0 1,0 0-1,0 0 1,0 0 0,0 0-1,-1 0 1,1 0 0,0-1-1,0 1 1,0 0 0,0 0-1,0 0 1,1-1 0,-1 1-1,0 0 1,0 0-1,0 0 1,0 0 0,0 0-1,0 0 1,0 0 0,0 0-1,0 0 1,0-1 0,0 1-1,0 0 1,0 0 0,0 0-1,0 0 1,0 0 0,0 0-1,1 0 1,-1 0-1,0 0 1,0 0 0,0 0-1,0 0 1,45-2 1294,71-9 0,-103 8-1477,0 1-955,21-1-1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 5795,'0'0'2660,"-1"16"-1783,0 1-613,1-7-98,0 1 0,-1-1 0,0 0-1,-1 1 1,0-1 0,-1 0 0,-6 15-1,-52 125 1762,57-140-1930,6-13-1697,6-11-2181,-1 1-1991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21 1745,'0'0'3876,"0"1"-2734,-1 0-1014,1 0-1,0 0 1,0-1 0,0 1-1,0 0 1,0-1 0,-1 1-1,1 0 1,0-1 0,0 1-1,1 0 1,-1-1 0,0 1-1,0 0 1,0-1-1,0 1 1,1 0 0,-1-1-1,0 1 1,1-1 0,-1 1-1,0 0 1,1 0 0,0 0-35,1-1 0,-1 1-1,0-1 1,0 1 0,1-1 0,-1 1 0,0-1 0,1 0 0,-1 0 0,0 0 0,1 0 0,-1 0 0,2 0 0,31-1 933,-1-2 0,56-14 0,-73 14-889,-15 3-140,31-7-279,0 2 0,42-2 0,-111 7-3997,11 0-134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1601,'0'0'6291,"27"0"-5299,-10-1 273,3-1-17,1-2-223,4-1-481,-2 2-272,0-1-112,-3 1-160,-8 3-496,-12-4-3330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27 1569,'0'0'2569,"-3"2"-2492,-5 8-87,19-17 23,-6 2 12,-2-1 3901,-3 6-3863,0 0 0,0 0 0,0 0-1,0 0 1,0 0 0,0-1 0,0 1-1,0 0 1,0 0 0,0 0 0,0 0-1,0 0 1,0 0 0,0 0 0,0 0-1,-1 0 1,1-1 0,0 1 0,0 0-1,0 0 1,0 0 0,0 0 0,0 0-1,0 0 1,-1 0 0,1 0 0,0 0-1,0 0 1,0 0 0,0 0 0,0 0-1,0 0 1,-1 0 0,1 0 0,0 0-1,0 0 1,0 0 0,-1 0 1583,-3 7-1699,-5 18 184,2 0 0,-6 38 0,2-5 103,-20 64 46,32-134 507,-1 8-785,0 0-1,0 0 1,1 1 0,-1-1 0,2-4 0,4-9 46,1-5-25,10-40-1,-12 25 74,-2 0 1,-1-48-1,-2 84-83,0 0-9,0 0 1,0 0 0,0 1 0,0-1 0,1 0-1,-1 0 1,0 1 0,1-1 0,-1 0 0,0 1 0,1-1-1,0 0 1,-1 1 0,1-1 0,-1 1 0,1-1 0,-1 0-1,1 1 1,0-1 0,-1 1 0,1 0 0,0-1 0,-1 1-1,1 0 1,0-1 0,0 1 0,-1 0 0,1 0-1,0-1 1,0 1 0,1 0 0,4-1 55,0 1 1,0-1-1,8 2 1,-7-1-57,19 0 337,0 1 1,46 9-1,-54-7-211,-11-1-77,2-1 0,-2 1 0,1 0 0,12 6 0,-20-8-68,1 1 0,-1-1 0,1 0 0,-1 1 0,1-1-1,-1 1 1,1-1 0,-1 0 0,1 1 0,-1-1 0,1 1 0,-1-1 0,0 1 0,1 0 0,-1-1 0,0 1-1,1-1 1,-1 2 0,0-2-118,0 1 0,0-1 1,0 0-1,0 1 0,0-1 0,0 1 0,0-1 0,-1 0 0,1 1 0,0-1 0,0 1 0,0-1 1,0 0-1,-1 1 0,1-1 0,0 0 0,-1 1 0,1 0 0,0-1 0,0 0 0,-1 0 0,1 1 1,0-1-1,-1 0 0,1 0 0,-1 0 0,1 1 0,0-1 0,-1 0 0,1 0 0,-1 0 0,1 0 1,0 0-1,-1 0 0,-24 4-8434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54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0,'43'0,"125"4,-141-1,0 1,-1 1,0 1,32 11,-31-8,54 9,-8-2,-50-10,10 3,0-1,1-1,40 2,56 5,7 1,63-15,34 1,-118 14,-78-9,60 3,-61-9,5 0,-1 1,47 9,-74-8,101 14,-104-16,0 0,0 0,1-1,-1 0,0-1,0 0,0-1,11-4,1-3,1 2,0 1,0 1,0 0,0 2,1 1,45 1,1064 5,-714-4,-376-2,0-1,73-17,26-4,-16 18,-74 6,62-9,4-3,0 5,141 9,-90 1,-29 0,158-5,-47-24,390 22,-355 7,540-2,-798 2,1 1,-1 2,0 0,28 11,-25-7,0-1,62 5,58-12,-93-2,-33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0:49.1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98 3314,'0'0'2446,"4"-5"-1494,10-13-101,-14 18-804,0 0-1,0 0 1,0 0-1,0 0 1,0 0-1,0 0 1,0 0-1,0 1 1,0-1-1,0 0 1,0 0-1,1 0 1,-1 0-1,0 0 1,0 0-1,0 0 1,0 0-1,0 0 1,0 0-1,0 0 1,0 0-1,0 0 1,0 0-1,0 0 1,0 0-1,1 0 1,-1 0-1,0 0 1,0 0-1,0 0 1,0 1-1,0-1 1,0 0-1,0 0 1,0-1-1,0 1 1,0 0-1,0 0 1,1 0-1,-1 0 1,0 0-1,0 0 1,0 0-1,-3 11-203,-1 0 226,-1 0 0,-11 17 0,2-3 42,6-9-61,-31 64 93,33-69-145,2 1-1,0 0 1,1 0 0,-3 24-1,5-26-211,1-17 183,1 2 39,-1 0 0,1 0-1,0-1 1,1 1 0,-1 1 0,1-1 0,0 0 0,4-6 0,5-13 1,7-28 22,22-51-39,-34 90 38,2-1 0,-1 1 1,1 0-1,1 1 1,11-13-1,-18 22-3,1 0-1,0 0 0,0 1 1,0-1-1,0 1 1,6-3-1,-9 5-22,1 0 0,0-1 1,0 1-1,-1 0 0,1-1 0,0 1 1,0 0-1,0 0 0,0 0 0,0 0 1,-1-1-1,1 1 0,0 1 0,0-1 1,0 0-1,0 0 0,0 0 0,0 0 1,-1 1-1,2-1 0,-2 0 0,1 0 1,0 1-1,0-1 0,0 1 0,-1-1 1,1 1-1,0-1 0,-1 1 0,1 0 1,0-1-1,-1 1 0,1 0 0,0 1 1,6 8 163,-1 2 0,0-1 0,-1 1 0,0 0 0,-1 0 0,0 0 0,3 22 0,-3-3 562,0 62 0,-4-61-153,0-19-1164,0-11-852,0-14-3072,0 0 1664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6131,'0'0'5987,"40"-1"-5859,-15-4-96,4 3-64,2-3-1025,2-2-2128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6963,'0'0'3701,"0"6"-3501,0 196 3356,-2-207-7977,0-9 1158,0-7-2256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43 1985,'0'0'5669,"14"-5"-5093,42-19-122,-47 21-391,-1 0 1,1 1-1,0 0 0,0 1 1,0 0-1,-1 0 1,1 0-1,16 2 0,-1 0 15,-11-1-25,-8-1-38,0 1 0,0 0 0,0 1 1,0-1-1,9 2 0,-13-1-17,0-1 0,0 1 1,0-1-1,1 1 0,-1-1 1,0 1-1,0 0 0,0 0 1,0 0-1,0-1 0,0 1 1,0 0-1,-1 0 0,1 0 1,0 0-1,0 0 1,-1 1-1,1-1 0,-1 0 1,1 0-1,-1 1 0,1-1 1,-1 0-1,1 1 0,-1-1 1,0 2-1,1-1 18,-1 0 1,0 1-1,0-1 0,0 0 1,0 1-1,0-1 0,-1 1 1,1-1-1,0 0 0,-2 1 0,2-1 1,-1 0-1,0 0 0,0 0 1,-2 4-1,0-3 67,0 1 0,0-1-1,0 0 1,-1 0 0,0-1 0,1 2-1,-6 1 1,-5 3 208,0 0 0,0-1-1,-1 0 1,-25 7 0,24-13 8,15-1-152,8 0 26,47-12-301,-34 7 71,0 1 0,31-2 0,-32 5 30,-8 0 16,0 0 0,0 1 0,0 1 0,15 2 0,-25-2 2,1 0-1,1 0 1,-2 0 0,1 0 0,0 0 0,-1 0 0,1 0 0,-1 0 0,1 1 0,-1-1 0,0 1 0,1-1 0,-1 1 0,0 0 0,0-1 0,0 1 0,0 0 0,-1 0 0,1 0 0,0 0 0,0 0 0,-1 0 0,1-1 0,-1 5 0,1-3 28,-1 1 0,0 0 1,1-1-1,-1 1 0,-1-1 0,1 1 0,-1 0 0,1-1 0,-1 0 1,0 1-1,-1-1 0,1 0 0,-3 6 0,1-4 120,-1-1-1,1 0 1,-1 0-1,0 0 1,-1-1-1,1 1 1,0-1-1,-1 0 1,0-1 0,-8 5-1,3-3 85,0 0 0,-1-1 0,1 0 0,-19 2 0,-14-2-78,-61-2 0,45-2-929,25 1-1961,9 0-2724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22 427 1905,'0'0'1014,"-2"1"-980,-9 5-18,9-5 3191,2-1-3174,0 1 1,0-1-1,0 0 0,0 0 0,-1 0 0,1 0 0,0 0 1,0 0-1,0 0 0,0 0 0,0 0 0,0 1 0,0-1 1,-1 0-1,1 0 0,0 0 0,0 0 0,0 0 0,0 0 1,0 0-1,-1 0 0,1 0 0,0 0 0,0 0 1,0 0-1,0 0 0,0 0 0,-1 0 0,1 0 0,0 0 1,0 0-1,0 0 0,0-1 0,0 1 0,0 0 0,-1 0 1,1 0-1,0 0 0,0 0 0,0 0 0,0 0 1,0 0-1,0 0 0,0-1 0,0 1 0,0 0 0,-1 0 1,1 0-1,0 0 0,0 0 0,0 0 0,0-1 0,0 1 13,0-1-1,1 1 0,-1-1 1,0 0-1,0 1 1,0-1-1,1 1 0,-1-1 1,0 1-1,0-1 0,1 1 1,-1-1-1,0 1 0,1-1 1,37-35 998,46-35 0,12-11 411,-51 37-274,-1-3 1,67-95 0,-111 143-1177,0 0 0,0 0 0,0 0 0,0 0 0,0 0 0,0 1 0,-1-1 0,1 0 0,0 0 0,0 0 0,0 0 0,0 0 0,0 0 0,0 0 0,0 0 0,0 0-1,1 0 1,-1 0 0,0 0 0,0 0 0,0 0 0,0 0 0,0 0 0,0 0 0,0 0 0,0 1 0,0-1 0,0 0 0,0 0 0,0 0 0,0 0 0,0 0 0,0 0 0,0 0 0,0 0 0,0 0 0,0 0 0,0 0 0,0 0 0,0 0-1,0 0 1,0 0 0,0 0 0,0 0 0,1 0 0,-1 0 0,0 0 0,0 0 0,0 0 0,0 0 0,0 0 0,0 0 0,0 0 0,0 0 0,0 0 0,0 0 0,0 0 0,0 0 0,0 0 0,0 0 0,0 0 0,0 0 0,0 0-1,0 0 1,1 9-213,-4 11-1061,2-18 534,-1 5 307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19 138 592,'0'0'3324,"-3"5"-2969,0-1-158,2-3-100,-1 0 1,1 1 0,0-1 0,0 0 0,0 1 0,0-1 0,0 1 0,0 0 0,1-1 0,-1 1 0,0 3 0,0-5 7,1 1 1,0-1 0,0 0-1,0 0 1,0 1 0,0-1-1,0 0 1,0 0 0,0 1 0,0-1-1,1 0 1,-1 1 0,0-1-1,0 0 1,0 0 0,0 1-1,0-1 1,0 0 0,0 0 0,1 0-1,-1 1 1,0-1 0,0 0-1,0 0 1,1 0 0,-1 1-1,0-1 1,0 0 0,0 0 0,1 0-1,-1 0 1,0 0 0,0 1-1,1-1 1,-1 0 0,0 0-1,0 0 1,1 0 0,-1 0 0,0 0-1,1 0 1,-1 0 0,1 0-1,14-1 433,-12 0-217,3 0-132,1-1 0,-1 1 0,1-2-1,0 1 1,10-6 0,29-21 179,-35 22-295,63-45 127,-63 43 30,-1 0 0,1-2 0,-2 1 0,12-15 0,-17 21 603,-4 10-1421,-1 1-1383,1-5 1187,-1 0-2122,-2 0 2543,3-2 617,4-4-70,-2 2-101,0 1 1,-1 0-1,1 0 1,0 0 0,0 1-1,0-1 1,0 0-1,2 0 3837,-4 2-3650,-1 13-182,0 0 0,-1 1 0,-1-1 0,-1 0 0,0 0 0,-7 16 0,3-8 72,3-9-18,1 1 0,0 0 0,1 0 0,1 1-1,-2 25 1,4-39-141,0-1-1,0 0 1,0 0-1,0 0 0,0 1 0,0-1 1,0 0-1,0 0 0,0 0 0,0 0 0,0 1 1,0-1-1,0 0 0,0 0 0,0 0 1,0 0-1,0 0 0,1 0 0,-1 0 0,0 0 1,0 0-1,0 0 0,0 0 0,0 0 1,0 1-1,0-1 0,0 0 0,0 0 0,0 0 1,0 0-1,0 0 0,0 0 0,0 0 1,0 0-1,0 0 0,1 0 0,-1 0 0,0 0 1,0 0-1,0 0 0,0 0 0,0 0 1,0 0-1,0 0 0,0 0 0,0 0 0,0 0 1,0 0-1,1 0 0,-1 0 0,0 0 1,0 0-1,0 0 0,0 0 0,0 0 0,0 0 1,0 0-1,0 0 0,0 0 0,0 0 1,0 0-1,1-1 0,-1 1 1,2 0-52,0-1-1,-1 0 1,1 1-1,0-1 1,-1 0-1,1 0 1,-1 0-1,1 0 1,-1 0-1,1 0 1,-1 0 0,1 0-1,-1 0 1,0-1-1,0 1 1,2-3-1,0-1-948,0 0 1,0 0-1,4-11 0,0-12-6064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0 5234,'0'0'6374,"-7"0"-5483,-3 0-795,-3 0 86,-20 2 0,28-1-165,1 0-1,0 0 1,-1 0 0,1 1 0,0-1 0,-1 1-1,1 0 1,-4 3 0,-2 2-15,1 0 0,0 0 0,0 1 0,1 0 0,0 0 1,-8 12-1,12-15 1,1 1 0,-1-1 0,1 1 0,0 0 0,0 0 0,1 0 0,0 0-1,0 0 1,0 1 0,1-1 0,0 1 0,0 8 0,1-13 2,-1 0 0,1 0-1,1 0 1,-1 0 0,0-1 0,0 1-1,1 0 1,-1 1 0,1-1-1,-1-1 1,1 1 0,2 3-1,-2-4-2,0 1 0,1-1-1,-1 0 1,0-1-1,1 1 1,-1 0-1,1 0 1,-1-1 0,1 1-1,-1-1 1,1 1-1,0-1 1,-1 1 0,1-1-1,0 0 1,2 0-1,21 2-6,0-2 0,0 0-1,-1-2 1,1-1 0,46-11-1,-44 7-1832,-17 6-1523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4386,'0'0'6443,"2"5"-5840,1 6-138,-1 0-1,-1 0 1,2 19 0,-4 43 417,1-33-691,0-8 6,0-20-6842,0-23 3627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5442,'0'0'1863,"18"-2"-1298,58-6-52,-49 6-38,30 2 1,-29 1-280,-18-2-130,-1 1-1,0 1 1,0 0 0,18 4 0,-25-4-62,1-1 0,-1 1 0,1 0 0,-1 0 0,0 1 0,0-1 0,0 0 0,0 1 0,0-1 0,0 1 0,0-1 0,-1 2-1,1-1 1,0 0 0,-1 0 0,1 0 0,-1 0 0,0 0 0,0 0 0,0 0 0,0 1 0,0-1 0,1 5 0,-1 1 61,1-1 0,-2 2 0,1-1 1,-1 0-1,0 1 0,0-1 0,-1 0 0,-1 0 0,1 0 1,-1 0-1,0 0 0,-6 12 0,5-14-29,0 0-1,0 0 1,-1 0-1,0-1 1,0 1 0,-1-1-1,1 1 1,-1-2-1,0 1 1,0-1 0,-1 1-1,1-1 1,-1 0-1,0-1 1,-9 4 0,0-1 79,1-1 1,-1-1-1,-1-1 1,-26 3-1,-61-1-100,115-11-4161,24-6-2663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15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0 123,'1231'0,"-1204"-2,0-1,35-7,-31 4,39-3,89 9,-95 1,0-2,72-11,92-25,-169 29,0 3,1 2,64 6,-13 0,-74-3,0-2,-1-1,46-10,-32 5,1 3,-1 2,68 5,-40-1,747 0,-804 0,0 2,1 0,-1 1,-1 2,22 7,-19-5,0-2,1 0,37 4,20-7,-36-3,49 9,37 12,206 6,-233-29,92 3,-62 25,68-24,-8 0,-9 25,-151-25,9 1,76 14,-95-12,-3-2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25 864,'0'0'6948,"0"-1"-6869,0 1 1,0 0 0,0 0-1,0 0 1,0 0-1,0 0 1,0 0 0,0 0-1,-1 0 1,1 0 0,0-1-1,0 1 1,0 0 0,0 0-1,0 0 1,1-1 0,-1 1-1,0 0 1,0 0-1,0 0 1,0 0 0,0 0-1,0 0 1,0 0 0,0 0-1,0 0 1,0-1 0,0 1-1,0 0 1,0 0 0,0 0-1,0 0 1,0 0 0,0 0-1,1 0 1,-1 0-1,0 0 1,0 0 0,0 0-1,0 0 1,45-2 1294,71-9 0,-103 8-1477,0 1-955,21-1-1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 5795,'0'0'2660,"-1"16"-1783,0 1-613,1-7-98,0 1 0,-1-1 0,0 0-1,-1 1 1,0-1 0,-1 0 0,-6 15-1,-52 125 1762,57-140-1930,6-13-1697,6-11-2181,-1 1-1991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21 1745,'0'0'3876,"0"1"-2734,-1 0-1014,1 0-1,0 0 1,0-1 0,0 1-1,0 0 1,0-1 0,-1 1-1,1 0 1,0-1 0,0 1-1,1 0 1,-1-1 0,0 1-1,0 0 1,0-1-1,0 1 1,1 0 0,-1-1-1,0 1 1,1-1 0,-1 1-1,0 0 1,1 0 0,0 0-35,1-1 0,-1 1-1,0-1 1,0 1 0,1-1 0,-1 1 0,0-1 0,1 0 0,-1 0 0,0 0 0,1 0 0,-1 0 0,2 0 0,31-1 933,-1-2 0,56-14 0,-73 14-889,-15 3-140,31-7-279,0 2 0,42-2 0,-111 7-3997,11 0-134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1601,'0'0'6291,"27"0"-5299,-10-1 273,3-1-17,1-2-223,4-1-481,-2 2-272,0-1-112,-3 1-160,-8 3-496,-12-4-3330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2.4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98 3314,'0'0'2446,"4"-5"-1494,10-13-101,-14 18-804,0 0-1,0 0 1,0 0-1,0 0 1,0 0-1,0 0 1,0 0-1,0 1 1,0-1-1,0 0 1,0 0-1,1 0 1,-1 0-1,0 0 1,0 0-1,0 0 1,0 0-1,0 0 1,0 0-1,0 0 1,0 0-1,0 0 1,0 0-1,0 0 1,0 0-1,1 0 1,-1 0-1,0 0 1,0 0-1,0 0 1,0 1-1,0-1 1,0 0-1,0 0 1,0-1-1,0 1 1,0 0-1,0 0 1,1 0-1,-1 0 1,0 0-1,0 0 1,0 0-1,-3 11-203,-1 0 226,-1 0 0,-11 17 0,2-3 42,6-9-61,-31 64 93,33-69-145,2 1-1,0 0 1,1 0 0,-3 24-1,5-26-211,1-17 183,1 2 39,-1 0 0,1 0-1,0-1 1,1 1 0,-1 1 0,1-1 0,0 0 0,4-6 0,5-13 1,7-28 22,22-51-39,-34 90 38,2-1 0,-1 1 1,1 0-1,1 1 1,11-13-1,-18 22-3,1 0-1,0 0 0,0 1 1,0-1-1,0 1 1,6-3-1,-9 5-22,1 0 0,0-1 1,0 1-1,-1 0 0,1-1 0,0 1 1,0 0-1,0 0 0,0 0 0,0 0 1,-1-1-1,1 1 0,0 1 0,0-1 1,0 0-1,0 0 0,0 0 0,0 0 1,-1 1-1,2-1 0,-2 0 0,1 0 1,0 1-1,0-1 0,0 1 0,-1-1 1,1 1-1,0-1 0,-1 1 0,1 0 1,0-1-1,-1 1 0,1 0 0,0 1 1,6 8 163,-1 2 0,0-1 0,-1 1 0,0 0 0,-1 0 0,0 0 0,3 22 0,-3-3 562,0 62 0,-4-61-153,0-19-1164,0-11-852,0-14-3072,0 0 1664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6131,'0'0'5987,"40"-1"-5859,-15-4-96,4 3-64,2-3-1025,2-2-2128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6963,'0'0'3701,"0"6"-3501,0 196 3356,-2-207-7977,0-9 1158,0-7-2256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43 1985,'0'0'5669,"14"-5"-5093,42-19-122,-47 21-391,-1 0 1,1 1-1,0 0 0,0 1 1,0 0-1,-1 0 1,1 0-1,16 2 0,-1 0 15,-11-1-25,-8-1-38,0 1 0,0 0 0,0 1 1,0-1-1,9 2 0,-13-1-17,0-1 0,0 1 1,0-1-1,1 1 0,-1-1 1,0 1-1,0 0 0,0 0 1,0 0-1,0-1 0,0 1 1,0 0-1,-1 0 0,1 0 1,0 0-1,0 0 1,-1 1-1,1-1 0,-1 0 1,1 0-1,-1 1 0,1-1 1,-1 0-1,1 1 0,-1-1 1,0 2-1,1-1 18,-1 0 1,0 1-1,0-1 0,0 0 1,0 1-1,0-1 0,-1 1 1,1-1-1,0 0 0,-2 1 0,2-1 1,-1 0-1,0 0 0,0 0 1,-2 4-1,0-3 67,0 1 0,0-1-1,0 0 1,-1 0 0,0-1 0,1 2-1,-6 1 1,-5 3 208,0 0 0,0-1-1,-1 0 1,-25 7 0,24-13 8,15-1-152,8 0 26,47-12-301,-34 7 71,0 1 0,31-2 0,-32 5 30,-8 0 16,0 0 0,0 1 0,0 1 0,15 2 0,-25-2 2,1 0-1,1 0 1,-2 0 0,1 0 0,0 0 0,-1 0 0,1 0 0,-1 0 0,1 1 0,-1-1 0,0 1 0,1-1 0,-1 1 0,0 0 0,0-1 0,0 1 0,0 0 0,-1 0 0,1 0 0,0 0 0,0 0 0,-1 0 0,1-1 0,-1 5 0,1-3 28,-1 1 0,0 0 1,1-1-1,-1 1 0,-1-1 0,1 1 0,-1 0 0,1-1 0,-1 0 1,0 1-1,-1-1 0,1 0 0,-3 6 0,1-4 120,-1-1-1,1 0 1,-1 0-1,0 0 1,-1-1-1,1 1 1,0-1-1,-1 0 1,0-1 0,-8 5-1,3-3 85,0 0 0,-1-1 0,1 0 0,-19 2 0,-14-2-78,-61-2 0,45-2-929,25 1-1961,9 0-2724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18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0 121,'832'0,"-789"-3,0-2,0-1,0-3,-1-1,46-19,-64 22,22-5,1 3,78-6,-86 11,496-8,-332 14,-126-3,65 2,-118 0,0 2,-1 0,45 14,-8 2,102 20,-135-35,0-1,0-2,0 0,0-2,0-1,38-7,-5 0,-1 2,121 3,-150 3,0-2,35-7,-29 4,35-2,164 6,-134 3,-76-1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22 427 1905,'0'0'1014,"-2"1"-980,-9 5-18,9-5 3191,2-1-3174,0 1 1,0-1-1,0 0 0,0 0 0,-1 0 0,1 0 0,0 0 1,0 0-1,0 0 0,0 0 0,0 0 0,0 1 0,0-1 1,-1 0-1,1 0 0,0 0 0,0 0 0,0 0 0,0 0 1,0 0-1,-1 0 0,1 0 0,0 0 0,0 0 1,0 0-1,0 0 0,0 0 0,-1 0 0,1 0 0,0 0 1,0 0-1,0 0 0,0-1 0,0 1 0,0 0 0,-1 0 1,1 0-1,0 0 0,0 0 0,0 0 0,0 0 1,0 0-1,0 0 0,0-1 0,0 1 0,0 0 0,-1 0 1,1 0-1,0 0 0,0 0 0,0 0 0,0-1 0,0 1 13,0-1-1,1 1 0,-1-1 1,0 0-1,0 1 1,0-1-1,1 1 0,-1-1 1,0 1-1,0-1 0,1 1 1,-1-1-1,0 1 0,1-1 1,37-35 998,46-35 0,12-11 411,-51 37-274,-1-3 1,67-95 0,-111 143-1177,0 0 0,0 0 0,0 0 0,0 0 0,0 0 0,0 1 0,-1-1 0,1 0 0,0 0 0,0 0 0,0 0 0,0 0 0,0 0 0,0 0 0,0 0 0,0 0-1,1 0 1,-1 0 0,0 0 0,0 0 0,0 0 0,0 0 0,0 0 0,0 0 0,0 0 0,0 1 0,0-1 0,0 0 0,0 0 0,0 0 0,0 0 0,0 0 0,0 0 0,0 0 0,0 0 0,0 0 0,0 0 0,0 0 0,0 0 0,0 0-1,0 0 1,0 0 0,0 0 0,0 0 0,1 0 0,-1 0 0,0 0 0,0 0 0,0 0 0,0 0 0,0 0 0,0 0 0,0 0 0,0 0 0,0 0 0,0 0 0,0 0 0,0 0 0,0 0 0,0 0 0,0 0 0,0 0 0,0 0-1,0 0 1,1 9-213,-4 11-1061,2-18 534,-1 5 307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19 138 592,'0'0'3324,"-3"5"-2969,0-1-158,2-3-100,-1 0 1,1 1 0,0-1 0,0 0 0,0 1 0,0-1 0,0 1 0,0 0 0,1-1 0,-1 1 0,0 3 0,0-5 7,1 1 1,0-1 0,0 0-1,0 0 1,0 1 0,0-1-1,0 0 1,0 0 0,0 1 0,0-1-1,1 0 1,-1 1 0,0-1-1,0 0 1,0 0 0,0 1-1,0-1 1,0 0 0,0 0 0,1 0-1,-1 1 1,0-1 0,0 0-1,0 0 1,1 0 0,-1 1-1,0-1 1,0 0 0,0 0 0,1 0-1,-1 0 1,0 0 0,0 1-1,1-1 1,-1 0 0,0 0-1,0 0 1,1 0 0,-1 0 0,0 0-1,1 0 1,-1 0 0,1 0-1,14-1 433,-12 0-217,3 0-132,1-1 0,-1 1 0,1-2-1,0 1 1,10-6 0,29-21 179,-35 22-295,63-45 127,-63 43 30,-1 0 0,1-2 0,-2 1 0,12-15 0,-17 21 603,-4 10-1421,-1 1-1383,1-5 1187,-1 0-2122,-2 0 2543,3-2 617,4-4-70,-2 2-101,0 1 1,-1 0-1,1 0 1,0 0 0,0 1-1,0-1 1,0 0-1,2 0 3837,-4 2-3650,-1 13-182,0 0 0,-1 1 0,-1-1 0,-1 0 0,0 0 0,-7 16 0,3-8 72,3-9-18,1 1 0,0 0 0,1 0 0,1 1-1,-2 25 1,4-39-141,0-1-1,0 0 1,0 0-1,0 0 0,0 1 0,0-1 1,0 0-1,0 0 0,0 0 0,0 0 0,0 1 1,0-1-1,0 0 0,0 0 0,0 0 1,0 0-1,0 0 0,1 0 0,-1 0 0,0 0 1,0 0-1,0 0 0,0 0 0,0 0 1,0 1-1,0-1 0,0 0 0,0 0 0,0 0 1,0 0-1,0 0 0,0 0 0,0 0 1,0 0-1,0 0 0,1 0 0,-1 0 0,0 0 1,0 0-1,0 0 0,0 0 0,0 0 1,0 0-1,0 0 0,0 0 0,0 0 0,0 0 1,0 0-1,1 0 0,-1 0 0,0 0 1,0 0-1,0 0 0,0 0 0,0 0 0,0 0 1,0 0-1,0 0 0,0 0 0,0 0 1,0 0-1,1-1 0,-1 1 1,2 0-52,0-1-1,-1 0 1,1 1-1,0-1 1,-1 0-1,1 0 1,-1 0-1,1 0 1,-1 0-1,1 0 1,-1 0 0,1 0-1,-1 0 1,0-1-1,0 1 1,2-3-1,0-1-948,0 0 1,0 0-1,4-11 0,0-12-6064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0 5234,'0'0'6374,"-7"0"-5483,-3 0-795,-3 0 86,-20 2 0,28-1-165,1 0-1,0 0 1,-1 0 0,1 1 0,0-1 0,-1 1-1,1 0 1,-4 3 0,-2 2-15,1 0 0,0 0 0,0 1 0,1 0 0,0 0 1,-8 12-1,12-15 1,1 1 0,-1-1 0,1 1 0,0 0 0,0 0 0,1 0 0,0 0-1,0 0 1,0 1 0,1-1 0,0 1 0,0 8 0,1-13 2,-1 0 0,1 0-1,1 0 1,-1 0 0,0-1 0,0 1-1,1 0 1,-1 1 0,1-1-1,-1-1 1,1 1 0,2 3-1,-2-4-2,0 1 0,1-1-1,-1 0 1,0-1-1,1 1 1,-1 0-1,1 0 1,-1-1 0,1 1-1,-1-1 1,1 1-1,0-1 1,-1 1 0,1-1-1,0 0 1,2 0-1,21 2-6,0-2 0,0 0-1,-1-2 1,1-1 0,46-11-1,-44 7-1832,-17 6-1523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4386,'0'0'6443,"2"5"-5840,1 6-138,-1 0-1,-1 0 1,2 19 0,-4 43 417,1-33-691,0-8 6,0-20-6842,0-23 3627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5442,'0'0'1863,"18"-2"-1298,58-6-52,-49 6-38,30 2 1,-29 1-280,-18-2-130,-1 1-1,0 1 1,0 0 0,18 4 0,-25-4-62,1-1 0,-1 1 0,1 0 0,-1 0 0,0 1 0,0-1 0,0 0 0,0 1 0,0-1 0,0 1 0,0-1 0,-1 2-1,1-1 1,0 0 0,-1 0 0,1 0 0,-1 0 0,0 0 0,0 0 0,0 0 0,0 1 0,0-1 0,1 5 0,-1 1 61,1-1 0,-2 2 0,1-1 1,-1 0-1,0 1 0,0-1 0,-1 0 0,-1 0 0,1 0 1,-1 0-1,0 0 0,-6 12 0,5-14-29,0 0-1,0 0 1,-1 0-1,0-1 1,0 1 0,-1-1-1,1 1 1,-1-2-1,0 1 1,0-1 0,-1 1-1,1-1 1,-1 0-1,0-1 1,-9 4 0,0-1 79,1-1 1,-1-1-1,-1-1 1,-26 3-1,-61-1-100,115-11-4161,24-6-2663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25 864,'0'0'6948,"0"-1"-6869,0 1 1,0 0 0,0 0-1,0 0 1,0 0-1,0 0 1,0 0 0,0 0-1,-1 0 1,1 0 0,0-1-1,0 1 1,0 0 0,0 0-1,0 0 1,1-1 0,-1 1-1,0 0 1,0 0-1,0 0 1,0 0 0,0 0-1,0 0 1,0 0 0,0 0-1,0 0 1,0-1 0,0 1-1,0 0 1,0 0 0,0 0-1,0 0 1,0 0 0,0 0-1,1 0 1,-1 0-1,0 0 1,0 0 0,0 0-1,0 0 1,45-2 1294,71-9 0,-103 8-1477,0 1-955,21-1-1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 5795,'0'0'2660,"-1"16"-1783,0 1-613,1-7-98,0 1 0,-1-1 0,0 0-1,-1 1 1,0-1 0,-1 0 0,-6 15-1,-52 125 1762,57-140-1930,6-13-1697,6-11-2181,-1 1-1991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21 1745,'0'0'3876,"0"1"-2734,-1 0-1014,1 0-1,0 0 1,0-1 0,0 1-1,0 0 1,0-1 0,-1 1-1,1 0 1,0-1 0,0 1-1,1 0 1,-1-1 0,0 1-1,0 0 1,0-1-1,0 1 1,1 0 0,-1-1-1,0 1 1,1-1 0,-1 1-1,0 0 1,1 0 0,0 0-35,1-1 0,-1 1-1,0-1 1,0 1 0,1-1 0,-1 1 0,0-1 0,1 0 0,-1 0 0,0 0 0,1 0 0,-1 0 0,2 0 0,31-1 933,-1-2 0,56-14 0,-73 14-889,-15 3-140,31-7-279,0 2 0,42-2 0,-111 7-3997,11 0-134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1601,'0'0'6291,"27"0"-5299,-10-1 273,3-1-17,1-2-223,4-1-481,-2 2-272,0-1-112,-3 1-160,-8 3-496,-12-4-3330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27 7283,'0'0'6414,"4"-5"-6265,-4 4-144,1 0-3,-1 0 0,1 0 0,-1-1 0,1 1 0,0 0 0,0 0 0,0-1 0,0 2 0,-1-1 0,1 0 0,0 0 0,0 0 0,1 0 0,-1 0 0,0 0 0,0 1 0,0 0 0,0-1 0,1 1 0,-1-1 0,0 1 0,0-1 0,0 1 0,1-1 0,-1 1 0,1 0 0,0 0 0,-2 0 0,2 0 0,-1 0 0,1 0 0,-1 1 0,0-1 0,0 0 0,1 1 0,-1-1 0,1 1 0,-1 0 0,0-1 0,0 0 0,0 1 0,2 2 0,12 12 163,0 2 0,-2-1 0,0 2 1,0 1-1,-3-1 0,11 23 0,3 1-62,193 349 577,-164-282-589,65 195 0,-93-227-57,46 167 20,-69-230-33,-2-11-62,0-2 0,0 1 0,0 1 0,1-1 0,-1 0 0,1 0 0,-1 0 0,0 0 0,1 0 0,1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18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0 121,'832'0,"-789"-3,0-2,0-1,0-3,-1-1,46-19,-64 22,22-5,1 3,78-6,-86 11,496-8,-332 14,-126-3,65 2,-118 0,0 2,-1 0,45 14,-8 2,102 20,-135-35,0-1,0-2,0 0,0-2,0-1,38-7,-5 0,-1 2,121 3,-150 3,0-2,35-7,-29 4,35-2,164 6,-134 3,-76-1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37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0 153,'186'-2,"206"5,-165 27,-163-19,0-2,84 1,531-12,-653 1,0-2,36-7,-32 4,40-3,63 8,-77 2,1-3,93-14,-87 7,-1 4,1 2,70 6,-19-1,103 0,265-5,-428-2,1-3,-1-2,71-24,-77 21,4-1,0 2,1 3,0 2,82-1,-89 6,67-11,33-1,-136 14,59-3,0 4,0 2,103 20,-100-9,-1-4,2-2,125-3,160-6,-338 2,-1 2,1 0,0 1,-1 1,29 11,45 12,-9-14,148 5,88-19,-126-3,-67 5,141-5,-256 1,1 0,0-2,-1 1,24-12,-21 9,1 0,20-5,19 4,0 2,1 2,76 6,-16 0,-87-2,0 2,0 2,0 0,40 13,-16-3,19-1,19 5,-66-11,73 18,-88-24,0-1,0 0,0 0,1-1,-1 0,0-1,15-2,-5-3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27 1569,'0'0'2569,"-3"2"-2492,-5 8-87,19-17 23,-6 2 12,-2-1 3901,-3 6-3863,0 0 0,0 0 0,0 0-1,0 0 1,0 0 0,0-1 0,0 1-1,0 0 1,0 0 0,0 0 0,0 0-1,0 0 1,0 0 0,0 0 0,0 0-1,-1 0 1,1-1 0,0 1 0,0 0-1,0 0 1,0 0 0,0 0 0,0 0-1,0 0 1,-1 0 0,1 0 0,0 0-1,0 0 1,0 0 0,0 0 0,0 0-1,0 0 1,-1 0 0,1 0 0,0 0-1,0 0 1,0 0 0,-1 0 1583,-3 7-1699,-5 18 184,2 0 0,-6 38 0,2-5 103,-20 64 46,32-134 507,-1 8-785,0 0-1,0 0 1,1 1 0,-1-1 0,2-4 0,4-9 46,1-5-25,10-40-1,-12 25 74,-2 0 1,-1-48-1,-2 84-83,0 0-9,0 0 1,0 0 0,0 1 0,0-1 0,1 0-1,-1 0 1,0 1 0,1-1 0,-1 0 0,0 1 0,1-1-1,0 0 1,-1 1 0,1-1 0,-1 1 0,1-1 0,-1 0-1,1 1 1,0-1 0,-1 1 0,1 0 0,0-1 0,-1 1-1,1 0 1,0-1 0,0 1 0,-1 0 0,1 0-1,0-1 1,0 1 0,1 0 0,4-1 55,0 1 1,0-1-1,8 2 1,-7-1-57,19 0 337,0 1 1,46 9-1,-54-7-211,-11-1-77,2-1 0,-2 1 0,1 0 0,12 6 0,-20-8-68,1 1 0,-1-1 0,1 0 0,-1 1 0,1-1-1,-1 1 1,1-1 0,-1 0 0,1 1 0,-1-1 0,1 1 0,-1-1 0,0 1 0,1 0 0,-1-1 0,0 1-1,1-1 1,-1 2 0,0-2-118,0 1 0,0-1 1,0 0-1,0 1 0,0-1 0,0 1 0,0-1 0,-1 0 0,1 1 0,0-1 0,0 1 0,0-1 1,0 0-1,-1 1 0,1-1 0,0 0 0,-1 1 0,1 0 0,0-1 0,0 0 0,-1 0 0,1 1 1,0-1-1,-1 0 0,1 0 0,-1 0 0,1 1 0,0-1 0,-1 0 0,1 0 0,-1 0 0,1 0 1,0 0-1,-1 0 0,-24 4-8434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26.9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98 3314,'0'0'2446,"4"-5"-1494,10-13-101,-14 18-804,0 0-1,0 0 1,0 0-1,0 0 1,0 0-1,0 0 1,0 0-1,0 1 1,0-1-1,0 0 1,0 0-1,1 0 1,-1 0-1,0 0 1,0 0-1,0 0 1,0 0-1,0 0 1,0 0-1,0 0 1,0 0-1,0 0 1,0 0-1,0 0 1,0 0-1,1 0 1,-1 0-1,0 0 1,0 0-1,0 0 1,0 1-1,0-1 1,0 0-1,0 0 1,0-1-1,0 1 1,0 0-1,0 0 1,1 0-1,-1 0 1,0 0-1,0 0 1,0 0-1,-3 11-203,-1 0 226,-1 0 0,-11 17 0,2-3 42,6-9-61,-31 64 93,33-69-145,2 1-1,0 0 1,1 0 0,-3 24-1,5-26-211,1-17 183,1 2 39,-1 0 0,1 0-1,0-1 1,1 1 0,-1 1 0,1-1 0,0 0 0,4-6 0,5-13 1,7-28 22,22-51-39,-34 90 38,2-1 0,-1 1 1,1 0-1,1 1 1,11-13-1,-18 22-3,1 0-1,0 0 0,0 1 1,0-1-1,0 1 1,6-3-1,-9 5-22,1 0 0,0-1 1,0 1-1,-1 0 0,1-1 0,0 1 1,0 0-1,0 0 0,0 0 0,0 0 1,-1-1-1,1 1 0,0 1 0,0-1 1,0 0-1,0 0 0,0 0 0,0 0 1,-1 1-1,2-1 0,-2 0 0,1 0 1,0 1-1,0-1 0,0 1 0,-1-1 1,1 1-1,0-1 0,-1 1 0,1 0 1,0-1-1,-1 1 0,1 0 0,0 1 1,6 8 163,-1 2 0,0-1 0,-1 1 0,0 0 0,-1 0 0,0 0 0,3 22 0,-3-3 562,0 62 0,-4-61-153,0-19-1164,0-11-852,0-14-3072,0 0 1664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6131,'0'0'5987,"40"-1"-5859,-15-4-96,4 3-64,2-3-1025,2-2-2128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6963,'0'0'3701,"0"6"-3501,0 196 3356,-2-207-7977,0-9 1158,0-7-2256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43 1985,'0'0'5669,"14"-5"-5093,42-19-122,-47 21-391,-1 0 1,1 1-1,0 0 0,0 1 1,0 0-1,-1 0 1,1 0-1,16 2 0,-1 0 15,-11-1-25,-8-1-38,0 1 0,0 0 0,0 1 1,0-1-1,9 2 0,-13-1-17,0-1 0,0 1 1,0-1-1,1 1 0,-1-1 1,0 1-1,0 0 0,0 0 1,0 0-1,0-1 0,0 1 1,0 0-1,-1 0 0,1 0 1,0 0-1,0 0 1,-1 1-1,1-1 0,-1 0 1,1 0-1,-1 1 0,1-1 1,-1 0-1,1 1 0,-1-1 1,0 2-1,1-1 18,-1 0 1,0 1-1,0-1 0,0 0 1,0 1-1,0-1 0,-1 1 1,1-1-1,0 0 0,-2 1 0,2-1 1,-1 0-1,0 0 0,0 0 1,-2 4-1,0-3 67,0 1 0,0-1-1,0 0 1,-1 0 0,0-1 0,1 2-1,-6 1 1,-5 3 208,0 0 0,0-1-1,-1 0 1,-25 7 0,24-13 8,15-1-152,8 0 26,47-12-301,-34 7 71,0 1 0,31-2 0,-32 5 30,-8 0 16,0 0 0,0 1 0,0 1 0,15 2 0,-25-2 2,1 0-1,1 0 1,-2 0 0,1 0 0,0 0 0,-1 0 0,1 0 0,-1 0 0,1 1 0,-1-1 0,0 1 0,1-1 0,-1 1 0,0 0 0,0-1 0,0 1 0,0 0 0,-1 0 0,1 0 0,0 0 0,0 0 0,-1 0 0,1-1 0,-1 5 0,1-3 28,-1 1 0,0 0 1,1-1-1,-1 1 0,-1-1 0,1 1 0,-1 0 0,1-1 0,-1 0 1,0 1-1,-1-1 0,1 0 0,-3 6 0,1-4 120,-1-1-1,1 0 1,-1 0-1,0 0 1,-1-1-1,1 1 1,0-1-1,-1 0 1,0-1 0,-8 5-1,3-3 85,0 0 0,-1-1 0,1 0 0,-19 2 0,-14-2-78,-61-2 0,45-2-929,25 1-1961,9 0-2724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5619,'0'0'4676,"6"6"-3342,48 53 802,5 6-1049,-21-29-875,2-3 0,55 36 1,45 39-31,-137-105-180,0 0-1,0 0 1,0 0-1,0 0 0,-1 0 1,0 1-1,0 0 1,0 0-1,0-1 1,2 8-1,-4-11-39,0 0 0,0 0 0,0 1 0,0-1-1,1 0 1,-1 0 0,0 0 0,0 0 0,0 0 0,0 0-1,0 0 1,1 1 0,-1-1 0,0 0 0,0 0 0,0 0 0,0 0-1,1 0 1,-1 0 0,0 0 0,0 0 0,0 0 0,1 0-1,-1 0 1,0 0 0,0 0 0,0 0 0,0 0 0,1 0-1,-1 0 1,0 0 0,1 0 0,-1 0 0,0 0 0,0-1 0,0 1-1,0 0 1,1 0 0,-1 0 0,0 0 0,0 0 0,0-1-1,1-8-2490,-1-8-2649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71 1056,'0'0'8194,"0"-3"-6906,0 2-660,0 1-271,0 3-310,0 0 1,0-1 0,0 1-1,-1-1 1,1 0 0,-1 1-1,1-1 1,-1 0 0,0 1-1,0-1 1,0 1 0,0-1-1,0 0 1,-4 4 0,5-6-23,-1 0 1,1 0 0,0 0 0,0 0 0,-1 0 0,1 1 0,0-1 0,0 0 0,0 0-1,-1 0 1,1 0 0,0 0 0,-1 0 0,1 0 0,0 0 0,0 0 0,-1 0 0,1 0-1,0 0 1,0 0 0,-1 0 0,1-1 0,0 1 0,0 0 0,0 0 0,-1 0 0,1 0-1,0 0 1,0 0 0,-1-1 0,1 1 0,0 0 0,-7-7 12,6 5-53,-1 0-177,-1 1 0,1-1 0,0 0-1,-1 1 1,1-1 0,0 1 0,-1 0-1,1 0 1,-1 0 0,0 1 0,0-1 0,1 1-1,-1-1 1,0 1 0,1 0 0,-1 0-1,-3 0 1,6 0 242,0 0-1,0 0 1,0 0-1,0 0 1,0 0-1,0 0 0,0 0 1,-1 1-1,1-1 1,0 0-1,0 0 1,0 0-1,0 0 1,0 0-1,0 0 1,0 0-1,0 0 1,0 0-1,0 0 1,0 0-1,0 1 1,0-1-1,0 0 1,0 0-1,0 0 1,0 0-1,0 0 1,0 0-1,0 0 1,0 0-1,0 0 1,0 0-1,0 1 1,0-1-1,1 0 1,-1 0-1,0 0 1,0 0-1,0 0 1,0 0-1,0 0 1,0 0-1,0 0 1,0 0-1,0 0 0,0 0 1,0 0-1,0 0 1,0 0-1,1 0 1,30 0 2447,-31 0-2337,6 137 678,-5-83-747,0-54-74,-1 0 1,0 0 0,0 0 0,0 0 0,1 0 0,-1-1 0,0 1 0,0 0 0,0 0 0,1 0-1,-1 0 1,0 0 0,0 0 0,0-1 0,0 1 0,0 0 0,0 0 0,1 0 0,-1 0 0,0-1-1,0 1 1,0 0 0,0 0 0,0 0 0,0-1 0,0 1 0,0 0 0,0 0 0,0 0 0,0-1-1,0-52 77,-5 21-153,5-57 64,1 76 9,-1 13-86,1 0-40,1 0 108,0-1 1,0 1 0,0-1 0,0 1-1,0-1 1,-1 1 0,1-1 0,0 0-1,0 0 1,2-2 0,7-3-4,14-4 45,134-47 226,-157 56-207,-2 2-32,-6 3-55,-12 5-236,-25 8-2060,-6-4-4651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0 5234,'0'0'6374,"-7"0"-5483,-3 0-795,-3 0 86,-20 2 0,28-1-165,1 0-1,0 0 1,-1 0 0,1 1 0,0-1 0,-1 1-1,1 0 1,-4 3 0,-2 2-15,1 0 0,0 0 0,0 1 0,1 0 0,0 0 1,-8 12-1,12-15 1,1 1 0,-1-1 0,1 1 0,0 0 0,0 0 0,1 0 0,0 0-1,0 0 1,0 1 0,1-1 0,0 1 0,0 8 0,1-13 2,-1 0 0,1 0-1,1 0 1,-1 0 0,0-1 0,0 1-1,1 0 1,-1 1 0,1-1-1,-1-1 1,1 1 0,2 3-1,-2-4-2,0 1 0,1-1-1,-1 0 1,0-1-1,1 1 1,-1 0-1,1 0 1,-1-1 0,1 1-1,-1-1 1,1 1-1,0-1 1,-1 1 0,1-1-1,0 0 1,2 0-1,21 2-6,0-2 0,0 0-1,-1-2 1,1-1 0,46-11-1,-44 7-1832,-17 6-1523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47.4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0 486,'184'-1,"453"14,205 5,-585-33,46 0,-199 13,0 6,186 29,35 17,-263-45,0-3,0-2,79-12,-65 1,44-7,196-5,-163 25,285-3,-393-4,0-1,0-3,51-16,-48 11,0 3,66-8,163-12,-56 2,147-1,369 31,-721-2,1-1,-2 0,24-7,29-4,47-3,-67 8,80-4,673 14,-757-5,1-2,-1-1,0-3,70-23,-46 13,-25 11,1 1,0 3,0 1,88 7,-30-1,772-3,-693 15,-119-7,63 0,-125-8,85-1,-1 3,150 24,55 24,-235-45,-1-2,1-2,76-8,187-56,-176 30,-121 28,0 2,1 0,0 1,-1 1,1 1,0 1,-1 1,1 1,-1 0,1 2,27 9,68 33,54 16,-155-58,195 48,-176-47,-1-2,1-1,0-1,45-4,-69 2,-1-2,1 1,0-1,-1-1,15-5,-20 6,0 0,0 0,-1 0,1 0,-1-1,1 0,-1 1,0-1,0 0,0-1,-1 1,1 0,-1-1,4-6,8-19,-8 17,1-1,-2 0,0 0,4-17,-8 25,0 1,-1 0,0-1,0 1,0-1,0 1,-1-1,1 1,-1 0,0-1,-1 1,1 0,-1 0,0-1,0 1,0 1,-4-7,-3-1,0 0,0 1,-1 0,-1 1,1 0,-2 1,1 0,-1 0,0 1,0 1,-1 0,0 1,0 0,-1 1,1 1,-16-3,-21 0,-1 2,0 2,-56 5,20 0,-2223 0,1209-5,1051 4,-64 11,64-6,-58 1,-257-9,-176 2,94 27,166 3,187-16,-113 2,-502-18,654-1,0-2,0-2,-71-18,80 15,0 1,-60-1,-94 9,93 1,79-2,0-2,-36-8,-32-3,71 12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4386,'0'0'6443,"2"5"-5840,1 6-138,-1 0-1,-1 0 1,2 19 0,-4 43 417,1-33-691,0-8 6,0-20-6842,0-23 3627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5442,'0'0'1863,"18"-2"-1298,58-6-52,-49 6-38,30 2 1,-29 1-280,-18-2-130,-1 1-1,0 1 1,0 0 0,18 4 0,-25-4-62,1-1 0,-1 1 0,1 0 0,-1 0 0,0 1 0,0-1 0,0 0 0,0 1 0,0-1 0,0 1 0,0-1 0,-1 2-1,1-1 1,0 0 0,-1 0 0,1 0 0,-1 0 0,0 0 0,0 0 0,0 0 0,0 1 0,0-1 0,1 5 0,-1 1 61,1-1 0,-2 2 0,1-1 1,-1 0-1,0 1 0,0-1 0,-1 0 0,-1 0 0,1 0 1,-1 0-1,0 0 0,-6 12 0,5-14-29,0 0-1,0 0 1,-1 0-1,0-1 1,0 1 0,-1-1-1,1 1 1,-1-2-1,0 1 1,0-1 0,-1 1-1,1-1 1,-1 0-1,0-1 1,-9 4 0,0-1 79,1-1 1,-1-1-1,-1-1 1,-26 3-1,-61-1-100,115-11-4161,24-6-2663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25 864,'0'0'6948,"0"-1"-6869,0 1 1,0 0 0,0 0-1,0 0 1,0 0-1,0 0 1,0 0 0,0 0-1,-1 0 1,1 0 0,0-1-1,0 1 1,0 0 0,0 0-1,0 0 1,1-1 0,-1 1-1,0 0 1,0 0-1,0 0 1,0 0 0,0 0-1,0 0 1,0 0 0,0 0-1,0 0 1,0-1 0,0 1-1,0 0 1,0 0 0,0 0-1,0 0 1,0 0 0,0 0-1,1 0 1,-1 0-1,0 0 1,0 0 0,0 0-1,0 0 1,45-2 1294,71-9 0,-103 8-1477,0 1-955,21-1-1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 5795,'0'0'2660,"-1"16"-1783,0 1-613,1-7-98,0 1 0,-1-1 0,0 0-1,-1 1 1,0-1 0,-1 0 0,-6 15-1,-52 125 1762,57-140-1930,6-13-1697,6-11-2181,-1 1-1991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21 1745,'0'0'3876,"0"1"-2734,-1 0-1014,1 0-1,0 0 1,0-1 0,0 1-1,0 0 1,0-1 0,-1 1-1,1 0 1,0-1 0,0 1-1,1 0 1,-1-1 0,0 1-1,0 0 1,0-1-1,0 1 1,1 0 0,-1-1-1,0 1 1,1-1 0,-1 1-1,0 0 1,1 0 0,0 0-35,1-1 0,-1 1-1,0-1 1,0 1 0,1-1 0,-1 1 0,0-1 0,1 0 0,-1 0 0,0 0 0,1 0 0,-1 0 0,2 0 0,31-1 933,-1-2 0,56-14 0,-73 14-889,-15 3-140,31-7-279,0 2 0,42-2 0,-111 7-3997,11 0-134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1601,'0'0'6291,"27"0"-5299,-10-1 273,3-1-17,1-2-223,4-1-481,-2 2-272,0-1-112,-3 1-160,-8 3-496,-12-4-3330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27 1569,'0'0'2569,"-3"2"-2492,-5 8-87,19-17 23,-6 2 12,-2-1 3901,-3 6-3863,0 0 0,0 0 0,0 0-1,0 0 1,0 0 0,0-1 0,0 1-1,0 0 1,0 0 0,0 0 0,0 0-1,0 0 1,0 0 0,0 0 0,0 0-1,-1 0 1,1-1 0,0 1 0,0 0-1,0 0 1,0 0 0,0 0 0,0 0-1,0 0 1,-1 0 0,1 0 0,0 0-1,0 0 1,0 0 0,0 0 0,0 0-1,0 0 1,-1 0 0,1 0 0,0 0-1,0 0 1,0 0 0,-1 0 1583,-3 7-1699,-5 18 184,2 0 0,-6 38 0,2-5 103,-20 64 46,32-134 507,-1 8-785,0 0-1,0 0 1,1 1 0,-1-1 0,2-4 0,4-9 46,1-5-25,10-40-1,-12 25 74,-2 0 1,-1-48-1,-2 84-83,0 0-9,0 0 1,0 0 0,0 1 0,0-1 0,1 0-1,-1 0 1,0 1 0,1-1 0,-1 0 0,0 1 0,1-1-1,0 0 1,-1 1 0,1-1 0,-1 1 0,1-1 0,-1 0-1,1 1 1,0-1 0,-1 1 0,1 0 0,0-1 0,-1 1-1,1 0 1,0-1 0,0 1 0,-1 0 0,1 0-1,0-1 1,0 1 0,1 0 0,4-1 55,0 1 1,0-1-1,8 2 1,-7-1-57,19 0 337,0 1 1,46 9-1,-54-7-211,-11-1-77,2-1 0,-2 1 0,1 0 0,12 6 0,-20-8-68,1 1 0,-1-1 0,1 0 0,-1 1 0,1-1-1,-1 1 1,1-1 0,-1 0 0,1 1 0,-1-1 0,1 1 0,-1-1 0,0 1 0,1 0 0,-1-1 0,0 1-1,1-1 1,-1 2 0,0-2-118,0 1 0,0-1 1,0 0-1,0 1 0,0-1 0,0 1 0,0-1 0,-1 0 0,1 1 0,0-1 0,0 1 0,0-1 1,0 0-1,-1 1 0,1-1 0,0 0 0,-1 1 0,1 0 0,0-1 0,0 0 0,-1 0 0,1 1 1,0-1-1,-1 0 0,1 0 0,-1 0 0,1 1 0,0-1 0,-1 0 0,1 0 0,-1 0 0,1 0 1,0 0-1,-1 0 0,-24 4-8434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1:30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51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1018,'3077'0,"-2892"16,1 0,432-17,-600 0,0-1,0 0,25-8,-22 5,41-5,-27 7,0 2,1 1,-1 2,0 2,0 1,0 1,47 16,50 23,-129-44,0-1,-1 1,1 0,0-1,0 0,-1 1,1-1,0 0,0-1,0 1,0 0,-1-1,1 0,0 1,-1-1,4-2,-5 2,0 0,0 0,1 0,-1 0,-1 0,1-1,0 1,0 0,0-1,-1 1,1 0,0-1,-1 1,0-1,1 1,-1-1,0 1,1-1,-1 1,0-1,0 0,-1 1,1-1,0 1,0-1,-1 1,1-1,-1 1,1-1,-2-1,-41-147,32 101,-10-56,18 83,0 0,-2 0,0 1,-1 0,-1 0,-1 0,-1 1,-15-25,18 36,0-1,1-1,0 1,1-1,0 0,-4-17,3-1,-2-36,5 48,0 1,-1 0,-1 0,-1 0,-9-22,8 23,0 1,2-1,0 0,0 0,-1-19,4 16,-1 1,0-1,-2 0,-6-18,6 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3:13.2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5:36.5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6:46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6:52.9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7:04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7:14.7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7:55.3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11:17:55.3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 98 3314,'0'0'2446,"4"-5"-1494,10-13-101,-14 18-804,0 0-1,0 0 1,0 0-1,0 0 1,0 0-1,0 0 1,0 0-1,0 1 1,0-1-1,0 0 1,0 0-1,1 0 1,-1 0-1,0 0 1,0 0-1,0 0 1,0 0-1,0 0 1,0 0-1,0 0 1,0 0-1,0 0 1,0 0-1,0 0 1,0 0-1,1 0 1,-1 0-1,0 0 1,0 0-1,0 0 1,0 1-1,0-1 1,0 0-1,0 0 1,0-1-1,0 1 1,0 0-1,0 0 1,1 0-1,-1 0 1,0 0-1,0 0 1,0 0-1,-3 11-203,-1 0 226,-1 0 0,-11 17 0,2-3 42,6-9-61,-31 64 93,33-69-145,2 1-1,0 0 1,1 0 0,-3 24-1,5-26-211,1-17 183,1 2 39,-1 0 0,1 0-1,0-1 1,1 1 0,-1 1 0,1-1 0,0 0 0,4-6 0,5-13 1,7-28 22,22-51-39,-34 90 38,2-1 0,-1 1 1,1 0-1,1 1 1,11-13-1,-18 22-3,1 0-1,0 0 0,0 1 1,0-1-1,0 1 1,6-3-1,-9 5-22,1 0 0,0-1 1,0 1-1,-1 0 0,1-1 0,0 1 1,0 0-1,0 0 0,0 0 0,0 0 1,-1-1-1,1 1 0,0 1 0,0-1 1,0 0-1,0 0 0,0 0 0,0 0 1,-1 1-1,2-1 0,-2 0 0,1 0 1,0 1-1,0-1 0,0 1 0,-1-1 1,1 1-1,0-1 0,-1 1 0,1 0 1,0-1-1,-1 1 0,1 0 0,0 1 1,6 8 163,-1 2 0,0-1 0,-1 1 0,0 0 0,-1 0 0,0 0 0,3 22 0,-3-3 562,0 62 0,-4-61-153,0-19-1164,0-11-852,0-14-3072,0 0 1664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6131,'0'0'5987,"40"-1"-5859,-15-4-96,4 3-64,2-3-1025,2-2-2128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6:52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1 210,'228'1,"245"-3,-433 1,0-2,0-2,0-1,-1-3,0-1,0-1,-1-3,37-18,-38 16,0 1,1 1,1 3,0 1,1 2,0 1,0 2,0 2,52 3,656 2,-693-5,55-9,30-2,-101 13,0 1,60 10,-82-8,-1 2,0 0,0 0,0 2,0 0,-1 0,0 2,22 13,-24-12,0-1,1 0,0-1,1 0,-1-2,19 6,7-1,45 4,-21 0,-44-9,0-1,27 2,-27-5,1 0,1 0,0 1,-1 1,1 1,-1 1,39 14,59 29,-117-47,0-1,0 1,0 0,0-1,0 1,0 0,-1 0,1 0,0 0,-1 1,1-1,-1 0,1 1,-1-1,1 1,-1 0,0-1,0 1,0 0,1 3,-1-5,-1 1,0 0,0 0,0-1,0 1,0 0,0 0,-1-1,1 1,0 0,0 0,0-1,-1 1,1 0,0-1,-1 1,1 0,-1-1,1 1,-1 0,0 0,-1 0,1 1,-1-1,0 0,0 1,0-1,0 0,-1 0,1 0,-4 1,-17 2,1 0,-1-1,-28 0,-34 4,6 2,0-4,-1-3,1-4,-94-13,159 13,-151-21,132 17,1-2,1-1,-34-15,38 14,0 2,0 1,-1 1,-45-3,-3-1,5 2,0 3,-96 6,69 0,-328 30,-28 0,400-32,31-1,-1 1,0 2,1 0,-1 1,-30 8,-10 8,-92 13,82-18,38-6,-64 4,80-10,-1-1,1 0,0-2,0 0,0-1,0-1,0-1,-28-12,16 7,26 8,-1 0,1 0,0 0,0-1,0 0,0 0,0-1,-9-7,9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6963,'0'0'3701,"0"6"-3501,0 196 3356,-2-207-7977,0-9 1158,0-7-2256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43 1985,'0'0'5669,"14"-5"-5093,42-19-122,-47 21-391,-1 0 1,1 1-1,0 0 0,0 1 1,0 0-1,-1 0 1,1 0-1,16 2 0,-1 0 15,-11-1-25,-8-1-38,0 1 0,0 0 0,0 1 1,0-1-1,9 2 0,-13-1-17,0-1 0,0 1 1,0-1-1,1 1 0,-1-1 1,0 1-1,0 0 0,0 0 1,0 0-1,0-1 0,0 1 1,0 0-1,-1 0 0,1 0 1,0 0-1,0 0 1,-1 1-1,1-1 0,-1 0 1,1 0-1,-1 1 0,1-1 1,-1 0-1,1 1 0,-1-1 1,0 2-1,1-1 18,-1 0 1,0 1-1,0-1 0,0 0 1,0 1-1,0-1 0,-1 1 1,1-1-1,0 0 0,-2 1 0,2-1 1,-1 0-1,0 0 0,0 0 1,-2 4-1,0-3 67,0 1 0,0-1-1,0 0 1,-1 0 0,0-1 0,1 2-1,-6 1 1,-5 3 208,0 0 0,0-1-1,-1 0 1,-25 7 0,24-13 8,15-1-152,8 0 26,47-12-301,-34 7 71,0 1 0,31-2 0,-32 5 30,-8 0 16,0 0 0,0 1 0,0 1 0,15 2 0,-25-2 2,1 0-1,1 0 1,-2 0 0,1 0 0,0 0 0,-1 0 0,1 0 0,-1 0 0,1 1 0,-1-1 0,0 1 0,1-1 0,-1 1 0,0 0 0,0-1 0,0 1 0,0 0 0,-1 0 0,1 0 0,0 0 0,0 0 0,-1 0 0,1-1 0,-1 5 0,1-3 28,-1 1 0,0 0 1,1-1-1,-1 1 0,-1-1 0,1 1 0,-1 0 0,1-1 0,-1 0 1,0 1-1,-1-1 0,1 0 0,-3 6 0,1-4 120,-1-1-1,1 0 1,-1 0-1,0 0 1,-1-1-1,1 1 1,0-1-1,-1 0 1,0-1 0,-8 5-1,3-3 85,0 0 0,-1-1 0,1 0 0,-19 2 0,-14-2-78,-61-2 0,45-2-929,25 1-1961,9 0-2724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22 427 1905,'0'0'1014,"-2"1"-980,-9 5-18,9-5 3191,2-1-3174,0 1 1,0-1-1,0 0 0,0 0 0,-1 0 0,1 0 0,0 0 1,0 0-1,0 0 0,0 0 0,0 0 0,0 1 0,0-1 1,-1 0-1,1 0 0,0 0 0,0 0 0,0 0 0,0 0 1,0 0-1,-1 0 0,1 0 0,0 0 0,0 0 1,0 0-1,0 0 0,0 0 0,-1 0 0,1 0 0,0 0 1,0 0-1,0 0 0,0-1 0,0 1 0,0 0 0,-1 0 1,1 0-1,0 0 0,0 0 0,0 0 0,0 0 1,0 0-1,0 0 0,0-1 0,0 1 0,0 0 0,-1 0 1,1 0-1,0 0 0,0 0 0,0 0 0,0-1 0,0 1 13,0-1-1,1 1 0,-1-1 1,0 0-1,0 1 1,0-1-1,1 1 0,-1-1 1,0 1-1,0-1 0,1 1 1,-1-1-1,0 1 0,1-1 1,37-35 998,46-35 0,12-11 411,-51 37-274,-1-3 1,67-95 0,-111 143-1177,0 0 0,0 0 0,0 0 0,0 0 0,0 0 0,0 1 0,-1-1 0,1 0 0,0 0 0,0 0 0,0 0 0,0 0 0,0 0 0,0 0 0,0 0 0,0 0-1,1 0 1,-1 0 0,0 0 0,0 0 0,0 0 0,0 0 0,0 0 0,0 0 0,0 0 0,0 1 0,0-1 0,0 0 0,0 0 0,0 0 0,0 0 0,0 0 0,0 0 0,0 0 0,0 0 0,0 0 0,0 0 0,0 0 0,0 0 0,0 0-1,0 0 1,0 0 0,0 0 0,0 0 0,1 0 0,-1 0 0,0 0 0,0 0 0,0 0 0,0 0 0,0 0 0,0 0 0,0 0 0,0 0 0,0 0 0,0 0 0,0 0 0,0 0 0,0 0 0,0 0 0,0 0 0,0 0 0,0 0-1,0 0 1,1 9-213,-4 11-1061,2-18 534,-1 5 307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19 138 592,'0'0'3324,"-3"5"-2969,0-1-158,2-3-100,-1 0 1,1 1 0,0-1 0,0 0 0,0 1 0,0-1 0,0 1 0,0 0 0,1-1 0,-1 1 0,0 3 0,0-5 7,1 1 1,0-1 0,0 0-1,0 0 1,0 1 0,0-1-1,0 0 1,0 0 0,0 1 0,0-1-1,1 0 1,-1 1 0,0-1-1,0 0 1,0 0 0,0 1-1,0-1 1,0 0 0,0 0 0,1 0-1,-1 1 1,0-1 0,0 0-1,0 0 1,1 0 0,-1 1-1,0-1 1,0 0 0,0 0 0,1 0-1,-1 0 1,0 0 0,0 1-1,1-1 1,-1 0 0,0 0-1,0 0 1,1 0 0,-1 0 0,0 0-1,1 0 1,-1 0 0,1 0-1,14-1 433,-12 0-217,3 0-132,1-1 0,-1 1 0,1-2-1,0 1 1,10-6 0,29-21 179,-35 22-295,63-45 127,-63 43 30,-1 0 0,1-2 0,-2 1 0,12-15 0,-17 21 603,-4 10-1421,-1 1-1383,1-5 1187,-1 0-2122,-2 0 2543,3-2 617,4-4-70,-2 2-101,0 1 1,-1 0-1,1 0 1,0 0 0,0 1-1,0-1 1,0 0-1,2 0 3837,-4 2-3650,-1 13-182,0 0 0,-1 1 0,-1-1 0,-1 0 0,0 0 0,-7 16 0,3-8 72,3-9-18,1 1 0,0 0 0,1 0 0,1 1-1,-2 25 1,4-39-141,0-1-1,0 0 1,0 0-1,0 0 0,0 1 0,0-1 1,0 0-1,0 0 0,0 0 0,0 0 0,0 1 1,0-1-1,0 0 0,0 0 0,0 0 1,0 0-1,0 0 0,1 0 0,-1 0 0,0 0 1,0 0-1,0 0 0,0 0 0,0 0 1,0 1-1,0-1 0,0 0 0,0 0 0,0 0 1,0 0-1,0 0 0,0 0 0,0 0 1,0 0-1,0 0 0,1 0 0,-1 0 0,0 0 1,0 0-1,0 0 0,0 0 0,0 0 1,0 0-1,0 0 0,0 0 0,0 0 0,0 0 1,0 0-1,1 0 0,-1 0 0,0 0 1,0 0-1,0 0 0,0 0 0,0 0 0,0 0 1,0 0-1,0 0 0,0 0 0,0 0 1,0 0-1,1-1 0,-1 1 1,2 0-52,0-1-1,-1 0 1,1 1-1,0-1 1,-1 0-1,1 0 1,-1 0-1,1 0 1,-1 0-1,1 0 1,-1 0 0,1 0-1,-1 0 1,0-1-1,0 1 1,2-3-1,0-1-948,0 0 1,0 0-1,4-11 0,0-12-6064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5619,'0'0'4676,"6"6"-3342,48 53 802,5 6-1049,-21-29-875,2-3 0,55 36 1,45 39-31,-137-105-180,0 0-1,0 0 1,0 0-1,0 0 0,-1 0 1,0 1-1,0 0 1,0 0-1,0-1 1,2 8-1,-4-11-39,0 0 0,0 0 0,0 1 0,0-1-1,1 0 1,-1 0 0,0 0 0,0 0 0,0 0 0,0 0-1,0 0 1,1 1 0,-1-1 0,0 0 0,0 0 0,0 0 0,0 0-1,1 0 1,-1 0 0,0 0 0,0 0 0,0 0 0,1 0-1,-1 0 1,0 0 0,0 0 0,0 0 0,0 0 0,1 0-1,-1 0 1,0 0 0,1 0 0,-1 0 0,0 0 0,0-1 0,0 1-1,0 0 1,1 0 0,-1 0 0,0 0 0,0 0 0,0-1-1,1-8-2490,-1-8-2649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 71 1056,'0'0'8194,"0"-3"-6906,0 2-660,0 1-271,0 3-310,0 0 1,0-1 0,0 1-1,-1-1 1,1 0 0,-1 1-1,1-1 1,-1 0 0,0 1-1,0-1 1,0 1 0,0-1-1,0 0 1,-4 4 0,5-6-23,-1 0 1,1 0 0,0 0 0,0 0 0,-1 0 0,1 1 0,0-1 0,0 0 0,0 0-1,-1 0 1,1 0 0,0 0 0,-1 0 0,1 0 0,0 0 0,0 0 0,-1 0 0,1 0-1,0 0 1,0 0 0,-1 0 0,1-1 0,0 1 0,0 0 0,0 0 0,-1 0 0,1 0-1,0 0 1,0 0 0,-1-1 0,1 1 0,0 0 0,-7-7 12,6 5-53,-1 0-177,-1 1 0,1-1 0,0 0-1,-1 1 1,1-1 0,0 1 0,-1 0-1,1 0 1,-1 0 0,0 1 0,0-1 0,1 1-1,-1-1 1,0 1 0,1 0 0,-1 0-1,-3 0 1,6 0 242,0 0-1,0 0 1,0 0-1,0 0 1,0 0-1,0 0 0,0 0 1,-1 1-1,1-1 1,0 0-1,0 0 1,0 0-1,0 0 1,0 0-1,0 0 1,0 0-1,0 0 1,0 0-1,0 0 1,0 0-1,0 1 1,0-1-1,0 0 1,0 0-1,0 0 1,0 0-1,0 0 1,0 0-1,0 0 1,0 0-1,0 0 1,0 0-1,0 1 1,0-1-1,1 0 1,-1 0-1,0 0 1,0 0-1,0 0 1,0 0-1,0 0 1,0 0-1,0 0 1,0 0-1,0 0 0,0 0 1,0 0-1,0 0 1,0 0-1,1 0 1,30 0 2447,-31 0-2337,6 137 678,-5-83-747,0-54-74,-1 0 1,0 0 0,0 0 0,0 0 0,1 0 0,-1-1 0,0 1 0,0 0 0,0 0 0,1 0-1,-1 0 1,0 0 0,0 0 0,0-1 0,0 1 0,0 0 0,0 0 0,1 0 0,-1 0 0,0-1-1,0 1 1,0 0 0,0 0 0,0 0 0,0-1 0,0 1 0,0 0 0,0 0 0,0 0 0,0-1-1,0-52 77,-5 21-153,5-57 64,1 76 9,-1 13-86,1 0-40,1 0 108,0-1 1,0 1 0,0-1 0,0 1-1,0-1 1,-1 1 0,1-1 0,0 0-1,0 0 1,2-2 0,7-3-4,14-4 45,134-47 226,-157 56-207,-2 2-32,-6 3-55,-12 5-236,-25 8-2060,-6-4-4651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0 5234,'0'0'6374,"-7"0"-5483,-3 0-795,-3 0 86,-20 2 0,28-1-165,1 0-1,0 0 1,-1 0 0,1 1 0,0-1 0,-1 1-1,1 0 1,-4 3 0,-2 2-15,1 0 0,0 0 0,0 1 0,1 0 0,0 0 1,-8 12-1,12-15 1,1 1 0,-1-1 0,1 1 0,0 0 0,0 0 0,1 0 0,0 0-1,0 0 1,0 1 0,1-1 0,0 1 0,0 8 0,1-13 2,-1 0 0,1 0-1,1 0 1,-1 0 0,0-1 0,0 1-1,1 0 1,-1 1 0,1-1-1,-1-1 1,1 1 0,2 3-1,-2-4-2,0 1 0,1-1-1,-1 0 1,0-1-1,1 1 1,-1 0-1,1 0 1,-1-1 0,1 1-1,-1-1 1,1 1-1,0-1 1,-1 1 0,1-1-1,0 0 1,2 0-1,21 2-6,0-2 0,0 0-1,-1-2 1,1-1 0,46-11-1,-44 7-1832,-17 6-1523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4386,'0'0'6443,"2"5"-5840,1 6-138,-1 0-1,-1 0 1,2 19 0,-4 43 417,1-33-691,0-8 6,0-20-6842,0-23 3627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5442,'0'0'1863,"18"-2"-1298,58-6-52,-49 6-38,30 2 1,-29 1-280,-18-2-130,-1 1-1,0 1 1,0 0 0,18 4 0,-25-4-62,1-1 0,-1 1 0,1 0 0,-1 0 0,0 1 0,0-1 0,0 0 0,0 1 0,0-1 0,0 1 0,0-1 0,-1 2-1,1-1 1,0 0 0,-1 0 0,1 0 0,-1 0 0,0 0 0,0 0 0,0 0 0,0 1 0,0-1 0,1 5 0,-1 1 61,1-1 0,-2 2 0,1-1 1,-1 0-1,0 1 0,0-1 0,-1 0 0,-1 0 0,1 0 1,-1 0-1,0 0 0,-6 12 0,5-14-29,0 0-1,0 0 1,-1 0-1,0-1 1,0 1 0,-1-1-1,1 1 1,-1-2-1,0 1 1,0-1 0,-1 1-1,1-1 1,-1 0-1,0-1 1,-9 4 0,0-1 79,1-1 1,-1-1-1,-1-1 1,-26 3-1,-61-1-100,115-11-4161,24-6-2663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7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25 864,'0'0'6948,"0"-1"-6869,0 1 1,0 0 0,0 0-1,0 0 1,0 0-1,0 0 1,0 0 0,0 0-1,-1 0 1,1 0 0,0-1-1,0 1 1,0 0 0,0 0-1,0 0 1,1-1 0,-1 1-1,0 0 1,0 0-1,0 0 1,0 0 0,0 0-1,0 0 1,0 0 0,0 0-1,0 0 1,0-1 0,0 1-1,0 0 1,0 0 0,0 0-1,0 0 1,0 0 0,0 0-1,1 0 1,-1 0-1,0 0 1,0 0 0,0 0-1,0 0 1,45-2 1294,71-9 0,-103 8-1477,0 1-955,21-1-1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6:55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61,'44'-2,"64"-12,-64 8,60-3,-79 7,-1 0,34-9,-33 6,52-4,252 10,-310 0,0 1,0 0,21 7,-18-4,39 5,-10-9,-28-1,-1 1,1 2,25 4,9 3,1-3,-1-3,115-5,-62-1,-14 2,-70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 5795,'0'0'2660,"-1"16"-1783,0 1-613,1-7-98,0 1 0,-1-1 0,0 0-1,-1 1 1,0-1 0,-1 0 0,-6 15-1,-52 125 1762,57-140-1930,6-13-1697,6-11-2181,-1 1-1991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21 1745,'0'0'3876,"0"1"-2734,-1 0-1014,1 0-1,0 0 1,0-1 0,0 1-1,0 0 1,0-1 0,-1 1-1,1 0 1,0-1 0,0 1-1,1 0 1,-1-1 0,0 1-1,0 0 1,0-1-1,0 1 1,1 0 0,-1-1-1,0 1 1,1-1 0,-1 1-1,0 0 1,1 0 0,0 0-35,1-1 0,-1 1-1,0-1 1,0 1 0,1-1 0,-1 1 0,0-1 0,1 0 0,-1 0 0,0 0 0,1 0 0,-1 0 0,2 0 0,31-1 933,-1-2 0,56-14 0,-73 14-889,-15 3-140,31-7-279,0 2 0,42-2 0,-111 7-3997,11 0-134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1601,'0'0'6291,"27"0"-5299,-10-1 273,3-1-17,1-2-223,4-1-481,-2 2-272,0-1-112,-3 1-160,-8 3-496,-12-4-3330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7283,'0'0'6414,"2"-3"-6265,-1 2-144,-1 1-3,0-1 0,1 0 0,-1 0 0,0 1 0,1-1 0,-1 1 0,1-1 0,-1 0 0,1 1 0,-1-1 0,1 1 0,-1-1 0,1 1 0,0-1 0,-1 1 0,1-1 0,0 1 0,-1 0 0,1 0 0,0-1 0,-1 1 0,1 0 0,0 0 0,0-1 0,-1 1 0,1 0 0,0 0 0,0 0 0,0 0 0,-1 0 0,1 0 0,0 1 0,0-1 0,0 0 0,0 0 0,-1 0 0,1 1 0,0-1 0,-1 0 0,1 1 0,0-1 0,0 2 0,8 6 163,0 2 0,-2 0 0,1 0 1,-1 1-1,-1-1 0,6 14 0,2 0-62,111 203 577,-94-164-589,38 112 0,-55-130-57,27 96 20,-40-132-33,-1-8-62,0 0 0,0 0 0,0 1 0,1-1 0,-1 0 0,0 0 0,0 0 0,1 1 0,-1-1 0,1 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27 1569,'0'0'2569,"-3"2"-2492,-5 8-87,19-17 23,-6 2 12,-2-1 3901,-3 6-3863,0 0 0,0 0 0,0 0-1,0 0 1,0 0 0,0-1 0,0 1-1,0 0 1,0 0 0,0 0 0,0 0-1,0 0 1,0 0 0,0 0 0,0 0-1,-1 0 1,1-1 0,0 1 0,0 0-1,0 0 1,0 0 0,0 0 0,0 0-1,0 0 1,-1 0 0,1 0 0,0 0-1,0 0 1,0 0 0,0 0 0,0 0-1,0 0 1,-1 0 0,1 0 0,0 0-1,0 0 1,0 0 0,-1 0 1583,-3 7-1699,-5 18 184,2 0 0,-6 38 0,2-5 103,-20 64 46,32-134 507,-1 8-785,0 0-1,0 0 1,1 1 0,-1-1 0,2-4 0,4-9 46,1-5-25,10-40-1,-12 25 74,-2 0 1,-1-48-1,-2 84-83,0 0-9,0 0 1,0 0 0,0 1 0,0-1 0,1 0-1,-1 0 1,0 1 0,1-1 0,-1 0 0,0 1 0,1-1-1,0 0 1,-1 1 0,1-1 0,-1 1 0,1-1 0,-1 0-1,1 1 1,0-1 0,-1 1 0,1 0 0,0-1 0,-1 1-1,1 0 1,0-1 0,0 1 0,-1 0 0,1 0-1,0-1 1,0 1 0,1 0 0,4-1 55,0 1 1,0-1-1,8 2 1,-7-1-57,19 0 337,0 1 1,46 9-1,-54-7-211,-11-1-77,2-1 0,-2 1 0,1 0 0,12 6 0,-20-8-68,1 1 0,-1-1 0,1 0 0,-1 1 0,1-1-1,-1 1 1,1-1 0,-1 0 0,1 1 0,-1-1 0,1 1 0,-1-1 0,0 1 0,1 0 0,-1-1 0,0 1-1,1-1 1,-1 2 0,0-2-118,0 1 0,0-1 1,0 0-1,0 1 0,0-1 0,0 1 0,0-1 0,-1 0 0,1 1 0,0-1 0,0 1 0,0-1 1,0 0-1,-1 1 0,1-1 0,0 0 0,-1 1 0,1 0 0,0-1 0,0 0 0,-1 0 0,1 1 1,0-1-1,-1 0 0,1 0 0,-1 0 0,1 1 0,0-1 0,-1 0 0,1 0 0,-1 0 0,1 0 1,0 0-1,-1 0 0,-24 4-8434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0 600 2289,'0'1'9370,"1"-7"-8823,1-3-439,0 1 1,0 0-1,1 0 1,6-12-1,20-33 363,-20 37-279,14-22 252,2 2 0,1 0-1,1 2 1,56-53 0,-38 46-49,1 3 0,95-60 1,-120 85-351,0 1 0,0 1 1,32-12-1,-47 22-62,-1-1 0,0 1 0,1 0 0,0 1-1,0-1 1,10 1 0,-15 1-21,0-1 1,0 0-1,0 0 1,0 0-1,0 1 0,0-1 1,0 0-1,-1 1 0,1-1 1,0 1-1,0-1 1,0 1-1,-1 0 0,2-1 1,-2 1-1,1 0 0,0-1 1,-1 1-1,1 0 1,-1 0-1,1-1 0,-1 1 1,1 0-1,-1 0 0,0 0 1,1 0-1,-1 0 1,0 0-1,0 1 0,1 4-482,0-1-1,0 1 1,-1 10-1,0-10-107,0-5 278,0 1 1,0 0-1,0 0 1,-1-1 0,1 1-1,0 0 1,-1 3-1,0-4-102,0 1 1,-1-1-1,1 1 1,0-1-1,0 1 1,-1-1-1,-1 1 0,3-2 450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35:59.8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1 114 3618,'0'0'3129,"6"0"-2080,2 0-716,9 1 795,-2-2 1,2 0 0,21-4-1,79-37-38,-25 7-830,-55 24-208,46-9 0,-83 34-3664,-6-14 6346,4 1-2725,0-1 0,0 1-1,1 0 1,-1-1 0,1 1-1,0 0 1,-1 0 0,1 0-1,0 0 1,-1 1 0,1-1-1,-1 3 1,-15 19-46,11-13 60,-8 10 24,-2 3 134,0 1-1,2 0 0,-16 37 0,29-57-176,-1 0 0,2 0 0,-1-1 0,0 2 0,1-1-1,-1 5 1,1-9-24,0 0-1,0 0 0,0 0 1,0 0-1,0 1 1,0-1-1,0 0 0,0 0 1,0 0-1,0 0 1,0 1-1,0-1 0,0 0 1,0 0-1,0 0 1,0 0-1,0 1 0,1-1 1,-1 0-1,0 0 1,0 0-1,0 0 0,0 0 1,0 1-1,0-1 1,0 0-1,0 0 0,1 0 1,-1 0-1,0 0 1,0 0-1,0 0 0,0 0 1,0 1-1,1-1 1,-1 0-1,0 0 0,0 0 1,0 0-1,0 0 1,1 0-1,-1 0 0,0 0 1,0 0-1,0 0 1,0 0-1,1 0 0,-1 0 1,0 0-1,0 0 1,0 0-1,0 0 0,0 0 1,1 0-1,-1-1 1,2 1-377,14-1-2674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7:01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1 243,'871'0,"-677"15,-6 1,-150-16,64 1,135-15,-60-1,261 10,-231 7,-158-1,0 2,62 11,101 11,-103-13,0-5,139-7,-89-3,-21 2,148 3,-179 12,-67-7,47 2,-47-6,-1 3,1 1,67 22,-65-17,1-1,75 9,170-17,-164-5,-79 0,60-11,-74 8,-1 0,1 3,0 0,0 2,32 4,33 9,172 0,-236-11,-1 1,0 1,58 17,-54-12,0-1,58 4,-65-11,1-2,0 0,0-2,42-11,-39 9,0 1,0 2,33 1,28-1,-91 2,1 0,0-1,-1 1,1-1,-1 1,1-1,-1 0,1 0,-1 0,1 0,-1-1,0 1,0 0,0-1,2-2,-3 4,-1-1,1 1,-1-1,1 0,-1 1,0-1,0 0,1 1,-1-1,0 0,0 1,0-1,1 0,-1 1,0-1,0 0,0 0,0 1,-1-1,1 0,0 0,-1-1,1 0,-1 1,0 0,0-1,0 1,0-1,0 1,0 0,-1 0,1-1,0 1,-3-1,-9-7,0 1,-1 1,0 0,0 1,-1 1,1 0,-27-4,-115-10,85 12,-308-44,296 39,-104-1,-85 13,-83-3,-263-55,544 50,-464-73,302 41,92 18,-263-6,322 28,-90 14,19 0,-224-8,86-5,199 3,-102 18,-95 46,253-60,-1-1,0-3,0-1,-53-3,-31 3,95 0,0 1,0 2,0 0,1 2,0 2,1 0,0 2,-39 23,-36 19,59-33,-52 34,83-47,1 0,0 1,1 0,0 1,0 0,1 0,0 1,-14 24,-73 116,92-145,1-1,-1 1,1 0,0 0,0 0,0 1,1-1,-3 13,5-17,0 0,0 0,0-1,0 1,1 0,-1 0,0 0,1-1,-1 1,1 0,0 0,0-1,-1 1,1-1,0 1,0-1,1 1,-1-1,0 1,0-1,1 0,-1 0,1 0,-1 0,1 0,-1 0,1 0,0 0,-1-1,1 1,0 0,0-1,-1 0,1 1,0-1,0 0,2 0,18 3,0-1,1-2,-1 0,1-1,-1-1,1-1,-1-1,0-1,-1-1,23-9,27-15,105-60,-132 66,-20 12,0 1,1 0,0 2,0 1,1 1,52-7,-10 3,-40 6,54-4,289 28,-289-11,-3-1,113 26,-80-3,-34-8,86 12,-33-9,-80-13,93 8,-115-18,38 10,-39-6,45 3,491-7,-283-4,-224 1,54 1,-99 1,1 0,-1 1,0 1,0 0,-1 0,21 9,-15-4,1-1,0-1,0-1,0 0,1-2,33 3,118-6,-80-3,226-12,30 0,-293 17,56 11,-57-5,59 0,-88-8,191-3,-174 0,0-2,-1-2,51-15,-50 9,1 2,0 1,0 3,1 1,54-1,-90 7,88 2,153-19,-131 7,-41 6,-28-7,-29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1464 4194,'0'0'8895,"5"-3"-8994,8-15 160,-5 7-10,0 0 1,-1-1-1,8-17 1,-15 29-48,0 0-1,0 0 1,0 0 0,0 0 0,-1 0 0,1 0 0,0 0-1,0 0 1,0 0 0,0 0 0,0 0 0,-1 0 0,1 0-1,0 0 1,0 0 0,0 0 0,0 0 0,-1 0 0,1 0 0,0 0-1,0 0 1,0 0 0,0 0 0,0 0 0,-1 0 0,1 0-1,0 0 1,0 0 0,0-1 0,0 1 0,0 0 0,0 0-1,-1 0 1,1 0 0,0 0 0,0 0 0,0-1 0,0 1-1,0 0 1,0 0 0,0 0 0,0 0 0,0 0 0,0-1-1,0 1 1,0 0 0,0 0 0,0 0 0,0 0 0,0 0 0,0-1-1,0 1 1,0 0 0,0 0 0,0 0 0,0 0 0,0-1-1,0 1 1,0 0 0,0 0 0,0 0 0,0 0 0,0 0-1,0 0 1,1-1 0,-1 1 0,0 0 0,0 0 0,0 0-1,-6-2 89,6 0-92,0 0 1,0 0-1,0 0 0,1 1 0,-1-1 1,0 0-1,1 0 0,0 0 1,0 0-1,-1 0 0,1 1 1,0-1-1,0 0 0,1 1 1,-1-1-1,2-1 0,11-15 4,2 1-1,25-21 1,-12 10 9,132-116 341,271-187-1,213-58 736,-493 312-970,282-101 0,-341 149-114,1 3-1,1 5 1,0 3 0,153-7-1,-37 24 50,-210 1-12,-4 1-286,0 0 0,0-1 0,0 1 0,-1-1 0,1 0 0,0 0 0,0 0 0,0 0 0,-5-2 0,-5 1-1582,-21 1-4184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74 3970,'0'0'10479,"5"0"-10348,73 0-51,291-10 163,-155 0-212,-68 6 2,-143 4-28,0 0 0,0-1 1,0 1-1,0 0 0,0-1 1,0 0-1,0 1 0,0-1 0,0 0 1,3-2-1,-4 1 21,-1 1-1,1-1 1,-1 0 0,0 1-1,1-1 1,-1 0 0,0 0 0,0 0-1,0 0 1,0 0 0,-1 0-1,2-5 1,3-6-2269,-6 43-7559,1-23 7384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551 35 1793,'0'0'3052,"3"0"-2975,16 0-314,28 0 1953,-44-1-1609,0 1-1,-1-1 0,1 1 0,0-1 1,-1 0-1,1 0 0,0 0 1,-1-1-1,1 1 0,-1-1 0,0 1 1,1-1-1,-1 0 0,2-2 1,-3 4-24,-1-1 0,1 1 0,-1 0 1,0 0-1,1-1 0,-1 1 0,1 0 0,-1-1 1,0 1-1,0-1 0,1 1 0,-1 0 0,0-1 1,0 1-1,1-1 0,-1 1 0,0-1 1,0 1-1,0-1 0,0 1 0,0-1 0,0 1 1,1-1-1,-1 1 0,0-1 0,-1 1 0,1-1 1,0 1-1,0-1 0,-1 0-8,0 1 0,-1 0 0,1 0 0,0 0 0,0 0 0,-1 0 0,1 0-1,0 0 1,0 1 0,0-1 0,-1 0 0,1 1 0,0-1 0,-2 2 0,-16 7 5,0 1 1,1 1-1,0 0 1,1 1-1,-17 16 0,-2 1 310,-103 80 1521,-169 172-1,304-277-1911,-1 0 0,1 1 0,0 0 0,0 0 0,1 0 0,-1 0 1,1 0-1,-3 8 0,6-12-12,-1 3-611,12-6-1159,-7 1 1292,0 0 1,0-1-1,0 0 1,0 1-1,0-2 1,-1 1-1,7-5 1,-1-1-1199,-1-1 0,0 0 0,9-15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1464 4194,'0'0'8895,"5"-3"-8994,8-15 160,-5 7-10,0 0 1,-1-1-1,8-17 1,-15 29-48,0 0-1,0 0 1,0 0 0,0 0 0,-1 0 0,1 0 0,0 0-1,0 0 1,0 0 0,0 0 0,0 0 0,-1 0 0,1 0-1,0 0 1,0 0 0,0 0 0,0 0 0,-1 0 0,1 0 0,0 0-1,0 0 1,0 0 0,0 0 0,0 0 0,-1 0 0,1 0-1,0 0 1,0 0 0,0-1 0,0 1 0,0 0 0,0 0-1,-1 0 1,1 0 0,0 0 0,0 0 0,0-1 0,0 1-1,0 0 1,0 0 0,0 0 0,0 0 0,0 0 0,0-1-1,0 1 1,0 0 0,0 0 0,0 0 0,0 0 0,0 0 0,0-1-1,0 1 1,0 0 0,0 0 0,0 0 0,0 0 0,0-1-1,0 1 1,0 0 0,0 0 0,0 0 0,0 0 0,0 0-1,0 0 1,1-1 0,-1 1 0,0 0 0,0 0 0,0 0-1,-6-2 89,6 0-92,0 0 1,0 0-1,0 0 0,1 1 0,-1-1 1,0 0-1,1 0 0,0 0 1,0 0-1,-1 0 0,1 1 1,0-1-1,0 0 0,1 1 1,-1-1-1,2-1 0,11-15 4,2 1-1,25-21 1,-12 10 9,132-116 341,271-187-1,213-58 736,-493 312-970,282-101 0,-341 149-114,1 3-1,1 5 1,0 3 0,153-7-1,-37 24 50,-210 1-12,-4 1-286,0 0 0,0-1 0,0 1 0,-1-1 0,1 0 0,0 0 0,0 0 0,0 0 0,-5-2 0,-5 1-1582,-21 1-4184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74 3970,'0'0'10479,"5"0"-10348,73 0-51,291-10 163,-155 0-212,-68 6 2,-143 4-28,0 0 0,0-1 1,0 1-1,0 0 0,0-1 1,0 0-1,0 1 0,0-1 0,0 0 1,3-2-1,-4 1 21,-1 1-1,1-1 1,-1 0 0,0 1-1,1-1 1,-1 0 0,0 0 0,0 0-1,0 0 1,0 0 0,-1 0-1,2-5 1,3-6-2269,-6 43-7559,1-23 7384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551 35 1793,'0'0'3052,"3"0"-2975,16 0-314,28 0 1953,-44-1-1609,0 1-1,-1-1 0,1 1 0,0-1 1,-1 0-1,1 0 0,0 0 1,-1-1-1,1 1 0,-1-1 0,0 1 1,1-1-1,-1 0 0,2-2 1,-3 4-24,-1-1 0,1 1 0,-1 0 1,0 0-1,1-1 0,-1 1 0,1 0 0,-1-1 1,0 1-1,0-1 0,1 1 0,-1 0 0,0-1 1,0 1-1,1-1 0,-1 1 0,0-1 1,0 1-1,0-1 0,0 1 0,0-1 0,0 1 1,1-1-1,-1 1 0,0-1 0,-1 1 0,1-1 1,0 1-1,0-1 0,-1 0-8,0 1 0,-1 0 0,1 0 0,0 0 0,0 0 0,-1 0 0,1 0-1,0 0 1,0 1 0,0-1 0,-1 0 0,1 1 0,0-1 0,-2 2 0,-16 7 5,0 1 1,1 1-1,0 0 1,1 1-1,-17 16 0,-2 1 310,-103 80 1521,-169 172-1,304-277-1911,-1 0 0,1 1 0,0 0 0,0 0 0,1 0 0,-1 0 1,1 0-1,-3 8 0,6-12-12,-1 3-611,12-6-1159,-7 1 1292,0 0 1,0-1-1,0 0 1,0 1-1,0-2 1,-1 1-1,7-5 1,-1-1-1199,-1-1 0,0 0 0,9-15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4194,'0'0'8895,"5"3"-8994,8 15 160,-5-8-10,-1 1 1,0 1-1,8 16 1,-15-28-48,0 0-1,0 0 1,0 0 0,0 0 0,-1 0 0,1 0 0,0 0-1,0 0 1,0 0 0,0 0 0,0 0 0,-1 0 0,1 0-1,0 0 1,0 0 0,0 0 0,0 0 0,-1 0 0,1 0 0,0 0-1,0 0 1,0 0 0,0 0 0,0 0 0,-1 0 0,1 0-1,0 0 1,0 0 0,0 1 0,0-1 0,0 0 0,0 0-1,-1 0 1,1 0 0,0 0 0,0 0 0,0 1 0,0-1-1,0 0 1,0 0 0,0 0 0,0 0 0,0 0 0,0 1-1,0-1 1,0 0 0,0 0 0,0 0 0,0 0 0,0 0 0,0 1-1,0-1 1,0 0 0,0 0 0,0 0 0,0 0 0,0 1-1,0-1 1,0 0 0,0 0 0,0 0 0,0 0 0,0 0-1,0 0 1,1 1 0,-1-1 0,0 0 0,0 0 0,0 0-1,-6 2 89,6 0-92,0 0 1,0 0-1,0 0 0,1-1 0,-1 1 1,0 0-1,1 0 0,0 0 1,0 0-1,-1 0 0,1-1 1,0 1-1,0 0 0,1-1 1,-1 1-1,2 1 0,11 14 4,1 0-1,26 20 1,-13-9 9,130 113 341,267 185-1,208 56 736,-484-307-970,278 100 0,-336-146-114,1-4-1,2-4 1,-1-4 0,151 8-1,-37-24 50,-206-1-12,-4-1-286,0 0 0,0 1 0,0-1 0,-1 1 0,1 0 0,0 0 0,0 0 0,0 0 0,-5 2 0,-4-1-1582,-22-1-4184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3970,'0'0'10479,"5"0"-10348,72 0-51,285 10 163,-152 0-212,-66-6 2,-142-4-28,1 0 0,0 1 1,0-1-1,0 0 0,0 1 1,0 0-1,0-1 0,0 0 0,0 1 1,3 2-1,-4-1 21,-1-1-1,1 1 1,-1 0 0,0-1-1,1 1 1,-1 0 0,0 0 0,0 0-1,0 0 1,0 0 0,-1 0-1,2 5 1,3 6-2269,-6-43-7559,1 23 7384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541 519 1793,'0'0'3052,"3"0"-2975,16 0-314,27 0 1953,-43 1-1609,0-1-1,-1 1 0,1-1 0,0 1 1,-1 0-1,1 0 0,0 0 1,-1 0-1,0 0 0,0 1 0,0-1 1,1 1-1,-1 0 0,2 2 1,-3-4-24,-1 1 0,1-1 0,-1 0 1,0 0-1,1 1 0,-1-1 0,1 0 0,-1 1 1,0-1-1,0 1 0,1-1 0,-1 0 0,0 1 1,0-1-1,1 1 0,-1-1 0,0 1 1,0-1-1,0 1 0,0-1 0,0 1 0,0-1 1,1 1-1,-1-1 0,0 1 0,-1-1 0,1 1 1,0-1-1,0 1 0,-1 0-8,0-1 0,-1 0 0,1 0 0,0 0 0,0 0 0,-1 0 0,1 0-1,0 0 1,0-1 0,0 1 0,-1 0 0,1-1 0,0 1 0,-2-2 0,-15-7 5,-1-1 1,1 0-1,1-1 1,0-1-1,-16-15 0,-3-2 310,-100-78 1521,-167-169-1,299 272-1911,-1 0 0,2-1 0,-1 0 0,0 0 0,1 0 0,-1 1 1,1-1-1,-3-8 0,6 12-12,-1-3-611,12 6-1159,-7-1 1292,0 0 1,0 1-1,0 0 1,-1-1-1,1 2 1,-1-1-1,7 5 1,-1 0-1199,-1 2 0,0 0 0,8 15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0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1 151,'3'-1,"1"1,-1-1,1-1,-1 1,1 0,-1-1,3-2,9-3,8-2,0 1,0 1,1 1,0 1,36-2,14 4,94-6,-72-3,298-24,-354 34,55-11,-55 7,58-3,858 10,-897 5,-33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1464 4194,'0'0'8895,"5"-3"-8994,8-15 160,-5 7-10,0 0 1,-1-1-1,8-17 1,-15 29-48,0 0-1,0 0 1,0 0 0,0 0 0,-1 0 0,1 0 0,0 0-1,0 0 1,0 0 0,0 0 0,0 0 0,-1 0 0,1 0-1,0 0 1,0 0 0,0 0 0,0 0 0,-1 0 0,1 0 0,0 0-1,0 0 1,0 0 0,0 0 0,0 0 0,-1 0 0,1 0-1,0 0 1,0 0 0,0-1 0,0 1 0,0 0 0,0 0-1,-1 0 1,1 0 0,0 0 0,0 0 0,0-1 0,0 1-1,0 0 1,0 0 0,0 0 0,0 0 0,0 0 0,0-1-1,0 1 1,0 0 0,0 0 0,0 0 0,0 0 0,0 0 0,0-1-1,0 1 1,0 0 0,0 0 0,0 0 0,0 0 0,0-1-1,0 1 1,0 0 0,0 0 0,0 0 0,0 0 0,0 0-1,0 0 1,1-1 0,-1 1 0,0 0 0,0 0 0,0 0-1,-6-2 89,6 0-92,0 0 1,0 0-1,0 0 0,1 1 0,-1-1 1,0 0-1,1 0 0,0 0 1,0 0-1,-1 0 0,1 1 1,0-1-1,0 0 0,1 1 1,-1-1-1,2-1 0,11-15 4,2 1-1,25-21 1,-12 10 9,132-116 341,271-187-1,213-58 736,-493 312-970,282-101 0,-341 149-114,1 3-1,1 5 1,0 3 0,153-7-1,-37 24 50,-210 1-12,-4 1-286,0 0 0,0-1 0,0 1 0,-1-1 0,1 0 0,0 0 0,0 0 0,0 0 0,-5-2 0,-5 1-1582,-21 1-4184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74 3970,'0'0'10479,"5"0"-10348,73 0-51,291-10 163,-155 0-212,-68 6 2,-143 4-28,0 0 0,0-1 1,0 1-1,0 0 0,0-1 1,0 0-1,0 1 0,0-1 0,0 0 1,3-2-1,-4 1 21,-1 1-1,1-1 1,-1 0 0,0 1-1,1-1 1,-1 0 0,0 0 0,0 0-1,0 0 1,0 0 0,-1 0-1,2-5 1,3-6-2269,-6 43-7559,1-23 7384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551 35 1793,'0'0'3052,"3"0"-2975,16 0-314,28 0 1953,-44-1-1609,0 1-1,-1-1 0,1 1 0,0-1 1,-1 0-1,1 0 0,0 0 1,-1-1-1,1 1 0,-1-1 0,0 1 1,1-1-1,-1 0 0,2-2 1,-3 4-24,-1-1 0,1 1 0,-1 0 1,0 0-1,1-1 0,-1 1 0,1 0 0,-1-1 1,0 1-1,0-1 0,1 1 0,-1 0 0,0-1 1,0 1-1,1-1 0,-1 1 0,0-1 1,0 1-1,0-1 0,0 1 0,0-1 0,0 1 1,1-1-1,-1 1 0,0-1 0,-1 1 0,1-1 1,0 1-1,0-1 0,-1 0-8,0 1 0,-1 0 0,1 0 0,0 0 0,0 0 0,-1 0 0,1 0-1,0 0 1,0 1 0,0-1 0,-1 0 0,1 1 0,0-1 0,-2 2 0,-16 7 5,0 1 1,1 1-1,0 0 1,1 1-1,-17 16 0,-2 1 310,-103 80 1521,-169 172-1,304-277-1911,-1 0 0,1 1 0,0 0 0,0 0 0,1 0 0,-1 0 1,1 0-1,-3 8 0,6-12-12,-1 3-611,12-6-1159,-7 1 1292,0 0 1,0-1-1,0 0 1,0 1-1,0-2 1,-1 1-1,7-5 1,-1-1-1199,-1-1 0,0 0 0,9-15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4194,'0'0'8895,"5"3"-8994,8 15 160,-5-8-10,-1 1 1,0 1-1,8 16 1,-15-28-48,0 0-1,0 0 1,0 0 0,0 0 0,-1 0 0,1 0 0,0 0-1,0 0 1,0 0 0,0 0 0,0 0 0,-1 0 0,1 0-1,0 0 1,0 0 0,0 0 0,0 0 0,-1 0 0,1 0 0,0 0-1,0 0 1,0 0 0,0 0 0,0 0 0,-1 0 0,1 0-1,0 0 1,0 0 0,0 1 0,0-1 0,0 0 0,0 0-1,-1 0 1,1 0 0,0 0 0,0 0 0,0 1 0,0-1-1,0 0 1,0 0 0,0 0 0,0 0 0,0 0 0,0 1-1,0-1 1,0 0 0,0 0 0,0 0 0,0 0 0,0 0 0,0 1-1,0-1 1,0 0 0,0 0 0,0 0 0,0 0 0,0 1-1,0-1 1,0 0 0,0 0 0,0 0 0,0 0 0,0 0-1,0 0 1,1 1 0,-1-1 0,0 0 0,0 0 0,0 0-1,-6 2 89,6 0-92,0 0 1,0 0-1,0 0 0,1-1 0,-1 1 1,0 0-1,1 0 0,0 0 1,0 0-1,-1 0 0,1-1 1,0 1-1,0 0 0,1-1 1,-1 1-1,2 1 0,11 14 4,1 0-1,26 20 1,-13-9 9,130 113 341,267 185-1,208 56 736,-484-307-970,278 100 0,-336-146-114,1-4-1,2-4 1,-1-4 0,151 8-1,-37-24 50,-206-1-12,-4-1-286,0 0 0,0 1 0,0-1 0,-1 1 0,1 0 0,0 0 0,0 0 0,0 0 0,-5 2 0,-4-1-1582,-22-1-4184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3970,'0'0'10479,"5"0"-10348,72 0-51,285 10 163,-152 0-212,-66-6 2,-142-4-28,1 0 0,0 1 1,0-1-1,0 0 0,0 1 1,0 0-1,0-1 0,0 0 0,0 1 1,3 2-1,-4-1 21,-1-1-1,1 1 1,-1 0 0,0-1-1,1 1 1,-1 0 0,0 0 0,0 0-1,0 0 1,0 0 0,-1 0-1,2 5 1,3 6-2269,-6-43-7559,1 23 7384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541 519 1793,'0'0'3052,"3"0"-2975,16 0-314,27 0 1953,-43 1-1609,0-1-1,-1 1 0,1-1 0,0 1 1,-1 0-1,1 0 0,0 0 1,-1 0-1,0 0 0,0 1 0,0-1 1,1 1-1,-1 0 0,2 2 1,-3-4-24,-1 1 0,1-1 0,-1 0 1,0 0-1,1 1 0,-1-1 0,1 0 0,-1 1 1,0-1-1,0 1 0,1-1 0,-1 0 0,0 1 1,0-1-1,1 1 0,-1-1 0,0 1 1,0-1-1,0 1 0,0-1 0,0 1 0,0-1 1,1 1-1,-1-1 0,0 1 0,-1-1 0,1 1 1,0-1-1,0 1 0,-1 0-8,0-1 0,-1 0 0,1 0 0,0 0 0,0 0 0,-1 0 0,1 0-1,0 0 1,0-1 0,0 1 0,-1 0 0,1-1 0,0 1 0,-2-2 0,-15-7 5,-1-1 1,1 0-1,1-1 1,0-1-1,-16-15 0,-3-2 310,-100-78 1521,-167-169-1,299 272-1911,-1 0 0,2-1 0,-1 0 0,0 0 0,1 0 0,-1 1 1,1-1-1,-3-8 0,6 12-12,-1-3-611,12 6-1159,-7-1 1292,0 0 1,0 1-1,0 0 1,-1-1-1,1 2 1,-1-1-1,7 5 1,-1 0-1199,-1 2 0,0 0 0,8 15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9:54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1946 133 784,'0'0'7588,"4"1"-6670,11 2 74,-11-3 1300,-6 0-1940,-49 7 192,0-3 1,-55-3-1,54 0-408,-395-1 265,3-19-319,-239-62-5,651 76 110,-48-15-1,78 19-132,1 1 0,0 0-1,-1-1 1,1 1-1,0 0 1,0-1-1,-1 0 1,1 0 0,0 0-1,-2-1 1,3 1 55,-1 1 1,1-2 0,-1 2 0,1-1 0,0 0-1,0 0 1,0 0 0,0 0 0,-1 0 0,1 1-1,0-2 1,0 2 0,1-3 0,-1 3-134,2 0 1,-2-1 0,2 1-1,-2-1 1,1 1 0,0 0-1,0 0 1,1 0 0,-2-1-1,2 1 1,-1 0 0,-1 0-1,2 0 1,-1 0 0,1 1-1,1-1-477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9:55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 1 2545,'3'-1'9858,"-3"1"-9813,-2 4 52,0-1 0,-1 0 0,0 0 0,1 0 0,-2 0 0,1-1 0,0 1 0,0-1 0,-1 0-1,-6 4 1,-43 17 427,41-19-444,-44 15 99,0-1 0,-2-4 0,-68 9 0,31-12-186,-116-3 0,210-8 100,9 1-3239,-1 0 2323,0 1 0,-1-1 0,0 1 0,0 0 0,1 1 1,-1-1-1,0 1 0,8 6 0,-5-4 528,1 0 0,17 6 0,-25-10 338,-5-1 89,1 1 1,-1-1-1,0 1 1,0-1-1,0 0 0,1 0 1,-1 0-1,-3-1 0,3 1-24,-19 0-69,1-1 0,-35-8 6559,76 9-3011,-12 0-4451,19 1 931,0 1-1,38 8 1,53 18 340,-12-2 64,-76-19-410,-13-3-156,0-1-1,0 0 1,21 1 0,-54-8-2285,-28-10-2932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35:13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35 2401,'0'0'8276,"-71"-34"-11061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4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185 71,'-12'-1,"1"0,-1-1,1 0,-12-4,-23-5,34 9,7 2,1 0,0 0,-1-1,1 0,0 0,0 0,-1-1,1 1,0-1,0 0,-6-4,10 6,0-1,0 1,0 0,0 0,0-1,-1 1,1 0,0-1,0 1,0 0,0-1,0 1,0 0,0-1,0 1,0 0,0-1,1 1,-1 0,0-1,0 1,0 0,0-1,0 1,0 0,1 0,-1-1,0 1,0 0,1 0,-1-1,0 1,0 0,1 0,-1 0,0-1,0 1,1 0,-1 0,0 0,1 0,-1 0,0 0,1 0,-1-1,0 1,1 0,-1 0,0 0,1 0,-1 0,0 1,1-1,20-4,60-2,108 7,-63 2,-50-2,86-3,-138-3,-5-1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1464 4194,'0'0'8895,"5"-3"-8994,8-15 160,-5 7-10,0 0 1,-1-1-1,8-17 1,-15 29-48,0 0-1,0 0 1,0 0 0,0 0 0,-1 0 0,1 0 0,0 0-1,0 0 1,0 0 0,0 0 0,0 0 0,-1 0 0,1 0-1,0 0 1,0 0 0,0 0 0,0 0 0,-1 0 0,1 0 0,0 0-1,0 0 1,0 0 0,0 0 0,0 0 0,-1 0 0,1 0-1,0 0 1,0 0 0,0-1 0,0 1 0,0 0 0,0 0-1,-1 0 1,1 0 0,0 0 0,0 0 0,0-1 0,0 1-1,0 0 1,0 0 0,0 0 0,0 0 0,0 0 0,0-1-1,0 1 1,0 0 0,0 0 0,0 0 0,0 0 0,0 0 0,0-1-1,0 1 1,0 0 0,0 0 0,0 0 0,0 0 0,0-1-1,0 1 1,0 0 0,0 0 0,0 0 0,0 0 0,0 0-1,0 0 1,1-1 0,-1 1 0,0 0 0,0 0 0,0 0-1,-6-2 89,6 0-92,0 0 1,0 0-1,0 0 0,1 1 0,-1-1 1,0 0-1,1 0 0,0 0 1,0 0-1,-1 0 0,1 1 1,0-1-1,0 0 0,1 1 1,-1-1-1,2-1 0,11-15 4,2 1-1,25-21 1,-12 10 9,132-116 341,271-187-1,213-58 736,-493 312-970,282-101 0,-341 149-114,1 3-1,1 5 1,0 3 0,153-7-1,-37 24 50,-210 1-12,-4 1-286,0 0 0,0-1 0,0 1 0,-1-1 0,1 0 0,0 0 0,0 0 0,0 0 0,-5-2 0,-5 1-1582,-21 1-4184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74 3970,'0'0'10479,"5"0"-10348,73 0-51,291-10 163,-155 0-212,-68 6 2,-143 4-28,0 0 0,0-1 1,0 1-1,0 0 0,0-1 1,0 0-1,0 1 0,0-1 0,0 0 1,3-2-1,-4 1 21,-1 1-1,1-1 1,-1 0 0,0 1-1,1-1 1,-1 0 0,0 0 0,0 0-1,0 0 1,0 0 0,-1 0-1,2-5 1,3-6-2269,-6 43-7559,1-23 7384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45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551 35 1793,'0'0'3052,"3"0"-2975,16 0-314,28 0 1953,-44-1-1609,0 1-1,-1-1 0,1 1 0,0-1 1,-1 0-1,1 0 0,0 0 1,-1-1-1,1 1 0,-1-1 0,0 1 1,1-1-1,-1 0 0,2-2 1,-3 4-24,-1-1 0,1 1 0,-1 0 1,0 0-1,1-1 0,-1 1 0,1 0 0,-1-1 1,0 1-1,0-1 0,1 1 0,-1 0 0,0-1 1,0 1-1,1-1 0,-1 1 0,0-1 1,0 1-1,0-1 0,0 1 0,0-1 0,0 1 1,1-1-1,-1 1 0,0-1 0,-1 1 0,1-1 1,0 1-1,0-1 0,-1 0-8,0 1 0,-1 0 0,1 0 0,0 0 0,0 0 0,-1 0 0,1 0-1,0 0 1,0 1 0,0-1 0,-1 0 0,1 1 0,0-1 0,-2 2 0,-16 7 5,0 1 1,1 1-1,0 0 1,1 1-1,-17 16 0,-2 1 310,-103 80 1521,-169 172-1,304-277-1911,-1 0 0,1 1 0,0 0 0,0 0 0,1 0 0,-1 0 1,1 0-1,-3 8 0,6-12-12,-1 3-611,12-6-1159,-7 1 1292,0 0 1,0-1-1,0 0 1,0 1-1,0-2 1,-1 1-1,7-5 1,-1-1-1199,-1-1 0,0 0 0,9-15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4194,'0'0'8895,"5"3"-8994,8 15 160,-5-8-10,-1 1 1,0 1-1,8 16 1,-15-28-48,0 0-1,0 0 1,0 0 0,0 0 0,-1 0 0,1 0 0,0 0-1,0 0 1,0 0 0,0 0 0,0 0 0,-1 0 0,1 0-1,0 0 1,0 0 0,0 0 0,0 0 0,-1 0 0,1 0 0,0 0-1,0 0 1,0 0 0,0 0 0,0 0 0,-1 0 0,1 0-1,0 0 1,0 0 0,0 1 0,0-1 0,0 0 0,0 0-1,-1 0 1,1 0 0,0 0 0,0 0 0,0 1 0,0-1-1,0 0 1,0 0 0,0 0 0,0 0 0,0 0 0,0 1-1,0-1 1,0 0 0,0 0 0,0 0 0,0 0 0,0 0 0,0 1-1,0-1 1,0 0 0,0 0 0,0 0 0,0 0 0,0 1-1,0-1 1,0 0 0,0 0 0,0 0 0,0 0 0,0 0-1,0 0 1,1 1 0,-1-1 0,0 0 0,0 0 0,0 0-1,-6 2 89,6 0-92,0 0 1,0 0-1,0 0 0,1-1 0,-1 1 1,0 0-1,1 0 0,0 0 1,0 0-1,-1 0 0,1-1 1,0 1-1,0 0 0,1-1 1,-1 1-1,2 1 0,11 14 4,1 0-1,26 20 1,-13-9 9,130 113 341,267 185-1,208 56 736,-484-307-970,278 100 0,-336-146-114,1-4-1,2-4 1,-1-4 0,151 8-1,-37-24 50,-206-1-12,-4-1-286,0 0 0,0 1 0,0-1 0,-1 1 0,1 0 0,0 0 0,0 0 0,0 0 0,-5 2 0,-4-1-1582,-22-1-4184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3970,'0'0'10479,"5"0"-10348,72 0-51,285 10 163,-152 0-212,-66-6 2,-142-4-28,1 0 0,0 1 1,0-1-1,0 0 0,0 1 1,0 0-1,0-1 0,0 0 0,0 1 1,3 2-1,-4-1 21,-1-1-1,1 1 1,-1 0 0,0-1-1,1 1 1,-1 0 0,0 0 0,0 0-1,0 0 1,0 0 0,-1 0-1,2 5 1,3 6-2269,-6-43-7559,1 23 7384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9:37:59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541 519 1793,'0'0'3052,"3"0"-2975,16 0-314,27 0 1953,-43 1-1609,0-1-1,-1 1 0,1-1 0,0 1 1,-1 0-1,1 0 0,0 0 1,-1 0-1,0 0 0,0 1 0,0-1 1,1 1-1,-1 0 0,2 2 1,-3-4-24,-1 1 0,1-1 0,-1 0 1,0 0-1,1 1 0,-1-1 0,1 0 0,-1 1 1,0-1-1,0 1 0,1-1 0,-1 0 0,0 1 1,0-1-1,1 1 0,-1-1 0,0 1 1,0-1-1,0 1 0,0-1 0,0 1 0,0-1 1,1 1-1,-1-1 0,0 1 0,-1-1 0,1 1 1,0-1-1,0 1 0,-1 0-8,0-1 0,-1 0 0,1 0 0,0 0 0,0 0 0,-1 0 0,1 0-1,0 0 1,0-1 0,0 1 0,-1 0 0,1-1 0,0 1 0,-2-2 0,-15-7 5,-1-1 1,1 0-1,1-1 1,0-1-1,-16-15 0,-3-2 310,-100-78 1521,-167-169-1,299 272-1911,-1 0 0,2-1 0,-1 0 0,0 0 0,1 0 0,-1 1 1,1-1-1,-3-8 0,6 12-12,-1-3-611,12 6-1159,-7-1 1292,0 0 1,0 1-1,0 0 1,-1-1-1,1 2 1,-1-1-1,7 5 1,-1 0-1199,-1 2 0,0 0 0,8 15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12:32:47.8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1946 133 784,'0'0'7588,"4"1"-6670,11 2 74,-11-3 1300,-6 0-1940,-49 7 192,0-3 1,-55-3-1,54 0-408,-395-1 265,3-19-319,-239-62-5,651 76 110,-48-15-1,78 19-132,1 1 0,0 0-1,-1-1 1,1 1-1,0 0 1,0-1-1,-1 0 1,1 0 0,0 0-1,-2-1 1,3 1 55,-1 1 1,1-2 0,-1 2 0,1-1 0,0 0-1,0 0 1,0 0 0,0 0 0,-1 0 0,1 1-1,0-2 1,0 2 0,1-3 0,-1 3-134,2 0 1,-2-1 0,2 1-1,-2-1 1,1 1 0,0 0-1,0 0 1,1 0 0,-2-1-1,2 1 1,-1 0 0,-1 0-1,2 0 1,-1 0 0,1 1-1,1-1-477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12:32:47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716 1 2545,'3'-1'9858,"-3"1"-9813,-2 4 52,0-1 0,-1 0 0,0 0 0,1 0 0,-2 0 0,1-1 0,0 1 0,0-1 0,-1 0-1,-6 4 1,-43 17 427,41-19-444,-44 15 99,0-1 0,-2-4 0,-68 9 0,31-12-186,-116-3 0,210-8 100,9 1-3239,-1 0 2323,0 1 0,-1-1 0,0 1 0,0 0 0,1 1 1,-1-1-1,0 1 0,8 6 0,-5-4 528,1 0 0,17 6 0,-25-10 338,-5-1 89,1 1 1,-1-1-1,0 1 1,0-1-1,0 0 0,1 0 1,-1 0-1,-3-1 0,3 1-24,-19 0-69,1-1 0,-35-8 6559,76 9-3011,-12 0-4451,19 1 931,0 1-1,38 8 1,53 18 340,-12-2 64,-76-19-410,-13-3-156,0-1-1,0 0 1,21 1 0,-54-8-2285,-28-10-2932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9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1 151,'33'-2,"61"-11,-39 4,120-11,214 3,-247 19,-23 0,158-16,-267 13,207-36,-188 31,61-4,-12 2,34-4,209 6,-190 8,-112-1,1 1,-1 1,1 1,-1 1,23 9,-20-6,1-1,0-1,26 2,80-5,-95-4,1 1,0 2,44 8,-44-3,1-2,41 1,-51-5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54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0 116,'768'0,"-734"-2,1-1,-2-2,61-16,-34 6,-38 12,1 1,0 1,-1 1,1 1,0 1,28 6,57 3,-79-12,1-2,48-9,-46 6,65-4,-95 10,30 0,-1-1,49-9,-25 1,102-3,60 13,-72 2,-30-1,127-5,-173-10,-59 10,1 1,-1 0,0 0,1 1,-1 0,1 1,-1 0,1 0,-1 1,14 4,24 6,-26-7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37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0 153,'186'-2,"206"5,-165 27,-163-19,0-2,84 1,531-12,-653 1,0-2,36-7,-32 4,40-3,63 8,-77 2,1-3,93-14,-87 7,-1 4,1 2,70 6,-19-1,103 0,265-5,-428-2,1-3,-1-2,71-24,-77 21,4-1,0 2,1 3,0 2,82-1,-89 6,67-11,33-1,-136 14,59-3,0 4,0 2,103 20,-100-9,-1-4,2-2,125-3,160-6,-338 2,-1 2,1 0,0 1,-1 1,29 11,45 12,-9-14,148 5,88-19,-126-3,-67 5,141-5,-256 1,1 0,0-2,-1 1,24-12,-21 9,1 0,20-5,19 4,0 2,1 2,76 6,-16 0,-87-2,0 2,0 2,0 0,40 13,-16-3,19-1,19 5,-66-11,73 18,-88-24,0-1,0 0,0 0,1-1,-1 0,0-1,15-2,-5-3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1:05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1 333,'418'-18,"-2"5,-287 14,-87 1,63 11,-61-6,60 2,914-10,-994 2,-1 1,1 1,-1 1,0 1,39 14,-5-3,80 11,-125-25,122 17,0-6,144-5,-232-5,0 2,0 1,81 24,-19-5,-105-24,77 17,0-4,130 5,603-21,-772 4,60 11,20 1,93-14,40 2,-154 12,-76-9,0-2,0 0,1-1,-1-1,39-4,56-22,-73 14,1 3,52-4,159 11,-120 2,-99 1,61 11,-64-7,-1-1,54-1,78-22,-84 6,22-5,144-43,4-2,-233 58,35-5,-1-3,0-2,56-23,-95 31,1 1,0 0,0 1,0 1,32-2,87 7,-56 1,-59-3,2 1,0-1,0 0,1-2,-1 0,0-2,-1 0,39-14,-44 12,0 0,1 2,-1 0,1 0,0 2,0 0,0 1,0 0,0 2,19 2,-11 0,-1 2,0 1,0 0,0 2,-1 1,30 16,-49-23,0 0,0 0,-1 1,1 0,-1 0,4 4,-6-7,-1 1,1-1,-1 1,0-1,1 1,-1-1,0 1,1-1,-1 1,0 0,0-1,0 1,1-1,-1 1,0 0,0-1,0 1,0-1,0 1,0 0,0-1,0 1,0 0,-1-1,1 1,0-1,0 1,0-1,-1 1,1 0,0-1,-1 1,1-1,0 1,-1-1,1 0,-1 1,1-1,-1 1,1-1,-1 0,1 1,-1-1,1 0,-1 1,1-1,-1 0,0 0,1 0,-1 0,1 1,-1-1,0 0,-18 4,0-1,0 0,1-1,-1-2,0 1,-29-5,-10 2,-225-14,0 0,200 14,-315 5,-185 75,213-19,290-50,-1-4,-91-5,135-4,1-2,-56-15,55 11,0 1,-53-4,-236 11,162 4,-2622-2,2765-1,0-2,0 0,0-1,1-1,-21-9,18 7,1 0,-1 2,-44-6,-342 9,193 5,-103-25,307 21,-65-6,-154 7,175 8,0 3,2 1,-87 33,34-11,73-23,13-4,-1-1,0 0,-1-2,1 0,-27 0,-62-6,-76 3,169 1,0 2,0 0,0 0,0 2,1 1,-19 9,-94 60,128-75,-1 1,1-1,0 1,-1 0,1 0,0 0,0 0,0 0,1 0,-1 1,0-1,1 1,-1-1,1 1,0 0,0-1,0 1,0 0,1 0,-1 0,0 4,2-5,-1 1,1-1,-1 1,1 0,0-1,0 0,0 1,0-1,0 0,1 1,-1-1,1 0,0 0,-1 0,1 0,0-1,0 1,0 0,0-1,0 1,1-1,-1 0,0 0,4 2,8 2,0-1,0 0,1-1,27 2,7 2,-8-1,0-1,80-2,81-18,-127 7,87 3,-27 2,-36-11,-66 8,48-3,345 8,-202 3,0 13,-19 0,400-14,-285-2,-292 2,1 2,35 8,-32-5,53 3,320-8,-189-3,-138 0,101-16,75-28,-96 16,-46 17,1 4,145 7,-227 3,-8-2,0-1,0-1,-1-1,1-1,-1 0,0-2,0-1,29-15,-7 5,0 1,1 3,1 1,0 3,1 1,-1 3,81-1,116-12,-157 10,12-5,-49 7,55-3,-75 8,0-2,0-1,0-1,54-20,22-5,-63 23,0 3,67-1,20-2,-43 0,-47 5,0-1,0-2,0-2,50-16,71-34,-153 55,-1 0,0 0,1-1,-2 0,1 0,0 0,-1-1,0 0,0 0,0 0,7-10,-11 13,0 0,1 0,-1-1,0 1,0 0,0 0,0-1,-1 1,1-1,-1 1,1 0,-1-1,0 1,0-1,0 1,0-1,0 1,-1-1,1 1,-1-1,1 1,-1 0,0-1,0 1,0 0,0 0,-1 0,1 0,-1 0,1 0,-1 0,1 0,-1 0,0 1,-4-3,-10-8,-1 2,-1 0,0 1,0 1,0 0,-1 2,-1 0,1 1,-32-4,-19 2,-94 2,158 5,-47-1,1 3,-1 2,0 2,-56 15,-105 54,167-56,24-9,1 0,-1-2,-1 0,1-2,-1 0,0-2,-31 2,11-7,31 0,-1 0,0 1,0 1,1 0,-17 4,29-5,1 0,-1 0,1 0,-1 0,1 0,-1 0,1 0,-1 0,1 0,-1 0,1 0,-1 1,1-1,-1 0,1 0,-1 1,1-1,-1 0,1 0,0 1,-1-1,1 1,0-1,-1 0,1 1,0-1,-1 1,1-1,0 1,0-1,-1 1,1-1,0 1,0-1,0 1,0-1,0 1,0-1,0 1,0-1,0 1,0-1,0 1,0-1,0 1,0-1,0 1,1-1,-1 1,0-1,0 1,1-1,-1 0,0 1,1-1,-1 1,0-1,1 0,-1 1,0-1,1 0,-1 1,1-1,-1 0,1 1,32 17,-13-13,-1-1,1-1,0-1,24 0,13 2,205 31,-118-14,-24-3,-9-1,213 6,-264-23,-37 2,0-2,0-1,-1 0,1-2,35-8,-55 10,0 0,0 0,0-1,0 1,-1-1,1 1,0-1,-1 0,0 0,1 0,-1 0,0-1,0 1,0 0,3-5,-5 6,0 1,1-1,-1 0,0 0,0 0,0 0,1 0,-1 1,0-1,0 0,0 0,0 0,0 0,-1 0,1 1,0-1,0 0,-1 0,1 0,0 0,-1-1,-1 1,1-1,0 1,-1 0,1-1,-1 1,1 0,-1 0,0 0,0 0,1 0,-1 0,0 1,-3-2,-18-3,-1 1,1 1,-1 1,0 1,-36 3,17-1,-927 2,951-4,-1-2,1 0,0-1,0-1,-31-11,-36-10,-113-14,148 31,-71-4,134 13,135 2,147 21,-185-7,237 29,-181-41,-40-2,-78 3,81 19,-85-13,1-3,54 3,135-11,-118-2,147 16,-79 3,-91-10,144 29,-177-26,0-3,1-3,-1-2,62-5,-4 0,-40 2,107-16,-129 9,1 3,0 2,-1 3,78 9,-21 17,-82-18,1 0,59 5,76-10,1-7,-2-8,169-34,-208 21,48-7,-143 28,1 1,-1 2,49 4,41 26,-42-14,-54-9,1-1,31 1,-1-6,97-13,36-2,-135 18,90 17,-24-1,-65-16,1-3,81-8,25-1,-109 8,67 0,226 27,-341-25,51 11,-53-12,1 2,0-1,0 0,0 1,-1-1,1 1,-1 0,1 0,-1 1,5 4,-7-7,-1 1,0-1,1 1,-1 0,0-1,0 1,1-1,-1 1,0 0,0-1,0 1,0 0,0-1,0 1,0 0,0 0,0-1,0 1,-1 0,1-1,0 1,0-1,-1 1,1 0,0-1,-1 1,1-1,0 1,-1-1,1 1,-1-1,1 1,-1-1,1 1,-1 0,-22 14,-4-1,0-2,-1-1,0-1,-1-2,0 0,0-2,-39 3,-213-1,218-8,-444-3,477 1,0-2,0 0,-53-16,47 11,-73-10,-42 15,-225 21,189-4,-535 58,6 37,430-63,230-37,0-2,0-3,-1-2,1-3,-97-15,79 8,1 3,-123 7,74 1,85-2,-83 0,-146 18,229-12,-1-2,1-1,-1-2,0-2,0-1,-46-9,-29-7,79 15,0-2,-54-16,-1-4,64 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36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31,'2571'0,"-2545"1,1 2,34 8,-30-5,39 2,-68-8,47 4,0-3,-1-2,1-2,48-9,-30 2,0 2,1 3,111 8,-52-1,619-2,-705-2,61-11,17-1,168 12,-149 3,-110 1,-1 2,0 0,0 2,33 11,78 31,-69-23,113 26,128-16,-195-27,-31 0,159-7,-226-3,-1-1,0-1,0-1,30-12,30-10,-34 17,0 1,1 3,66-3,-20 8,120 5,-126 10,-56-8,41 3,68-8,-94-3,0 2,0 2,58 10,-58-6,1-1,65-1,-2 0,-77 0,-3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41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62,'3744'0,"-3666"3,83 16,-100-11,19 6,-47-8,52 5,-43-10,1-2,-1-1,75-15,-56 9,0 2,1 2,79 7,-34-1,-48-1,90 11,-25 1,221-6,-230-8,-87-1,1-1,37-8,-36 5,57-4,-20 10,0 3,81 13,-56-6,1-4,94-8,-62 1,-84-2,1-1,79-19,-69 11,59-5,248 13,-191 6,1072-2,-959-15,6-1,295 17,-541 2,0 1,0 2,42 12,-39-8,1-2,51 3,-59-10,-1-2,1-2,62-12,-54 9,0 1,87 3,-84 3,0-2,63-10,75-13,-69 11,9 3,191 7,-149 6,-50-3,-92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43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84,'1457'0,"-1400"-2,0-2,-1-3,59-15,-58 12,0 1,77-1,119 12,-87 1,89-3,-250 0,-1 0,0 0,1 0,-1-1,0 0,0 0,1 0,-1 0,0-1,6-2,8-9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3:54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0,'43'0,"125"4,-141-1,0 1,-1 1,0 1,32 11,-31-8,54 9,-8-2,-50-10,10 3,0-1,1-1,40 2,56 5,7 1,63-15,34 1,-118 14,-78-9,60 3,-61-9,5 0,-1 1,47 9,-74-8,101 14,-104-16,0 0,0 0,1-1,-1 0,0-1,0 0,0-1,11-4,1-3,1 2,0 1,0 1,0 0,0 2,1 1,45 1,1064 5,-714-4,-376-2,0-1,73-17,26-4,-16 18,-74 6,62-9,4-3,0 5,141 9,-90 1,-29 0,158-5,-47-24,390 22,-355 7,540-2,-798 2,1 1,-1 2,0 0,28 11,-25-7,0-1,62 5,58-12,-93-2,-33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0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105 127 1361,'0'0'6672,"-1"-1"-6395,0 0 0,0 0 0,0 0-1,0 0 1,0 1 0,0-1 0,0 0 0,0 1 0,0-1-1,0 1 1,-1-1 0,-1 0 0,1 3-268,0 0-1,0 0 1,0 1 0,0-1-1,0 0 1,0 1-1,1-1 1,-1 1 0,1-1-1,0 1 1,0 0 0,0-1-1,0 1 1,-1 4 0,-8 50-21,7-33 46,-11 38-26,-5 29 27,13-2-41,-3 18 348,6-84-120,2 1 0,3 36 0,-1-11 88,-1-48-126,484-11-109,-444 10-41,-21 2 13,-1-2 0,1 0 0,-1-2 0,30-5 1,-32 4-49,1 0 0,1 2 1,-1 0-1,31 2 0,-30 0 90,0-1 0,0-1-1,0 0 1,21-5 0,11-3 32,1 2 1,71 0-1,-10 0 70,-38 3-170,26-3 51,-41 2-48,84 3-1,-95 3 7,0-1-1,-1-3 1,64-11-1,-80 9-28,0 1-1,0 2 0,1 2 0,31 2 1,-29 0 53,0-1 0,0-2 1,35-6-1,-43 4-58,1 0 0,36 3 0,-34 0 41,48-5 0,5-10-18,-46 8-13,0 1 0,60-3 0,-53 10 20,0-2 0,71-12-1,-49 4-25,0 3 0,1 3-1,68 5 1,-23 0 73,161-9 91,155 5-133,-145 11 41,-260-7-78,-1 0 0,0 2-1,1 0 1,20 7 0,34 7 42,2 1-1,-59-13-5,0-2 0,0 0 0,0 0 0,27 0 0,-18-4-16,19-1 31,-1 1 0,0 3 0,81 16 0,-108-14-42,-4 0 6,0-1 0,0-1 0,0-1 0,28 2 0,85-4 1296,-127 0-1284,1 0-21,-1 0 16,3-27 131,5-29-81,-2 9 3,3-78-1,-10-306 716,0 431-1029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6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3662 6 2385,'0'0'6678,"23"-6"-5117,-22 9-1486,1 0 1,-1 1 0,1-1 0,-1 0 0,0 1 0,0-1 0,-1 1-1,1 0 1,-1-1 0,0 1 0,0 4 0,1 7 166,3 38 507,-3 79-1,-2-61-513,0-47-100,-1 1 1,0-1-1,-2 0 1,-1-1 0,-10 30-1,-2-6 192,-35 67 0,49-108-315,1 1 0,0 0 0,0 0 0,0 0 0,-1 11 0,2-10 13,0 0 0,-1 0 0,0-1 0,-5 13 0,-4 1 124,0 0-1,-1-1 1,-1 0-1,-1-1 1,-19 21-1,2-9 36,-67 52 1,81-71-99,0-1 1,-1-1-1,0 0 1,0-1 0,-1-1-1,-27 8 1,-123 21 495,28-8-172,-66 16-228,115-27-84,40-10-7,0-4 0,0-1 0,-63-5 0,20 0 92,31 2-78,-95-13 0,107 3-17,1-2-1,-83-31 0,89 29-40,-62-10-1,47 12-46,-21-7 149,-144-27-108,144 39-43,49 6 10,-39-8-1,-5-2 55,53 8-20,-1 0 0,1-1 0,0-2 0,-42-15 0,43 13-36,1 1-1,-1 2 1,0 0-1,-23-2 0,14 2 20,-32-9 0,-103-47 74,142 53-100,-1 1 0,1 2 0,-1 0 0,-36-1 0,-106 5-8,74 2 5,92-1 1,9 8-440,24 30 437,-20-24 3,0 0 1,20 18-1,-26-28 3,0 1 0,0-1 0,1 0-1,-1 0 1,1-1 0,0 0 0,0 0-1,0-1 1,12 3 0,28 7-15,-44-11 13,1 0 0,-1 1 0,0-1 1,1 1-1,-1 0 0,0 0 0,0 0 1,0 0-1,0 0 0,5 6 0,-2-2-3,0 0-1,1 0 1,0 0-1,0-1 1,0 0-1,13 7 1,29 20 1,18 33 1,-65-63 1,1 1-11,1-1 0,-1 2 0,0-1 0,0 0 0,0 1 0,3 5 0,-6-8 85,-15-1-24,9 0-45,0 1-1,0-2 1,0 1 0,0 0-1,0-1 1,0 0-1,1-1 1,-1 1 0,-9-5-1,-30-14-11,23 10 5,0 0 0,-31-22 0,27 12 7,21 15-1,-1 0-1,0 0 1,-1 1-1,1 0 0,-1 0 1,1 0-1,-1 1 1,-9-4-1,13 6-2,0 0 0,0-1 0,0 1 1,0-1-1,0 0 0,1 0 0,-1 0 0,0-1 0,1 1 0,0 0 1,-5-6-1,-15-14-5,20 20 5,1 1 1,0-1-1,-1 1 1,1-1-1,0 0 1,0 0 0,0 0-1,1 0 1,-1 1-1,0-1 1,1 0-1,-1 0 1,1 0-1,0 0 1,-1-1-1,1 1 1,0 0-1,1-2 1,-1 1-1,0 1 1,0-1 0,0 1-1,-1 0 1,1-1 0,-1 1 0,1 0-1,-1-1 1,0 1 0,1 0-1,-1 0 1,-1 0 0,-1-4 0,2 5 24,1-23-342,0 21 319,0-1-1,1 1 1,-1 0 0,1 0-1,-1-1 1,1 1 0,0 0-1,0 0 1,1 0 0,-1 0-1,1 0 1,-1 0 0,1 0-1,0 1 1,0-1 0,0 1-1,4-4 1,2-1 0,1 0 0,0 1 0,1 0 0,9-5 1,-7 5-2,-1 0 0,1-1 0,13-12 1,-20 15-4,1 1 0,-1-1 0,1 1 0,0 0 0,9-3 0,21-11 2,-31 14 1,0-2-10,1 1 0,0 0-1,0 1 1,0 0-1,1 0 1,-1 0 0,1 0-1,6-1 1,-6 3 14,-1 0 0,0 0 1,0-1-1,0 0 0,0-1 1,0 1-1,-1-1 0,1 0 0,-1 0 1,1-1-1,-1 1 0,8-9 1,-4 5-2,-1 1 0,1 0 1,11-6-1,113-42-3,-130 54 16,-2 0-19,0 0 0,0 0 0,0 0 0,0 0-1,0-1 1,0 1 0,0 0 0,0 0 0,0-1 0,-1 1 0,1 0-1,0-1 1,0 1 0,0-1 0,0 1 0,0-1 0,-1 1 0,2-2 0,18-8-69,-29 9 46,0 0 0,0 1 0,0 1 0,1 0-1,-1 0 1,0 0 0,0 1 0,1 1 0,-1-1-1,1 1 1,-15 8 0,-2-1-44,-4 2-60,0 2-1,-38 25 1,50-29-20,12-7 149,0-1 1,-1 0 0,1-1 0,0 1 0,-1-1 0,1 0-1,-1 0 1,-8-1 0,9 0-1,0 0-1,1 1 1,-1-1-1,1 1 1,-1 0 0,0 0-1,1 0 1,-1 1-1,1 0 1,0-1 0,0 1-1,0 1 1,-6 3-1,6-3 6,0-1 0,-1 1-1,1-1 1,0 0 0,-1 0-1,0-1 1,-5 2-1,-22 10 30,13 3-35,0 1 0,1 1 0,1 0 0,1 1 0,-21 33 0,29-40-220,1 1 0,0 0 1,1 0-1,0 0 0,1 1 0,0 0 0,1 0 0,1 0 1,0 1-1,-1 22 0,7-16-2926,13-18-2791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0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105 127 1361,'0'0'6672,"-1"-1"-6395,0 0 0,0 0 0,0 0-1,0 0 1,0 1 0,0-1 0,0 0 0,0 1 0,0-1-1,0 1 1,-1-1 0,-1 0 0,1 3-268,0 0-1,0 0 1,0 1 0,0-1-1,0 0 1,0 1-1,1-1 1,-1 1 0,1-1-1,0 1 1,0 0 0,0-1-1,0 1 1,-1 4 0,-8 50-21,7-33 46,-11 38-26,-5 29 27,13-2-41,-3 18 348,6-84-120,2 1 0,3 36 0,-1-11 88,-1-48-126,484-11-109,-444 10-41,-21 2 13,-1-2 0,1 0 0,-1-2 0,30-5 1,-32 4-49,1 0 0,1 2 1,-1 0-1,31 2 0,-30 0 90,0-1 0,0-1-1,0 0 1,21-5 0,11-3 32,1 2 1,71 0-1,-10 0 70,-38 3-170,26-3 51,-41 2-48,84 3-1,-95 3 7,0-1-1,-1-3 1,64-11-1,-80 9-28,0 1-1,0 2 0,1 2 0,31 2 1,-29 0 53,0-1 0,0-2 1,35-6-1,-43 4-58,1 0 0,36 3 0,-34 0 41,48-5 0,5-10-18,-46 8-13,0 1 0,60-3 0,-53 10 20,0-2 0,71-12-1,-49 4-25,0 3 0,1 3-1,68 5 1,-23 0 73,161-9 91,155 5-133,-145 11 41,-260-7-78,-1 0 0,0 2-1,1 0 1,20 7 0,34 7 42,2 1-1,-59-13-5,0-2 0,0 0 0,0 0 0,27 0 0,-18-4-16,19-1 31,-1 1 0,0 3 0,81 16 0,-108-14-42,-4 0 6,0-1 0,0-1 0,0-1 0,28 2 0,85-4 1296,-127 0-1284,1 0-21,-1 0 16,3-27 131,5-29-81,-2 9 3,3-78-1,-10-306 716,0 431-1029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6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3662 6 2385,'0'0'6678,"23"-6"-5117,-22 9-1486,1 0 1,-1 1 0,1-1 0,-1 0 0,0 1 0,0-1 0,-1 1-1,1 0 1,-1-1 0,0 1 0,0 4 0,1 7 166,3 38 507,-3 79-1,-2-61-513,0-47-100,-1 1 1,0-1-1,-2 0 1,-1-1 0,-10 30-1,-2-6 192,-35 67 0,49-108-315,1 1 0,0 0 0,0 0 0,0 0 0,-1 11 0,2-10 13,0 0 0,-1 0 0,0-1 0,-5 13 0,-4 1 124,0 0-1,-1-1 1,-1 0-1,-1-1 1,-19 21-1,2-9 36,-67 52 1,81-71-99,0-1 1,-1-1-1,0 0 1,0-1 0,-1-1-1,-27 8 1,-123 21 495,28-8-172,-66 16-228,115-27-84,40-10-7,0-4 0,0-1 0,-63-5 0,20 0 92,31 2-78,-95-13 0,107 3-17,1-2-1,-83-31 0,89 29-40,-62-10-1,47 12-46,-21-7 149,-144-27-108,144 39-43,49 6 10,-39-8-1,-5-2 55,53 8-20,-1 0 0,1-1 0,0-2 0,-42-15 0,43 13-36,1 1-1,-1 2 1,0 0-1,-23-2 0,14 2 20,-32-9 0,-103-47 74,142 53-100,-1 1 0,1 2 0,-1 0 0,-36-1 0,-106 5-8,74 2 5,92-1 1,9 8-440,24 30 437,-20-24 3,0 0 1,20 18-1,-26-28 3,0 1 0,0-1 0,1 0-1,-1 0 1,1-1 0,0 0 0,0 0-1,0-1 1,12 3 0,28 7-15,-44-11 13,1 0 0,-1 1 0,0-1 1,1 1-1,-1 0 0,0 0 0,0 0 1,0 0-1,0 0 0,5 6 0,-2-2-3,0 0-1,1 0 1,0 0-1,0-1 1,0 0-1,13 7 1,29 20 1,18 33 1,-65-63 1,1 1-11,1-1 0,-1 2 0,0-1 0,0 0 0,0 1 0,3 5 0,-6-8 85,-15-1-24,9 0-45,0 1-1,0-2 1,0 1 0,0 0-1,0-1 1,0 0-1,1-1 1,-1 1 0,-9-5-1,-30-14-11,23 10 5,0 0 0,-31-22 0,27 12 7,21 15-1,-1 0-1,0 0 1,-1 1-1,1 0 0,-1 0 1,1 0-1,-1 1 1,-9-4-1,13 6-2,0 0 0,0-1 0,0 1 1,0-1-1,0 0 0,1 0 0,-1 0 0,0-1 0,1 1 0,0 0 1,-5-6-1,-15-14-5,20 20 5,1 1 1,0-1-1,-1 1 1,1-1-1,0 0 1,0 0 0,0 0-1,1 0 1,-1 1-1,0-1 1,1 0-1,-1 0 1,1 0-1,0 0 1,-1-1-1,1 1 1,0 0-1,1-2 1,-1 1-1,0 1 1,0-1 0,0 1-1,-1 0 1,1-1 0,-1 1 0,1 0-1,-1-1 1,0 1 0,1 0-1,-1 0 1,-1 0 0,-1-4 0,2 5 24,1-23-342,0 21 319,0-1-1,1 1 1,-1 0 0,1 0-1,-1-1 1,1 1 0,0 0-1,0 0 1,1 0 0,-1 0-1,1 0 1,-1 0 0,1 0-1,0 1 1,0-1 0,0 1-1,4-4 1,2-1 0,1 0 0,0 1 0,1 0 0,9-5 1,-7 5-2,-1 0 0,1-1 0,13-12 1,-20 15-4,1 1 0,-1-1 0,1 1 0,0 0 0,9-3 0,21-11 2,-31 14 1,0-2-10,1 1 0,0 0-1,0 1 1,0 0-1,1 0 1,-1 0 0,1 0-1,6-1 1,-6 3 14,-1 0 0,0 0 1,0-1-1,0 0 0,0-1 1,0 1-1,-1-1 0,1 0 0,-1 0 1,1-1-1,-1 1 0,8-9 1,-4 5-2,-1 1 0,1 0 1,11-6-1,113-42-3,-130 54 16,-2 0-19,0 0 0,0 0 0,0 0 0,0 0-1,0-1 1,0 1 0,0 0 0,0 0 0,0-1 0,-1 1 0,1 0-1,0-1 1,0 1 0,0-1 0,0 1 0,0-1 0,-1 1 0,2-2 0,18-8-69,-29 9 46,0 0 0,0 1 0,0 1 0,1 0-1,-1 0 1,0 0 0,0 1 0,1 1 0,-1-1-1,1 1 1,-15 8 0,-2-1-44,-4 2-60,0 2-1,-38 25 1,50-29-20,12-7 149,0-1 1,-1 0 0,1-1 0,0 1 0,-1-1 0,1 0-1,-1 0 1,-8-1 0,9 0-1,0 0-1,1 1 1,-1-1-1,1 1 1,-1 0 0,0 0-1,1 0 1,-1 1-1,1 0 1,0-1 0,0 1-1,0 1 1,-6 3-1,6-3 6,0-1 0,-1 1-1,1-1 1,0 0 0,-1 0-1,0-1 1,-5 2-1,-22 10 30,13 3-35,0 1 0,1 1 0,1 0 0,1 1 0,-21 33 0,29-40-220,1 1 0,0 0 1,1 0-1,0 0 0,1 1 0,0 0 0,1 0 0,1 0 1,0 1-1,-1 22 0,7-16-2926,13-18-2791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9.4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246 100 2769,'0'0'3978,"-3"-4"-3847,2 2-45,0 1 1,0 0-1,0 0 0,0-1 1,0 1-1,0 0 0,-1 0 1,1 0-1,0 0 0,-1 0 1,1 0-1,-1 1 0,1-1 1,-1 0-1,1 1 0,-4-2 1,-33 0 1207,36 2-1383,-3 0 123,1 0 1,0 0-1,-1 1 0,1 0 0,0 0 1,0 0-1,0 0 0,0 0 0,0 1 1,0 0-1,0 0 0,0 0 1,-6 5-1,5-2-15,-1 0-1,1 0 1,0 1 0,0 0-1,1 0 1,0 1 0,-4 7 0,3-3 7,0 0 1,1 0 0,0 0-1,1 1 1,0-1 0,1 1-1,0 0 1,1 0 0,1 0-1,-1 0 1,2 0 0,3 21-1,-3-28-24,1 0-1,0-1 1,0 1-1,0-1 0,1 1 1,-1-1-1,1 0 1,0 0-1,0 0 1,1 0-1,-1 0 0,1-1 1,0 1-1,4 2 1,-3-2-5,1 0 0,0 0 1,-1-1-1,1 1 0,1-1 1,-1-1-1,0 1 0,1-1 1,-1 0-1,9 1 0,38-1 11,1-1-1,71-10 0,-116 8-41,1-1 0,-1 0 0,0 0 0,1-1 0,11-5 0,-17 7 47,0-1 1,-1 0 0,1 0 0,-1-1-1,1 1 1,-1-1 0,0 1 0,0-1-1,0 0 1,-1 0 0,1 0 0,-1-1 0,1 1-1,-1-1 1,2-4 0,1-8 37,-2 0 1,1 0-1,-2-1 1,0 1-1,-1 0 1,-1-1-1,-2-22 1,1-4 275,1 37-228,0-1 0,0 1 1,-1 0-1,0-1 0,-1 1 0,1 0 0,-1 0 1,0 0-1,-1 0 0,1 0 0,-1 0 0,0 1 1,-1-1-1,1 1 0,-1 0 0,0 0 1,-7-7-1,5 8-28,0-1 0,0 1-1,-1 0 1,1 0 0,-1 1 0,1 0 0,-1 0 0,0 1 0,0 0 0,-1 0 0,1 0-1,0 1 1,-1 0 0,-14 0 0,6 1-71,6-1-8,1 1-1,-1 0 0,1 1 1,-1 0-1,1 0 0,-1 1 1,1 0-1,0 0 0,0 1 0,0 1 1,-12 5-1,-5 9-758,1 0-1,1 2 1,-35 35-1,21-18-1311,-19 12-2283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47.4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0 486,'184'-1,"453"14,205 5,-585-33,46 0,-199 13,0 6,186 29,35 17,-263-45,0-3,0-2,79-12,-65 1,44-7,196-5,-163 25,285-3,-393-4,0-1,0-3,51-16,-48 11,0 3,66-8,163-12,-56 2,147-1,369 31,-721-2,1-1,-2 0,24-7,29-4,47-3,-67 8,80-4,673 14,-757-5,1-2,-1-1,0-3,70-23,-46 13,-25 11,1 1,0 3,0 1,88 7,-30-1,772-3,-693 15,-119-7,63 0,-125-8,85-1,-1 3,150 24,55 24,-235-45,-1-2,1-2,76-8,187-56,-176 30,-121 28,0 2,1 0,0 1,-1 1,1 1,0 1,-1 1,1 1,-1 0,1 2,27 9,68 33,54 16,-155-58,195 48,-176-47,-1-2,1-1,0-1,45-4,-69 2,-1-2,1 1,0-1,-1-1,15-5,-20 6,0 0,0 0,-1 0,1 0,-1-1,1 0,-1 1,0-1,0 0,0-1,-1 1,1 0,-1-1,4-6,8-19,-8 17,1-1,-2 0,0 0,4-17,-8 25,0 1,-1 0,0-1,0 1,0-1,0 1,-1-1,1 1,-1 0,0-1,-1 1,1 0,-1 0,0-1,0 1,0 1,-4-7,-3-1,0 0,0 1,-1 0,-1 1,1 0,-2 1,1 0,-1 0,0 1,0 1,-1 0,0 1,0 0,-1 1,1 1,-16-3,-21 0,-1 2,0 2,-56 5,20 0,-2223 0,1209-5,1051 4,-64 11,64-6,-58 1,-257-9,-176 2,94 27,166 3,187-16,-113 2,-502-18,654-1,0-2,0-2,-71-18,80 15,0 1,-60-1,-94 9,93 1,79-2,0-2,-36-8,-32-3,71 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1 485 5010,'0'0'2879,"31"-11"-1897,68-43-153,217-112 1031,-263 141-1591,1 2 1,1 2-1,1 3 1,1 3-1,1 2 1,89-9-1,202-30-208,-205 26-52,182-9 1,-281 33-5,92 0-50,-121 3 39,1 1 0,-1 0 1,0 1-1,0 1 0,0 0 1,16 8-1,173 94 85,-14-7-96,-187-97-90,-1-1-63,-1 0 0,0 0-1,1 0 1,-1 0-1,0 1 1,0-1-1,0 1 1,0-1 0,0 1-1,2 2 1,-4-3-214,1 0 0,0 1 1,-1-1-1,1 0 0,0 1 1,-1-1-1,0 1 0,1-1 1,-1 1-1,0-1 0,0 1 1,0 1-1,0 10-4058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1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11 5523,'0'0'6040,"2"-3"-5544,-2 3-482,1-1-1,-1 1 1,1-1 0,-1 1 0,1-1 0,-1 1 0,1-1-1,0 1 1,-1-1 0,1 1 0,0 0 0,-1-1 0,1 1-1,0 0 1,0-1 0,-1 1 0,1 0 0,0 0-1,0 0 1,-1 0 0,1 0 0,0 0 0,0 0 0,-1 0-1,1 0 1,0 0 0,0 0 0,-1 1 0,1-1-1,0 0 1,0 0 0,-1 1 0,1-1 0,0 1 0,-1-1-1,1 0 1,-1 1 0,1-1 0,0 1 0,-1-1-1,1 1 1,0 1 0,26 35 1143,-13-15-803,2-4-254,0-1-1,2-1 1,-1 0 0,2-1-1,0-1 1,1-1 0,26 13 0,157 60-26,-106-49 33,-71-29-152,-26-8 3,0 0 0,0 0 0,0 1 0,0-1 0,1 0 1,-1 0-1,0 1 0,0-1 0,0 0 0,0 0 1,0 0-1,0 1 0,0-1 0,0 0 0,0 0 1,0 1-1,0-1 0,0 0 0,0 1 0,0-1 0,0 0 1,0 0-1,0 1 0,0-1 0,0 0 0,0 0 1,0 1-1,0-1 0,0 0 0,0 0 0,0 0 0,-1 1 1,1-1-1,0 0 0,0 0 0,0 0 0,0 1 1,-1-1-1,1 0 0,0 0 0,0 0 0,-1 1 0,-31 1 78,-1 2 0,0 1-1,-43 14 1,33-8 22,-18 5 50,1 3 1,-82 39-1,-104 72-332,240-127-203,0 1 1,0 0-1,0 0 1,1 0-1,-1 0 1,-6 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0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0 102 2289,'0'0'6667,"13"-2"-5840,113-37 694,5-2-816,-108 35-810,-1 2-1,1 0 0,40-1 1,-68 13-3460,-36 18 1562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3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0 0 5394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7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0 5394,'-44'118'1732,"42"-112"-1668,0-1 0,0 1-1,0 0 1,1 0 0,0 0 0,0 0 0,1 0-1,0 0 1,0 0 0,1 6 0,0 9 189,3 513 3479,-4-534-3705,9 0 235,28-2-100,-1-2 0,0-2 0,-1-1 0,48-17 0,54-10-108,-87 26-188,1 3-1,63 0 1,-131 12-3833,-26-4 749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5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2689,'0'0'6323,"219"3"-6019,-155-10-240,0-6-64,-11-1-2225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7.9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46 204 5282,'0'0'3842,"3"1"-3610,-1 1-218,0-1 0,0 1-1,0 0 1,0-1-1,0 1 1,-1 0 0,1 0-1,-1 0 1,1 0-1,-1 1 1,0-1 0,0 0-1,0 0 1,0 1 0,0-1-1,-1 1 1,1-1-1,-1 1 1,1-1 0,-1 1-1,0 3 1,4 74 692,-4-58-391,1 365 1654,-1-401-1921,-5-146 125,3 130-172,-2 1-1,-1-1 1,-13-42 0,10 49-3,0 1 6,1 0 1,0-1-1,2 1 0,1-1 1,-3-41-1,8 61-8,-1 1 1,1-1-1,-1 0 1,1 1-1,0-1 0,0 1 1,0-1-1,0 1 1,1 0-1,-1-1 0,1 1 1,-1 0-1,1 0 1,0 0-1,0 0 1,0 0-1,0 0 0,0 1 1,0-1-1,0 1 1,0-1-1,1 1 0,-1 0 1,4-2-1,9-3-17,-1 1-1,32-8 0,-41 12 22,39-7-15,0 2 0,54-1 0,3 0 28,-52 2 15,0-2 0,0-3 0,-1-1-1,-1-3 1,0-1 0,46-23 0,-87 33-115,-13 6-339,2-1 85,-42 10-3549,-19 13-2491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8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45 4370,'0'0'4498,"0"23"-3986,0-19-112,15-1 273,38-3 127,22 0-448,20-13-352,7-18-752,-16 0-4370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2.5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3810,'0'0'7838,"1"12"-7643,4 35 609,-3 94 0,-3-84-640,9 81 1,1-112-327,-1-21-946,1-17-1235,-1-15-733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2.9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54 3682,'0'0'6106,"31"-9"-5625,102-25-105,-118 31-293,1 0-1,0 1 1,-1 1 0,1 0 0,17 2-1,-2 0 73,7-2-2,5 1-16,48 5 0,-75-3-121,-1 1 1,1 1-1,-1 0 0,0 0 1,-1 2-1,24 11 0,-23-9 8,-1 1 0,0 0 0,0 1 1,19 18-1,-28-23-15,-1 0 1,1 0 0,-1 1 0,0-1-1,0 1 1,0 0 0,-1 0 0,0 0 0,0 0-1,-1 1 1,0-1 0,0 1 0,0 0-1,0 7 1,0-2 47,-1 0 1,0 0-1,-1 0 0,-1 0 0,0 0 0,0 0 0,-1 0 0,-1 0 1,0 0-1,0-1 0,-1 1 0,-1-1 0,0 0 0,0-1 0,-1 1 1,-1-1-1,1 0 0,-11 11 0,-20 20 132,-2-1 0,-2-2-1,-1-2 1,-1-2 0,-2-2 0,-2-1-1,-73 35 1,108-61-141,-1 1-1,1-2 0,-22 6 1,1-7-4354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5:51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1018,'3077'0,"-2892"16,1 0,432-17,-600 0,0-1,0 0,25-8,-22 5,41-5,-27 7,0 2,1 1,-1 2,0 2,0 1,0 1,47 16,50 23,-129-44,0-1,-1 1,1 0,0-1,0 0,-1 1,1-1,0 0,0-1,0 1,0 0,-1-1,1 0,0 1,-1-1,4-2,-5 2,0 0,0 0,1 0,-1 0,-1 0,1-1,0 1,0 0,0-1,-1 1,1 0,0-1,-1 1,0-1,1 1,-1-1,0 1,1-1,-1 1,0-1,0 0,-1 1,1-1,0 1,0-1,-1 1,1-1,-1 1,1-1,-2-1,-41-147,32 101,-10-56,18 83,0 0,-2 0,0 1,-1 0,-1 0,-1 0,-1 1,-15-25,18 36,0-1,1-1,0 1,1-1,0 0,-4-17,3-1,-2-36,5 48,0 1,-1 0,-1 0,-1 0,-9-22,8 23,0 1,2-1,0 0,0 0,-1-19,4 16,-1 1,0-1,-2 0,-6-18,6 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7.4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1165 4386,'0'0'4061,"6"-16"-3064,35-99 137,-1 10-759,4 3 0,60-99 0,11-25 433,-88 168-3,34-117 0,-54 140-419,-2-1 0,2-59 0,6 252-769,10 192 390,-23-222-117,4 93 349,-1-182-786,1 0 0,3 0-1,17 61 1,-16-70-2601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7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1 133 3378,'0'0'8708,"211"-24"-8708,-86-3-161,10-10-2384,-2-7-4386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8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5202,'0'0'6054,"3"10"-5990,3 20 317,0 1 1,1 61-1,-8 77 670,-1-65-970,2-87-129,0 18-2623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9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1 251 4770,'0'0'3284,"21"-30"-2555,71-95-292,-87 119-370,-1 0 0,1 0 0,0 1 0,0-1 1,1 1-1,-1 0 0,1 1 0,0 0 0,1 0 0,-1 0 0,1 0 0,10-3 0,-4 1 123,-1 1-122,1 1 0,-1 0 1,1 1-1,-1 0 0,1 1 0,0 1 1,0 0-1,0 0 0,0 1 0,0 1 0,0 0 1,0 1-1,14 4 0,-20-4-67,1 0 0,-1 1-1,0 0 1,0 0 0,0 0 0,0 1 0,-1 0-1,1 1 1,-1-1 0,0 1 0,0 1-1,-1-1 1,0 1 0,0 0 0,0 0 0,0 0-1,-1 1 1,0-1 0,-1 1 0,1 0-1,-1 0 1,-1 1 0,3 7 0,-3-3 52,1-1 0,-2 1 0,0 0 0,0 0-1,-1 0 1,0 1 0,-4 18 0,3-23 19,-1 0 0,0 0-1,-1 0 1,0 0 0,0 0-1,-1-1 1,1 1-1,-2-1 1,1 0 0,-1 0-1,-8 9 1,-3-1 39,1 0-1,-2-1 1,-32 21 0,40-29-77,0-1 1,0-1-1,0 0 0,-1 0 1,1-1-1,-1 0 1,0 0-1,0-1 1,0-1-1,-16 2 1,27-17-649,0 13 595,0-1 0,0 1 1,0 0-1,0 0 0,0-1 0,0 1 0,0 0 0,0 0 1,0 0-1,1 0 0,-1 1 0,0-1 0,1 0 0,-1 0 0,0 1 1,1-1-1,-1 1 0,1-1 0,-1 1 0,1 0 0,1-1 0,37-1-75,-31 3 56,5-1 9,10-2 15,0 2 0,0 1 0,0 2 0,0 0 0,0 1-1,43 14 1,-53-13 23,1 0-18,-1 1-1,1 1 0,-1 0 0,16 11 0,-27-15 9,1-1 1,-1 1-1,0 0 1,0 0-1,0 0 1,0 0-1,-1 1 1,1-1-1,-1 1 1,0 0-1,0 0 1,0-1-1,-1 1 1,1 0-1,-1 1 1,0-1-1,0 0 1,0 0-1,-1 0 1,1 7 0,-1-6 12,0 9 72,-1-1 1,-3 24 0,3-31-49,0-1 1,-1 1-1,0-1 0,0 0 1,-1 0-1,0 0 0,0 0 1,0 0-1,-6 7 0,-5 4 115,-1-1 0,-1-1 0,0 0 0,-1-1 0,-1-1 0,0-1 1,0 0-1,-1-1 0,-1-1 0,1-1 0,-41 11 0,14-8-820,-2-2-1,1-2 1,-1-3-1,-59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1.8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586 28 3330,'0'0'4324,"5"-5"-3521,15-13-197,-15 14-51,-23 4 333,-10 2-664,0 2 0,1 0-1,0 2 1,0 1 0,0 2-1,-25 11 1,34-12-141,1 0 1,0 2-1,1 0 0,0 1 1,1 0-1,-15 15 0,-79 87-48,80-80 52,7-10-22,-32 48 1,48-64-57,2 1-1,-1 0 1,1 1-1,1-1 0,-1 0 1,1 1-1,1 0 0,0 0 1,0 0-1,0 0 0,1 9 1,1-9-11,-1-6 2,1 0 0,0 1 1,0-1-1,1 1 0,-1-1 0,1 1 1,0-1-1,1 4 0,-1-6 3,0 1-1,0-1 1,0 1 0,0-1-1,1 0 1,-1 1 0,0-1-1,1 0 1,0 0 0,-1 0-1,1 0 1,-1 0-1,1-1 1,0 1 0,0 0-1,-1-1 1,4 1 0,15 4 47,0-2 1,0 0 0,0-1 0,0-2-1,28-1 1,-2 0 23,-1-2-17,0-1 0,0-3 0,-1-2 0,64-20 0,-82 22-61,-23 6-42,6-2-315,0 1 0,-1 0-1,1 0 1,17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1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42 825 2625,'0'0'6462,"-7"2"-5638,-21 5-101,21-5 1209,18-4-1105,16-6-637,-1-1 0,1-1 1,-2-1-1,31-18 0,9-4-66,273-131 193,283-132 436,11 47-148,-558 227-589,-44 19 27,-26 3 18,-5 0-7,-13 1-79,0 0 1,0 1-1,-17 5 1,16-3-732,0-1 1,0 0 0,-22 0 0,8-3-2884,-4 0-1886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1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1 262 4914,'0'0'3517,"36"0"-2720,-12 1-612,19-1 195,0-1 1,0-2-1,0-2 0,56-13 1,299-112 1262,-124 37-1246,-262 89-408,-8 2-17,1 0 0,0 1 0,0 0 0,0 0 0,-1 1-1,10-1 1,-29 11-1356,-93 61-5305,80-54 3376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2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59 2593,'0'0'603,"12"-10"-443,37-29 16,-38 32-1134,1 4 6773,-17 11-4562,-87 80 135,35-34-200,-83 98 0,114-110-1064,23-35-532,0 0-1,-1-1 0,0 0 1,0 0-1,-1 0 0,0 0 1,0-1-1,-10 10 1,-7-4-2578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9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38 416,'0'0'5400,"0"-3"-4437,0 2-736,0-1 0,0 1 0,0-1 0,0 1 0,0-1 1,1 1-1,-1-1 0,1 1 0,-1 0 0,1-1 0,-1 1 0,1 0 0,0-1 0,0 1 0,0 0 0,-1 0 0,1-1 0,0 1 0,0 0 0,1 0 1,-1 0-1,0 0 0,0 1 0,0-1 0,1 0 0,1-1 0,-1 2 357,6 2 305,-5 2-894,-1 1 0,1-1 1,-1 1-1,0-1 1,0 1-1,0 0 1,0 0-1,-1 0 1,0 0-1,0 0 1,0 7-1,0 63 86,-2-44-67,0 80 2,0-108-12,0 0 1,0-1 0,0 1 0,0 0-1,0-1 1,-1 0 0,1 1 0,-1-1 0,0 0-1,0 0 1,0 0 0,0 0 0,0 0-1,0 0 1,0 0 0,-1-1 0,1 1-1,0-1 1,-5 2 0,-51 20 110,-23-2 35,-26 9-188,103-29 32,1 0 6,0 0 0,1 0 0,-1 0 0,1 0 0,-1 1 1,1-1-1,0 1 0,-5 3 0,7-4-32,5-1-245,13 0 284,4 0 73,0 0 1,0-1 0,-1-1 0,43-10-1,148-74 269,-189 76-324,-23 10-74,0-1 0,1 1 0,-1 0 0,1 0 1,-1-1-1,0 1 0,1 0 0,-1 0 0,1-1 0,-1 1 0,1 0 1,-1 0-1,1 0 0,-1 0 0,1 0 0,0 0 0,-1 0 0,1 0 0,-1 0 1,1 0-1,-1 0 0,1 0 0,-1 0 0,1 0 0,-1 0 0,1 0 0,-1 1 1,1-1-1,-1 0 0,1 0 0,-1 1 0,1 0 0,-2 17-2681,-12 17 102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3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5635,'0'0'3441,"23"9"-3078,-13-5-292,21 8 284,-1 1 0,0 2 0,49 32 0,379 240 2102,15-22-1577,-256-145-732,67 32-4,276 165-83,-529-298-39,-1 2 0,-1 0 0,-1 2 0,26 29-1,-37-33 297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6:52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1 210,'228'1,"245"-3,-433 1,0-2,0-2,0-1,-1-3,0-1,0-1,-1-3,37-18,-38 16,0 1,1 1,1 3,0 1,1 2,0 1,0 2,0 2,52 3,656 2,-693-5,55-9,30-2,-101 13,0 1,60 10,-82-8,-1 2,0 0,0 0,0 2,0 0,-1 0,0 2,22 13,-24-12,0-1,1 0,0-1,1 0,-1-2,19 6,7-1,45 4,-21 0,-44-9,0-1,27 2,-27-5,1 0,1 0,0 1,-1 1,1 1,-1 1,39 14,59 29,-117-47,0-1,0 1,0 0,0-1,0 1,0 0,-1 0,1 0,0 0,-1 1,1-1,-1 0,1 1,-1-1,1 1,-1 0,0-1,0 1,0 0,1 3,-1-5,-1 1,0 0,0 0,0-1,0 1,0 0,0 0,-1-1,1 1,0 0,0 0,0-1,-1 1,1 0,0-1,-1 1,1 0,-1-1,1 1,-1 0,0 0,-1 0,1 1,-1-1,0 0,0 1,0-1,0 0,-1 0,1 0,-4 1,-17 2,1 0,-1-1,-28 0,-34 4,6 2,0-4,-1-3,1-4,-94-13,159 13,-151-21,132 17,1-2,1-1,-34-15,38 14,0 2,0 1,-1 1,-45-3,-3-1,5 2,0 3,-96 6,69 0,-328 30,-28 0,400-32,31-1,-1 1,0 2,1 0,-1 1,-30 8,-10 8,-92 13,82-18,38-6,-64 4,80-10,-1-1,1 0,0-2,0 0,0-1,0-1,0-1,-28-12,16 7,26 8,-1 0,1 0,0 0,0-1,0 0,0 0,0-1,-9-7,9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4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547 0 6931,'0'0'3314,"2"18"-2634,-1 6-406,0-8-60,1-1-1,0 1 1,1-1-1,9 25 1,16 75 873,-23-86-982,1 1-1,2-1 1,1 0 0,1-1-1,2 0 1,15 28-1,-12-41-52,-14-15-45,0 1 0,0 0 0,0 0 0,1 0 0,-2 0 0,1 0 0,0 0 0,0 0 0,0 0 0,0 0 0,-1 0 0,1 0-1,0 1 1,-1-1 0,1 0 0,-1 0 0,0 1 0,1-1 0,-1 0 0,0 1 0,0-1 0,0 0 0,0 2 0,0 2 26,0-3-17,0 1 1,0-1-1,0 1 1,1-1-1,-1 1 1,0-1-1,1 1 1,0-1-1,1 3 1,0-15 1181,-4-11 47,-1 15-1233,0 0-1,-1 0 0,1 0 0,-1 0 1,-1 1-1,1 0 0,-1-1 0,0 2 1,0-1-1,0 0 0,-1 1 0,1 0 0,-8-3 1,-4-3 36,0 1 1,-1 1 0,-29-10 0,10 8 15,1 2 1,-1 1-1,-66-3 1,-113 10 98,190 1-166,15-1-29,7-1-3,-1 1 0,1 0-1,0 0 1,0 0 0,0 0-1,0 1 1,0 0 0,0-1 0,0 2-1,1-1 1,-1 0 0,0 1-1,0-1 1,1 1 0,-1 0-1,-5 4 1,9-5-22,0-1 1,0 0-1,0 0 0,-1 0 0,1 0 0,0 0 1,0 1-1,0-1 0,0 0 0,-1 0 0,1 0 1,0 1-1,0-1 0,0 0 0,0 0 0,0 1 1,0-1-1,0 0 0,0 0 0,0 1 0,-1-1 1,1 0-1,0 0 0,0 0 0,0 1 0,0-1 1,1 0-1,-1 0 0,0 1 0,0-1 0,0 0 1,0 0-1,0 1 0,0-1 0,0 0 0,0 0 1,0 1-1,1-1 0,-1 0 0,0 0 1,0 0-1,0 1 0,0-1 0,1 0 0,15 2-6004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2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66 4898,'0'0'5320,"0"-3"-5024,-1 1-216,1 1 0,-1-1 0,1 0 0,0 1 0,-1-1 0,1 1 0,0-1 0,0 0 0,0 1 0,0-1 0,1 0 0,-1 1 0,0-1 0,1 0 0,-1 1 0,1-1 0,-1 1 0,1-1 0,0 1 0,0-1 0,0 1-1,0 0 1,0-1 0,0 1 0,0 0 0,2-2 0,1 1-28,0-1-1,1 1 1,-1 0-1,1 1 1,0-1-1,0 1 1,-1 0-1,10 0 1,17-2-62,44 2-1,-42 1-8,-32 0 9,1 0 1,-1 0-1,1 0 1,-1 0 0,1 1-1,-1-1 1,0 0-1,1 1 1,-1-1-1,1 1 1,-1-1 0,0 1-1,1 0 1,-1-1-1,0 1 1,0 0 0,0 0-1,0 0 1,1 0-1,-1 0 1,-1 0-1,1 0 1,0 1 0,0-1-1,0 0 1,-1 0-1,1 1 1,0-1 0,-1 0-1,1 3 1,1 4-29,-1-1-1,0 1 1,-1 0 0,0-1 0,0 9 0,-1 0 78,1-10-15,-1-1 0,0 0 0,0 1 0,0-1 0,0 0 0,-1 0 0,0 0 0,0 0 0,0 0 0,-1-1 0,0 1 0,0-1 0,0 1 0,-7 6 0,-6 5 102,0-1-1,-25 18 1,0 0 180,39-32-75,160-1-2609,-155 0 2370,1 0-1,-1 1 1,0-1 0,0 1-1,1-1 1,-1 1-1,0 0 1,0 0-1,0 1 1,0-1-1,0 1 1,0-1 0,-1 1-1,1 0 1,0 0-1,3 4 1,-2-1-10,0-1 0,0 1 1,-1 0-1,0 0 0,0 1 1,0-1-1,-1 1 0,3 8 0,0 5 255,-1-1-1,-1 1 0,0 0 1,-1 34-1,-2-51-197,-1-1 1,1 0-1,0 0 0,-1 0 1,1 0-1,-1 1 0,1-1 1,-1 0-1,1 0 0,-1 0 1,0 0-1,1 0 0,-1 0 0,0 0 1,0 0-1,0-1 0,0 1 1,0 0-1,0 0 0,0-1 1,0 1-1,0-1 0,0 1 1,0-1-1,0 1 0,-1-1 1,1 0-1,-2 1 0,-40 5 551,35-5-462,-42 3 277,0-3 1,-86-8-1,133 6-486,-42-1 42,43 2-234,0 0 0,0 0 0,0 1 0,0-1 0,0 1 0,0-1-1,0 1 1,0 0 0,0 0 0,0 0 0,-1 1 0,-12 15-4068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4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31 192 1649,'0'0'7758,"-5"-3"-6472,2 1-970,2 0-205,0 1 1,0 0-1,0 0 0,-1 0 0,1 0 0,0 0 1,-1 1-1,1-1 0,-1 0 0,1 1 0,-1-1 0,1 1 1,-5-1 1938,23 1-1807,723-42 417,-457 19-578,-5 2-43,455-26 87,-717 47-126,-14 0 1,1 0 0,-1 0 1,1 0-1,-1 0 0,0 0 0,1-1 0,-1 1 0,0-1 0,4-1 0,-6 2 14,1 0 0,-1-1 0,0 1 1,1-1-1,-1 1 0,0-1 0,0 1 0,1-1 0,-1 1 1,0-1-1,0 1 0,0-1 0,0 1 0,0-1 0,0 1 1,0-1-1,0 1 0,0-1 0,0 1 0,0-1 0,0 1 1,0-1-1,0 1 0,0-1 0,0 1 0,0-1 1,-1 1-1,1-1 0,-1 0 0,-6-13-532,4 13 30,1 0 0,0-1-1,-1 2 1,1-1-1,-1 0 1,1 0 0,-1 1-1,0-1 1,1 1-1,-1 0 1,1 0 0,-1 0-1,-2 0 1,-3 1-1574,-11-1-2674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5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30 2577,'0'0'3596,"-9"-4"-2905,0 0-217,0 1-1,-1 0 0,0 0 0,1 1 1,-1 0-1,0 1 0,-12-1 2476,22 2-2917,0 0 1,0 0-1,0 0 1,0 0-1,-1-1 1,1 1-1,0 0 1,0 0-1,0 0 1,0 0-1,0 0 1,0-1-1,0 1 1,0 0-1,0 0 1,0 0-1,0 0 1,0 0-1,0-1 1,0 1-1,0 0 0,0 0 1,0 0-1,0 0 1,0 0-1,0-1 1,0 1-1,0 0 1,1 0-1,-1 0 1,0 0-1,0 0 1,0 0-1,0-1 1,0 1-1,0 0 1,0 0-1,0 0 1,1 0-1,-1 0 1,0 0-1,0 0 1,0 0-1,0 0 0,0 0 1,0 0-1,1 0 1,-1-1-1,0 1 1,0 0-1,0 0 1,67 28 187,0-3 1,76 16-1,-74-24 4,1-3-1,1-4 1,114 4-1,-183-14 241,18 12-12077,-1 0 10386,-1-5 192,-12-5 742,0 0 0,0 1 0,0 0 0,-1-1 0,8 8 7508,-17-9-3605,-30 12-3726,-106 71 766,15-8-3,-115 52 500,235-125-1349,-4 1 812,2-3-4860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25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10 5138,'0'0'5979,"0"-2"-5608,2-6-60,1 11-244,3 10-45,0 6 87,-2 0 1,-1 1-1,0-1 0,-1 21 1,-3 86 321,0-50-163,1-16 41,-3-59-274,0 0-1,1 0 0,-1 0 0,0 0 1,0-1-1,1 1 0,-1-1 0,0 0 1,-5 0-1,7 0 0,-43 6-7,1 1 1,0 3-1,1 1 1,0 2 0,-52 24-1,51-24-80,43-12-9,3-1-178,22-1 319,-1-1-1,0-2 1,44-10-1,76-32-82,-62 18 70,-7 3 61,-28 8 92,72-15 1,-109 31-239,-13 1-92,1 1 0,-1 0 1,1-1-1,-1 1 0,1 0 0,-1 0 0,1 0 0,-1 0 0,-3 3 0,-8 4-645,-44 17-2968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1200 64,'-1'3'11566,"11"-6"-10545,1017-493 699,-91 42-599,-802 394-1085,193-98 48,-293 137-19,-28 14 117,-11 4 409,-8 4-715,0 0-1,-1 1 1,1 0 0,1 2-1,-1-1 1,0 1 0,1 1-1,0 0 1,0 1 0,0 0-1,0 1 1,-13 11-1,9-7-482,10-6-368,0 0 0,0-1 1,-1 0-1,0-1 1,1 1-1,-16 4 0,3-4-3643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2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1 414 2577,'0'0'2615,"13"8"-1529,-7-4-984,1-1 1,0 1 0,0-1 0,0-1 0,0 1 0,0-1 0,0 0-1,0-1 1,1 0 0,-1 0 0,1 0 0,-1-1 0,1 0 0,-1-1-1,1 1 1,-1-2 0,13-2 0,315-108 2332,-172 54-1639,-51 20-366,507-195 396,-634 257-772,0-10-394,-1-1 1,-1 0 0,-1-1-1,-22 12 1,23-14-899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2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432 154 784,'0'0'1262,"16"-2"-1246,2 0-84,-1 0 0,0-1 0,0-1-1,-1-1 1,1 0 0,20-10 0,41-26-127,-77 34 3903,-1-11-2792,0 12-290,0-38 1498,-1 49-2121,1 0 1,-1-1-1,0 1 1,0 0-1,-1-1 0,0 1 1,1-1-1,-1 1 0,-4 5 1,-29 41 143,24-36-64,-25 31 389,-3 0 1,-1-3-1,-2-2 0,-60 46 0,-200 126 1612,284-201-2033,-3 2-258,19-12-328,4-4-136,31-21-1110,12-9-865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152 266 4066,'0'0'3879,"0"0"-3731,0 0 0,1-1 0,-1 1-1,0 0 1,1 0 0,-1 0 0,0 0 0,0 0 0,1 0 0,-1 0-1,0 0 1,0-1 0,1 1 0,-1 0 0,0 0 0,0 0 0,1-1-1,-1 1 1,0 0 0,0 0 0,0-1 0,1 1 0,-1 0 0,0 0-1,0-1 1,0 1 0,0 0 0,0-1 0,0 1 0,1 0 0,-1-1-1,0 1 1,0 0 0,0 0 0,0-1 0,0 1 0,0-1 0,-2-5-122,0 0 1,0 1-1,0-1 1,0 0 0,-6-7-1,5 7-19,0 1 0,1-1 0,-1 0 0,1 0 0,0 0 0,-1-7 0,1 3-13,1 0 0,0 0 0,1 0 0,0 0 0,1 1 0,0-1 0,3-16 0,-3 22-8,1 0 0,-1 1 0,1-1 0,0 0 0,0 1-1,0-1 1,0 1 0,1 0 0,-1-1 0,1 1-1,0 0 1,0 1 0,0-1 0,0 0 0,1 1 0,-1 0-1,1 0 1,-1 0 0,8-3 0,-7 4-40,-1-1 0,0 1-1,1 0 1,-1 0 0,1 0 0,-1 1 0,1-1 0,-1 1-1,1 0 1,-1 0 0,1 0 0,-1 0 0,6 2 0,-7-2 20,-1 1 0,1 0 0,-1 0 0,1 0 0,-1 0 0,1 0 0,-1 0 0,0 0 0,1 1 0,-1-1 0,0 0 0,0 1 0,0-1 0,0 1 0,0-1 1,0 1-1,-1 0 0,1-1 0,0 1 0,-1 0 0,1-1 0,-1 1 0,0 0 0,0 0 0,1 2 0,1 24-85,-2 35 1,-1-25 99,0-22 20,-1 0 0,0-1 1,-1 0-1,-1 0 0,-1 0 0,0 0 0,0 0 1,-2-1-1,-15 26 0,-5 3 22,-56 66 1,82-108-24,-12 16 17,-1 0-1,-1-2 1,-1 1-1,-18 13 0,33-30-75,0-1 0,0 1 0,1-1 0,-1 1 0,1-1 0,-1 1 0,1-1 0,0 0 0,0 1 0,-1-1 0,1 1 0,0-1 0,1 0 0,-1 1 0,0-1 0,0 0 0,1 1 0,-1-1 0,1 1 0,-1-1-1,1 1 1,1-3 0,5 2-40,0 0 0,1 1 0,-1 0 0,1 1-1,-1-1 1,1 1 0,-1 1 0,1-1 0,-1 1-1,11 3 1,8 2 637,0-1-1,0-1 1,33 0-1,-37-4-1398,0-1 0,0-1 0,0 0 0,27-8 0,33-17-5196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1921,'0'0'6646,"11"-2"-6372,6-1-45,-1 1-1,1 1 0,-1 0 1,1 1-1,0 1 0,17 3 0,115 44 1817,-61-16-1411,621 157 703,12-54-1153,-680-128-177,168 34 13,-182-34-18,-1 1-1,0 1 1,0 1 0,-1 2-1,33 20 1,-51-28-9,0 1 0,-1 0 0,1 0 0,-1 0 0,-1 1 0,7 7 0,-10-10 9,0 1 0,0-1 0,0 1-1,0 0 1,0 0 0,-1-1 0,0 1 0,0 0-1,0 0 1,0 0 0,-1 0 0,1 0-1,-1 5 1,0-8 0,0 0-1,-1-1 1,1 1 0,0 0-1,-1 0 1,1 0-1,0-1 1,-1 1 0,1 0-1,-1 0 1,1-1-1,-1 1 1,0 0 0,1-1-1,-1 1 1,1-1 0,-1 1-1,0-1 1,0 1-1,1-1 1,-1 1 0,0-1-1,0 0 1,0 1 0,1-1-1,-1 0 1,0 0-1,0 0 1,0 0 0,0 1-1,0-1 1,-34 1-1426,30-1 547,-17-1-2762,6-1-1459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6:55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61,'44'-2,"64"-12,-64 8,60-3,-79 7,-1 0,34-9,-33 6,52-4,252 10,-310 0,0 1,0 0,21 7,-18-4,39 5,-10-9,-28-1,-1 1,1 2,25 4,9 3,1-3,-1-3,115-5,-62-1,-14 2,-70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5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2065,'0'0'6350,"13"-10"-2872,-11 10-3464,-1 0-1,1 1 0,0-1 0,0 0 0,-1 1 0,1 0 0,0-1 0,-1 1 0,1 0 0,-1 0 0,1 0 0,-1 0 0,1 0 0,-1 0 0,0 0 1,1 1-1,1 2 0,19 29 214,-11-15-52,67 91 594,-27-40-453,-3 2 1,46 92-1,-88-148-288,-5-11-15,0-1 0,0 1 0,0-1 0,1 0 0,0 0 0,-1 1 0,1-1 0,0 0 0,1-1 0,-1 1 0,0 0 1,5 3-1,-6-5 77,29-2 44,-25 1-465,20-3-5154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45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 58 416,'0'0'3162,"0"-6"-2605,0-32 2647,-1 37-3045,0 0-1,0 0 0,0 0 1,1 1-1,-1-1 0,0 0 0,0 1 1,0-1-1,0 1 0,0-1 1,0 1-1,0-1 0,0 1 0,-3-1 1,-48-2 1157,-62 4 0,36 0-539,53 0-663,1 0-1,0 1 0,0 1 1,0 1-1,1 2 1,-1 0-1,1 1 0,0 2 1,-34 17-1,-134 94-2268,172-109-887,9-10-816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3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45 976,'0'0'7607,"3"-8"-7295,12-21-240,-11 22-11,-4 31 502,0-16-387,-1 1-1,0-1 1,0 1-1,-1-1 1,0 0 0,0 0-1,-1 0 1,0 0-1,-1 0 1,0-1-1,0 0 1,0 1 0,-1-2-1,0 1 1,-9 9-1,-40 46 392,-121 107-1,173-167-565,1-2-41,19-1-187,38-14 297,-43 10-84,1 1 0,-1 1 0,17-3 0,375-7-36,-387 13 57,-11-1 14,-1 0 0,1 0 0,-1 0-1,1-1 1,-1 0 0,1 0 0,-1-1 0,0 0 0,0 0-1,-1 0 1,1-1 0,-1 0 0,1 0 0,-1 0 0,0 0 0,0-1-1,-1 0 1,0 0 0,0 0 0,0-1 0,0 0 0,-1 1-1,0-1 1,0 0 0,0 0 0,-1-1 0,0 1 0,0-1 0,-1 1-1,0-1 1,1-12 0,-2 18 99,-2 2-129,0 0 0,0 0 0,0 0 0,0 0 0,1 0-1,-1 0 1,0 0 0,1 1 0,-1-1 0,1 1 0,-1-1 0,1 1 0,0 0 0,0-1 0,-1 1-1,1 0 1,1 0 0,-1 0 0,0 0 0,0 0 0,0 3 0,-5 6 1,-4 26 443,-35 68-266,17-46 74,3 2 1,-33 120-1,53-135-387,10-45-705,-1-1 531,0-1 0,1 0-1,-1 0 1,0 0 0,0-1-1,0 1 1,0-1 0,0 0-1,0 0 1,-1 0-1,1 0 1,-1-1 0,1 0-1,4-4 1,30-34-5671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0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105 127 1361,'0'0'6672,"-1"-1"-6395,0 0 0,0 0 0,0 0-1,0 0 1,0 1 0,0-1 0,0 0 0,0 1 0,0-1-1,0 1 1,-1-1 0,-1 0 0,1 3-268,0 0-1,0 0 1,0 1 0,0-1-1,0 0 1,0 1-1,1-1 1,-1 1 0,1-1-1,0 1 1,0 0 0,0-1-1,0 1 1,-1 4 0,-8 50-21,7-33 46,-11 38-26,-5 29 27,13-2-41,-3 18 348,6-84-120,2 1 0,3 36 0,-1-11 88,-1-48-126,484-11-109,-444 10-41,-21 2 13,-1-2 0,1 0 0,-1-2 0,30-5 1,-32 4-49,1 0 0,1 2 1,-1 0-1,31 2 0,-30 0 90,0-1 0,0-1-1,0 0 1,21-5 0,11-3 32,1 2 1,71 0-1,-10 0 70,-38 3-170,26-3 51,-41 2-48,84 3-1,-95 3 7,0-1-1,-1-3 1,64-11-1,-80 9-28,0 1-1,0 2 0,1 2 0,31 2 1,-29 0 53,0-1 0,0-2 1,35-6-1,-43 4-58,1 0 0,36 3 0,-34 0 41,48-5 0,5-10-18,-46 8-13,0 1 0,60-3 0,-53 10 20,0-2 0,71-12-1,-49 4-25,0 3 0,1 3-1,68 5 1,-23 0 73,161-9 91,155 5-133,-145 11 41,-260-7-78,-1 0 0,0 2-1,1 0 1,20 7 0,34 7 42,2 1-1,-59-13-5,0-2 0,0 0 0,0 0 0,27 0 0,-18-4-16,19-1 31,-1 1 0,0 3 0,81 16 0,-108-14-42,-4 0 6,0-1 0,0-1 0,0-1 0,28 2 0,85-4 1296,-127 0-1284,1 0-21,-1 0 16,3-27 131,5-29-81,-2 9 3,3-78-1,-10-306 716,0 431-1029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6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3662 6 2385,'0'0'6678,"23"-6"-5117,-22 9-1486,1 0 1,-1 1 0,1-1 0,-1 0 0,0 1 0,0-1 0,-1 1-1,1 0 1,-1-1 0,0 1 0,0 4 0,1 7 166,3 38 507,-3 79-1,-2-61-513,0-47-100,-1 1 1,0-1-1,-2 0 1,-1-1 0,-10 30-1,-2-6 192,-35 67 0,49-108-315,1 1 0,0 0 0,0 0 0,0 0 0,-1 11 0,2-10 13,0 0 0,-1 0 0,0-1 0,-5 13 0,-4 1 124,0 0-1,-1-1 1,-1 0-1,-1-1 1,-19 21-1,2-9 36,-67 52 1,81-71-99,0-1 1,-1-1-1,0 0 1,0-1 0,-1-1-1,-27 8 1,-123 21 495,28-8-172,-66 16-228,115-27-84,40-10-7,0-4 0,0-1 0,-63-5 0,20 0 92,31 2-78,-95-13 0,107 3-17,1-2-1,-83-31 0,89 29-40,-62-10-1,47 12-46,-21-7 149,-144-27-108,144 39-43,49 6 10,-39-8-1,-5-2 55,53 8-20,-1 0 0,1-1 0,0-2 0,-42-15 0,43 13-36,1 1-1,-1 2 1,0 0-1,-23-2 0,14 2 20,-32-9 0,-103-47 74,142 53-100,-1 1 0,1 2 0,-1 0 0,-36-1 0,-106 5-8,74 2 5,92-1 1,9 8-440,24 30 437,-20-24 3,0 0 1,20 18-1,-26-28 3,0 1 0,0-1 0,1 0-1,-1 0 1,1-1 0,0 0 0,0 0-1,0-1 1,12 3 0,28 7-15,-44-11 13,1 0 0,-1 1 0,0-1 1,1 1-1,-1 0 0,0 0 0,0 0 1,0 0-1,0 0 0,5 6 0,-2-2-3,0 0-1,1 0 1,0 0-1,0-1 1,0 0-1,13 7 1,29 20 1,18 33 1,-65-63 1,1 1-11,1-1 0,-1 2 0,0-1 0,0 0 0,0 1 0,3 5 0,-6-8 85,-15-1-24,9 0-45,0 1-1,0-2 1,0 1 0,0 0-1,0-1 1,0 0-1,1-1 1,-1 1 0,-9-5-1,-30-14-11,23 10 5,0 0 0,-31-22 0,27 12 7,21 15-1,-1 0-1,0 0 1,-1 1-1,1 0 0,-1 0 1,1 0-1,-1 1 1,-9-4-1,13 6-2,0 0 0,0-1 0,0 1 1,0-1-1,0 0 0,1 0 0,-1 0 0,0-1 0,1 1 0,0 0 1,-5-6-1,-15-14-5,20 20 5,1 1 1,0-1-1,-1 1 1,1-1-1,0 0 1,0 0 0,0 0-1,1 0 1,-1 1-1,0-1 1,1 0-1,-1 0 1,1 0-1,0 0 1,-1-1-1,1 1 1,0 0-1,1-2 1,-1 1-1,0 1 1,0-1 0,0 1-1,-1 0 1,1-1 0,-1 1 0,1 0-1,-1-1 1,0 1 0,1 0-1,-1 0 1,-1 0 0,-1-4 0,2 5 24,1-23-342,0 21 319,0-1-1,1 1 1,-1 0 0,1 0-1,-1-1 1,1 1 0,0 0-1,0 0 1,1 0 0,-1 0-1,1 0 1,-1 0 0,1 0-1,0 1 1,0-1 0,0 1-1,4-4 1,2-1 0,1 0 0,0 1 0,1 0 0,9-5 1,-7 5-2,-1 0 0,1-1 0,13-12 1,-20 15-4,1 1 0,-1-1 0,1 1 0,0 0 0,9-3 0,21-11 2,-31 14 1,0-2-10,1 1 0,0 0-1,0 1 1,0 0-1,1 0 1,-1 0 0,1 0-1,6-1 1,-6 3 14,-1 0 0,0 0 1,0-1-1,0 0 0,0-1 1,0 1-1,-1-1 0,1 0 0,-1 0 1,1-1-1,-1 1 0,8-9 1,-4 5-2,-1 1 0,1 0 1,11-6-1,113-42-3,-130 54 16,-2 0-19,0 0 0,0 0 0,0 0 0,0 0-1,0-1 1,0 1 0,0 0 0,0 0 0,0-1 0,-1 1 0,1 0-1,0-1 1,0 1 0,0-1 0,0 1 0,0-1 0,-1 1 0,2-2 0,18-8-69,-29 9 46,0 0 0,0 1 0,0 1 0,1 0-1,-1 0 1,0 0 0,0 1 0,1 1 0,-1-1-1,1 1 1,-15 8 0,-2-1-44,-4 2-60,0 2-1,-38 25 1,50-29-20,12-7 149,0-1 1,-1 0 0,1-1 0,0 1 0,-1-1 0,1 0-1,-1 0 1,-8-1 0,9 0-1,0 0-1,1 1 1,-1-1-1,1 1 1,-1 0 0,0 0-1,1 0 1,-1 1-1,1 0 1,0-1 0,0 1-1,0 1 1,-6 3-1,6-3 6,0-1 0,-1 1-1,1-1 1,0 0 0,-1 0-1,0-1 1,-5 2-1,-22 10 30,13 3-35,0 1 0,1 1 0,1 0 0,1 1 0,-21 33 0,29-40-220,1 1 0,0 0 1,1 0-1,0 0 0,1 1 0,0 0 0,1 0 0,1 0 1,0 1-1,-1 22 0,7-16-2926,13-18-2791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39.4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246 100 2769,'0'0'3978,"-3"-4"-3847,2 2-45,0 1 1,0 0-1,0 0 0,0-1 1,0 1-1,0 0 0,-1 0 1,1 0-1,0 0 0,-1 0 1,1 0-1,-1 1 0,1-1 1,-1 0-1,1 1 0,-4-2 1,-33 0 1207,36 2-1383,-3 0 123,1 0 1,0 0-1,-1 1 0,1 0 0,0 0 1,0 0-1,0 0 0,0 0 0,0 1 1,0 0-1,0 0 0,0 0 1,-6 5-1,5-2-15,-1 0-1,1 0 1,0 1 0,0 0-1,1 0 1,0 1 0,-4 7 0,3-3 7,0 0 1,1 0 0,0 0-1,1 1 1,0-1 0,1 1-1,0 0 1,1 0 0,1 0-1,-1 0 1,2 0 0,3 21-1,-3-28-24,1 0-1,0-1 1,0 1-1,0-1 0,1 1 1,-1-1-1,1 0 1,0 0-1,0 0 1,1 0-1,-1 0 0,1-1 1,0 1-1,4 2 1,-3-2-5,1 0 0,0 0 1,-1-1-1,1 1 0,1-1 1,-1-1-1,0 1 0,1-1 1,-1 0-1,9 1 0,38-1 11,1-1-1,71-10 0,-116 8-41,1-1 0,-1 0 0,0 0 0,1-1 0,11-5 0,-17 7 47,0-1 1,-1 0 0,1 0 0,-1-1-1,1 1 1,-1-1 0,0 1 0,0-1-1,0 0 1,-1 0 0,1 0 0,-1-1 0,1 1-1,-1-1 1,2-4 0,1-8 37,-2 0 1,1 0-1,-2-1 1,0 1-1,-1 0 1,-1-1-1,-2-22 1,1-4 275,1 37-228,0-1 0,0 1 1,-1 0-1,0-1 0,-1 1 0,1 0 0,-1 0 1,0 0-1,-1 0 0,1 0 0,-1 0 0,0 1 1,-1-1-1,1 1 0,-1 0 0,0 0 1,-7-7-1,5 8-28,0-1 0,0 1-1,-1 0 1,1 0 0,-1 1 0,1 0 0,-1 0 0,0 1 0,0 0 0,-1 0 0,1 0-1,0 1 1,-1 0 0,-14 0 0,6 1-71,6-1-8,1 1-1,-1 0 0,1 1 1,-1 0-1,1 0 0,-1 1 1,1 0-1,0 0 0,0 1 0,0 1 1,-12 5-1,-5 9-758,1 0-1,1 2 1,-35 35-1,21-18-1311,-19 12-2283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1 485 5010,'0'0'2879,"31"-11"-1897,68-43-153,217-112 1031,-263 141-1591,1 2 1,1 2-1,1 3 1,1 3-1,1 2 1,89-9-1,202-30-208,-205 26-52,182-9 1,-281 33-5,92 0-50,-121 3 39,1 1 0,-1 0 1,0 1-1,0 1 0,0 0 1,16 8-1,173 94 85,-14-7-96,-187-97-90,-1-1-63,-1 0 0,0 0-1,1 0 1,-1 0-1,0 1 1,0-1-1,0 1 1,0-1 0,0 1-1,2 2 1,-4-3-214,1 0 0,0 1 1,-1-1-1,1 0 0,0 1 1,-1-1-1,0 1 0,1-1 1,-1 1-1,0-1 0,0 1 1,0 1-1,0 10-4058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35:41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11 5523,'0'0'6040,"2"-3"-5544,-2 3-482,1-1-1,-1 1 1,1-1 0,-1 1 0,1-1 0,-1 1 0,1-1-1,0 1 1,-1-1 0,1 1 0,0 0 0,-1-1 0,1 1-1,0 0 1,0-1 0,-1 1 0,1 0 0,0 0-1,0 0 1,-1 0 0,1 0 0,0 0 0,0 0 0,-1 0-1,1 0 1,0 0 0,0 0 0,-1 1 0,1-1-1,0 0 1,0 0 0,-1 1 0,1-1 0,0 1 0,-1-1-1,1 0 1,-1 1 0,1-1 0,0 1 0,-1-1-1,1 1 1,0 1 0,26 35 1143,-13-15-803,2-4-254,0-1-1,2-1 1,-1 0 0,2-1-1,0-1 1,1-1 0,26 13 0,157 60-26,-106-49 33,-71-29-152,-26-8 3,0 0 0,0 0 0,0 1 0,0-1 0,1 0 1,-1 0-1,0 1 0,0-1 0,0 0 0,0 0 1,0 0-1,0 1 0,0-1 0,0 0 0,0 0 1,0 1-1,0-1 0,0 0 0,0 1 0,0-1 0,0 0 1,0 0-1,0 1 0,0-1 0,0 0 0,0 0 1,0 1-1,0-1 0,0 0 0,0 0 0,0 0 0,-1 1 1,1-1-1,0 0 0,0 0 0,0 0 0,0 1 1,-1-1-1,1 0 0,0 0 0,0 0 0,-1 1 0,-31 1 78,-1 2 0,0 1-1,-43 14 1,33-8 22,-18 5 50,1 3 1,-82 39-1,-104 72-332,240-127-203,0 1 1,0 0-1,0 0 1,1 0-1,-1 0 1,-6 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0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0 102 2289,'0'0'6667,"13"-2"-5840,113-37 694,5-2-816,-108 35-810,-1 2-1,1 0 0,40-1 1,-68 13-3460,-36 18 1562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3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0 0 5394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47:01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1 243,'871'0,"-677"15,-6 1,-150-16,64 1,135-15,-60-1,261 10,-231 7,-158-1,0 2,62 11,101 11,-103-13,0-5,139-7,-89-3,-21 2,148 3,-179 12,-67-7,47 2,-47-6,-1 3,1 1,67 22,-65-17,1-1,75 9,170-17,-164-5,-79 0,60-11,-74 8,-1 0,1 3,0 0,0 2,32 4,33 9,172 0,-236-11,-1 1,0 1,58 17,-54-12,0-1,58 4,-65-11,1-2,0 0,0-2,42-11,-39 9,0 1,0 2,33 1,28-1,-91 2,1 0,0-1,-1 1,1-1,-1 1,1-1,-1 0,1 0,-1 0,1 0,-1-1,0 1,0 0,0-1,2-2,-3 4,-1-1,1 1,-1-1,1 0,-1 1,0-1,0 0,1 1,-1-1,0 0,0 1,0-1,1 0,-1 1,0-1,0 0,0 0,0 1,-1-1,1 0,0 0,-1-1,1 0,-1 1,0 0,0-1,0 1,0-1,0 1,0 0,-1 0,1-1,0 1,-3-1,-9-7,0 1,-1 1,0 0,0 1,-1 1,1 0,-27-4,-115-10,85 12,-308-44,296 39,-104-1,-85 13,-83-3,-263-55,544 50,-464-73,302 41,92 18,-263-6,322 28,-90 14,19 0,-224-8,86-5,199 3,-102 18,-95 46,253-60,-1-1,0-3,0-1,-53-3,-31 3,95 0,0 1,0 2,0 0,1 2,0 2,1 0,0 2,-39 23,-36 19,59-33,-52 34,83-47,1 0,0 1,1 0,0 1,0 0,1 0,0 1,-14 24,-73 116,92-145,1-1,-1 1,1 0,0 0,0 0,0 1,1-1,-3 13,5-17,0 0,0 0,0-1,0 1,1 0,-1 0,0 0,1-1,-1 1,1 0,0 0,0-1,-1 1,1-1,0 1,0-1,1 1,-1-1,0 1,0-1,1 0,-1 0,1 0,-1 0,1 0,-1 0,1 0,0 0,-1-1,1 1,0 0,0-1,-1 0,1 1,0-1,0 0,2 0,18 3,0-1,1-2,-1 0,1-1,-1-1,1-1,-1-1,0-1,-1-1,23-9,27-15,105-60,-132 66,-20 12,0 1,1 0,0 2,0 1,1 1,52-7,-10 3,-40 6,54-4,289 28,-289-11,-3-1,113 26,-80-3,-34-8,86 12,-33-9,-80-13,93 8,-115-18,38 10,-39-6,45 3,491-7,-283-4,-224 1,54 1,-99 1,1 0,-1 1,0 1,0 0,-1 0,21 9,-15-4,1-1,0-1,0-1,0 0,1-2,33 3,118-6,-80-3,226-12,30 0,-293 17,56 11,-57-5,59 0,-88-8,191-3,-174 0,0-2,-1-2,51-15,-50 9,1 2,0 1,0 3,1 1,54-1,-90 7,88 2,153-19,-131 7,-41 6,-28-7,-29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4.7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0 5394,'-44'118'1732,"42"-112"-1668,0-1 0,0 1-1,0 0 1,1 0 0,0 0 0,0 0 0,1 0-1,0 0 1,0 0 0,1 6 0,0 9 189,3 513 3479,-4-534-3705,9 0 235,28-2-100,-1-2 0,0-2 0,-1-1 0,48-17 0,54-10-108,-87 26-188,1 3-1,63 0 1,-131 12-3833,-26-4 749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5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2689,'0'0'6323,"219"3"-6019,-155-10-240,0-6-64,-11-1-2225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7.9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46 204 5282,'0'0'3842,"3"1"-3610,-1 1-218,0-1 0,0 1-1,0 0 1,0-1-1,0 1 1,-1 0 0,1 0-1,-1 0 1,1 0-1,-1 1 1,0-1 0,0 0-1,0 0 1,0 1 0,0-1-1,-1 1 1,1-1-1,-1 1 1,1-1 0,-1 1-1,0 3 1,4 74 692,-4-58-391,1 365 1654,-1-401-1921,-5-146 125,3 130-172,-2 1-1,-1-1 1,-13-42 0,10 49-3,0 1 6,1 0 1,0-1-1,2 1 0,1-1 1,-3-41-1,8 61-8,-1 1 1,1-1-1,-1 0 1,1 1-1,0-1 0,0 1 1,0-1-1,0 1 1,1 0-1,-1-1 0,1 1 1,-1 0-1,1 0 1,0 0-1,0 0 1,0 0-1,0 0 0,0 1 1,0-1-1,0 1 1,0-1-1,1 1 0,-1 0 1,4-2-1,9-3-17,-1 1-1,32-8 0,-41 12 22,39-7-15,0 2 0,54-1 0,3 0 28,-52 2 15,0-2 0,0-3 0,-1-1-1,-1-3 1,0-1 0,46-23 0,-87 33-115,-13 6-339,2-1 85,-42 10-3549,-19 13-2491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8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45 4370,'0'0'4498,"0"23"-3986,0-19-112,15-1 273,38-3 127,22 0-448,20-13-352,7-18-752,-16 0-4370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2.5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3810,'0'0'7838,"1"12"-7643,4 35 609,-3 94 0,-3-84-640,9 81 1,1-112-327,-1-21-946,1-17-1235,-1-15-733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2.9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54 3682,'0'0'6106,"31"-9"-5625,102-25-105,-118 31-293,1 0-1,0 1 1,-1 1 0,1 0 0,17 2-1,-2 0 73,7-2-2,5 1-16,48 5 0,-75-3-121,-1 1 1,1 1-1,-1 0 0,0 0 1,-1 2-1,24 11 0,-23-9 8,-1 1 0,0 0 0,0 1 1,19 18-1,-28-23-15,-1 0 1,1 0 0,-1 1 0,0-1-1,0 1 1,0 0 0,-1 0 0,0 0 0,0 0-1,-1 1 1,0-1 0,0 1 0,0 0-1,0 7 1,0-2 47,-1 0 1,0 0-1,-1 0 0,-1 0 0,0 0 0,0 0 0,-1 0 0,-1 0 1,0 0-1,0-1 0,-1 1 0,-1-1 0,0 0 0,0-1 0,-1 1 1,-1-1-1,1 0 0,-11 11 0,-20 20 132,-2-1 0,-2-2-1,-1-2 1,-1-2 0,-2-2 0,-2-1-1,-73 35 1,108-61-141,-1 1-1,1-2 0,-22 6 1,1-7-4354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7.4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1165 4386,'0'0'4061,"6"-16"-3064,35-99 137,-1 10-759,4 3 0,60-99 0,11-25 433,-88 168-3,34-117 0,-54 140-419,-2-1 0,2-59 0,6 252-769,10 192 390,-23-222-117,4 93 349,-1-182-786,1 0 0,3 0-1,17 61 1,-16-70-2601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7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1 133 3378,'0'0'8708,"211"-24"-8708,-86-3-161,10-10-2384,-2-7-4386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8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5202,'0'0'6054,"3"10"-5990,3 20 317,0 1 1,1 61-1,-8 77 670,-1-65-970,2-87-129,0 18-2623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09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1 251 4770,'0'0'3284,"21"-30"-2555,71-95-292,-87 119-370,-1 0 0,1 0 0,0 1 0,0-1 1,1 1-1,-1 0 0,1 1 0,0 0 0,1 0 0,-1 0 0,1 0 0,10-3 0,-4 1 123,-1 1-122,1 1 0,-1 0 1,1 1-1,-1 0 0,1 1 0,0 1 1,0 0-1,0 0 0,0 1 0,0 1 0,0 0 1,0 1-1,14 4 0,-20-4-67,1 0 0,-1 1-1,0 0 1,0 0 0,0 0 0,0 1 0,-1 0-1,1 1 1,-1-1 0,0 1 0,0 1-1,-1-1 1,0 1 0,0 0 0,0 0 0,0 0-1,-1 1 1,0-1 0,-1 1 0,1 0-1,-1 0 1,-1 1 0,3 7 0,-3-3 52,1-1 0,-2 1 0,0 0 0,0 0-1,-1 0 1,0 1 0,-4 18 0,3-23 19,-1 0 0,0 0-1,-1 0 1,0 0 0,0 0-1,-1-1 1,1 1-1,-2-1 1,1 0 0,-1 0-1,-8 9 1,-3-1 39,1 0-1,-2-1 1,-32 21 0,40-29-77,0-1 1,0-1-1,0 0 0,-1 0 1,1-1-1,-1 0 1,0 0-1,0-1 1,0-1-1,-16 2 1,27-17-649,0 13 595,0-1 0,0 1 1,0 0-1,0 0 0,0-1 0,0 1 0,0 0 0,0 0 1,0 0-1,1 0 0,-1 1 0,0-1 0,1 0 0,-1 0 0,0 1 1,1-1-1,-1 1 0,1-1 0,-1 1 0,1 0 0,1-1 0,37-1-75,-31 3 56,5-1 9,10-2 15,0 2 0,0 1 0,0 2 0,0 0 0,0 1-1,43 14 1,-53-13 23,1 0-18,-1 1-1,1 1 0,-1 0 0,16 11 0,-27-15 9,1-1 1,-1 1-1,0 0 1,0 0-1,0 0 1,0 0-1,-1 1 1,1-1-1,-1 1 1,0 0-1,0 0 1,0-1-1,-1 1 1,1 0-1,-1 1 1,0-1-1,0 0 1,0 0-1,-1 0 1,1 7 0,-1-6 12,0 9 72,-1-1 1,-3 24 0,3-31-49,0-1 1,-1 1-1,0-1 0,0 0 1,-1 0-1,0 0 0,0 0 1,0 0-1,-6 7 0,-5 4 115,-1-1 0,-1-1 0,0 0 0,-1-1 0,-1-1 0,0-1 1,0 0-1,-1-1 0,-1-1 0,1-1 0,-41 11 0,14-8-820,-2-2-1,1-2 1,-1-3-1,-59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3:50:40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1 151,'3'-1,"1"1,-1-1,1-1,-1 1,1 0,-1-1,3-2,9-3,8-2,0 1,0 1,1 1,0 1,36-2,14 4,94-6,-72-3,298-24,-354 34,55-11,-55 7,58-3,858 10,-897 5,-33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11.8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586 28 3330,'0'0'4324,"5"-5"-3521,15-13-197,-15 14-51,-23 4 333,-10 2-664,0 2 0,1 0-1,0 2 1,0 1 0,0 2-1,-25 11 1,34-12-141,1 0 1,0 2-1,1 0 0,0 1 1,1 0-1,-15 15 0,-79 87-48,80-80 52,7-10-22,-32 48 1,48-64-57,2 1-1,-1 0 1,1 1-1,1-1 0,-1 0 1,1 1-1,1 0 0,0 0 1,0 0-1,0 0 0,1 9 1,1-9-11,-1-6 2,1 0 0,0 1 1,0-1-1,1 1 0,-1-1 0,1 1 1,0-1-1,1 4 0,-1-6 3,0 1-1,0-1 1,0 1 0,0-1-1,1 0 1,-1 1 0,0-1-1,1 0 1,0 0 0,-1 0-1,1 0 1,-1 0-1,1-1 1,0 1 0,0 0-1,-1-1 1,4 1 0,15 4 47,0-2 1,0 0 0,0-1 0,0-2-1,28-1 1,-2 0 23,-1-2-17,0-1 0,0-3 0,-1-2 0,64-20 0,-82 22-61,-23 6-42,6-2-315,0 1 0,-1 0-1,1 0 1,17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1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42 825 2625,'0'0'6462,"-7"2"-5638,-21 5-101,21-5 1209,18-4-1105,16-6-637,-1-1 0,1-1 1,-2-1-1,31-18 0,9-4-66,273-131 193,283-132 436,11 47-148,-558 227-589,-44 19 27,-26 3 18,-5 0-7,-13 1-79,0 0 1,0 1-1,-17 5 1,16-3-732,0-1 1,0 0 0,-22 0 0,8-3-2884,-4 0-1886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1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1 262 4914,'0'0'3517,"36"0"-2720,-12 1-612,19-1 195,0-1 1,0-2-1,0-2 0,56-13 1,299-112 1262,-124 37-1246,-262 89-408,-8 2-17,1 0 0,0 1 0,0 0 0,0 0 0,-1 1-1,10-1 1,-29 11-1356,-93 61-5305,80-54 3376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2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59 2593,'0'0'603,"12"-10"-443,37-29 16,-38 32-1134,1 4 6773,-17 11-4562,-87 80 135,35-34-200,-83 98 0,114-110-1064,23-35-532,0 0-1,-1-1 0,0 0 1,0 0-1,-1 0 0,0 0 1,0-1-1,-10 10 1,-7-4-2578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9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38 416,'0'0'5400,"0"-3"-4437,0 2-736,0-1 0,0 1 0,0-1 0,0 1 0,0-1 1,1 1-1,-1-1 0,1 1 0,-1 0 0,1-1 0,-1 1 0,1 0 0,0-1 0,0 1 0,0 0 0,-1 0 0,1-1 0,0 1 0,0 0 0,1 0 1,-1 0-1,0 0 0,0 1 0,0-1 0,1 0 0,1-1 0,-1 2 357,6 2 305,-5 2-894,-1 1 0,1-1 1,-1 1-1,0-1 1,0 1-1,0 0 1,0 0-1,-1 0 1,0 0-1,0 0 1,0 7-1,0 63 86,-2-44-67,0 80 2,0-108-12,0 0 1,0-1 0,0 1 0,0 0-1,0-1 1,-1 0 0,1 1 0,-1-1 0,0 0-1,0 0 1,0 0 0,0 0 0,0 0-1,0 0 1,0 0 0,-1-1 0,1 1-1,0-1 1,-5 2 0,-51 20 110,-23-2 35,-26 9-188,103-29 32,1 0 6,0 0 0,1 0 0,-1 0 0,1 0 0,-1 1 1,1-1-1,0 1 0,-5 3 0,7-4-32,5-1-245,13 0 284,4 0 73,0 0 1,0-1 0,-1-1 0,43-10-1,148-74 269,-189 76-324,-23 10-74,0-1 0,1 1 0,-1 0 0,1 0 1,-1-1-1,0 1 0,1 0 0,-1 0 0,1-1 0,-1 1 0,1 0 1,-1 0-1,1 0 0,-1 0 0,1 0 0,0 0 0,-1 0 0,1 0 0,-1 0 1,1 0-1,-1 0 0,1 0 0,-1 0 0,1 0 0,-1 0 0,1 0 0,-1 1 1,1-1-1,-1 0 0,1 0 0,-1 1 0,1 0 0,-2 17-2681,-12 17 102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3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5635,'0'0'3441,"23"9"-3078,-13-5-292,21 8 284,-1 1 0,0 2 0,49 32 0,379 240 2102,15-22-1577,-256-145-732,67 32-4,276 165-83,-529-298-39,-1 2 0,-1 0 0,-1 2 0,26 29-1,-37-33 297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14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547 0 6931,'0'0'3314,"2"18"-2634,-1 6-406,0-8-60,1-1-1,0 1 1,1-1-1,9 25 1,16 75 873,-23-86-982,1 1-1,2-1 1,1 0 0,1-1-1,2 0 1,15 28-1,-12-41-52,-14-15-45,0 1 0,0 0 0,0 0 0,1 0 0,-2 0 0,1 0 0,0 0 0,0 0 0,0 0 0,0 0 0,-1 0 0,1 0-1,0 1 1,-1-1 0,1 0 0,-1 0 0,0 1 0,1-1 0,-1 0 0,0 1 0,0-1 0,0 0 0,0 2 0,0 2 26,0-3-17,0 1 1,0-1-1,0 1 1,1-1-1,-1 1 1,0-1-1,1 1 1,0-1-1,1 3 1,0-15 1181,-4-11 47,-1 15-1233,0 0-1,-1 0 0,1 0 0,-1 0 1,-1 1-1,1 0 0,-1-1 0,0 2 1,0-1-1,0 0 0,-1 1 0,1 0 0,-8-3 1,-4-3 36,0 1 1,-1 1 0,-29-10 0,10 8 15,1 2 1,-1 1-1,-66-3 1,-113 10 98,190 1-166,15-1-29,7-1-3,-1 1 0,1 0-1,0 0 1,0 0 0,0 0-1,0 1 1,0 0 0,0-1 0,0 2-1,1-1 1,-1 0 0,0 1-1,0-1 1,1 1 0,-1 0-1,-5 4 1,9-5-22,0-1 1,0 0-1,0 0 0,-1 0 0,1 0 0,0 0 1,0 1-1,0-1 0,0 0 0,-1 0 0,1 0 1,0 1-1,0-1 0,0 0 0,0 0 0,0 1 1,0-1-1,0 0 0,0 0 0,0 1 0,-1-1 1,1 0-1,0 0 0,0 0 0,0 1 0,0-1 1,1 0-1,-1 0 0,0 1 0,0-1 0,0 0 1,0 0-1,0 1 0,0-1 0,0 0 0,0 0 1,0 1-1,1-1 0,-1 0 0,0 0 1,0 0-1,0 1 0,0-1 0,1 0 0,15 2-6004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7:2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66 4898,'0'0'5320,"0"-3"-5024,-1 1-216,1 1 0,-1-1 0,1 0 0,0 1 0,-1-1 0,1 1 0,0-1 0,0 0 0,0 1 0,0-1 0,1 0 0,-1 1 0,0-1 0,1 0 0,-1 1 0,1-1 0,-1 1 0,1-1 0,0 1 0,0-1 0,0 1-1,0 0 1,0-1 0,0 1 0,0 0 0,2-2 0,1 1-28,0-1-1,1 1 1,-1 0-1,1 1 1,0-1-1,0 1 1,-1 0-1,10 0 1,17-2-62,44 2-1,-42 1-8,-32 0 9,1 0 1,-1 0-1,1 0 1,-1 0 0,1 1-1,-1-1 1,0 0-1,1 1 1,-1-1-1,1 1 1,-1-1 0,0 1-1,1 0 1,-1-1-1,0 1 1,0 0 0,0 0-1,0 0 1,1 0-1,-1 0 1,-1 0-1,1 0 1,0 1 0,0-1-1,0 0 1,-1 0-1,1 1 1,0-1 0,-1 0-1,1 3 1,1 4-29,-1-1-1,0 1 1,-1 0 0,0-1 0,0 9 0,-1 0 78,1-10-15,-1-1 0,0 0 0,0 1 0,0-1 0,0 0 0,-1 0 0,0 0 0,0 0 0,0 0 0,-1-1 0,0 1 0,0-1 0,0 1 0,-7 6 0,-6 5 102,0-1-1,-25 18 1,0 0 180,39-32-75,160-1-2609,-155 0 2370,1 0-1,-1 1 1,0-1 0,0 1-1,1-1 1,-1 1-1,0 0 1,0 0-1,0 1 1,0-1-1,0 1 1,0-1 0,-1 1-1,1 0 1,0 0-1,3 4 1,-2-1-10,0-1 0,0 1 1,-1 0-1,0 0 0,0 1 1,0-1-1,-1 1 0,3 8 0,0 5 255,-1-1-1,-1 1 0,0 0 1,-1 34-1,-2-51-197,-1-1 1,1 0-1,0 0 0,-1 0 1,1 0-1,-1 1 0,1-1 1,-1 0-1,1 0 0,-1 0 1,0 0-1,1 0 0,-1 0 0,0 0 1,0 0-1,0-1 0,0 1 1,0 0-1,0 0 0,0-1 1,0 1-1,0-1 0,0 1 1,0-1-1,0 1 0,-1-1 1,1 0-1,-2 1 0,-40 5 551,35-5-462,-42 3 277,0-3 1,-86-8-1,133 6-486,-42-1 42,43 2-234,0 0 0,0 0 0,0 1 0,0-1 0,0 1 0,0-1-1,0 1 1,0 0 0,0 0 0,0 0 0,-1 1 0,-12 15-4068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4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31 192 1649,'0'0'7758,"-5"-3"-6472,2 1-970,2 0-205,0 1 1,0 0-1,0 0 0,-1 0 0,1 0 0,0 0 1,-1 1-1,1-1 0,-1 0 0,1 1 0,-1-1 0,1 1 1,-5-1 1938,23 1-1807,723-42 417,-457 19-578,-5 2-43,455-26 87,-717 47-126,-14 0 1,1 0 0,-1 0 1,1 0-1,-1 0 0,0 0 0,1-1 0,-1 1 0,0-1 0,4-1 0,-6 2 14,1 0 0,-1-1 0,0 1 1,1-1-1,-1 1 0,0-1 0,0 1 0,1-1 0,-1 1 1,0-1-1,0 1 0,0-1 0,0 1 0,0-1 0,0 1 1,0-1-1,0 1 0,0-1 0,0 1 0,0-1 0,0 1 1,0-1-1,0 1 0,0-1 0,0 1 0,0-1 1,-1 1-1,1-1 0,-1 0 0,-6-13-532,4 13 30,1 0 0,0-1-1,-1 2 1,1-1-1,-1 0 1,1 0 0,-1 1-1,0-1 1,1 1-1,-1 0 1,1 0 0,-1 0-1,-2 0 1,-3 1-1574,-11-1-2674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16:55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30 2577,'0'0'3596,"-9"-4"-2905,0 0-217,0 1-1,-1 0 0,0 0 0,1 1 1,-1 0-1,0 1 0,-12-1 2476,22 2-2917,0 0 1,0 0-1,0 0 1,0 0-1,-1-1 1,1 1-1,0 0 1,0 0-1,0 0 1,0 0-1,0 0 1,0-1-1,0 1 1,0 0-1,0 0 1,0 0-1,0 0 1,0 0-1,0-1 1,0 1-1,0 0 0,0 0 1,0 0-1,0 0 1,0 0-1,0-1 1,0 1-1,0 0 1,1 0-1,-1 0 1,0 0-1,0 0 1,0 0-1,0-1 1,0 1-1,0 0 1,0 0-1,0 0 1,1 0-1,-1 0 1,0 0-1,0 0 1,0 0-1,0 0 0,0 0 1,0 0-1,1 0 1,-1-1-1,0 1 1,0 0-1,0 0 1,67 28 187,0-3 1,76 16-1,-74-24 4,1-3-1,1-4 1,114 4-1,-183-14 241,18 12-12077,-1 0 10386,-1-5 192,-12-5 742,0 0 0,0 1 0,0 0 0,-1-1 0,8 8 7508,-17-9-3605,-30 12-3726,-106 71 766,15-8-3,-115 52 500,235-125-1349,-4 1 812,2-3-4860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BF69-8360-4B95-B6B7-1804B96BBF99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51FF-5AD8-4CC8-B13F-12AE90C0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0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4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2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4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33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5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6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8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44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0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743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5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7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35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1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2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46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88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64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0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9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12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627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7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77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20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74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10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2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1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51FF-5AD8-4CC8-B13F-12AE90C08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6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1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97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2FA-8E4C-4839-8ED3-A3C734400F59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0701" y="-55705"/>
            <a:ext cx="753545" cy="365125"/>
          </a:xfrm>
        </p:spPr>
        <p:txBody>
          <a:bodyPr/>
          <a:lstStyle>
            <a:lvl1pPr>
              <a:defRPr i="1"/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69D-2E5E-4AF8-B46B-599597524C61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9219" y="6520583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A40-BD2D-48E2-91F6-83E8E528BD30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739F-91A3-4127-946F-310F8F0520E9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DECA-3B8D-417B-B63F-1140EF75BB36}" type="datetime1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8B7-D71B-47AD-9D57-00BA4036C283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0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B9D-A120-4F25-9946-1ACE25DA0D07}" type="datetime1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A44-921C-45C9-8465-A7CC04AA1FB7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9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8BF2-4527-4CD0-A626-3547B553E1A9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74FD-155B-4399-8E3A-CAC6079A7010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5440-0780-4FD3-AFD9-0B6E1FE6EFE2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122B-ED75-4032-A75B-F20AF8997586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4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AF49-6C86-4948-8BED-0734359123A7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2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3EB-B89A-442C-9A4F-E81392A5F55D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83DD-6929-43FA-A15B-5C81D11AC875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D31-F35C-495F-999B-9680DFFDAA7D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3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C444-8B10-4E3D-951D-5F2140FB5E0C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79A2AD-CDC8-40E6-8FBC-B7082EEFFF7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6AC433-248E-4D4D-A220-4105B090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76FFF0-8C8C-40AD-BC57-858215ABDAC7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520" y="73602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1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222.png"/><Relationship Id="rId26" Type="http://schemas.openxmlformats.org/officeDocument/2006/relationships/customXml" Target="../ink/ink10.xml"/><Relationship Id="rId39" Type="http://schemas.openxmlformats.org/officeDocument/2006/relationships/image" Target="../media/image233.png"/><Relationship Id="rId21" Type="http://schemas.openxmlformats.org/officeDocument/2006/relationships/customXml" Target="../ink/ink8.xml"/><Relationship Id="rId34" Type="http://schemas.openxmlformats.org/officeDocument/2006/relationships/customXml" Target="../ink/ink14.xml"/><Relationship Id="rId42" Type="http://schemas.openxmlformats.org/officeDocument/2006/relationships/image" Target="../media/image45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1.png"/><Relationship Id="rId20" Type="http://schemas.openxmlformats.org/officeDocument/2006/relationships/image" Target="../media/image223.png"/><Relationship Id="rId29" Type="http://schemas.openxmlformats.org/officeDocument/2006/relationships/image" Target="../media/image228.png"/><Relationship Id="rId41" Type="http://schemas.openxmlformats.org/officeDocument/2006/relationships/image" Target="../media/image2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customXml" Target="../ink/ink3.xml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232.png"/><Relationship Id="rId40" Type="http://schemas.openxmlformats.org/officeDocument/2006/relationships/customXml" Target="../ink/ink17.xml"/><Relationship Id="rId5" Type="http://schemas.openxmlformats.org/officeDocument/2006/relationships/image" Target="../media/image42.png"/><Relationship Id="rId15" Type="http://schemas.openxmlformats.org/officeDocument/2006/relationships/customXml" Target="../ink/ink5.xml"/><Relationship Id="rId23" Type="http://schemas.openxmlformats.org/officeDocument/2006/relationships/image" Target="../media/image44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image" Target="../media/image218.png"/><Relationship Id="rId19" Type="http://schemas.openxmlformats.org/officeDocument/2006/relationships/customXml" Target="../ink/ink7.xml"/><Relationship Id="rId31" Type="http://schemas.openxmlformats.org/officeDocument/2006/relationships/image" Target="../media/image229.png"/><Relationship Id="rId4" Type="http://schemas.openxmlformats.org/officeDocument/2006/relationships/image" Target="../media/image41.png"/><Relationship Id="rId9" Type="http://schemas.openxmlformats.org/officeDocument/2006/relationships/customXml" Target="../ink/ink2.xml"/><Relationship Id="rId14" Type="http://schemas.openxmlformats.org/officeDocument/2006/relationships/image" Target="../media/image220.png"/><Relationship Id="rId22" Type="http://schemas.openxmlformats.org/officeDocument/2006/relationships/image" Target="../media/image224.png"/><Relationship Id="rId27" Type="http://schemas.openxmlformats.org/officeDocument/2006/relationships/image" Target="../media/image227.png"/><Relationship Id="rId30" Type="http://schemas.openxmlformats.org/officeDocument/2006/relationships/customXml" Target="../ink/ink12.xml"/><Relationship Id="rId35" Type="http://schemas.openxmlformats.org/officeDocument/2006/relationships/image" Target="../media/image231.png"/><Relationship Id="rId8" Type="http://schemas.openxmlformats.org/officeDocument/2006/relationships/image" Target="../media/image2170.png"/><Relationship Id="rId3" Type="http://schemas.openxmlformats.org/officeDocument/2006/relationships/image" Target="../media/image40.png"/><Relationship Id="rId12" Type="http://schemas.openxmlformats.org/officeDocument/2006/relationships/image" Target="../media/image219.png"/><Relationship Id="rId17" Type="http://schemas.openxmlformats.org/officeDocument/2006/relationships/customXml" Target="../ink/ink6.xml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222.png"/><Relationship Id="rId26" Type="http://schemas.openxmlformats.org/officeDocument/2006/relationships/customXml" Target="../ink/ink27.xml"/><Relationship Id="rId39" Type="http://schemas.openxmlformats.org/officeDocument/2006/relationships/image" Target="../media/image233.png"/><Relationship Id="rId21" Type="http://schemas.openxmlformats.org/officeDocument/2006/relationships/customXml" Target="../ink/ink25.xml"/><Relationship Id="rId34" Type="http://schemas.openxmlformats.org/officeDocument/2006/relationships/customXml" Target="../ink/ink31.xml"/><Relationship Id="rId42" Type="http://schemas.openxmlformats.org/officeDocument/2006/relationships/image" Target="../media/image46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1.png"/><Relationship Id="rId20" Type="http://schemas.openxmlformats.org/officeDocument/2006/relationships/image" Target="../media/image223.png"/><Relationship Id="rId29" Type="http://schemas.openxmlformats.org/officeDocument/2006/relationships/image" Target="../media/image228.png"/><Relationship Id="rId41" Type="http://schemas.openxmlformats.org/officeDocument/2006/relationships/image" Target="../media/image2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customXml" Target="../ink/ink20.xml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232.png"/><Relationship Id="rId40" Type="http://schemas.openxmlformats.org/officeDocument/2006/relationships/customXml" Target="../ink/ink34.xml"/><Relationship Id="rId5" Type="http://schemas.openxmlformats.org/officeDocument/2006/relationships/image" Target="../media/image42.png"/><Relationship Id="rId15" Type="http://schemas.openxmlformats.org/officeDocument/2006/relationships/customXml" Target="../ink/ink22.xml"/><Relationship Id="rId23" Type="http://schemas.openxmlformats.org/officeDocument/2006/relationships/image" Target="../media/image44.png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image" Target="../media/image218.png"/><Relationship Id="rId19" Type="http://schemas.openxmlformats.org/officeDocument/2006/relationships/customXml" Target="../ink/ink24.xml"/><Relationship Id="rId31" Type="http://schemas.openxmlformats.org/officeDocument/2006/relationships/image" Target="../media/image229.png"/><Relationship Id="rId4" Type="http://schemas.openxmlformats.org/officeDocument/2006/relationships/image" Target="../media/image41.png"/><Relationship Id="rId9" Type="http://schemas.openxmlformats.org/officeDocument/2006/relationships/customXml" Target="../ink/ink19.xml"/><Relationship Id="rId14" Type="http://schemas.openxmlformats.org/officeDocument/2006/relationships/image" Target="../media/image220.png"/><Relationship Id="rId22" Type="http://schemas.openxmlformats.org/officeDocument/2006/relationships/image" Target="../media/image224.png"/><Relationship Id="rId27" Type="http://schemas.openxmlformats.org/officeDocument/2006/relationships/image" Target="../media/image227.png"/><Relationship Id="rId30" Type="http://schemas.openxmlformats.org/officeDocument/2006/relationships/customXml" Target="../ink/ink29.xml"/><Relationship Id="rId35" Type="http://schemas.openxmlformats.org/officeDocument/2006/relationships/image" Target="../media/image231.png"/><Relationship Id="rId8" Type="http://schemas.openxmlformats.org/officeDocument/2006/relationships/image" Target="../media/image2170.png"/><Relationship Id="rId3" Type="http://schemas.openxmlformats.org/officeDocument/2006/relationships/image" Target="../media/image40.png"/><Relationship Id="rId12" Type="http://schemas.openxmlformats.org/officeDocument/2006/relationships/image" Target="../media/image219.png"/><Relationship Id="rId17" Type="http://schemas.openxmlformats.org/officeDocument/2006/relationships/customXml" Target="../ink/ink23.xml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36.xml"/><Relationship Id="rId3" Type="http://schemas.openxmlformats.org/officeDocument/2006/relationships/customXml" Target="../ink/ink35.xml"/><Relationship Id="rId230" Type="http://schemas.openxmlformats.org/officeDocument/2006/relationships/image" Target="../media/image3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233" Type="http://schemas.openxmlformats.org/officeDocument/2006/relationships/image" Target="../media/image12.png"/><Relationship Id="rId232" Type="http://schemas.openxmlformats.org/officeDocument/2006/relationships/image" Target="../media/image369.png"/></Relationships>
</file>

<file path=ppt/slides/_rels/slide24.xml.rels><?xml version="1.0" encoding="UTF-8" standalone="yes"?>
<Relationships xmlns="http://schemas.openxmlformats.org/package/2006/relationships"><Relationship Id="rId231" Type="http://schemas.openxmlformats.org/officeDocument/2006/relationships/customXml" Target="../ink/ink38.xml"/><Relationship Id="rId3" Type="http://schemas.openxmlformats.org/officeDocument/2006/relationships/customXml" Target="../ink/ink37.xml"/><Relationship Id="rId230" Type="http://schemas.openxmlformats.org/officeDocument/2006/relationships/image" Target="../media/image368.png"/><Relationship Id="rId235" Type="http://schemas.openxmlformats.org/officeDocument/2006/relationships/customXml" Target="../ink/ink40.xml"/><Relationship Id="rId234" Type="http://schemas.openxmlformats.org/officeDocument/2006/relationships/image" Target="../media/image371.png"/><Relationship Id="rId239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233" Type="http://schemas.openxmlformats.org/officeDocument/2006/relationships/customXml" Target="../ink/ink39.xml"/><Relationship Id="rId238" Type="http://schemas.openxmlformats.org/officeDocument/2006/relationships/image" Target="../media/image373.png"/><Relationship Id="rId237" Type="http://schemas.openxmlformats.org/officeDocument/2006/relationships/customXml" Target="../ink/ink41.xml"/><Relationship Id="rId232" Type="http://schemas.openxmlformats.org/officeDocument/2006/relationships/image" Target="../media/image369.png"/><Relationship Id="rId236" Type="http://schemas.openxmlformats.org/officeDocument/2006/relationships/image" Target="../media/image372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7.png"/><Relationship Id="rId231" Type="http://schemas.openxmlformats.org/officeDocument/2006/relationships/customXml" Target="../ink/ink74.xml"/><Relationship Id="rId21" Type="http://schemas.openxmlformats.org/officeDocument/2006/relationships/customXml" Target="../ink/ink51.xml"/><Relationship Id="rId42" Type="http://schemas.openxmlformats.org/officeDocument/2006/relationships/image" Target="../media/image256.png"/><Relationship Id="rId47" Type="http://schemas.openxmlformats.org/officeDocument/2006/relationships/customXml" Target="../ink/ink60.xml"/><Relationship Id="rId63" Type="http://schemas.openxmlformats.org/officeDocument/2006/relationships/customXml" Target="../ink/ink68.xml"/><Relationship Id="rId68" Type="http://schemas.openxmlformats.org/officeDocument/2006/relationships/image" Target="../media/image27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42.png"/><Relationship Id="rId29" Type="http://schemas.openxmlformats.org/officeDocument/2006/relationships/customXml" Target="../ink/ink55.xml"/><Relationship Id="rId11" Type="http://schemas.openxmlformats.org/officeDocument/2006/relationships/customXml" Target="../ink/ink46.xml"/><Relationship Id="rId24" Type="http://schemas.openxmlformats.org/officeDocument/2006/relationships/image" Target="../media/image246.png"/><Relationship Id="rId40" Type="http://schemas.openxmlformats.org/officeDocument/2006/relationships/image" Target="../media/image255.png"/><Relationship Id="rId45" Type="http://schemas.openxmlformats.org/officeDocument/2006/relationships/customXml" Target="../ink/ink59.xml"/><Relationship Id="rId53" Type="http://schemas.openxmlformats.org/officeDocument/2006/relationships/customXml" Target="../ink/ink63.xml"/><Relationship Id="rId58" Type="http://schemas.openxmlformats.org/officeDocument/2006/relationships/image" Target="../media/image266.png"/><Relationship Id="rId66" Type="http://schemas.openxmlformats.org/officeDocument/2006/relationships/image" Target="../media/image271.png"/><Relationship Id="rId5" Type="http://schemas.openxmlformats.org/officeDocument/2006/relationships/customXml" Target="../ink/ink43.xml"/><Relationship Id="rId61" Type="http://schemas.openxmlformats.org/officeDocument/2006/relationships/customXml" Target="../ink/ink67.xml"/><Relationship Id="rId237" Type="http://schemas.openxmlformats.org/officeDocument/2006/relationships/customXml" Target="../ink/ink77.xml"/><Relationship Id="rId19" Type="http://schemas.openxmlformats.org/officeDocument/2006/relationships/customXml" Target="../ink/ink50.xml"/><Relationship Id="rId232" Type="http://schemas.openxmlformats.org/officeDocument/2006/relationships/image" Target="../media/image369.png"/><Relationship Id="rId14" Type="http://schemas.openxmlformats.org/officeDocument/2006/relationships/image" Target="../media/image241.png"/><Relationship Id="rId22" Type="http://schemas.openxmlformats.org/officeDocument/2006/relationships/image" Target="../media/image245.png"/><Relationship Id="rId27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259.png"/><Relationship Id="rId56" Type="http://schemas.openxmlformats.org/officeDocument/2006/relationships/image" Target="../media/image265.png"/><Relationship Id="rId64" Type="http://schemas.openxmlformats.org/officeDocument/2006/relationships/image" Target="../media/image269.png"/><Relationship Id="rId69" Type="http://schemas.openxmlformats.org/officeDocument/2006/relationships/customXml" Target="../ink/ink71.xml"/><Relationship Id="rId8" Type="http://schemas.openxmlformats.org/officeDocument/2006/relationships/image" Target="../media/image237.png"/><Relationship Id="rId51" Type="http://schemas.openxmlformats.org/officeDocument/2006/relationships/customXml" Target="../ink/ink62.xml"/><Relationship Id="rId72" Type="http://schemas.openxmlformats.org/officeDocument/2006/relationships/image" Target="../media/image274.png"/><Relationship Id="rId3" Type="http://schemas.openxmlformats.org/officeDocument/2006/relationships/customXml" Target="../ink/ink42.xml"/><Relationship Id="rId230" Type="http://schemas.openxmlformats.org/officeDocument/2006/relationships/image" Target="../media/image368.png"/><Relationship Id="rId235" Type="http://schemas.openxmlformats.org/officeDocument/2006/relationships/customXml" Target="../ink/ink76.xml"/><Relationship Id="rId12" Type="http://schemas.openxmlformats.org/officeDocument/2006/relationships/image" Target="../media/image239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8" Type="http://schemas.openxmlformats.org/officeDocument/2006/relationships/image" Target="../media/image254.png"/><Relationship Id="rId46" Type="http://schemas.openxmlformats.org/officeDocument/2006/relationships/image" Target="../media/image258.png"/><Relationship Id="rId59" Type="http://schemas.openxmlformats.org/officeDocument/2006/relationships/customXml" Target="../ink/ink66.xml"/><Relationship Id="rId67" Type="http://schemas.openxmlformats.org/officeDocument/2006/relationships/customXml" Target="../ink/ink70.xml"/><Relationship Id="rId20" Type="http://schemas.openxmlformats.org/officeDocument/2006/relationships/image" Target="../media/image244.png"/><Relationship Id="rId41" Type="http://schemas.openxmlformats.org/officeDocument/2006/relationships/customXml" Target="../ink/ink57.xml"/><Relationship Id="rId54" Type="http://schemas.openxmlformats.org/officeDocument/2006/relationships/image" Target="../media/image264.png"/><Relationship Id="rId62" Type="http://schemas.openxmlformats.org/officeDocument/2006/relationships/image" Target="../media/image268.png"/><Relationship Id="rId70" Type="http://schemas.openxmlformats.org/officeDocument/2006/relationships/image" Target="../media/image2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6.png"/><Relationship Id="rId233" Type="http://schemas.openxmlformats.org/officeDocument/2006/relationships/customXml" Target="../ink/ink75.xml"/><Relationship Id="rId238" Type="http://schemas.openxmlformats.org/officeDocument/2006/relationships/image" Target="../media/image373.png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248.png"/><Relationship Id="rId49" Type="http://schemas.openxmlformats.org/officeDocument/2006/relationships/customXml" Target="../ink/ink61.xml"/><Relationship Id="rId57" Type="http://schemas.openxmlformats.org/officeDocument/2006/relationships/customXml" Target="../ink/ink65.xml"/><Relationship Id="rId10" Type="http://schemas.openxmlformats.org/officeDocument/2006/relationships/image" Target="../media/image238.png"/><Relationship Id="rId44" Type="http://schemas.openxmlformats.org/officeDocument/2006/relationships/image" Target="../media/image257.png"/><Relationship Id="rId52" Type="http://schemas.openxmlformats.org/officeDocument/2006/relationships/image" Target="../media/image263.png"/><Relationship Id="rId60" Type="http://schemas.openxmlformats.org/officeDocument/2006/relationships/image" Target="../media/image267.png"/><Relationship Id="rId65" Type="http://schemas.openxmlformats.org/officeDocument/2006/relationships/customXml" Target="../ink/ink69.xml"/><Relationship Id="rId73" Type="http://schemas.openxmlformats.org/officeDocument/2006/relationships/customXml" Target="../ink/ink73.xml"/><Relationship Id="rId4" Type="http://schemas.openxmlformats.org/officeDocument/2006/relationships/image" Target="../media/image235.png"/><Relationship Id="rId9" Type="http://schemas.openxmlformats.org/officeDocument/2006/relationships/customXml" Target="../ink/ink45.xml"/><Relationship Id="rId236" Type="http://schemas.openxmlformats.org/officeDocument/2006/relationships/image" Target="../media/image372.png"/><Relationship Id="rId13" Type="http://schemas.openxmlformats.org/officeDocument/2006/relationships/customXml" Target="../ink/ink47.xml"/><Relationship Id="rId18" Type="http://schemas.openxmlformats.org/officeDocument/2006/relationships/image" Target="../media/image243.png"/><Relationship Id="rId39" Type="http://schemas.openxmlformats.org/officeDocument/2006/relationships/customXml" Target="../ink/ink56.xml"/><Relationship Id="rId50" Type="http://schemas.openxmlformats.org/officeDocument/2006/relationships/image" Target="../media/image262.png"/><Relationship Id="rId55" Type="http://schemas.openxmlformats.org/officeDocument/2006/relationships/customXml" Target="../ink/ink64.xml"/><Relationship Id="rId7" Type="http://schemas.openxmlformats.org/officeDocument/2006/relationships/customXml" Target="../ink/ink44.xml"/><Relationship Id="rId71" Type="http://schemas.openxmlformats.org/officeDocument/2006/relationships/customXml" Target="../ink/ink72.xml"/><Relationship Id="rId234" Type="http://schemas.openxmlformats.org/officeDocument/2006/relationships/image" Target="../media/image371.png"/><Relationship Id="rId23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87.xml"/><Relationship Id="rId42" Type="http://schemas.openxmlformats.org/officeDocument/2006/relationships/image" Target="../media/image256.png"/><Relationship Id="rId63" Type="http://schemas.openxmlformats.org/officeDocument/2006/relationships/customXml" Target="../ink/ink104.xml"/><Relationship Id="rId84" Type="http://schemas.openxmlformats.org/officeDocument/2006/relationships/image" Target="../media/image281.png"/><Relationship Id="rId247" Type="http://schemas.openxmlformats.org/officeDocument/2006/relationships/customXml" Target="../ink/ink140.xml"/><Relationship Id="rId16" Type="http://schemas.openxmlformats.org/officeDocument/2006/relationships/image" Target="../media/image242.png"/><Relationship Id="rId107" Type="http://schemas.openxmlformats.org/officeDocument/2006/relationships/customXml" Target="../ink/ink126.xml"/><Relationship Id="rId242" Type="http://schemas.openxmlformats.org/officeDocument/2006/relationships/customXml" Target="../ink/ink135.xml"/><Relationship Id="rId11" Type="http://schemas.openxmlformats.org/officeDocument/2006/relationships/customXml" Target="../ink/ink82.xml"/><Relationship Id="rId53" Type="http://schemas.openxmlformats.org/officeDocument/2006/relationships/customXml" Target="../ink/ink99.xml"/><Relationship Id="rId58" Type="http://schemas.openxmlformats.org/officeDocument/2006/relationships/image" Target="../media/image266.png"/><Relationship Id="rId74" Type="http://schemas.openxmlformats.org/officeDocument/2006/relationships/image" Target="../media/image275.png"/><Relationship Id="rId79" Type="http://schemas.openxmlformats.org/officeDocument/2006/relationships/customXml" Target="../ink/ink112.xml"/><Relationship Id="rId102" Type="http://schemas.openxmlformats.org/officeDocument/2006/relationships/image" Target="../media/image291.png"/><Relationship Id="rId5" Type="http://schemas.openxmlformats.org/officeDocument/2006/relationships/customXml" Target="../ink/ink79.xml"/><Relationship Id="rId90" Type="http://schemas.openxmlformats.org/officeDocument/2006/relationships/image" Target="../media/image284.png"/><Relationship Id="rId95" Type="http://schemas.openxmlformats.org/officeDocument/2006/relationships/customXml" Target="../ink/ink120.xml"/><Relationship Id="rId237" Type="http://schemas.openxmlformats.org/officeDocument/2006/relationships/customXml" Target="../ink/ink132.xml"/><Relationship Id="rId232" Type="http://schemas.openxmlformats.org/officeDocument/2006/relationships/image" Target="../media/image369.png"/><Relationship Id="rId253" Type="http://schemas.openxmlformats.org/officeDocument/2006/relationships/customXml" Target="../ink/ink146.xml"/><Relationship Id="rId258" Type="http://schemas.openxmlformats.org/officeDocument/2006/relationships/customXml" Target="../ink/ink151.xml"/><Relationship Id="rId22" Type="http://schemas.openxmlformats.org/officeDocument/2006/relationships/image" Target="../media/image245.png"/><Relationship Id="rId27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259.png"/><Relationship Id="rId64" Type="http://schemas.openxmlformats.org/officeDocument/2006/relationships/image" Target="../media/image269.png"/><Relationship Id="rId69" Type="http://schemas.openxmlformats.org/officeDocument/2006/relationships/customXml" Target="../ink/ink107.xml"/><Relationship Id="rId80" Type="http://schemas.openxmlformats.org/officeDocument/2006/relationships/image" Target="../media/image278.png"/><Relationship Id="rId85" Type="http://schemas.openxmlformats.org/officeDocument/2006/relationships/customXml" Target="../ink/ink115.xml"/><Relationship Id="rId243" Type="http://schemas.openxmlformats.org/officeDocument/2006/relationships/customXml" Target="../ink/ink136.xml"/><Relationship Id="rId248" Type="http://schemas.openxmlformats.org/officeDocument/2006/relationships/customXml" Target="../ink/ink141.xml"/><Relationship Id="rId12" Type="http://schemas.openxmlformats.org/officeDocument/2006/relationships/image" Target="../media/image239.png"/><Relationship Id="rId17" Type="http://schemas.openxmlformats.org/officeDocument/2006/relationships/customXml" Target="../ink/ink85.xml"/><Relationship Id="rId38" Type="http://schemas.openxmlformats.org/officeDocument/2006/relationships/image" Target="../media/image254.png"/><Relationship Id="rId59" Type="http://schemas.openxmlformats.org/officeDocument/2006/relationships/customXml" Target="../ink/ink102.xml"/><Relationship Id="rId103" Type="http://schemas.openxmlformats.org/officeDocument/2006/relationships/customXml" Target="../ink/ink124.xml"/><Relationship Id="rId108" Type="http://schemas.openxmlformats.org/officeDocument/2006/relationships/image" Target="../media/image294.png"/><Relationship Id="rId54" Type="http://schemas.openxmlformats.org/officeDocument/2006/relationships/image" Target="../media/image264.png"/><Relationship Id="rId70" Type="http://schemas.openxmlformats.org/officeDocument/2006/relationships/image" Target="../media/image273.png"/><Relationship Id="rId75" Type="http://schemas.openxmlformats.org/officeDocument/2006/relationships/customXml" Target="../ink/ink110.xml"/><Relationship Id="rId91" Type="http://schemas.openxmlformats.org/officeDocument/2006/relationships/customXml" Target="../ink/ink118.xml"/><Relationship Id="rId96" Type="http://schemas.openxmlformats.org/officeDocument/2006/relationships/image" Target="../media/image28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6.png"/><Relationship Id="rId233" Type="http://schemas.openxmlformats.org/officeDocument/2006/relationships/customXml" Target="../ink/ink130.xml"/><Relationship Id="rId238" Type="http://schemas.openxmlformats.org/officeDocument/2006/relationships/image" Target="../media/image373.png"/><Relationship Id="rId254" Type="http://schemas.openxmlformats.org/officeDocument/2006/relationships/customXml" Target="../ink/ink147.xml"/><Relationship Id="rId259" Type="http://schemas.openxmlformats.org/officeDocument/2006/relationships/image" Target="../media/image47.png"/><Relationship Id="rId23" Type="http://schemas.openxmlformats.org/officeDocument/2006/relationships/customXml" Target="../ink/ink88.xml"/><Relationship Id="rId28" Type="http://schemas.openxmlformats.org/officeDocument/2006/relationships/image" Target="../media/image248.png"/><Relationship Id="rId49" Type="http://schemas.openxmlformats.org/officeDocument/2006/relationships/customXml" Target="../ink/ink97.xml"/><Relationship Id="rId44" Type="http://schemas.openxmlformats.org/officeDocument/2006/relationships/image" Target="../media/image257.png"/><Relationship Id="rId60" Type="http://schemas.openxmlformats.org/officeDocument/2006/relationships/image" Target="../media/image267.png"/><Relationship Id="rId65" Type="http://schemas.openxmlformats.org/officeDocument/2006/relationships/customXml" Target="../ink/ink105.xml"/><Relationship Id="rId81" Type="http://schemas.openxmlformats.org/officeDocument/2006/relationships/customXml" Target="../ink/ink113.xml"/><Relationship Id="rId86" Type="http://schemas.openxmlformats.org/officeDocument/2006/relationships/image" Target="../media/image282.png"/><Relationship Id="rId244" Type="http://schemas.openxmlformats.org/officeDocument/2006/relationships/customXml" Target="../ink/ink137.xml"/><Relationship Id="rId249" Type="http://schemas.openxmlformats.org/officeDocument/2006/relationships/customXml" Target="../ink/ink142.xml"/><Relationship Id="rId13" Type="http://schemas.openxmlformats.org/officeDocument/2006/relationships/customXml" Target="../ink/ink83.xml"/><Relationship Id="rId18" Type="http://schemas.openxmlformats.org/officeDocument/2006/relationships/image" Target="../media/image243.png"/><Relationship Id="rId39" Type="http://schemas.openxmlformats.org/officeDocument/2006/relationships/customXml" Target="../ink/ink92.xml"/><Relationship Id="rId109" Type="http://schemas.openxmlformats.org/officeDocument/2006/relationships/customXml" Target="../ink/ink127.xml"/><Relationship Id="rId260" Type="http://schemas.openxmlformats.org/officeDocument/2006/relationships/image" Target="../media/image48.png"/><Relationship Id="rId50" Type="http://schemas.openxmlformats.org/officeDocument/2006/relationships/image" Target="../media/image262.png"/><Relationship Id="rId55" Type="http://schemas.openxmlformats.org/officeDocument/2006/relationships/customXml" Target="../ink/ink100.xml"/><Relationship Id="rId76" Type="http://schemas.openxmlformats.org/officeDocument/2006/relationships/image" Target="../media/image276.png"/><Relationship Id="rId97" Type="http://schemas.openxmlformats.org/officeDocument/2006/relationships/customXml" Target="../ink/ink121.xml"/><Relationship Id="rId104" Type="http://schemas.openxmlformats.org/officeDocument/2006/relationships/image" Target="../media/image292.png"/><Relationship Id="rId7" Type="http://schemas.openxmlformats.org/officeDocument/2006/relationships/customXml" Target="../ink/ink80.xml"/><Relationship Id="rId71" Type="http://schemas.openxmlformats.org/officeDocument/2006/relationships/customXml" Target="../ink/ink108.xml"/><Relationship Id="rId92" Type="http://schemas.openxmlformats.org/officeDocument/2006/relationships/image" Target="../media/image285.png"/><Relationship Id="rId234" Type="http://schemas.openxmlformats.org/officeDocument/2006/relationships/image" Target="../media/image371.png"/><Relationship Id="rId239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91.xml"/><Relationship Id="rId250" Type="http://schemas.openxmlformats.org/officeDocument/2006/relationships/customXml" Target="../ink/ink143.xml"/><Relationship Id="rId255" Type="http://schemas.openxmlformats.org/officeDocument/2006/relationships/customXml" Target="../ink/ink148.xml"/><Relationship Id="rId24" Type="http://schemas.openxmlformats.org/officeDocument/2006/relationships/image" Target="../media/image246.png"/><Relationship Id="rId40" Type="http://schemas.openxmlformats.org/officeDocument/2006/relationships/image" Target="../media/image255.png"/><Relationship Id="rId45" Type="http://schemas.openxmlformats.org/officeDocument/2006/relationships/customXml" Target="../ink/ink95.xml"/><Relationship Id="rId66" Type="http://schemas.openxmlformats.org/officeDocument/2006/relationships/image" Target="../media/image271.png"/><Relationship Id="rId87" Type="http://schemas.openxmlformats.org/officeDocument/2006/relationships/customXml" Target="../ink/ink116.xml"/><Relationship Id="rId110" Type="http://schemas.openxmlformats.org/officeDocument/2006/relationships/image" Target="../media/image295.png"/><Relationship Id="rId61" Type="http://schemas.openxmlformats.org/officeDocument/2006/relationships/customXml" Target="../ink/ink103.xml"/><Relationship Id="rId82" Type="http://schemas.openxmlformats.org/officeDocument/2006/relationships/image" Target="../media/image279.png"/><Relationship Id="rId19" Type="http://schemas.openxmlformats.org/officeDocument/2006/relationships/customXml" Target="../ink/ink86.xml"/><Relationship Id="rId240" Type="http://schemas.openxmlformats.org/officeDocument/2006/relationships/customXml" Target="../ink/ink133.xml"/><Relationship Id="rId245" Type="http://schemas.openxmlformats.org/officeDocument/2006/relationships/customXml" Target="../ink/ink138.xml"/><Relationship Id="rId261" Type="http://schemas.openxmlformats.org/officeDocument/2006/relationships/image" Target="../media/image49.png"/><Relationship Id="rId14" Type="http://schemas.openxmlformats.org/officeDocument/2006/relationships/image" Target="../media/image241.png"/><Relationship Id="rId56" Type="http://schemas.openxmlformats.org/officeDocument/2006/relationships/image" Target="../media/image265.png"/><Relationship Id="rId77" Type="http://schemas.openxmlformats.org/officeDocument/2006/relationships/customXml" Target="../ink/ink111.xml"/><Relationship Id="rId100" Type="http://schemas.openxmlformats.org/officeDocument/2006/relationships/image" Target="../media/image289.png"/><Relationship Id="rId105" Type="http://schemas.openxmlformats.org/officeDocument/2006/relationships/customXml" Target="../ink/ink125.xml"/><Relationship Id="rId8" Type="http://schemas.openxmlformats.org/officeDocument/2006/relationships/image" Target="../media/image237.png"/><Relationship Id="rId51" Type="http://schemas.openxmlformats.org/officeDocument/2006/relationships/customXml" Target="../ink/ink98.xml"/><Relationship Id="rId72" Type="http://schemas.openxmlformats.org/officeDocument/2006/relationships/image" Target="../media/image274.png"/><Relationship Id="rId93" Type="http://schemas.openxmlformats.org/officeDocument/2006/relationships/customXml" Target="../ink/ink119.xml"/><Relationship Id="rId98" Type="http://schemas.openxmlformats.org/officeDocument/2006/relationships/image" Target="../media/image288.png"/><Relationship Id="rId3" Type="http://schemas.openxmlformats.org/officeDocument/2006/relationships/customXml" Target="../ink/ink78.xml"/><Relationship Id="rId230" Type="http://schemas.openxmlformats.org/officeDocument/2006/relationships/image" Target="../media/image368.png"/><Relationship Id="rId235" Type="http://schemas.openxmlformats.org/officeDocument/2006/relationships/customXml" Target="../ink/ink131.xml"/><Relationship Id="rId251" Type="http://schemas.openxmlformats.org/officeDocument/2006/relationships/customXml" Target="../ink/ink144.xml"/><Relationship Id="rId256" Type="http://schemas.openxmlformats.org/officeDocument/2006/relationships/customXml" Target="../ink/ink149.xml"/><Relationship Id="rId25" Type="http://schemas.openxmlformats.org/officeDocument/2006/relationships/customXml" Target="../ink/ink89.xml"/><Relationship Id="rId46" Type="http://schemas.openxmlformats.org/officeDocument/2006/relationships/image" Target="../media/image258.png"/><Relationship Id="rId67" Type="http://schemas.openxmlformats.org/officeDocument/2006/relationships/customXml" Target="../ink/ink106.xml"/><Relationship Id="rId20" Type="http://schemas.openxmlformats.org/officeDocument/2006/relationships/image" Target="../media/image244.png"/><Relationship Id="rId41" Type="http://schemas.openxmlformats.org/officeDocument/2006/relationships/customXml" Target="../ink/ink93.xml"/><Relationship Id="rId62" Type="http://schemas.openxmlformats.org/officeDocument/2006/relationships/image" Target="../media/image268.png"/><Relationship Id="rId83" Type="http://schemas.openxmlformats.org/officeDocument/2006/relationships/customXml" Target="../ink/ink114.xml"/><Relationship Id="rId88" Type="http://schemas.openxmlformats.org/officeDocument/2006/relationships/image" Target="../media/image283.png"/><Relationship Id="rId111" Type="http://schemas.openxmlformats.org/officeDocument/2006/relationships/customXml" Target="../ink/ink128.xml"/><Relationship Id="rId241" Type="http://schemas.openxmlformats.org/officeDocument/2006/relationships/customXml" Target="../ink/ink134.xml"/><Relationship Id="rId246" Type="http://schemas.openxmlformats.org/officeDocument/2006/relationships/customXml" Target="../ink/ink139.xml"/><Relationship Id="rId15" Type="http://schemas.openxmlformats.org/officeDocument/2006/relationships/customXml" Target="../ink/ink84.xml"/><Relationship Id="rId57" Type="http://schemas.openxmlformats.org/officeDocument/2006/relationships/customXml" Target="../ink/ink101.xml"/><Relationship Id="rId106" Type="http://schemas.openxmlformats.org/officeDocument/2006/relationships/image" Target="../media/image293.png"/><Relationship Id="rId10" Type="http://schemas.openxmlformats.org/officeDocument/2006/relationships/image" Target="../media/image238.png"/><Relationship Id="rId52" Type="http://schemas.openxmlformats.org/officeDocument/2006/relationships/image" Target="../media/image263.png"/><Relationship Id="rId73" Type="http://schemas.openxmlformats.org/officeDocument/2006/relationships/customXml" Target="../ink/ink109.xml"/><Relationship Id="rId78" Type="http://schemas.openxmlformats.org/officeDocument/2006/relationships/image" Target="../media/image277.png"/><Relationship Id="rId94" Type="http://schemas.openxmlformats.org/officeDocument/2006/relationships/image" Target="../media/image286.png"/><Relationship Id="rId99" Type="http://schemas.openxmlformats.org/officeDocument/2006/relationships/customXml" Target="../ink/ink122.xml"/><Relationship Id="rId101" Type="http://schemas.openxmlformats.org/officeDocument/2006/relationships/customXml" Target="../ink/ink123.xml"/><Relationship Id="rId4" Type="http://schemas.openxmlformats.org/officeDocument/2006/relationships/image" Target="../media/image235.png"/><Relationship Id="rId9" Type="http://schemas.openxmlformats.org/officeDocument/2006/relationships/customXml" Target="../ink/ink81.xml"/><Relationship Id="rId236" Type="http://schemas.openxmlformats.org/officeDocument/2006/relationships/image" Target="../media/image372.png"/><Relationship Id="rId257" Type="http://schemas.openxmlformats.org/officeDocument/2006/relationships/customXml" Target="../ink/ink150.xml"/><Relationship Id="rId26" Type="http://schemas.openxmlformats.org/officeDocument/2006/relationships/image" Target="../media/image247.png"/><Relationship Id="rId231" Type="http://schemas.openxmlformats.org/officeDocument/2006/relationships/customXml" Target="../ink/ink129.xml"/><Relationship Id="rId252" Type="http://schemas.openxmlformats.org/officeDocument/2006/relationships/customXml" Target="../ink/ink145.xml"/><Relationship Id="rId47" Type="http://schemas.openxmlformats.org/officeDocument/2006/relationships/customXml" Target="../ink/ink96.xml"/><Relationship Id="rId68" Type="http://schemas.openxmlformats.org/officeDocument/2006/relationships/image" Target="../media/image272.png"/><Relationship Id="rId89" Type="http://schemas.openxmlformats.org/officeDocument/2006/relationships/customXml" Target="../ink/ink1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170.xml"/><Relationship Id="rId76" Type="http://schemas.openxmlformats.org/officeDocument/2006/relationships/image" Target="../media/image276.png"/><Relationship Id="rId84" Type="http://schemas.openxmlformats.org/officeDocument/2006/relationships/image" Target="../media/image281.png"/><Relationship Id="rId89" Type="http://schemas.openxmlformats.org/officeDocument/2006/relationships/customXml" Target="../ink/ink160.xml"/><Relationship Id="rId97" Type="http://schemas.openxmlformats.org/officeDocument/2006/relationships/customXml" Target="../ink/ink164.xml"/><Relationship Id="rId104" Type="http://schemas.openxmlformats.org/officeDocument/2006/relationships/image" Target="../media/image292.png"/><Relationship Id="rId92" Type="http://schemas.openxmlformats.org/officeDocument/2006/relationships/image" Target="../media/image285.png"/><Relationship Id="rId2" Type="http://schemas.openxmlformats.org/officeDocument/2006/relationships/notesSlide" Target="../notesSlides/notesSlide30.xml"/><Relationship Id="rId75" Type="http://schemas.openxmlformats.org/officeDocument/2006/relationships/customXml" Target="../ink/ink153.xml"/><Relationship Id="rId83" Type="http://schemas.openxmlformats.org/officeDocument/2006/relationships/customXml" Target="../ink/ink157.xml"/><Relationship Id="rId88" Type="http://schemas.openxmlformats.org/officeDocument/2006/relationships/image" Target="../media/image283.png"/><Relationship Id="rId91" Type="http://schemas.openxmlformats.org/officeDocument/2006/relationships/customXml" Target="../ink/ink161.xml"/><Relationship Id="rId96" Type="http://schemas.openxmlformats.org/officeDocument/2006/relationships/image" Target="../media/image287.png"/><Relationship Id="rId107" Type="http://schemas.openxmlformats.org/officeDocument/2006/relationships/customXml" Target="../ink/ink169.xml"/><Relationship Id="rId1" Type="http://schemas.openxmlformats.org/officeDocument/2006/relationships/slideLayout" Target="../slideLayouts/slideLayout18.xml"/><Relationship Id="rId74" Type="http://schemas.openxmlformats.org/officeDocument/2006/relationships/image" Target="../media/image275.png"/><Relationship Id="rId79" Type="http://schemas.openxmlformats.org/officeDocument/2006/relationships/customXml" Target="../ink/ink155.xml"/><Relationship Id="rId87" Type="http://schemas.openxmlformats.org/officeDocument/2006/relationships/customXml" Target="../ink/ink159.xml"/><Relationship Id="rId102" Type="http://schemas.openxmlformats.org/officeDocument/2006/relationships/image" Target="../media/image291.png"/><Relationship Id="rId110" Type="http://schemas.openxmlformats.org/officeDocument/2006/relationships/image" Target="../media/image295.png"/><Relationship Id="rId5" Type="http://schemas.openxmlformats.org/officeDocument/2006/relationships/customXml" Target="../ink/ink152.xml"/><Relationship Id="rId82" Type="http://schemas.openxmlformats.org/officeDocument/2006/relationships/image" Target="../media/image279.png"/><Relationship Id="rId90" Type="http://schemas.openxmlformats.org/officeDocument/2006/relationships/image" Target="../media/image284.png"/><Relationship Id="rId95" Type="http://schemas.openxmlformats.org/officeDocument/2006/relationships/customXml" Target="../ink/ink163.xml"/><Relationship Id="rId106" Type="http://schemas.openxmlformats.org/officeDocument/2006/relationships/image" Target="../media/image293.png"/><Relationship Id="rId78" Type="http://schemas.openxmlformats.org/officeDocument/2006/relationships/image" Target="../media/image277.png"/><Relationship Id="rId81" Type="http://schemas.openxmlformats.org/officeDocument/2006/relationships/customXml" Target="../ink/ink156.xml"/><Relationship Id="rId86" Type="http://schemas.openxmlformats.org/officeDocument/2006/relationships/image" Target="../media/image282.png"/><Relationship Id="rId94" Type="http://schemas.openxmlformats.org/officeDocument/2006/relationships/image" Target="../media/image286.png"/><Relationship Id="rId99" Type="http://schemas.openxmlformats.org/officeDocument/2006/relationships/customXml" Target="../ink/ink165.xml"/><Relationship Id="rId101" Type="http://schemas.openxmlformats.org/officeDocument/2006/relationships/customXml" Target="../ink/ink166.xml"/><Relationship Id="rId4" Type="http://schemas.openxmlformats.org/officeDocument/2006/relationships/image" Target="../media/image53.png"/><Relationship Id="rId77" Type="http://schemas.openxmlformats.org/officeDocument/2006/relationships/customXml" Target="../ink/ink154.xml"/><Relationship Id="rId100" Type="http://schemas.openxmlformats.org/officeDocument/2006/relationships/image" Target="../media/image289.png"/><Relationship Id="rId105" Type="http://schemas.openxmlformats.org/officeDocument/2006/relationships/customXml" Target="../ink/ink168.xml"/><Relationship Id="rId80" Type="http://schemas.openxmlformats.org/officeDocument/2006/relationships/image" Target="../media/image278.png"/><Relationship Id="rId85" Type="http://schemas.openxmlformats.org/officeDocument/2006/relationships/customXml" Target="../ink/ink158.xml"/><Relationship Id="rId93" Type="http://schemas.openxmlformats.org/officeDocument/2006/relationships/customXml" Target="../ink/ink162.xml"/><Relationship Id="rId98" Type="http://schemas.openxmlformats.org/officeDocument/2006/relationships/image" Target="../media/image288.png"/><Relationship Id="rId3" Type="http://schemas.openxmlformats.org/officeDocument/2006/relationships/image" Target="../media/image51.png"/><Relationship Id="rId103" Type="http://schemas.openxmlformats.org/officeDocument/2006/relationships/customXml" Target="../ink/ink167.xml"/><Relationship Id="rId108" Type="http://schemas.openxmlformats.org/officeDocument/2006/relationships/image" Target="../media/image294.png"/></Relationships>
</file>

<file path=ppt/slides/_rels/slide31.xml.rels><?xml version="1.0" encoding="UTF-8" standalone="yes"?>
<Relationships xmlns="http://schemas.openxmlformats.org/package/2006/relationships"><Relationship Id="rId84" Type="http://schemas.openxmlformats.org/officeDocument/2006/relationships/image" Target="../media/image281.png"/><Relationship Id="rId112" Type="http://schemas.openxmlformats.org/officeDocument/2006/relationships/customXml" Target="../ink/ink187.xml"/><Relationship Id="rId133" Type="http://schemas.openxmlformats.org/officeDocument/2006/relationships/customXml" Target="../ink/ink191.xml"/><Relationship Id="rId138" Type="http://schemas.openxmlformats.org/officeDocument/2006/relationships/customXml" Target="../ink/ink196.xml"/><Relationship Id="rId154" Type="http://schemas.openxmlformats.org/officeDocument/2006/relationships/customXml" Target="../ink/ink208.xml"/><Relationship Id="rId159" Type="http://schemas.openxmlformats.org/officeDocument/2006/relationships/customXml" Target="../ink/ink213.xml"/><Relationship Id="rId175" Type="http://schemas.openxmlformats.org/officeDocument/2006/relationships/customXml" Target="../ink/ink225.xml"/><Relationship Id="rId170" Type="http://schemas.openxmlformats.org/officeDocument/2006/relationships/image" Target="../media/image64.png"/><Relationship Id="rId191" Type="http://schemas.openxmlformats.org/officeDocument/2006/relationships/image" Target="../media/image282.png"/><Relationship Id="rId196" Type="http://schemas.openxmlformats.org/officeDocument/2006/relationships/customXml" Target="../ink/ink237.xml"/><Relationship Id="rId200" Type="http://schemas.openxmlformats.org/officeDocument/2006/relationships/customXml" Target="../ink/ink239.xml"/><Relationship Id="rId205" Type="http://schemas.openxmlformats.org/officeDocument/2006/relationships/image" Target="../media/image289.png"/><Relationship Id="rId74" Type="http://schemas.openxmlformats.org/officeDocument/2006/relationships/image" Target="../media/image275.png"/><Relationship Id="rId79" Type="http://schemas.openxmlformats.org/officeDocument/2006/relationships/customXml" Target="../ink/ink174.xml"/><Relationship Id="rId102" Type="http://schemas.openxmlformats.org/officeDocument/2006/relationships/image" Target="../media/image291.png"/><Relationship Id="rId144" Type="http://schemas.openxmlformats.org/officeDocument/2006/relationships/image" Target="../media/image386.png"/><Relationship Id="rId149" Type="http://schemas.openxmlformats.org/officeDocument/2006/relationships/customXml" Target="../ink/ink203.xml"/><Relationship Id="rId5" Type="http://schemas.openxmlformats.org/officeDocument/2006/relationships/customXml" Target="../ink/ink171.xml"/><Relationship Id="rId90" Type="http://schemas.openxmlformats.org/officeDocument/2006/relationships/image" Target="../media/image284.png"/><Relationship Id="rId95" Type="http://schemas.openxmlformats.org/officeDocument/2006/relationships/customXml" Target="../ink/ink180.xml"/><Relationship Id="rId160" Type="http://schemas.openxmlformats.org/officeDocument/2006/relationships/customXml" Target="../ink/ink214.xml"/><Relationship Id="rId165" Type="http://schemas.openxmlformats.org/officeDocument/2006/relationships/customXml" Target="../ink/ink218.xml"/><Relationship Id="rId181" Type="http://schemas.openxmlformats.org/officeDocument/2006/relationships/image" Target="../media/image276.png"/><Relationship Id="rId186" Type="http://schemas.openxmlformats.org/officeDocument/2006/relationships/customXml" Target="../ink/ink232.xml"/><Relationship Id="rId211" Type="http://schemas.openxmlformats.org/officeDocument/2006/relationships/image" Target="../media/image294.png"/><Relationship Id="rId113" Type="http://schemas.openxmlformats.org/officeDocument/2006/relationships/customXml" Target="../ink/ink188.xml"/><Relationship Id="rId134" Type="http://schemas.openxmlformats.org/officeDocument/2006/relationships/customXml" Target="../ink/ink192.xml"/><Relationship Id="rId139" Type="http://schemas.openxmlformats.org/officeDocument/2006/relationships/customXml" Target="../ink/ink197.xml"/><Relationship Id="rId80" Type="http://schemas.openxmlformats.org/officeDocument/2006/relationships/image" Target="../media/image278.png"/><Relationship Id="rId85" Type="http://schemas.openxmlformats.org/officeDocument/2006/relationships/customXml" Target="../ink/ink177.xml"/><Relationship Id="rId150" Type="http://schemas.openxmlformats.org/officeDocument/2006/relationships/customXml" Target="../ink/ink204.xml"/><Relationship Id="rId155" Type="http://schemas.openxmlformats.org/officeDocument/2006/relationships/customXml" Target="../ink/ink209.xml"/><Relationship Id="rId171" Type="http://schemas.openxmlformats.org/officeDocument/2006/relationships/customXml" Target="../ink/ink222.xml"/><Relationship Id="rId176" Type="http://schemas.openxmlformats.org/officeDocument/2006/relationships/customXml" Target="../ink/ink226.xml"/><Relationship Id="rId192" Type="http://schemas.openxmlformats.org/officeDocument/2006/relationships/customXml" Target="../ink/ink235.xml"/><Relationship Id="rId197" Type="http://schemas.openxmlformats.org/officeDocument/2006/relationships/image" Target="../media/image285.png"/><Relationship Id="rId206" Type="http://schemas.openxmlformats.org/officeDocument/2006/relationships/customXml" Target="../ink/ink242.xml"/><Relationship Id="rId201" Type="http://schemas.openxmlformats.org/officeDocument/2006/relationships/image" Target="../media/image287.png"/><Relationship Id="rId103" Type="http://schemas.openxmlformats.org/officeDocument/2006/relationships/customXml" Target="../ink/ink184.xml"/><Relationship Id="rId108" Type="http://schemas.openxmlformats.org/officeDocument/2006/relationships/image" Target="../media/image294.png"/><Relationship Id="rId129" Type="http://schemas.openxmlformats.org/officeDocument/2006/relationships/image" Target="../media/image383.png"/><Relationship Id="rId75" Type="http://schemas.openxmlformats.org/officeDocument/2006/relationships/customXml" Target="../ink/ink172.xml"/><Relationship Id="rId91" Type="http://schemas.openxmlformats.org/officeDocument/2006/relationships/customXml" Target="../ink/ink178.xml"/><Relationship Id="rId96" Type="http://schemas.openxmlformats.org/officeDocument/2006/relationships/image" Target="../media/image287.png"/><Relationship Id="rId140" Type="http://schemas.openxmlformats.org/officeDocument/2006/relationships/customXml" Target="../ink/ink198.xml"/><Relationship Id="rId145" Type="http://schemas.openxmlformats.org/officeDocument/2006/relationships/customXml" Target="../ink/ink201.xml"/><Relationship Id="rId161" Type="http://schemas.openxmlformats.org/officeDocument/2006/relationships/customXml" Target="../ink/ink215.xml"/><Relationship Id="rId166" Type="http://schemas.openxmlformats.org/officeDocument/2006/relationships/customXml" Target="../ink/ink219.xml"/><Relationship Id="rId182" Type="http://schemas.openxmlformats.org/officeDocument/2006/relationships/customXml" Target="../ink/ink230.xml"/><Relationship Id="rId187" Type="http://schemas.openxmlformats.org/officeDocument/2006/relationships/image" Target="../media/image279.png"/><Relationship Id="rId1" Type="http://schemas.openxmlformats.org/officeDocument/2006/relationships/slideLayout" Target="../slideLayouts/slideLayout18.xml"/><Relationship Id="rId212" Type="http://schemas.openxmlformats.org/officeDocument/2006/relationships/customXml" Target="../ink/ink246.xml"/><Relationship Id="rId81" Type="http://schemas.openxmlformats.org/officeDocument/2006/relationships/customXml" Target="../ink/ink175.xml"/><Relationship Id="rId130" Type="http://schemas.openxmlformats.org/officeDocument/2006/relationships/customXml" Target="../ink/ink189.xml"/><Relationship Id="rId135" Type="http://schemas.openxmlformats.org/officeDocument/2006/relationships/customXml" Target="../ink/ink193.xml"/><Relationship Id="rId151" Type="http://schemas.openxmlformats.org/officeDocument/2006/relationships/customXml" Target="../ink/ink205.xml"/><Relationship Id="rId86" Type="http://schemas.openxmlformats.org/officeDocument/2006/relationships/image" Target="../media/image282.png"/><Relationship Id="rId156" Type="http://schemas.openxmlformats.org/officeDocument/2006/relationships/customXml" Target="../ink/ink210.xml"/><Relationship Id="rId177" Type="http://schemas.openxmlformats.org/officeDocument/2006/relationships/customXml" Target="../ink/ink227.xml"/><Relationship Id="rId198" Type="http://schemas.openxmlformats.org/officeDocument/2006/relationships/customXml" Target="../ink/ink238.xml"/><Relationship Id="rId172" Type="http://schemas.openxmlformats.org/officeDocument/2006/relationships/image" Target="../media/image65.png"/><Relationship Id="rId193" Type="http://schemas.openxmlformats.org/officeDocument/2006/relationships/image" Target="../media/image283.png"/><Relationship Id="rId202" Type="http://schemas.openxmlformats.org/officeDocument/2006/relationships/customXml" Target="../ink/ink240.xml"/><Relationship Id="rId207" Type="http://schemas.openxmlformats.org/officeDocument/2006/relationships/image" Target="../media/image291.png"/><Relationship Id="rId109" Type="http://schemas.openxmlformats.org/officeDocument/2006/relationships/customXml" Target="../ink/ink185.xml"/><Relationship Id="rId76" Type="http://schemas.openxmlformats.org/officeDocument/2006/relationships/image" Target="../media/image276.png"/><Relationship Id="rId97" Type="http://schemas.openxmlformats.org/officeDocument/2006/relationships/customXml" Target="../ink/ink181.xml"/><Relationship Id="rId141" Type="http://schemas.openxmlformats.org/officeDocument/2006/relationships/customXml" Target="../ink/ink199.xml"/><Relationship Id="rId146" Type="http://schemas.openxmlformats.org/officeDocument/2006/relationships/image" Target="../media/image387.png"/><Relationship Id="rId167" Type="http://schemas.openxmlformats.org/officeDocument/2006/relationships/customXml" Target="../ink/ink220.xml"/><Relationship Id="rId188" Type="http://schemas.openxmlformats.org/officeDocument/2006/relationships/customXml" Target="../ink/ink233.xml"/><Relationship Id="rId104" Type="http://schemas.openxmlformats.org/officeDocument/2006/relationships/image" Target="../media/image292.png"/><Relationship Id="rId92" Type="http://schemas.openxmlformats.org/officeDocument/2006/relationships/image" Target="../media/image285.png"/><Relationship Id="rId162" Type="http://schemas.openxmlformats.org/officeDocument/2006/relationships/customXml" Target="../ink/ink216.xml"/><Relationship Id="rId183" Type="http://schemas.openxmlformats.org/officeDocument/2006/relationships/image" Target="../media/image277.png"/><Relationship Id="rId213" Type="http://schemas.openxmlformats.org/officeDocument/2006/relationships/image" Target="../media/image295.png"/><Relationship Id="rId2" Type="http://schemas.openxmlformats.org/officeDocument/2006/relationships/notesSlide" Target="../notesSlides/notesSlide31.xml"/><Relationship Id="rId110" Type="http://schemas.openxmlformats.org/officeDocument/2006/relationships/image" Target="../media/image295.png"/><Relationship Id="rId131" Type="http://schemas.openxmlformats.org/officeDocument/2006/relationships/image" Target="../media/image384.png"/><Relationship Id="rId136" Type="http://schemas.openxmlformats.org/officeDocument/2006/relationships/customXml" Target="../ink/ink194.xml"/><Relationship Id="rId157" Type="http://schemas.openxmlformats.org/officeDocument/2006/relationships/customXml" Target="../ink/ink211.xml"/><Relationship Id="rId178" Type="http://schemas.openxmlformats.org/officeDocument/2006/relationships/customXml" Target="../ink/ink228.xml"/><Relationship Id="rId82" Type="http://schemas.openxmlformats.org/officeDocument/2006/relationships/image" Target="../media/image279.png"/><Relationship Id="rId152" Type="http://schemas.openxmlformats.org/officeDocument/2006/relationships/customXml" Target="../ink/ink206.xml"/><Relationship Id="rId173" Type="http://schemas.openxmlformats.org/officeDocument/2006/relationships/customXml" Target="../ink/ink223.xml"/><Relationship Id="rId194" Type="http://schemas.openxmlformats.org/officeDocument/2006/relationships/customXml" Target="../ink/ink236.xml"/><Relationship Id="rId199" Type="http://schemas.openxmlformats.org/officeDocument/2006/relationships/image" Target="../media/image286.png"/><Relationship Id="rId203" Type="http://schemas.openxmlformats.org/officeDocument/2006/relationships/image" Target="../media/image288.png"/><Relationship Id="rId208" Type="http://schemas.openxmlformats.org/officeDocument/2006/relationships/customXml" Target="../ink/ink243.xml"/><Relationship Id="rId77" Type="http://schemas.openxmlformats.org/officeDocument/2006/relationships/customXml" Target="../ink/ink173.xml"/><Relationship Id="rId100" Type="http://schemas.openxmlformats.org/officeDocument/2006/relationships/image" Target="../media/image289.png"/><Relationship Id="rId147" Type="http://schemas.openxmlformats.org/officeDocument/2006/relationships/customXml" Target="../ink/ink202.xml"/><Relationship Id="rId168" Type="http://schemas.openxmlformats.org/officeDocument/2006/relationships/image" Target="../media/image63.png"/><Relationship Id="rId93" Type="http://schemas.openxmlformats.org/officeDocument/2006/relationships/customXml" Target="../ink/ink179.xml"/><Relationship Id="rId98" Type="http://schemas.openxmlformats.org/officeDocument/2006/relationships/image" Target="../media/image288.png"/><Relationship Id="rId142" Type="http://schemas.openxmlformats.org/officeDocument/2006/relationships/image" Target="../media/image385.png"/><Relationship Id="rId163" Type="http://schemas.openxmlformats.org/officeDocument/2006/relationships/image" Target="../media/image396.png"/><Relationship Id="rId184" Type="http://schemas.openxmlformats.org/officeDocument/2006/relationships/customXml" Target="../ink/ink231.xml"/><Relationship Id="rId189" Type="http://schemas.openxmlformats.org/officeDocument/2006/relationships/image" Target="../media/image281.png"/><Relationship Id="rId3" Type="http://schemas.openxmlformats.org/officeDocument/2006/relationships/image" Target="../media/image51.png"/><Relationship Id="rId137" Type="http://schemas.openxmlformats.org/officeDocument/2006/relationships/customXml" Target="../ink/ink195.xml"/><Relationship Id="rId158" Type="http://schemas.openxmlformats.org/officeDocument/2006/relationships/customXml" Target="../ink/ink212.xml"/><Relationship Id="rId83" Type="http://schemas.openxmlformats.org/officeDocument/2006/relationships/customXml" Target="../ink/ink176.xml"/><Relationship Id="rId111" Type="http://schemas.openxmlformats.org/officeDocument/2006/relationships/customXml" Target="../ink/ink186.xml"/><Relationship Id="rId132" Type="http://schemas.openxmlformats.org/officeDocument/2006/relationships/customXml" Target="../ink/ink190.xml"/><Relationship Id="rId153" Type="http://schemas.openxmlformats.org/officeDocument/2006/relationships/customXml" Target="../ink/ink207.xml"/><Relationship Id="rId88" Type="http://schemas.openxmlformats.org/officeDocument/2006/relationships/image" Target="../media/image283.png"/><Relationship Id="rId174" Type="http://schemas.openxmlformats.org/officeDocument/2006/relationships/customXml" Target="../ink/ink224.xml"/><Relationship Id="rId179" Type="http://schemas.openxmlformats.org/officeDocument/2006/relationships/image" Target="../media/image275.png"/><Relationship Id="rId195" Type="http://schemas.openxmlformats.org/officeDocument/2006/relationships/image" Target="../media/image284.png"/><Relationship Id="rId209" Type="http://schemas.openxmlformats.org/officeDocument/2006/relationships/customXml" Target="../ink/ink244.xml"/><Relationship Id="rId190" Type="http://schemas.openxmlformats.org/officeDocument/2006/relationships/customXml" Target="../ink/ink234.xml"/><Relationship Id="rId204" Type="http://schemas.openxmlformats.org/officeDocument/2006/relationships/customXml" Target="../ink/ink241.xml"/><Relationship Id="rId106" Type="http://schemas.openxmlformats.org/officeDocument/2006/relationships/image" Target="../media/image293.png"/><Relationship Id="rId78" Type="http://schemas.openxmlformats.org/officeDocument/2006/relationships/image" Target="../media/image277.png"/><Relationship Id="rId94" Type="http://schemas.openxmlformats.org/officeDocument/2006/relationships/image" Target="../media/image286.png"/><Relationship Id="rId99" Type="http://schemas.openxmlformats.org/officeDocument/2006/relationships/customXml" Target="../ink/ink182.xml"/><Relationship Id="rId101" Type="http://schemas.openxmlformats.org/officeDocument/2006/relationships/customXml" Target="../ink/ink183.xml"/><Relationship Id="rId143" Type="http://schemas.openxmlformats.org/officeDocument/2006/relationships/customXml" Target="../ink/ink200.xml"/><Relationship Id="rId148" Type="http://schemas.openxmlformats.org/officeDocument/2006/relationships/image" Target="../media/image395.png"/><Relationship Id="rId164" Type="http://schemas.openxmlformats.org/officeDocument/2006/relationships/customXml" Target="../ink/ink217.xml"/><Relationship Id="rId169" Type="http://schemas.openxmlformats.org/officeDocument/2006/relationships/customXml" Target="../ink/ink221.xml"/><Relationship Id="rId185" Type="http://schemas.openxmlformats.org/officeDocument/2006/relationships/image" Target="../media/image278.png"/><Relationship Id="rId4" Type="http://schemas.openxmlformats.org/officeDocument/2006/relationships/image" Target="../media/image53.png"/><Relationship Id="rId180" Type="http://schemas.openxmlformats.org/officeDocument/2006/relationships/customXml" Target="../ink/ink229.xml"/><Relationship Id="rId210" Type="http://schemas.openxmlformats.org/officeDocument/2006/relationships/customXml" Target="../ink/ink2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127" Type="http://schemas.openxmlformats.org/officeDocument/2006/relationships/image" Target="../media/image14.png"/><Relationship Id="rId126" Type="http://schemas.openxmlformats.org/officeDocument/2006/relationships/image" Target="../media/image4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8.xml"/><Relationship Id="rId129" Type="http://schemas.openxmlformats.org/officeDocument/2006/relationships/image" Target="../media/image55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128" Type="http://schemas.openxmlformats.org/officeDocument/2006/relationships/image" Target="../media/image54.png"/><Relationship Id="rId127" Type="http://schemas.openxmlformats.org/officeDocument/2006/relationships/image" Target="../media/image14.png"/><Relationship Id="rId126" Type="http://schemas.openxmlformats.org/officeDocument/2006/relationships/image" Target="../media/image4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9.xml"/><Relationship Id="rId97" Type="http://schemas.openxmlformats.org/officeDocument/2006/relationships/image" Target="../media/image445.png"/><Relationship Id="rId133" Type="http://schemas.openxmlformats.org/officeDocument/2006/relationships/customXml" Target="../ink/ink251.xml"/><Relationship Id="rId129" Type="http://schemas.openxmlformats.org/officeDocument/2006/relationships/image" Target="../media/image55.svg"/><Relationship Id="rId2" Type="http://schemas.openxmlformats.org/officeDocument/2006/relationships/notesSlide" Target="../notesSlides/notesSlide34.xml"/><Relationship Id="rId132" Type="http://schemas.openxmlformats.org/officeDocument/2006/relationships/customXml" Target="../ink/ink250.xml"/><Relationship Id="rId1" Type="http://schemas.openxmlformats.org/officeDocument/2006/relationships/slideLayout" Target="../slideLayouts/slideLayout18.xml"/><Relationship Id="rId128" Type="http://schemas.openxmlformats.org/officeDocument/2006/relationships/image" Target="../media/image54.png"/><Relationship Id="rId131" Type="http://schemas.openxmlformats.org/officeDocument/2006/relationships/image" Target="../media/image57.svg"/><Relationship Id="rId127" Type="http://schemas.openxmlformats.org/officeDocument/2006/relationships/image" Target="../media/image14.png"/><Relationship Id="rId130" Type="http://schemas.openxmlformats.org/officeDocument/2006/relationships/image" Target="../media/image56.png"/><Relationship Id="rId99" Type="http://schemas.openxmlformats.org/officeDocument/2006/relationships/image" Target="../media/image446.png"/><Relationship Id="rId101" Type="http://schemas.openxmlformats.org/officeDocument/2006/relationships/image" Target="../media/image447.png"/><Relationship Id="rId126" Type="http://schemas.openxmlformats.org/officeDocument/2006/relationships/image" Target="../media/image448.png"/><Relationship Id="rId134" Type="http://schemas.openxmlformats.org/officeDocument/2006/relationships/customXml" Target="../ink/ink252.xml"/></Relationships>
</file>

<file path=ppt/slides/_rels/slide35.xml.rels><?xml version="1.0" encoding="UTF-8" standalone="yes"?>
<Relationships xmlns="http://schemas.openxmlformats.org/package/2006/relationships"><Relationship Id="rId142" Type="http://schemas.openxmlformats.org/officeDocument/2006/relationships/image" Target="../media/image446.png"/><Relationship Id="rId3" Type="http://schemas.openxmlformats.org/officeDocument/2006/relationships/customXml" Target="../ink/ink253.xml"/><Relationship Id="rId97" Type="http://schemas.openxmlformats.org/officeDocument/2006/relationships/image" Target="../media/image445.png"/><Relationship Id="rId133" Type="http://schemas.openxmlformats.org/officeDocument/2006/relationships/customXml" Target="../ink/ink255.xml"/><Relationship Id="rId141" Type="http://schemas.openxmlformats.org/officeDocument/2006/relationships/customXml" Target="../ink/ink258.xml"/><Relationship Id="rId129" Type="http://schemas.openxmlformats.org/officeDocument/2006/relationships/image" Target="../media/image55.svg"/><Relationship Id="rId2" Type="http://schemas.openxmlformats.org/officeDocument/2006/relationships/notesSlide" Target="../notesSlides/notesSlide35.xml"/><Relationship Id="rId132" Type="http://schemas.openxmlformats.org/officeDocument/2006/relationships/customXml" Target="../ink/ink254.xml"/><Relationship Id="rId140" Type="http://schemas.openxmlformats.org/officeDocument/2006/relationships/image" Target="../media/image445.png"/><Relationship Id="rId1" Type="http://schemas.openxmlformats.org/officeDocument/2006/relationships/slideLayout" Target="../slideLayouts/slideLayout18.xml"/><Relationship Id="rId128" Type="http://schemas.openxmlformats.org/officeDocument/2006/relationships/image" Target="../media/image54.png"/><Relationship Id="rId131" Type="http://schemas.openxmlformats.org/officeDocument/2006/relationships/image" Target="../media/image57.svg"/><Relationship Id="rId144" Type="http://schemas.openxmlformats.org/officeDocument/2006/relationships/image" Target="../media/image447.png"/><Relationship Id="rId127" Type="http://schemas.openxmlformats.org/officeDocument/2006/relationships/image" Target="../media/image14.png"/><Relationship Id="rId130" Type="http://schemas.openxmlformats.org/officeDocument/2006/relationships/image" Target="../media/image56.png"/><Relationship Id="rId99" Type="http://schemas.openxmlformats.org/officeDocument/2006/relationships/image" Target="../media/image446.png"/><Relationship Id="rId101" Type="http://schemas.openxmlformats.org/officeDocument/2006/relationships/image" Target="../media/image447.png"/><Relationship Id="rId135" Type="http://schemas.openxmlformats.org/officeDocument/2006/relationships/customXml" Target="../ink/ink257.xml"/><Relationship Id="rId143" Type="http://schemas.openxmlformats.org/officeDocument/2006/relationships/customXml" Target="../ink/ink259.xml"/><Relationship Id="rId126" Type="http://schemas.openxmlformats.org/officeDocument/2006/relationships/image" Target="../media/image448.png"/><Relationship Id="rId134" Type="http://schemas.openxmlformats.org/officeDocument/2006/relationships/customXml" Target="../ink/ink256.xml"/></Relationships>
</file>

<file path=ppt/slides/_rels/slide36.xml.rels><?xml version="1.0" encoding="UTF-8" standalone="yes"?>
<Relationships xmlns="http://schemas.openxmlformats.org/package/2006/relationships"><Relationship Id="rId142" Type="http://schemas.openxmlformats.org/officeDocument/2006/relationships/image" Target="../media/image446.png"/><Relationship Id="rId3" Type="http://schemas.openxmlformats.org/officeDocument/2006/relationships/customXml" Target="../ink/ink260.xml"/><Relationship Id="rId97" Type="http://schemas.openxmlformats.org/officeDocument/2006/relationships/image" Target="../media/image445.png"/><Relationship Id="rId133" Type="http://schemas.openxmlformats.org/officeDocument/2006/relationships/customXml" Target="../ink/ink262.xml"/><Relationship Id="rId141" Type="http://schemas.openxmlformats.org/officeDocument/2006/relationships/customXml" Target="../ink/ink265.xml"/><Relationship Id="rId146" Type="http://schemas.openxmlformats.org/officeDocument/2006/relationships/image" Target="../media/image397.png"/><Relationship Id="rId129" Type="http://schemas.openxmlformats.org/officeDocument/2006/relationships/image" Target="../media/image55.svg"/><Relationship Id="rId2" Type="http://schemas.openxmlformats.org/officeDocument/2006/relationships/notesSlide" Target="../notesSlides/notesSlide36.xml"/><Relationship Id="rId132" Type="http://schemas.openxmlformats.org/officeDocument/2006/relationships/customXml" Target="../ink/ink261.xml"/><Relationship Id="rId140" Type="http://schemas.openxmlformats.org/officeDocument/2006/relationships/image" Target="../media/image445.png"/><Relationship Id="rId145" Type="http://schemas.openxmlformats.org/officeDocument/2006/relationships/customXml" Target="../ink/ink267.xml"/><Relationship Id="rId1" Type="http://schemas.openxmlformats.org/officeDocument/2006/relationships/slideLayout" Target="../slideLayouts/slideLayout18.xml"/><Relationship Id="rId128" Type="http://schemas.openxmlformats.org/officeDocument/2006/relationships/image" Target="../media/image54.png"/><Relationship Id="rId131" Type="http://schemas.openxmlformats.org/officeDocument/2006/relationships/image" Target="../media/image57.svg"/><Relationship Id="rId144" Type="http://schemas.openxmlformats.org/officeDocument/2006/relationships/image" Target="../media/image447.png"/><Relationship Id="rId127" Type="http://schemas.openxmlformats.org/officeDocument/2006/relationships/image" Target="../media/image14.png"/><Relationship Id="rId130" Type="http://schemas.openxmlformats.org/officeDocument/2006/relationships/image" Target="../media/image56.png"/><Relationship Id="rId99" Type="http://schemas.openxmlformats.org/officeDocument/2006/relationships/image" Target="../media/image446.png"/><Relationship Id="rId101" Type="http://schemas.openxmlformats.org/officeDocument/2006/relationships/image" Target="../media/image447.png"/><Relationship Id="rId135" Type="http://schemas.openxmlformats.org/officeDocument/2006/relationships/customXml" Target="../ink/ink264.xml"/><Relationship Id="rId143" Type="http://schemas.openxmlformats.org/officeDocument/2006/relationships/customXml" Target="../ink/ink266.xml"/><Relationship Id="rId148" Type="http://schemas.openxmlformats.org/officeDocument/2006/relationships/image" Target="../media/image398.png"/><Relationship Id="rId126" Type="http://schemas.openxmlformats.org/officeDocument/2006/relationships/image" Target="../media/image448.png"/><Relationship Id="rId134" Type="http://schemas.openxmlformats.org/officeDocument/2006/relationships/customXml" Target="../ink/ink263.xml"/><Relationship Id="rId147" Type="http://schemas.openxmlformats.org/officeDocument/2006/relationships/customXml" Target="../ink/ink268.xml"/></Relationships>
</file>

<file path=ppt/slides/_rels/slide37.xml.rels><?xml version="1.0" encoding="UTF-8" standalone="yes"?>
<Relationships xmlns="http://schemas.openxmlformats.org/package/2006/relationships"><Relationship Id="rId142" Type="http://schemas.openxmlformats.org/officeDocument/2006/relationships/image" Target="../media/image446.png"/><Relationship Id="rId3" Type="http://schemas.openxmlformats.org/officeDocument/2006/relationships/customXml" Target="../ink/ink269.xml"/><Relationship Id="rId97" Type="http://schemas.openxmlformats.org/officeDocument/2006/relationships/image" Target="../media/image445.png"/><Relationship Id="rId133" Type="http://schemas.openxmlformats.org/officeDocument/2006/relationships/customXml" Target="../ink/ink271.xml"/><Relationship Id="rId141" Type="http://schemas.openxmlformats.org/officeDocument/2006/relationships/customXml" Target="../ink/ink274.xml"/><Relationship Id="rId146" Type="http://schemas.openxmlformats.org/officeDocument/2006/relationships/customXml" Target="../ink/ink276.xml"/><Relationship Id="rId129" Type="http://schemas.openxmlformats.org/officeDocument/2006/relationships/image" Target="../media/image55.svg"/><Relationship Id="rId2" Type="http://schemas.openxmlformats.org/officeDocument/2006/relationships/notesSlide" Target="../notesSlides/notesSlide37.xml"/><Relationship Id="rId132" Type="http://schemas.openxmlformats.org/officeDocument/2006/relationships/customXml" Target="../ink/ink270.xml"/><Relationship Id="rId140" Type="http://schemas.openxmlformats.org/officeDocument/2006/relationships/image" Target="../media/image445.png"/><Relationship Id="rId145" Type="http://schemas.openxmlformats.org/officeDocument/2006/relationships/image" Target="../media/image58.gif"/><Relationship Id="rId1" Type="http://schemas.openxmlformats.org/officeDocument/2006/relationships/slideLayout" Target="../slideLayouts/slideLayout18.xml"/><Relationship Id="rId128" Type="http://schemas.openxmlformats.org/officeDocument/2006/relationships/image" Target="../media/image54.png"/><Relationship Id="rId131" Type="http://schemas.openxmlformats.org/officeDocument/2006/relationships/image" Target="../media/image57.svg"/><Relationship Id="rId144" Type="http://schemas.openxmlformats.org/officeDocument/2006/relationships/image" Target="../media/image447.png"/><Relationship Id="rId149" Type="http://schemas.openxmlformats.org/officeDocument/2006/relationships/image" Target="../media/image398.png"/><Relationship Id="rId127" Type="http://schemas.openxmlformats.org/officeDocument/2006/relationships/image" Target="../media/image14.png"/><Relationship Id="rId130" Type="http://schemas.openxmlformats.org/officeDocument/2006/relationships/image" Target="../media/image56.png"/><Relationship Id="rId99" Type="http://schemas.openxmlformats.org/officeDocument/2006/relationships/image" Target="../media/image446.png"/><Relationship Id="rId101" Type="http://schemas.openxmlformats.org/officeDocument/2006/relationships/image" Target="../media/image447.png"/><Relationship Id="rId135" Type="http://schemas.openxmlformats.org/officeDocument/2006/relationships/customXml" Target="../ink/ink273.xml"/><Relationship Id="rId143" Type="http://schemas.openxmlformats.org/officeDocument/2006/relationships/customXml" Target="../ink/ink275.xml"/><Relationship Id="rId148" Type="http://schemas.openxmlformats.org/officeDocument/2006/relationships/customXml" Target="../ink/ink277.xml"/><Relationship Id="rId126" Type="http://schemas.openxmlformats.org/officeDocument/2006/relationships/image" Target="../media/image448.png"/><Relationship Id="rId134" Type="http://schemas.openxmlformats.org/officeDocument/2006/relationships/customXml" Target="../ink/ink272.xml"/><Relationship Id="rId147" Type="http://schemas.openxmlformats.org/officeDocument/2006/relationships/image" Target="../media/image3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6A3587C-643D-C20C-7982-E1FDE254F02B}"/>
              </a:ext>
            </a:extLst>
          </p:cNvPr>
          <p:cNvSpPr txBox="1">
            <a:spLocks/>
          </p:cNvSpPr>
          <p:nvPr/>
        </p:nvSpPr>
        <p:spPr>
          <a:xfrm>
            <a:off x="3335877" y="1809273"/>
            <a:ext cx="5520245" cy="172109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Adding a Temporal Dimension </a:t>
            </a:r>
          </a:p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Towards Resolving Delegations </a:t>
            </a:r>
          </a:p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in Liquid Democracy</a:t>
            </a:r>
          </a:p>
          <a:p>
            <a:pPr algn="ctr"/>
            <a:endParaRPr lang="en-US" sz="16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E72B2F6-15EC-4B4F-C494-D8948D6A8B0C}"/>
              </a:ext>
            </a:extLst>
          </p:cNvPr>
          <p:cNvSpPr txBox="1">
            <a:spLocks/>
          </p:cNvSpPr>
          <p:nvPr/>
        </p:nvSpPr>
        <p:spPr>
          <a:xfrm>
            <a:off x="0" y="3866066"/>
            <a:ext cx="12191999" cy="9017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Modern Love Caps" panose="04070805081001020A01" pitchFamily="82" charset="0"/>
              </a:rPr>
              <a:t>Vangelis Markakis,  </a:t>
            </a:r>
            <a:r>
              <a:rPr lang="en-US" sz="2400" u="sng" dirty="0">
                <a:effectLst/>
                <a:latin typeface="Modern Love Caps" panose="04070805081001020A01" pitchFamily="82" charset="0"/>
              </a:rPr>
              <a:t>Giorgos Papasotiropoulos.</a:t>
            </a:r>
            <a:endParaRPr lang="en-US" sz="2400" dirty="0">
              <a:effectLst/>
              <a:latin typeface="Modern Love Caps" panose="04070805081001020A01" pitchFamily="82" charset="0"/>
            </a:endParaRP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                    Athens University of Economics and Business,     University of Warsaw</a:t>
            </a:r>
          </a:p>
          <a:p>
            <a:endParaRPr lang="en-US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6BB74-D4B6-0519-1AA2-6427BDD9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22172" y="1059217"/>
            <a:ext cx="457202" cy="8296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C62652-BCE7-4817-F524-6FA07E601C40}"/>
              </a:ext>
            </a:extLst>
          </p:cNvPr>
          <p:cNvGrpSpPr/>
          <p:nvPr/>
        </p:nvGrpSpPr>
        <p:grpSpPr>
          <a:xfrm>
            <a:off x="2967612" y="5650812"/>
            <a:ext cx="6256774" cy="993779"/>
            <a:chOff x="2967612" y="5721150"/>
            <a:chExt cx="6256774" cy="993779"/>
          </a:xfrm>
        </p:grpSpPr>
        <p:pic>
          <p:nvPicPr>
            <p:cNvPr id="8" name="Picture 7" descr="A yellow text on a black background&#10;&#10;Description automatically generated">
              <a:extLst>
                <a:ext uri="{FF2B5EF4-FFF2-40B4-BE49-F238E27FC236}">
                  <a16:creationId xmlns:a16="http://schemas.microsoft.com/office/drawing/2014/main" id="{45AB64B9-35E7-DDD2-4904-93FF99859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612" y="5721150"/>
              <a:ext cx="6256774" cy="983731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9E157C1-FFBE-E8CD-9B42-F210CE2A1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29" y="6437657"/>
              <a:ext cx="2582435" cy="27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3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09 -4.81481E-6 L 0.58841 -4.81481E-6 L 0.58841 0.31667 L 0.07409 0.31667 L 0.07409 -4.81481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D8FEDC7-CC05-60D4-0BEC-CCD890614862}"/>
              </a:ext>
            </a:extLst>
          </p:cNvPr>
          <p:cNvGrpSpPr/>
          <p:nvPr/>
        </p:nvGrpSpPr>
        <p:grpSpPr>
          <a:xfrm>
            <a:off x="6300294" y="828640"/>
            <a:ext cx="4105889" cy="4449160"/>
            <a:chOff x="5273160" y="79861"/>
            <a:chExt cx="4105889" cy="44491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919064-471A-3315-4402-83A27465350E}"/>
                </a:ext>
              </a:extLst>
            </p:cNvPr>
            <p:cNvSpPr txBox="1"/>
            <p:nvPr/>
          </p:nvSpPr>
          <p:spPr>
            <a:xfrm>
              <a:off x="7283016" y="4228939"/>
              <a:ext cx="1209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4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DA4D0D-EECE-3DDB-61E5-F318869663D0}"/>
                </a:ext>
              </a:extLst>
            </p:cNvPr>
            <p:cNvSpPr txBox="1"/>
            <p:nvPr/>
          </p:nvSpPr>
          <p:spPr>
            <a:xfrm>
              <a:off x="5364879" y="2813926"/>
              <a:ext cx="8393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1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66DE2E-B020-B4A9-756F-EB44D71CCF0D}"/>
                </a:ext>
              </a:extLst>
            </p:cNvPr>
            <p:cNvSpPr txBox="1"/>
            <p:nvPr/>
          </p:nvSpPr>
          <p:spPr>
            <a:xfrm>
              <a:off x="7283016" y="79861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2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F1BEBF3-399A-123A-3CE7-3BE0D8AC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560" y="3027019"/>
              <a:ext cx="803750" cy="1212004"/>
            </a:xfrm>
            <a:prstGeom prst="rect">
              <a:avLst/>
            </a:prstGeom>
          </p:spPr>
        </p:pic>
        <p:pic>
          <p:nvPicPr>
            <p:cNvPr id="17" name="Picture 1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4EA687-0EBA-DB6B-53E7-080B63C9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3160" y="1829768"/>
              <a:ext cx="607097" cy="990828"/>
            </a:xfrm>
            <a:prstGeom prst="rect">
              <a:avLst/>
            </a:prstGeom>
          </p:spPr>
        </p:pic>
        <p:pic>
          <p:nvPicPr>
            <p:cNvPr id="18" name="Picture 17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4EC7D01-C4FC-6C6F-2FEF-B98C17CF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472" y="502356"/>
              <a:ext cx="628483" cy="971291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BA0ED50-0614-CCCE-25AA-A5E69AF565F1}"/>
                </a:ext>
              </a:extLst>
            </p:cNvPr>
            <p:cNvCxnSpPr>
              <a:cxnSpLocks/>
            </p:cNvCxnSpPr>
            <p:nvPr/>
          </p:nvCxnSpPr>
          <p:spPr>
            <a:xfrm>
              <a:off x="7334129" y="1634407"/>
              <a:ext cx="0" cy="109106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FE62B90-CBD3-5C9B-2084-B655E162A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7788" y="1550937"/>
              <a:ext cx="1102632" cy="6667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 descr="Martin Prince, Jr. | Simpsons Wiki | Fandom">
              <a:extLst>
                <a:ext uri="{FF2B5EF4-FFF2-40B4-BE49-F238E27FC236}">
                  <a16:creationId xmlns:a16="http://schemas.microsoft.com/office/drawing/2014/main" id="{6C3EAA6A-2524-DDF0-6376-1CBD98E8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080" y="2131213"/>
              <a:ext cx="538969" cy="11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A80C453-E2BF-AD3D-BEC4-046CB225C72C}"/>
              </a:ext>
            </a:extLst>
          </p:cNvPr>
          <p:cNvCxnSpPr>
            <a:cxnSpLocks/>
          </p:cNvCxnSpPr>
          <p:nvPr/>
        </p:nvCxnSpPr>
        <p:spPr>
          <a:xfrm flipV="1">
            <a:off x="2935115" y="404692"/>
            <a:ext cx="0" cy="145926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EE7D0C-BE66-6851-B892-56CE6304D4D7}"/>
              </a:ext>
            </a:extLst>
          </p:cNvPr>
          <p:cNvSpPr txBox="1"/>
          <p:nvPr/>
        </p:nvSpPr>
        <p:spPr>
          <a:xfrm>
            <a:off x="99532" y="51793"/>
            <a:ext cx="10950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[1]  M. Brill, T.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Delemazure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A. George, M. Lackner, and U. Schmidt-Kraepelin. Liquid democracy with ranked delegations. (AAAI’22)</a:t>
            </a:r>
            <a:endParaRPr lang="en-US" sz="1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1F41908-9DBD-B54A-DB55-5ADB2B19A2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2175"/>
          <a:stretch/>
        </p:blipFill>
        <p:spPr>
          <a:xfrm>
            <a:off x="104755" y="2423000"/>
            <a:ext cx="1487932" cy="205348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6C3F118-768C-2BFE-2910-8C1063A23E77}"/>
              </a:ext>
            </a:extLst>
          </p:cNvPr>
          <p:cNvSpPr/>
          <p:nvPr/>
        </p:nvSpPr>
        <p:spPr>
          <a:xfrm>
            <a:off x="116935" y="1569762"/>
            <a:ext cx="3628398" cy="599808"/>
          </a:xfrm>
          <a:prstGeom prst="wedgeEllipseCallout">
            <a:avLst>
              <a:gd name="adj1" fmla="val -27483"/>
              <a:gd name="adj2" fmla="val 809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The model of </a:t>
            </a:r>
          </a:p>
          <a:p>
            <a:pPr algn="ctr"/>
            <a:r>
              <a:rPr lang="en-US" sz="1700" dirty="0">
                <a:solidFill>
                  <a:srgbClr val="FFFF00"/>
                </a:solidFill>
                <a:latin typeface="Comic Sans MS" panose="030F0702030302020204" pitchFamily="66" charset="0"/>
              </a:rPr>
              <a:t>multiple delegations </a:t>
            </a:r>
            <a:r>
              <a:rPr lang="en-US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[1].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99DFEB-9F4E-7BFB-FF17-C2FC6C00BDBE}"/>
              </a:ext>
            </a:extLst>
          </p:cNvPr>
          <p:cNvCxnSpPr>
            <a:cxnSpLocks/>
          </p:cNvCxnSpPr>
          <p:nvPr/>
        </p:nvCxnSpPr>
        <p:spPr>
          <a:xfrm>
            <a:off x="8674926" y="2327185"/>
            <a:ext cx="1102632" cy="66676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211229-CC09-142F-1F67-2BB611E7E6CB}"/>
              </a:ext>
            </a:extLst>
          </p:cNvPr>
          <p:cNvSpPr txBox="1"/>
          <p:nvPr/>
        </p:nvSpPr>
        <p:spPr>
          <a:xfrm>
            <a:off x="10070704" y="4002844"/>
            <a:ext cx="11919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B7A173D2-27AC-69D3-1FF9-1C7223C84E19}"/>
              </a:ext>
            </a:extLst>
          </p:cNvPr>
          <p:cNvSpPr/>
          <p:nvPr/>
        </p:nvSpPr>
        <p:spPr>
          <a:xfrm>
            <a:off x="3587941" y="860102"/>
            <a:ext cx="3973733" cy="1718445"/>
          </a:xfrm>
          <a:prstGeom prst="cloudCallout">
            <a:avLst>
              <a:gd name="adj1" fmla="val 65351"/>
              <a:gd name="adj2" fmla="val -1722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9A75-6BF2-8C9E-E94C-D1E1EB946AFB}"/>
              </a:ext>
            </a:extLst>
          </p:cNvPr>
          <p:cNvSpPr txBox="1"/>
          <p:nvPr/>
        </p:nvSpPr>
        <p:spPr>
          <a:xfrm>
            <a:off x="4069799" y="1036588"/>
            <a:ext cx="310472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I am fine with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delegating here, there, or elsewhere</a:t>
            </a:r>
            <a:r>
              <a:rPr lang="en-GB" sz="1700" dirty="0">
                <a:latin typeface="Comic Sans MS" panose="030F0702030302020204" pitchFamily="66" charset="0"/>
              </a:rPr>
              <a:t>, as long as it does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not</a:t>
            </a:r>
            <a:r>
              <a:rPr lang="en-GB" sz="1700" dirty="0">
                <a:latin typeface="Comic Sans MS" panose="030F0702030302020204" pitchFamily="66" charset="0"/>
              </a:rPr>
              <a:t> create a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cycle</a:t>
            </a:r>
            <a:r>
              <a:rPr lang="en-GB" sz="1700" dirty="0">
                <a:latin typeface="Comic Sans MS" panose="030F0702030302020204" pitchFamily="66" charset="0"/>
              </a:rPr>
              <a:t> or lead to an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abstaining path</a:t>
            </a:r>
            <a:r>
              <a:rPr lang="en-GB" sz="1700" dirty="0">
                <a:latin typeface="Comic Sans MS" panose="030F0702030302020204" pitchFamily="66" charset="0"/>
              </a:rPr>
              <a:t>.</a:t>
            </a:r>
            <a:r>
              <a:rPr lang="en-US" sz="17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F75E306-FCD0-EFCD-9075-59253EDF3F7D}"/>
              </a:ext>
            </a:extLst>
          </p:cNvPr>
          <p:cNvSpPr/>
          <p:nvPr/>
        </p:nvSpPr>
        <p:spPr>
          <a:xfrm>
            <a:off x="3399918" y="488613"/>
            <a:ext cx="7485200" cy="49476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xplosion: 14 Points 50">
            <a:extLst>
              <a:ext uri="{FF2B5EF4-FFF2-40B4-BE49-F238E27FC236}">
                <a16:creationId xmlns:a16="http://schemas.microsoft.com/office/drawing/2014/main" id="{DD0DF8EC-BC19-DAE7-3B22-48EE75766435}"/>
              </a:ext>
            </a:extLst>
          </p:cNvPr>
          <p:cNvSpPr/>
          <p:nvPr/>
        </p:nvSpPr>
        <p:spPr>
          <a:xfrm>
            <a:off x="3399918" y="4443254"/>
            <a:ext cx="4105107" cy="1089096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gency FB" panose="020B0503020202020204" pitchFamily="34" charset="0"/>
              </a:rPr>
              <a:t>CENTRALIZED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gency FB" panose="020B0503020202020204" pitchFamily="34" charset="0"/>
              </a:rPr>
              <a:t>MECHANISM!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4EA225-A690-CE98-A1D6-A6392C6A02FA}"/>
              </a:ext>
            </a:extLst>
          </p:cNvPr>
          <p:cNvSpPr txBox="1"/>
          <p:nvPr/>
        </p:nvSpPr>
        <p:spPr>
          <a:xfrm>
            <a:off x="3471200" y="3284024"/>
            <a:ext cx="389825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How are all those</a:t>
            </a:r>
          </a:p>
          <a:p>
            <a:r>
              <a:rPr lang="en-US" sz="4500" baseline="-25000" dirty="0">
                <a:solidFill>
                  <a:srgbClr val="FFFF00"/>
                </a:solidFill>
                <a:latin typeface="Agency FB" panose="020B0503020202020204" pitchFamily="34" charset="0"/>
              </a:rPr>
              <a:t>delegations being resolved?</a:t>
            </a:r>
            <a:endParaRPr lang="en-US" sz="4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1FC88A53-A0C4-CAC4-9547-86811A04FAFF}"/>
              </a:ext>
            </a:extLst>
          </p:cNvPr>
          <p:cNvSpPr/>
          <p:nvPr/>
        </p:nvSpPr>
        <p:spPr>
          <a:xfrm rot="798166" flipH="1">
            <a:off x="1232644" y="5392642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3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54B666A-45A3-DDFB-64A7-1D56B9E4A314}"/>
              </a:ext>
            </a:extLst>
          </p:cNvPr>
          <p:cNvSpPr/>
          <p:nvPr/>
        </p:nvSpPr>
        <p:spPr>
          <a:xfrm>
            <a:off x="2897294" y="4852556"/>
            <a:ext cx="3897583" cy="1002858"/>
          </a:xfrm>
          <a:prstGeom prst="wedgeEllipseCallout">
            <a:avLst>
              <a:gd name="adj1" fmla="val 50455"/>
              <a:gd name="adj2" fmla="val -387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What can be “temporal” in Liquid Democracy?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33B0B8B-8F40-6726-D3B2-9112F7F8E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7" y="3838893"/>
            <a:ext cx="1873619" cy="32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2FFAEEB-7232-5C8D-ACA5-C9629BEF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9" y="2523333"/>
            <a:ext cx="929676" cy="1401891"/>
          </a:xfrm>
          <a:prstGeom prst="rect">
            <a:avLst/>
          </a:prstGeom>
        </p:spPr>
      </p:pic>
      <p:pic>
        <p:nvPicPr>
          <p:cNvPr id="12" name="Graphic 11" descr="Stopwatch 75% with solid fill">
            <a:extLst>
              <a:ext uri="{FF2B5EF4-FFF2-40B4-BE49-F238E27FC236}">
                <a16:creationId xmlns:a16="http://schemas.microsoft.com/office/drawing/2014/main" id="{9E81300C-BD7D-EEC1-5BC5-1A36E38AF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5298" y="3997121"/>
            <a:ext cx="914400" cy="914400"/>
          </a:xfrm>
          <a:prstGeom prst="rect">
            <a:avLst/>
          </a:prstGeom>
        </p:spPr>
      </p:pic>
      <p:pic>
        <p:nvPicPr>
          <p:cNvPr id="14" name="Graphic 13" descr="Stopwatch 33% with solid fill">
            <a:extLst>
              <a:ext uri="{FF2B5EF4-FFF2-40B4-BE49-F238E27FC236}">
                <a16:creationId xmlns:a16="http://schemas.microsoft.com/office/drawing/2014/main" id="{84FA9D28-A557-6D37-DE17-8F5936899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351" y="4036946"/>
            <a:ext cx="914400" cy="914400"/>
          </a:xfrm>
          <a:prstGeom prst="rect">
            <a:avLst/>
          </a:prstGeom>
        </p:spPr>
      </p:pic>
      <p:pic>
        <p:nvPicPr>
          <p:cNvPr id="16" name="Graphic 15" descr="Stopwatch 66% with solid fill">
            <a:extLst>
              <a:ext uri="{FF2B5EF4-FFF2-40B4-BE49-F238E27FC236}">
                <a16:creationId xmlns:a16="http://schemas.microsoft.com/office/drawing/2014/main" id="{0FE56E6E-AB6F-0687-B6CF-16E8C99B8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6281" y="4036946"/>
            <a:ext cx="914400" cy="914400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296C08B0-ECBB-0518-0BD4-EBE3AE3F1B20}"/>
              </a:ext>
            </a:extLst>
          </p:cNvPr>
          <p:cNvSpPr/>
          <p:nvPr/>
        </p:nvSpPr>
        <p:spPr>
          <a:xfrm>
            <a:off x="1327985" y="3148409"/>
            <a:ext cx="2125470" cy="646331"/>
          </a:xfrm>
          <a:prstGeom prst="cloudCallout">
            <a:avLst>
              <a:gd name="adj1" fmla="val -61330"/>
              <a:gd name="adj2" fmla="val -4135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67B8C7-1A97-950F-4B50-D3B343B20290}"/>
              </a:ext>
            </a:extLst>
          </p:cNvPr>
          <p:cNvSpPr txBox="1"/>
          <p:nvPr/>
        </p:nvSpPr>
        <p:spPr>
          <a:xfrm>
            <a:off x="1441042" y="3284566"/>
            <a:ext cx="1841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 trust voter 2.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A5864496-20A5-7C52-8E64-A642FC699906}"/>
              </a:ext>
            </a:extLst>
          </p:cNvPr>
          <p:cNvSpPr/>
          <p:nvPr/>
        </p:nvSpPr>
        <p:spPr>
          <a:xfrm>
            <a:off x="5147464" y="3109109"/>
            <a:ext cx="3223427" cy="732991"/>
          </a:xfrm>
          <a:prstGeom prst="cloudCallout">
            <a:avLst>
              <a:gd name="adj1" fmla="val -47171"/>
              <a:gd name="adj2" fmla="val -62023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F52E4D-4062-1262-5F9B-152F49122180}"/>
              </a:ext>
            </a:extLst>
          </p:cNvPr>
          <p:cNvSpPr txBox="1"/>
          <p:nvPr/>
        </p:nvSpPr>
        <p:spPr>
          <a:xfrm>
            <a:off x="5342193" y="3181381"/>
            <a:ext cx="263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I'm staying consistent,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 have faith in voter 2.</a:t>
            </a: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EAA06A0-2D43-6E3C-BA1D-F55075687B3F}"/>
              </a:ext>
            </a:extLst>
          </p:cNvPr>
          <p:cNvSpPr/>
          <p:nvPr/>
        </p:nvSpPr>
        <p:spPr>
          <a:xfrm>
            <a:off x="8454054" y="3658900"/>
            <a:ext cx="1891621" cy="1200540"/>
          </a:xfrm>
          <a:prstGeom prst="cloudCallout">
            <a:avLst>
              <a:gd name="adj1" fmla="val 6207"/>
              <a:gd name="adj2" fmla="val -11869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54E1F1-FDFA-52F7-17BA-191160EEC208}"/>
              </a:ext>
            </a:extLst>
          </p:cNvPr>
          <p:cNvSpPr txBox="1"/>
          <p:nvPr/>
        </p:nvSpPr>
        <p:spPr>
          <a:xfrm>
            <a:off x="8680966" y="3724292"/>
            <a:ext cx="1550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Guess what? I'm still sticking with voter 2.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6B635958-1CB7-B7DA-E837-5C19833A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70" y="2516393"/>
            <a:ext cx="929676" cy="1401891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9EC83B45-88AC-56EE-EBFA-3BD08573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46" y="2436934"/>
            <a:ext cx="929676" cy="1401891"/>
          </a:xfrm>
          <a:prstGeom prst="rect">
            <a:avLst/>
          </a:prstGeom>
        </p:spPr>
      </p:pic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F3020700-461B-9F63-35DC-FE8F92333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2175"/>
          <a:stretch/>
        </p:blipFill>
        <p:spPr>
          <a:xfrm>
            <a:off x="137440" y="5208953"/>
            <a:ext cx="1215769" cy="1677871"/>
          </a:xfrm>
          <a:prstGeom prst="rect">
            <a:avLst/>
          </a:prstGeom>
        </p:spPr>
      </p:pic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97C9C72F-950D-B98F-81F8-6BC4D19B961F}"/>
              </a:ext>
            </a:extLst>
          </p:cNvPr>
          <p:cNvSpPr/>
          <p:nvPr/>
        </p:nvSpPr>
        <p:spPr>
          <a:xfrm>
            <a:off x="1422459" y="5882501"/>
            <a:ext cx="3022942" cy="893821"/>
          </a:xfrm>
          <a:prstGeom prst="wedgeEllipseCallout">
            <a:avLst>
              <a:gd name="adj1" fmla="val -55178"/>
              <a:gd name="adj2" fmla="val -480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Well, </a:t>
            </a:r>
            <a:r>
              <a:rPr lang="en-GB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real-life elections 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work </a:t>
            </a:r>
            <a:r>
              <a:rPr lang="en-GB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a bit differently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than this.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87F1B8-A883-32E1-C41D-CE4397C5449D}"/>
              </a:ext>
            </a:extLst>
          </p:cNvPr>
          <p:cNvSpPr txBox="1"/>
          <p:nvPr/>
        </p:nvSpPr>
        <p:spPr>
          <a:xfrm>
            <a:off x="9662522" y="4385946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Election Day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F0D1B6-CF49-D6FC-0A2D-7B25896CF603}"/>
              </a:ext>
            </a:extLst>
          </p:cNvPr>
          <p:cNvSpPr txBox="1"/>
          <p:nvPr/>
        </p:nvSpPr>
        <p:spPr>
          <a:xfrm>
            <a:off x="1799704" y="4331466"/>
            <a:ext cx="252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A Good While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4FBA8E-A3D2-A4A2-C1C9-00846980CBD4}"/>
              </a:ext>
            </a:extLst>
          </p:cNvPr>
          <p:cNvSpPr txBox="1"/>
          <p:nvPr/>
        </p:nvSpPr>
        <p:spPr>
          <a:xfrm>
            <a:off x="5929236" y="4266539"/>
            <a:ext cx="199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Shortly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E58132-5523-CE26-5A50-0C876045F488}"/>
              </a:ext>
            </a:extLst>
          </p:cNvPr>
          <p:cNvCxnSpPr>
            <a:cxnSpLocks/>
          </p:cNvCxnSpPr>
          <p:nvPr/>
        </p:nvCxnSpPr>
        <p:spPr>
          <a:xfrm>
            <a:off x="4315864" y="324110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354FF79-3CE0-5B7D-61FC-FEA61FE66A1F}"/>
              </a:ext>
            </a:extLst>
          </p:cNvPr>
          <p:cNvCxnSpPr>
            <a:cxnSpLocks/>
          </p:cNvCxnSpPr>
          <p:nvPr/>
        </p:nvCxnSpPr>
        <p:spPr>
          <a:xfrm>
            <a:off x="4263871" y="205774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18ABBA-0378-F75E-EDA2-8F66595CEE66}"/>
              </a:ext>
            </a:extLst>
          </p:cNvPr>
          <p:cNvSpPr txBox="1"/>
          <p:nvPr/>
        </p:nvSpPr>
        <p:spPr>
          <a:xfrm>
            <a:off x="422487" y="378851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E56A-835A-F216-6AA0-BE42E512A526}"/>
              </a:ext>
            </a:extLst>
          </p:cNvPr>
          <p:cNvSpPr txBox="1"/>
          <p:nvPr/>
        </p:nvSpPr>
        <p:spPr>
          <a:xfrm>
            <a:off x="4588314" y="378059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451F6-F57E-E464-4441-1D2C230A86F1}"/>
              </a:ext>
            </a:extLst>
          </p:cNvPr>
          <p:cNvSpPr txBox="1"/>
          <p:nvPr/>
        </p:nvSpPr>
        <p:spPr>
          <a:xfrm>
            <a:off x="9983003" y="345754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B576E0-2F4F-0815-C7E5-214C59D3279C}"/>
              </a:ext>
            </a:extLst>
          </p:cNvPr>
          <p:cNvCxnSpPr>
            <a:cxnSpLocks/>
          </p:cNvCxnSpPr>
          <p:nvPr/>
        </p:nvCxnSpPr>
        <p:spPr>
          <a:xfrm>
            <a:off x="8403811" y="357453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93FB8-0BF6-45EB-6591-2DD40B21E65E}"/>
              </a:ext>
            </a:extLst>
          </p:cNvPr>
          <p:cNvCxnSpPr>
            <a:cxnSpLocks/>
          </p:cNvCxnSpPr>
          <p:nvPr/>
        </p:nvCxnSpPr>
        <p:spPr>
          <a:xfrm>
            <a:off x="8351818" y="239117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5C2B1-1DAE-88D8-0F4A-936B61BBC46F}"/>
              </a:ext>
            </a:extLst>
          </p:cNvPr>
          <p:cNvSpPr/>
          <p:nvPr/>
        </p:nvSpPr>
        <p:spPr>
          <a:xfrm>
            <a:off x="42037" y="12847"/>
            <a:ext cx="12112151" cy="52040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3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2FFAEEB-7232-5C8D-ACA5-C9629BEF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9" y="2523333"/>
            <a:ext cx="929676" cy="1401891"/>
          </a:xfrm>
          <a:prstGeom prst="rect">
            <a:avLst/>
          </a:prstGeom>
        </p:spPr>
      </p:pic>
      <p:pic>
        <p:nvPicPr>
          <p:cNvPr id="4" name="Picture 3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075CC3EA-9EAF-CA8D-FFAF-AF3B9CDEB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67" y="1778620"/>
            <a:ext cx="726949" cy="1123465"/>
          </a:xfrm>
          <a:prstGeom prst="rect">
            <a:avLst/>
          </a:prstGeom>
        </p:spPr>
      </p:pic>
      <p:pic>
        <p:nvPicPr>
          <p:cNvPr id="12" name="Graphic 11" descr="Stopwatch 75% with solid fill">
            <a:extLst>
              <a:ext uri="{FF2B5EF4-FFF2-40B4-BE49-F238E27FC236}">
                <a16:creationId xmlns:a16="http://schemas.microsoft.com/office/drawing/2014/main" id="{9E81300C-BD7D-EEC1-5BC5-1A36E38AF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5298" y="3997121"/>
            <a:ext cx="914400" cy="914400"/>
          </a:xfrm>
          <a:prstGeom prst="rect">
            <a:avLst/>
          </a:prstGeom>
        </p:spPr>
      </p:pic>
      <p:pic>
        <p:nvPicPr>
          <p:cNvPr id="14" name="Graphic 13" descr="Stopwatch 33% with solid fill">
            <a:extLst>
              <a:ext uri="{FF2B5EF4-FFF2-40B4-BE49-F238E27FC236}">
                <a16:creationId xmlns:a16="http://schemas.microsoft.com/office/drawing/2014/main" id="{84FA9D28-A557-6D37-DE17-8F5936899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351" y="4036946"/>
            <a:ext cx="914400" cy="914400"/>
          </a:xfrm>
          <a:prstGeom prst="rect">
            <a:avLst/>
          </a:prstGeom>
        </p:spPr>
      </p:pic>
      <p:pic>
        <p:nvPicPr>
          <p:cNvPr id="16" name="Graphic 15" descr="Stopwatch 66% with solid fill">
            <a:extLst>
              <a:ext uri="{FF2B5EF4-FFF2-40B4-BE49-F238E27FC236}">
                <a16:creationId xmlns:a16="http://schemas.microsoft.com/office/drawing/2014/main" id="{0FE56E6E-AB6F-0687-B6CF-16E8C99B8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6281" y="4036946"/>
            <a:ext cx="914400" cy="914400"/>
          </a:xfrm>
          <a:prstGeom prst="rect">
            <a:avLst/>
          </a:prstGeom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1012E5D1-17DE-4CBF-827D-EB83FF4CA4D5}"/>
              </a:ext>
            </a:extLst>
          </p:cNvPr>
          <p:cNvSpPr/>
          <p:nvPr/>
        </p:nvSpPr>
        <p:spPr>
          <a:xfrm>
            <a:off x="6503614" y="1278315"/>
            <a:ext cx="1848204" cy="597766"/>
          </a:xfrm>
          <a:prstGeom prst="cloudCallout">
            <a:avLst>
              <a:gd name="adj1" fmla="val -46172"/>
              <a:gd name="adj2" fmla="val 74419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8DE76E-259B-D7F3-7F10-EB123D975E55}"/>
              </a:ext>
            </a:extLst>
          </p:cNvPr>
          <p:cNvSpPr txBox="1"/>
          <p:nvPr/>
        </p:nvSpPr>
        <p:spPr>
          <a:xfrm>
            <a:off x="6555607" y="1350616"/>
            <a:ext cx="18152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 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trust </a:t>
            </a:r>
            <a:r>
              <a:rPr lang="en-GB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voter 1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6B635958-1CB7-B7DA-E837-5C19833A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70" y="2516393"/>
            <a:ext cx="929676" cy="1401891"/>
          </a:xfrm>
          <a:prstGeom prst="rect">
            <a:avLst/>
          </a:prstGeom>
        </p:spPr>
      </p:pic>
      <p:pic>
        <p:nvPicPr>
          <p:cNvPr id="39" name="Picture 3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35EB3A42-D281-17F8-4F2B-BC53A561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8" y="1771680"/>
            <a:ext cx="726949" cy="1123465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9EC83B45-88AC-56EE-EBFA-3BD08573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46" y="2436934"/>
            <a:ext cx="929676" cy="1401891"/>
          </a:xfrm>
          <a:prstGeom prst="rect">
            <a:avLst/>
          </a:prstGeom>
        </p:spPr>
      </p:pic>
      <p:pic>
        <p:nvPicPr>
          <p:cNvPr id="42" name="Picture 4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9FB5AF0F-DA8E-997F-829B-7E6AB1D8E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4" y="1692221"/>
            <a:ext cx="726949" cy="1123465"/>
          </a:xfrm>
          <a:prstGeom prst="rect">
            <a:avLst/>
          </a:prstGeom>
        </p:spPr>
      </p:pic>
      <p:sp>
        <p:nvSpPr>
          <p:cNvPr id="47" name="Thought Bubble: Cloud 46">
            <a:extLst>
              <a:ext uri="{FF2B5EF4-FFF2-40B4-BE49-F238E27FC236}">
                <a16:creationId xmlns:a16="http://schemas.microsoft.com/office/drawing/2014/main" id="{043F06B0-B6FD-C76F-F5D7-42AAD2DB6F59}"/>
              </a:ext>
            </a:extLst>
          </p:cNvPr>
          <p:cNvSpPr/>
          <p:nvPr/>
        </p:nvSpPr>
        <p:spPr>
          <a:xfrm>
            <a:off x="2303846" y="472273"/>
            <a:ext cx="1788569" cy="1306347"/>
          </a:xfrm>
          <a:prstGeom prst="cloudCallout">
            <a:avLst>
              <a:gd name="adj1" fmla="val -38795"/>
              <a:gd name="adj2" fmla="val 6799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9AA984-EC8F-6EF8-F70A-BCF88ECC2477}"/>
              </a:ext>
            </a:extLst>
          </p:cNvPr>
          <p:cNvSpPr txBox="1"/>
          <p:nvPr/>
        </p:nvSpPr>
        <p:spPr>
          <a:xfrm>
            <a:off x="2502477" y="595037"/>
            <a:ext cx="1455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mic Sans MS" panose="030F0702030302020204" pitchFamily="66" charset="0"/>
              </a:rPr>
              <a:t>Pff</a:t>
            </a:r>
            <a:r>
              <a:rPr lang="en-US" sz="1600" dirty="0">
                <a:latin typeface="Comic Sans MS" panose="030F0702030302020204" pitchFamily="66" charset="0"/>
              </a:rPr>
              <a:t>, too soon!  I </a:t>
            </a:r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haven’t formed an opinion</a:t>
            </a:r>
            <a:r>
              <a:rPr lang="en-US" sz="1600" dirty="0">
                <a:latin typeface="Comic Sans MS" panose="030F0702030302020204" pitchFamily="66" charset="0"/>
              </a:rPr>
              <a:t> yet.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87F1B8-A883-32E1-C41D-CE4397C5449D}"/>
              </a:ext>
            </a:extLst>
          </p:cNvPr>
          <p:cNvSpPr txBox="1"/>
          <p:nvPr/>
        </p:nvSpPr>
        <p:spPr>
          <a:xfrm>
            <a:off x="9662522" y="4385946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Election Day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F0D1B6-CF49-D6FC-0A2D-7B25896CF603}"/>
              </a:ext>
            </a:extLst>
          </p:cNvPr>
          <p:cNvSpPr txBox="1"/>
          <p:nvPr/>
        </p:nvSpPr>
        <p:spPr>
          <a:xfrm>
            <a:off x="1799704" y="4331466"/>
            <a:ext cx="252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A Good While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4FBA8E-A3D2-A4A2-C1C9-00846980CBD4}"/>
              </a:ext>
            </a:extLst>
          </p:cNvPr>
          <p:cNvSpPr txBox="1"/>
          <p:nvPr/>
        </p:nvSpPr>
        <p:spPr>
          <a:xfrm>
            <a:off x="5929236" y="4266539"/>
            <a:ext cx="199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Shortly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E58132-5523-CE26-5A50-0C876045F488}"/>
              </a:ext>
            </a:extLst>
          </p:cNvPr>
          <p:cNvCxnSpPr>
            <a:cxnSpLocks/>
          </p:cNvCxnSpPr>
          <p:nvPr/>
        </p:nvCxnSpPr>
        <p:spPr>
          <a:xfrm>
            <a:off x="4315864" y="324110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354FF79-3CE0-5B7D-61FC-FEA61FE66A1F}"/>
              </a:ext>
            </a:extLst>
          </p:cNvPr>
          <p:cNvCxnSpPr>
            <a:cxnSpLocks/>
          </p:cNvCxnSpPr>
          <p:nvPr/>
        </p:nvCxnSpPr>
        <p:spPr>
          <a:xfrm>
            <a:off x="4263871" y="205774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D43AF-D597-34A5-F403-7F02441FC24B}"/>
              </a:ext>
            </a:extLst>
          </p:cNvPr>
          <p:cNvSpPr txBox="1"/>
          <p:nvPr/>
        </p:nvSpPr>
        <p:spPr>
          <a:xfrm>
            <a:off x="2303846" y="2651158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8ABBA-0378-F75E-EDA2-8F66595CEE66}"/>
              </a:ext>
            </a:extLst>
          </p:cNvPr>
          <p:cNvSpPr txBox="1"/>
          <p:nvPr/>
        </p:nvSpPr>
        <p:spPr>
          <a:xfrm>
            <a:off x="422487" y="378851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E05A6-D527-541F-48BF-DD0D52C05BD5}"/>
              </a:ext>
            </a:extLst>
          </p:cNvPr>
          <p:cNvSpPr txBox="1"/>
          <p:nvPr/>
        </p:nvSpPr>
        <p:spPr>
          <a:xfrm>
            <a:off x="6469673" y="2643230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E56A-835A-F216-6AA0-BE42E512A526}"/>
              </a:ext>
            </a:extLst>
          </p:cNvPr>
          <p:cNvSpPr txBox="1"/>
          <p:nvPr/>
        </p:nvSpPr>
        <p:spPr>
          <a:xfrm>
            <a:off x="4588314" y="378059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77207-7F0B-028F-2CDB-0CF340E4B3C0}"/>
              </a:ext>
            </a:extLst>
          </p:cNvPr>
          <p:cNvSpPr txBox="1"/>
          <p:nvPr/>
        </p:nvSpPr>
        <p:spPr>
          <a:xfrm>
            <a:off x="11471329" y="2567136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451F6-F57E-E464-4441-1D2C230A86F1}"/>
              </a:ext>
            </a:extLst>
          </p:cNvPr>
          <p:cNvSpPr txBox="1"/>
          <p:nvPr/>
        </p:nvSpPr>
        <p:spPr>
          <a:xfrm>
            <a:off x="9983003" y="345754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B576E0-2F4F-0815-C7E5-214C59D3279C}"/>
              </a:ext>
            </a:extLst>
          </p:cNvPr>
          <p:cNvCxnSpPr>
            <a:cxnSpLocks/>
          </p:cNvCxnSpPr>
          <p:nvPr/>
        </p:nvCxnSpPr>
        <p:spPr>
          <a:xfrm>
            <a:off x="8403811" y="357453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93FB8-0BF6-45EB-6591-2DD40B21E65E}"/>
              </a:ext>
            </a:extLst>
          </p:cNvPr>
          <p:cNvCxnSpPr>
            <a:cxnSpLocks/>
          </p:cNvCxnSpPr>
          <p:nvPr/>
        </p:nvCxnSpPr>
        <p:spPr>
          <a:xfrm>
            <a:off x="8351818" y="239117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FFD721-281A-1578-747E-F597DA1BD854}"/>
              </a:ext>
            </a:extLst>
          </p:cNvPr>
          <p:cNvSpPr/>
          <p:nvPr/>
        </p:nvSpPr>
        <p:spPr>
          <a:xfrm>
            <a:off x="1327985" y="3148409"/>
            <a:ext cx="2125470" cy="646331"/>
          </a:xfrm>
          <a:prstGeom prst="cloudCallout">
            <a:avLst>
              <a:gd name="adj1" fmla="val -61330"/>
              <a:gd name="adj2" fmla="val -4135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8F338-BC9C-7D49-0053-4A4D9CA3C5C8}"/>
              </a:ext>
            </a:extLst>
          </p:cNvPr>
          <p:cNvSpPr txBox="1"/>
          <p:nvPr/>
        </p:nvSpPr>
        <p:spPr>
          <a:xfrm>
            <a:off x="1441042" y="3284566"/>
            <a:ext cx="1841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 trust voter 2.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0A6AC92-633B-3DB0-AB50-1BAA6133E802}"/>
              </a:ext>
            </a:extLst>
          </p:cNvPr>
          <p:cNvSpPr/>
          <p:nvPr/>
        </p:nvSpPr>
        <p:spPr>
          <a:xfrm>
            <a:off x="5147464" y="3109109"/>
            <a:ext cx="3223427" cy="732991"/>
          </a:xfrm>
          <a:prstGeom prst="cloudCallout">
            <a:avLst>
              <a:gd name="adj1" fmla="val -47171"/>
              <a:gd name="adj2" fmla="val -62023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1B462-A76E-3A08-780D-66DF228DFA62}"/>
              </a:ext>
            </a:extLst>
          </p:cNvPr>
          <p:cNvSpPr txBox="1"/>
          <p:nvPr/>
        </p:nvSpPr>
        <p:spPr>
          <a:xfrm>
            <a:off x="5342193" y="3181381"/>
            <a:ext cx="263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I'm staying consistent,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 have faith in voter 2.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3B2B66CA-0FDE-B45B-1B21-8EEF13B955B5}"/>
              </a:ext>
            </a:extLst>
          </p:cNvPr>
          <p:cNvSpPr/>
          <p:nvPr/>
        </p:nvSpPr>
        <p:spPr>
          <a:xfrm>
            <a:off x="8454054" y="3658900"/>
            <a:ext cx="1891621" cy="1200540"/>
          </a:xfrm>
          <a:prstGeom prst="cloudCallout">
            <a:avLst>
              <a:gd name="adj1" fmla="val 6207"/>
              <a:gd name="adj2" fmla="val -11869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F4D67-DCE7-36D5-6BE5-99279553FAB5}"/>
              </a:ext>
            </a:extLst>
          </p:cNvPr>
          <p:cNvSpPr txBox="1"/>
          <p:nvPr/>
        </p:nvSpPr>
        <p:spPr>
          <a:xfrm>
            <a:off x="8680966" y="3724292"/>
            <a:ext cx="1550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Guess what? I'm still sticking with voter 2.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62F3666-330D-6CBB-8236-3F79EC2DA3CC}"/>
              </a:ext>
            </a:extLst>
          </p:cNvPr>
          <p:cNvSpPr/>
          <p:nvPr/>
        </p:nvSpPr>
        <p:spPr>
          <a:xfrm>
            <a:off x="10483940" y="647320"/>
            <a:ext cx="1841704" cy="1131300"/>
          </a:xfrm>
          <a:prstGeom prst="cloudCallout">
            <a:avLst>
              <a:gd name="adj1" fmla="val 11822"/>
              <a:gd name="adj2" fmla="val 7768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9C566B-39E2-2095-6C09-A01836EC1934}"/>
              </a:ext>
            </a:extLst>
          </p:cNvPr>
          <p:cNvSpPr txBox="1"/>
          <p:nvPr/>
        </p:nvSpPr>
        <p:spPr>
          <a:xfrm>
            <a:off x="10603004" y="836265"/>
            <a:ext cx="15636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I've switched.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I'm 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going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with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voter 3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DA846E-FEC6-08BC-F5EA-178B33EEEFBB}"/>
              </a:ext>
            </a:extLst>
          </p:cNvPr>
          <p:cNvSpPr/>
          <p:nvPr/>
        </p:nvSpPr>
        <p:spPr>
          <a:xfrm>
            <a:off x="42037" y="12847"/>
            <a:ext cx="12112151" cy="52040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5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869AC5AD-2586-BFCC-B4D8-85BD744953D5}"/>
              </a:ext>
            </a:extLst>
          </p:cNvPr>
          <p:cNvSpPr/>
          <p:nvPr/>
        </p:nvSpPr>
        <p:spPr>
          <a:xfrm>
            <a:off x="8393236" y="35751"/>
            <a:ext cx="2687475" cy="1099328"/>
          </a:xfrm>
          <a:prstGeom prst="cloudCallout">
            <a:avLst>
              <a:gd name="adj1" fmla="val -3219"/>
              <a:gd name="adj2" fmla="val 8073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2FFAEEB-7232-5C8D-ACA5-C9629BEF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9" y="2523333"/>
            <a:ext cx="929676" cy="1401891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13D8B9-1EDA-17F1-6C80-244B0BD5A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241" y="771649"/>
            <a:ext cx="702212" cy="1146063"/>
          </a:xfrm>
          <a:prstGeom prst="rect">
            <a:avLst/>
          </a:prstGeom>
        </p:spPr>
      </p:pic>
      <p:pic>
        <p:nvPicPr>
          <p:cNvPr id="4" name="Picture 3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075CC3EA-9EAF-CA8D-FFAF-AF3B9CDEB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67" y="1778620"/>
            <a:ext cx="726949" cy="1123465"/>
          </a:xfrm>
          <a:prstGeom prst="rect">
            <a:avLst/>
          </a:prstGeom>
        </p:spPr>
      </p:pic>
      <p:pic>
        <p:nvPicPr>
          <p:cNvPr id="12" name="Graphic 11" descr="Stopwatch 75% with solid fill">
            <a:extLst>
              <a:ext uri="{FF2B5EF4-FFF2-40B4-BE49-F238E27FC236}">
                <a16:creationId xmlns:a16="http://schemas.microsoft.com/office/drawing/2014/main" id="{9E81300C-BD7D-EEC1-5BC5-1A36E38AF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5298" y="3997121"/>
            <a:ext cx="914400" cy="914400"/>
          </a:xfrm>
          <a:prstGeom prst="rect">
            <a:avLst/>
          </a:prstGeom>
        </p:spPr>
      </p:pic>
      <p:pic>
        <p:nvPicPr>
          <p:cNvPr id="14" name="Graphic 13" descr="Stopwatch 33% with solid fill">
            <a:extLst>
              <a:ext uri="{FF2B5EF4-FFF2-40B4-BE49-F238E27FC236}">
                <a16:creationId xmlns:a16="http://schemas.microsoft.com/office/drawing/2014/main" id="{84FA9D28-A557-6D37-DE17-8F5936899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9351" y="4036946"/>
            <a:ext cx="914400" cy="914400"/>
          </a:xfrm>
          <a:prstGeom prst="rect">
            <a:avLst/>
          </a:prstGeom>
        </p:spPr>
      </p:pic>
      <p:pic>
        <p:nvPicPr>
          <p:cNvPr id="16" name="Graphic 15" descr="Stopwatch 66% with solid fill">
            <a:extLst>
              <a:ext uri="{FF2B5EF4-FFF2-40B4-BE49-F238E27FC236}">
                <a16:creationId xmlns:a16="http://schemas.microsoft.com/office/drawing/2014/main" id="{0FE56E6E-AB6F-0687-B6CF-16E8C99B84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281" y="4036946"/>
            <a:ext cx="914400" cy="914400"/>
          </a:xfrm>
          <a:prstGeom prst="rect">
            <a:avLst/>
          </a:prstGeom>
        </p:spPr>
      </p:pic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B47F3436-2C9E-4F6C-2D1E-323D0F7FD2F5}"/>
              </a:ext>
            </a:extLst>
          </p:cNvPr>
          <p:cNvSpPr/>
          <p:nvPr/>
        </p:nvSpPr>
        <p:spPr>
          <a:xfrm>
            <a:off x="5348124" y="239116"/>
            <a:ext cx="1960860" cy="754085"/>
          </a:xfrm>
          <a:prstGeom prst="cloudCallout">
            <a:avLst>
              <a:gd name="adj1" fmla="val -54114"/>
              <a:gd name="adj2" fmla="val 79113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607D4-6AF0-E1EC-5439-8DF4CECBD550}"/>
              </a:ext>
            </a:extLst>
          </p:cNvPr>
          <p:cNvSpPr txBox="1"/>
          <p:nvPr/>
        </p:nvSpPr>
        <p:spPr>
          <a:xfrm>
            <a:off x="5583481" y="325181"/>
            <a:ext cx="17015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Never mind, 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I’ll vote</a:t>
            </a:r>
            <a:r>
              <a:rPr lang="en-US" sz="17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916C41-13E1-B58E-1C0A-F7DBA5A987DD}"/>
              </a:ext>
            </a:extLst>
          </p:cNvPr>
          <p:cNvSpPr txBox="1"/>
          <p:nvPr/>
        </p:nvSpPr>
        <p:spPr>
          <a:xfrm>
            <a:off x="8617249" y="161368"/>
            <a:ext cx="259801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No need to ask again; </a:t>
            </a:r>
            <a:endParaRPr lang="el-GR" sz="1700" dirty="0">
              <a:latin typeface="Comic Sans MS" panose="030F0702030302020204" pitchFamily="66" charset="0"/>
            </a:endParaRPr>
          </a:p>
          <a:p>
            <a:r>
              <a:rPr lang="en-GB" sz="1700" dirty="0">
                <a:latin typeface="Comic Sans MS" panose="030F0702030302020204" pitchFamily="66" charset="0"/>
              </a:rPr>
              <a:t>I'm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committed to voting</a:t>
            </a:r>
            <a:r>
              <a:rPr lang="en-GB" sz="17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6B635958-1CB7-B7DA-E837-5C19833A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70" y="2516393"/>
            <a:ext cx="929676" cy="1401891"/>
          </a:xfrm>
          <a:prstGeom prst="rect">
            <a:avLst/>
          </a:prstGeom>
        </p:spPr>
      </p:pic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48DF30-AE28-A476-3496-74F7C6640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4902" y="764709"/>
            <a:ext cx="702212" cy="1146063"/>
          </a:xfrm>
          <a:prstGeom prst="rect">
            <a:avLst/>
          </a:prstGeom>
        </p:spPr>
      </p:pic>
      <p:pic>
        <p:nvPicPr>
          <p:cNvPr id="39" name="Picture 3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35EB3A42-D281-17F8-4F2B-BC53A5611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8" y="1771680"/>
            <a:ext cx="726949" cy="1123465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9EC83B45-88AC-56EE-EBFA-3BD08573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46" y="2436934"/>
            <a:ext cx="929676" cy="140189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68EA7A-15D8-E2AD-8391-DF4B07D3A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7678" y="685250"/>
            <a:ext cx="702212" cy="1146063"/>
          </a:xfrm>
          <a:prstGeom prst="rect">
            <a:avLst/>
          </a:prstGeom>
        </p:spPr>
      </p:pic>
      <p:pic>
        <p:nvPicPr>
          <p:cNvPr id="42" name="Picture 4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9FB5AF0F-DA8E-997F-829B-7E6AB1D8E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4" y="1692221"/>
            <a:ext cx="726949" cy="1123465"/>
          </a:xfrm>
          <a:prstGeom prst="rect">
            <a:avLst/>
          </a:prstGeom>
        </p:spPr>
      </p:pic>
      <p:sp>
        <p:nvSpPr>
          <p:cNvPr id="49" name="Thought Bubble: Cloud 48">
            <a:extLst>
              <a:ext uri="{FF2B5EF4-FFF2-40B4-BE49-F238E27FC236}">
                <a16:creationId xmlns:a16="http://schemas.microsoft.com/office/drawing/2014/main" id="{E4EDB0C2-A333-FCC7-A6BA-6D61D2D2D978}"/>
              </a:ext>
            </a:extLst>
          </p:cNvPr>
          <p:cNvSpPr/>
          <p:nvPr/>
        </p:nvSpPr>
        <p:spPr>
          <a:xfrm>
            <a:off x="1179955" y="125318"/>
            <a:ext cx="1479040" cy="646331"/>
          </a:xfrm>
          <a:prstGeom prst="cloudCallout">
            <a:avLst>
              <a:gd name="adj1" fmla="val -54702"/>
              <a:gd name="adj2" fmla="val 6516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0B5DB4-F57D-EE9A-8D79-82E780B1C13A}"/>
              </a:ext>
            </a:extLst>
          </p:cNvPr>
          <p:cNvSpPr txBox="1"/>
          <p:nvPr/>
        </p:nvSpPr>
        <p:spPr>
          <a:xfrm>
            <a:off x="1435112" y="156096"/>
            <a:ext cx="14554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I 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trust</a:t>
            </a:r>
            <a:r>
              <a:rPr lang="en-US" sz="1700" dirty="0">
                <a:latin typeface="Comic Sans MS" panose="030F0702030302020204" pitchFamily="66" charset="0"/>
              </a:rPr>
              <a:t> voter 2.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87F1B8-A883-32E1-C41D-CE4397C5449D}"/>
              </a:ext>
            </a:extLst>
          </p:cNvPr>
          <p:cNvSpPr txBox="1"/>
          <p:nvPr/>
        </p:nvSpPr>
        <p:spPr>
          <a:xfrm>
            <a:off x="9662522" y="4385946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Election Day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F0D1B6-CF49-D6FC-0A2D-7B25896CF603}"/>
              </a:ext>
            </a:extLst>
          </p:cNvPr>
          <p:cNvSpPr txBox="1"/>
          <p:nvPr/>
        </p:nvSpPr>
        <p:spPr>
          <a:xfrm>
            <a:off x="1799704" y="4331466"/>
            <a:ext cx="252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A Good While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4FBA8E-A3D2-A4A2-C1C9-00846980CBD4}"/>
              </a:ext>
            </a:extLst>
          </p:cNvPr>
          <p:cNvSpPr txBox="1"/>
          <p:nvPr/>
        </p:nvSpPr>
        <p:spPr>
          <a:xfrm>
            <a:off x="5929236" y="4266539"/>
            <a:ext cx="199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Shortly Before </a:t>
            </a:r>
          </a:p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the Election Day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48F650-37D1-02A6-8881-40B767E71039}"/>
              </a:ext>
            </a:extLst>
          </p:cNvPr>
          <p:cNvSpPr/>
          <p:nvPr/>
        </p:nvSpPr>
        <p:spPr>
          <a:xfrm>
            <a:off x="42037" y="12847"/>
            <a:ext cx="12112151" cy="52040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E58132-5523-CE26-5A50-0C876045F488}"/>
              </a:ext>
            </a:extLst>
          </p:cNvPr>
          <p:cNvCxnSpPr>
            <a:cxnSpLocks/>
          </p:cNvCxnSpPr>
          <p:nvPr/>
        </p:nvCxnSpPr>
        <p:spPr>
          <a:xfrm>
            <a:off x="4315864" y="324110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354FF79-3CE0-5B7D-61FC-FEA61FE66A1F}"/>
              </a:ext>
            </a:extLst>
          </p:cNvPr>
          <p:cNvCxnSpPr>
            <a:cxnSpLocks/>
          </p:cNvCxnSpPr>
          <p:nvPr/>
        </p:nvCxnSpPr>
        <p:spPr>
          <a:xfrm>
            <a:off x="4263871" y="205774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838CCB-744D-21E9-67A1-D25CE1E84F3D}"/>
              </a:ext>
            </a:extLst>
          </p:cNvPr>
          <p:cNvSpPr txBox="1"/>
          <p:nvPr/>
        </p:nvSpPr>
        <p:spPr>
          <a:xfrm>
            <a:off x="419276" y="1871803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D43AF-D597-34A5-F403-7F02441FC24B}"/>
              </a:ext>
            </a:extLst>
          </p:cNvPr>
          <p:cNvSpPr txBox="1"/>
          <p:nvPr/>
        </p:nvSpPr>
        <p:spPr>
          <a:xfrm>
            <a:off x="2303846" y="2651158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8ABBA-0378-F75E-EDA2-8F66595CEE66}"/>
              </a:ext>
            </a:extLst>
          </p:cNvPr>
          <p:cNvSpPr txBox="1"/>
          <p:nvPr/>
        </p:nvSpPr>
        <p:spPr>
          <a:xfrm>
            <a:off x="422487" y="378851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104B-76B2-35AA-CA92-FE654CBC0D08}"/>
              </a:ext>
            </a:extLst>
          </p:cNvPr>
          <p:cNvSpPr txBox="1"/>
          <p:nvPr/>
        </p:nvSpPr>
        <p:spPr>
          <a:xfrm>
            <a:off x="4585103" y="1863875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E05A6-D527-541F-48BF-DD0D52C05BD5}"/>
              </a:ext>
            </a:extLst>
          </p:cNvPr>
          <p:cNvSpPr txBox="1"/>
          <p:nvPr/>
        </p:nvSpPr>
        <p:spPr>
          <a:xfrm>
            <a:off x="6469673" y="2643230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4E56A-835A-F216-6AA0-BE42E512A526}"/>
              </a:ext>
            </a:extLst>
          </p:cNvPr>
          <p:cNvSpPr txBox="1"/>
          <p:nvPr/>
        </p:nvSpPr>
        <p:spPr>
          <a:xfrm>
            <a:off x="4588314" y="378059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D10A0-AD9C-F343-1CE3-8F06C0F07CA8}"/>
              </a:ext>
            </a:extLst>
          </p:cNvPr>
          <p:cNvSpPr txBox="1"/>
          <p:nvPr/>
        </p:nvSpPr>
        <p:spPr>
          <a:xfrm>
            <a:off x="9586759" y="178778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77207-7F0B-028F-2CDB-0CF340E4B3C0}"/>
              </a:ext>
            </a:extLst>
          </p:cNvPr>
          <p:cNvSpPr txBox="1"/>
          <p:nvPr/>
        </p:nvSpPr>
        <p:spPr>
          <a:xfrm>
            <a:off x="11471329" y="2567136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451F6-F57E-E464-4441-1D2C230A86F1}"/>
              </a:ext>
            </a:extLst>
          </p:cNvPr>
          <p:cNvSpPr txBox="1"/>
          <p:nvPr/>
        </p:nvSpPr>
        <p:spPr>
          <a:xfrm>
            <a:off x="9983003" y="345754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B576E0-2F4F-0815-C7E5-214C59D3279C}"/>
              </a:ext>
            </a:extLst>
          </p:cNvPr>
          <p:cNvCxnSpPr>
            <a:cxnSpLocks/>
          </p:cNvCxnSpPr>
          <p:nvPr/>
        </p:nvCxnSpPr>
        <p:spPr>
          <a:xfrm>
            <a:off x="8403811" y="357453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93FB8-0BF6-45EB-6591-2DD40B21E65E}"/>
              </a:ext>
            </a:extLst>
          </p:cNvPr>
          <p:cNvCxnSpPr>
            <a:cxnSpLocks/>
          </p:cNvCxnSpPr>
          <p:nvPr/>
        </p:nvCxnSpPr>
        <p:spPr>
          <a:xfrm>
            <a:off x="8351818" y="239117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CE92AA3-6BD3-7626-EDDC-E61E7708CE13}"/>
              </a:ext>
            </a:extLst>
          </p:cNvPr>
          <p:cNvSpPr/>
          <p:nvPr/>
        </p:nvSpPr>
        <p:spPr>
          <a:xfrm>
            <a:off x="1327985" y="3148409"/>
            <a:ext cx="2125470" cy="646331"/>
          </a:xfrm>
          <a:prstGeom prst="cloudCallout">
            <a:avLst>
              <a:gd name="adj1" fmla="val -61330"/>
              <a:gd name="adj2" fmla="val -4135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E798F-0F7B-D6F5-589A-479CE8DC8554}"/>
              </a:ext>
            </a:extLst>
          </p:cNvPr>
          <p:cNvSpPr txBox="1"/>
          <p:nvPr/>
        </p:nvSpPr>
        <p:spPr>
          <a:xfrm>
            <a:off x="1441042" y="3284566"/>
            <a:ext cx="1841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 trust voter 2.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E0C526C5-D909-EC7A-EFAB-8372516102AF}"/>
              </a:ext>
            </a:extLst>
          </p:cNvPr>
          <p:cNvSpPr/>
          <p:nvPr/>
        </p:nvSpPr>
        <p:spPr>
          <a:xfrm>
            <a:off x="5147464" y="3109109"/>
            <a:ext cx="3223427" cy="732991"/>
          </a:xfrm>
          <a:prstGeom prst="cloudCallout">
            <a:avLst>
              <a:gd name="adj1" fmla="val -47171"/>
              <a:gd name="adj2" fmla="val -62023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C36193-3079-18A2-0912-FEEC2DC0C6ED}"/>
              </a:ext>
            </a:extLst>
          </p:cNvPr>
          <p:cNvSpPr txBox="1"/>
          <p:nvPr/>
        </p:nvSpPr>
        <p:spPr>
          <a:xfrm>
            <a:off x="5342193" y="3181381"/>
            <a:ext cx="263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I'm staying consistent,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 have faith in voter 2.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5817F189-A6B5-73D7-BA38-679181A2AC06}"/>
              </a:ext>
            </a:extLst>
          </p:cNvPr>
          <p:cNvSpPr/>
          <p:nvPr/>
        </p:nvSpPr>
        <p:spPr>
          <a:xfrm>
            <a:off x="8454054" y="3658900"/>
            <a:ext cx="1891621" cy="1200540"/>
          </a:xfrm>
          <a:prstGeom prst="cloudCallout">
            <a:avLst>
              <a:gd name="adj1" fmla="val 6207"/>
              <a:gd name="adj2" fmla="val -11869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6BF3CA-AF87-9BF1-465E-0DF3594A6E2F}"/>
              </a:ext>
            </a:extLst>
          </p:cNvPr>
          <p:cNvSpPr txBox="1"/>
          <p:nvPr/>
        </p:nvSpPr>
        <p:spPr>
          <a:xfrm>
            <a:off x="8680966" y="3724292"/>
            <a:ext cx="1550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Guess what? I'm still sticking with voter 2.</a:t>
            </a:r>
          </a:p>
        </p:txBody>
      </p: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51CDD84E-CB11-7C96-4C78-4CE7747F19B0}"/>
              </a:ext>
            </a:extLst>
          </p:cNvPr>
          <p:cNvSpPr/>
          <p:nvPr/>
        </p:nvSpPr>
        <p:spPr>
          <a:xfrm>
            <a:off x="2303846" y="472273"/>
            <a:ext cx="1788569" cy="1306347"/>
          </a:xfrm>
          <a:prstGeom prst="cloudCallout">
            <a:avLst>
              <a:gd name="adj1" fmla="val -38795"/>
              <a:gd name="adj2" fmla="val 6799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0FD3D0-775C-570E-622E-68017D2B6CF1}"/>
              </a:ext>
            </a:extLst>
          </p:cNvPr>
          <p:cNvSpPr txBox="1"/>
          <p:nvPr/>
        </p:nvSpPr>
        <p:spPr>
          <a:xfrm>
            <a:off x="2502477" y="595037"/>
            <a:ext cx="1455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mic Sans MS" panose="030F0702030302020204" pitchFamily="66" charset="0"/>
              </a:rPr>
              <a:t>Pff</a:t>
            </a:r>
            <a:r>
              <a:rPr lang="en-US" sz="1600" dirty="0">
                <a:latin typeface="Comic Sans MS" panose="030F0702030302020204" pitchFamily="66" charset="0"/>
              </a:rPr>
              <a:t>, too soon!  I </a:t>
            </a:r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haven’t formed an opinion</a:t>
            </a:r>
            <a:r>
              <a:rPr lang="en-US" sz="1600" dirty="0">
                <a:latin typeface="Comic Sans MS" panose="030F0702030302020204" pitchFamily="66" charset="0"/>
              </a:rPr>
              <a:t> yet.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9B8EC42B-094A-48E1-C266-82743DFFA7BF}"/>
              </a:ext>
            </a:extLst>
          </p:cNvPr>
          <p:cNvSpPr/>
          <p:nvPr/>
        </p:nvSpPr>
        <p:spPr>
          <a:xfrm>
            <a:off x="6503614" y="1278315"/>
            <a:ext cx="1848204" cy="597766"/>
          </a:xfrm>
          <a:prstGeom prst="cloudCallout">
            <a:avLst>
              <a:gd name="adj1" fmla="val -46172"/>
              <a:gd name="adj2" fmla="val 74419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52725-04B5-F9F3-30B7-B590844EA849}"/>
              </a:ext>
            </a:extLst>
          </p:cNvPr>
          <p:cNvSpPr txBox="1"/>
          <p:nvPr/>
        </p:nvSpPr>
        <p:spPr>
          <a:xfrm>
            <a:off x="6555607" y="1350616"/>
            <a:ext cx="18152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 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trust </a:t>
            </a:r>
            <a:r>
              <a:rPr lang="en-GB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voter 1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9F882F11-38C7-7293-25AA-C96720594F9E}"/>
              </a:ext>
            </a:extLst>
          </p:cNvPr>
          <p:cNvSpPr/>
          <p:nvPr/>
        </p:nvSpPr>
        <p:spPr>
          <a:xfrm>
            <a:off x="10483940" y="647320"/>
            <a:ext cx="1841704" cy="1131300"/>
          </a:xfrm>
          <a:prstGeom prst="cloudCallout">
            <a:avLst>
              <a:gd name="adj1" fmla="val 11822"/>
              <a:gd name="adj2" fmla="val 7768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8D281-70F5-44F0-6D09-7E2ED0ACDBC2}"/>
              </a:ext>
            </a:extLst>
          </p:cNvPr>
          <p:cNvSpPr txBox="1"/>
          <p:nvPr/>
        </p:nvSpPr>
        <p:spPr>
          <a:xfrm>
            <a:off x="10603004" y="836265"/>
            <a:ext cx="15636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I've switched.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I'm 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going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with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voter 3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52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A755E2-2EDB-9E8B-4514-B680B619A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639499" y="696577"/>
            <a:ext cx="5757973" cy="3708812"/>
          </a:xfrm>
          <a:prstGeom prst="rect">
            <a:avLst/>
          </a:prstGeom>
        </p:spPr>
      </p:pic>
      <p:pic>
        <p:nvPicPr>
          <p:cNvPr id="1026" name="Picture 2" descr="Bart-simpson-clipart-cool-drawing-472120-4942326 by artaoss on - Clip Art  Library">
            <a:extLst>
              <a:ext uri="{FF2B5EF4-FFF2-40B4-BE49-F238E27FC236}">
                <a16:creationId xmlns:a16="http://schemas.microsoft.com/office/drawing/2014/main" id="{320B69AE-6CCA-8209-EE7B-D8C1FDD9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4190" y="1933235"/>
            <a:ext cx="1818866" cy="33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3EEA48-28F0-048E-F555-D9C306C1F83A}"/>
              </a:ext>
            </a:extLst>
          </p:cNvPr>
          <p:cNvSpPr/>
          <p:nvPr/>
        </p:nvSpPr>
        <p:spPr>
          <a:xfrm>
            <a:off x="3636110" y="4566906"/>
            <a:ext cx="3533634" cy="606006"/>
          </a:xfrm>
          <a:prstGeom prst="wedgeEllipseCallout">
            <a:avLst>
              <a:gd name="adj1" fmla="val 46284"/>
              <a:gd name="adj2" fmla="val -2031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Let's just </a:t>
            </a:r>
            <a:r>
              <a:rPr lang="en-GB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pretend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these </a:t>
            </a:r>
            <a:r>
              <a:rPr lang="en-GB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never happened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, okay?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C036BE7-3B50-854A-3DD7-C36D74025A32}"/>
              </a:ext>
            </a:extLst>
          </p:cNvPr>
          <p:cNvCxnSpPr>
            <a:cxnSpLocks/>
          </p:cNvCxnSpPr>
          <p:nvPr/>
        </p:nvCxnSpPr>
        <p:spPr>
          <a:xfrm>
            <a:off x="8403811" y="357453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E0F7485-63F6-3807-088E-961FC08D7F3E}"/>
              </a:ext>
            </a:extLst>
          </p:cNvPr>
          <p:cNvCxnSpPr>
            <a:cxnSpLocks/>
          </p:cNvCxnSpPr>
          <p:nvPr/>
        </p:nvCxnSpPr>
        <p:spPr>
          <a:xfrm>
            <a:off x="8351818" y="239117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83DCBF1-4E6F-62E1-0AEE-0E1686B6E5C6}"/>
              </a:ext>
            </a:extLst>
          </p:cNvPr>
          <p:cNvSpPr txBox="1"/>
          <p:nvPr/>
        </p:nvSpPr>
        <p:spPr>
          <a:xfrm rot="19586933">
            <a:off x="3845286" y="3049319"/>
            <a:ext cx="4274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The norm in LD literature be like…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D3285D7-616B-40AE-86EE-D6418337FEF5}"/>
              </a:ext>
            </a:extLst>
          </p:cNvPr>
          <p:cNvSpPr/>
          <p:nvPr/>
        </p:nvSpPr>
        <p:spPr>
          <a:xfrm>
            <a:off x="8393236" y="35751"/>
            <a:ext cx="2687475" cy="1099328"/>
          </a:xfrm>
          <a:prstGeom prst="cloudCallout">
            <a:avLst>
              <a:gd name="adj1" fmla="val -3219"/>
              <a:gd name="adj2" fmla="val 8073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Stopwatch 75% with solid fill">
            <a:extLst>
              <a:ext uri="{FF2B5EF4-FFF2-40B4-BE49-F238E27FC236}">
                <a16:creationId xmlns:a16="http://schemas.microsoft.com/office/drawing/2014/main" id="{A04B1049-EE92-AA94-22BB-B14B21AD5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5298" y="399712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49ED5-D56D-2073-7534-09B0AB6E68A0}"/>
              </a:ext>
            </a:extLst>
          </p:cNvPr>
          <p:cNvSpPr txBox="1"/>
          <p:nvPr/>
        </p:nvSpPr>
        <p:spPr>
          <a:xfrm>
            <a:off x="8617249" y="161368"/>
            <a:ext cx="259801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No need to ask again; </a:t>
            </a:r>
            <a:endParaRPr lang="el-GR" sz="1700" dirty="0">
              <a:latin typeface="Comic Sans MS" panose="030F0702030302020204" pitchFamily="66" charset="0"/>
            </a:endParaRPr>
          </a:p>
          <a:p>
            <a:r>
              <a:rPr lang="en-GB" sz="1700" dirty="0">
                <a:latin typeface="Comic Sans MS" panose="030F0702030302020204" pitchFamily="66" charset="0"/>
              </a:rPr>
              <a:t>I'm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committed to voting</a:t>
            </a:r>
            <a:r>
              <a:rPr lang="en-GB" sz="17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7B1E48F-1B2F-9246-01ED-438E6D821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46" y="2436934"/>
            <a:ext cx="929676" cy="1401891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FEA585-A922-0473-5EF7-D6F07BCC9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7678" y="685250"/>
            <a:ext cx="702212" cy="1146063"/>
          </a:xfrm>
          <a:prstGeom prst="rect">
            <a:avLst/>
          </a:prstGeom>
        </p:spPr>
      </p:pic>
      <p:pic>
        <p:nvPicPr>
          <p:cNvPr id="9" name="Picture 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78ED9E82-EE34-8A9E-342C-26B2FA89EF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4" y="1692221"/>
            <a:ext cx="726949" cy="1123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E9F577-86E4-5093-9E7A-B105492D039C}"/>
              </a:ext>
            </a:extLst>
          </p:cNvPr>
          <p:cNvSpPr txBox="1"/>
          <p:nvPr/>
        </p:nvSpPr>
        <p:spPr>
          <a:xfrm>
            <a:off x="9662522" y="4385946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Election Day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E65FC-4EAD-9517-38FC-50B42C968928}"/>
              </a:ext>
            </a:extLst>
          </p:cNvPr>
          <p:cNvSpPr txBox="1"/>
          <p:nvPr/>
        </p:nvSpPr>
        <p:spPr>
          <a:xfrm>
            <a:off x="9586759" y="178778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DFD94-F2A8-841B-1854-1AF7D321AEBE}"/>
              </a:ext>
            </a:extLst>
          </p:cNvPr>
          <p:cNvSpPr txBox="1"/>
          <p:nvPr/>
        </p:nvSpPr>
        <p:spPr>
          <a:xfrm>
            <a:off x="11471329" y="2567136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325C9-B18B-48BA-B8E4-E75140CF2BA8}"/>
              </a:ext>
            </a:extLst>
          </p:cNvPr>
          <p:cNvSpPr txBox="1"/>
          <p:nvPr/>
        </p:nvSpPr>
        <p:spPr>
          <a:xfrm>
            <a:off x="9983003" y="345754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E1EB4BC-466A-D008-764A-6A9945F6208B}"/>
              </a:ext>
            </a:extLst>
          </p:cNvPr>
          <p:cNvSpPr/>
          <p:nvPr/>
        </p:nvSpPr>
        <p:spPr>
          <a:xfrm>
            <a:off x="8454054" y="3658900"/>
            <a:ext cx="1891621" cy="1200540"/>
          </a:xfrm>
          <a:prstGeom prst="cloudCallout">
            <a:avLst>
              <a:gd name="adj1" fmla="val 6207"/>
              <a:gd name="adj2" fmla="val -11869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0A537-547F-D955-30AB-997272858B91}"/>
              </a:ext>
            </a:extLst>
          </p:cNvPr>
          <p:cNvSpPr txBox="1"/>
          <p:nvPr/>
        </p:nvSpPr>
        <p:spPr>
          <a:xfrm>
            <a:off x="8680966" y="3724292"/>
            <a:ext cx="1550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Guess what? I'm still sticking with voter 2.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B180F5-E553-9966-B2C9-15E479452DC2}"/>
              </a:ext>
            </a:extLst>
          </p:cNvPr>
          <p:cNvSpPr/>
          <p:nvPr/>
        </p:nvSpPr>
        <p:spPr>
          <a:xfrm>
            <a:off x="42037" y="12847"/>
            <a:ext cx="12112151" cy="52040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40C9FE9-E553-9D5A-65CD-418D680D9992}"/>
              </a:ext>
            </a:extLst>
          </p:cNvPr>
          <p:cNvSpPr/>
          <p:nvPr/>
        </p:nvSpPr>
        <p:spPr>
          <a:xfrm>
            <a:off x="10483940" y="647320"/>
            <a:ext cx="1841704" cy="1131300"/>
          </a:xfrm>
          <a:prstGeom prst="cloudCallout">
            <a:avLst>
              <a:gd name="adj1" fmla="val 11822"/>
              <a:gd name="adj2" fmla="val 7768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2008C9-0299-E2E7-02E7-FF55D37A4DF1}"/>
              </a:ext>
            </a:extLst>
          </p:cNvPr>
          <p:cNvSpPr txBox="1"/>
          <p:nvPr/>
        </p:nvSpPr>
        <p:spPr>
          <a:xfrm>
            <a:off x="10603004" y="836265"/>
            <a:ext cx="15636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I've switched. </a:t>
            </a:r>
            <a:endParaRPr lang="el-GR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I'm </a:t>
            </a:r>
            <a:r>
              <a:rPr lang="en-GB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going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with</a:t>
            </a:r>
            <a:r>
              <a:rPr lang="el-GR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voter 3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9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A755E2-2EDB-9E8B-4514-B680B619A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639499" y="696577"/>
            <a:ext cx="5757973" cy="370881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969DF9-F4C6-2914-4D93-C8FB35D0E671}"/>
              </a:ext>
            </a:extLst>
          </p:cNvPr>
          <p:cNvCxnSpPr>
            <a:cxnSpLocks/>
          </p:cNvCxnSpPr>
          <p:nvPr/>
        </p:nvCxnSpPr>
        <p:spPr>
          <a:xfrm flipH="1">
            <a:off x="8413196" y="1338843"/>
            <a:ext cx="94075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E36904-6CD4-5503-D317-340133977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82" b="89806" l="9910" r="89790">
                        <a14:foregroundMark x1="30030" y1="44660" x2="30030" y2="44660"/>
                        <a14:foregroundMark x1="30030" y1="44660" x2="42042" y2="37379"/>
                        <a14:foregroundMark x1="24324" y1="7767" x2="39039" y2="16990"/>
                        <a14:foregroundMark x1="39039" y1="16990" x2="78979" y2="14078"/>
                        <a14:foregroundMark x1="78979" y1="14078" x2="55556" y2="33495"/>
                        <a14:foregroundMark x1="55556" y1="33495" x2="35135" y2="33010"/>
                        <a14:foregroundMark x1="35135" y1="33010" x2="23123" y2="13107"/>
                        <a14:foregroundMark x1="23123" y1="13107" x2="26727" y2="10194"/>
                        <a14:foregroundMark x1="61562" y1="27670" x2="76577" y2="34951"/>
                        <a14:foregroundMark x1="76577" y1="34951" x2="79279" y2="74272"/>
                        <a14:foregroundMark x1="79279" y1="74272" x2="34535" y2="76214"/>
                        <a14:foregroundMark x1="34535" y1="76214" x2="28829" y2="49029"/>
                        <a14:foregroundMark x1="28829" y1="49029" x2="31532" y2="45631"/>
                        <a14:foregroundMark x1="33934" y1="44660" x2="53453" y2="43689"/>
                        <a14:foregroundMark x1="53453" y1="43689" x2="68468" y2="56311"/>
                        <a14:foregroundMark x1="68468" y1="56311" x2="46547" y2="65534"/>
                        <a14:foregroundMark x1="46547" y1="65534" x2="43544" y2="62136"/>
                        <a14:foregroundMark x1="43544" y1="62136" x2="55255" y2="44660"/>
                        <a14:foregroundMark x1="55255" y1="44660" x2="51351" y2="49515"/>
                        <a14:foregroundMark x1="37838" y1="16019" x2="48048" y2="8252"/>
                        <a14:foregroundMark x1="48048" y1="8252" x2="58559" y2="11165"/>
                        <a14:foregroundMark x1="58559" y1="11165" x2="62763" y2="10680"/>
                        <a14:foregroundMark x1="62763" y1="10680" x2="42643" y2="10680"/>
                        <a14:foregroundMark x1="42643" y1="10680" x2="57357" y2="25243"/>
                        <a14:foregroundMark x1="67267" y1="17476" x2="50150" y2="6796"/>
                        <a14:foregroundMark x1="50150" y1="6796" x2="34835" y2="7282"/>
                        <a14:foregroundMark x1="34835" y1="7282" x2="70571" y2="17961"/>
                        <a14:foregroundMark x1="70571" y1="17961" x2="72372" y2="13592"/>
                        <a14:foregroundMark x1="72372" y1="13592" x2="60060" y2="10194"/>
                        <a14:foregroundMark x1="16817" y1="68932" x2="24925" y2="69903"/>
                        <a14:foregroundMark x1="24925" y1="69903" x2="30030" y2="81068"/>
                        <a14:foregroundMark x1="55255" y1="77670" x2="78378" y2="78641"/>
                        <a14:foregroundMark x1="78378" y1="78641" x2="77477" y2="65534"/>
                        <a14:foregroundMark x1="33033" y1="78155" x2="75676" y2="78641"/>
                        <a14:foregroundMark x1="75676" y1="78641" x2="75976" y2="74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302" y="944172"/>
            <a:ext cx="1209225" cy="748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9BB4F4-AA91-75C4-5130-6B10E57772BB}"/>
              </a:ext>
            </a:extLst>
          </p:cNvPr>
          <p:cNvCxnSpPr>
            <a:cxnSpLocks/>
          </p:cNvCxnSpPr>
          <p:nvPr/>
        </p:nvCxnSpPr>
        <p:spPr>
          <a:xfrm flipV="1">
            <a:off x="10219030" y="2507638"/>
            <a:ext cx="560166" cy="39414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E5DAF9-F039-EF85-2F45-C43FAEE535DD}"/>
              </a:ext>
            </a:extLst>
          </p:cNvPr>
          <p:cNvCxnSpPr>
            <a:cxnSpLocks/>
          </p:cNvCxnSpPr>
          <p:nvPr/>
        </p:nvCxnSpPr>
        <p:spPr>
          <a:xfrm flipH="1">
            <a:off x="10166309" y="2926650"/>
            <a:ext cx="549900" cy="36773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rt-simpson-clipart-cool-drawing-472120-4942326 by artaoss on - Clip Art  Library">
            <a:extLst>
              <a:ext uri="{FF2B5EF4-FFF2-40B4-BE49-F238E27FC236}">
                <a16:creationId xmlns:a16="http://schemas.microsoft.com/office/drawing/2014/main" id="{320B69AE-6CCA-8209-EE7B-D8C1FDD9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4190" y="1933235"/>
            <a:ext cx="1818866" cy="33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3EEA48-28F0-048E-F555-D9C306C1F83A}"/>
              </a:ext>
            </a:extLst>
          </p:cNvPr>
          <p:cNvSpPr/>
          <p:nvPr/>
        </p:nvSpPr>
        <p:spPr>
          <a:xfrm>
            <a:off x="3636110" y="4566906"/>
            <a:ext cx="3533634" cy="606006"/>
          </a:xfrm>
          <a:prstGeom prst="wedgeEllipseCallout">
            <a:avLst>
              <a:gd name="adj1" fmla="val 46284"/>
              <a:gd name="adj2" fmla="val -2031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Let's just </a:t>
            </a:r>
            <a:r>
              <a:rPr lang="en-GB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pretend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these </a:t>
            </a:r>
            <a:r>
              <a:rPr lang="en-GB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never happened</a:t>
            </a: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, okay?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6DB29C2-16DF-595C-0F8A-DBEA3AC15DE1}"/>
              </a:ext>
            </a:extLst>
          </p:cNvPr>
          <p:cNvCxnSpPr>
            <a:cxnSpLocks/>
          </p:cNvCxnSpPr>
          <p:nvPr/>
        </p:nvCxnSpPr>
        <p:spPr>
          <a:xfrm flipH="1">
            <a:off x="8413196" y="1328313"/>
            <a:ext cx="94075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217CC0-52ED-7D4E-D851-59C35C8630A2}"/>
              </a:ext>
            </a:extLst>
          </p:cNvPr>
          <p:cNvCxnSpPr>
            <a:cxnSpLocks/>
          </p:cNvCxnSpPr>
          <p:nvPr/>
        </p:nvCxnSpPr>
        <p:spPr>
          <a:xfrm flipV="1">
            <a:off x="10219030" y="2497108"/>
            <a:ext cx="560166" cy="39414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7C4610B-2816-76FF-1568-FFD8B7D8F76A}"/>
              </a:ext>
            </a:extLst>
          </p:cNvPr>
          <p:cNvCxnSpPr>
            <a:cxnSpLocks/>
          </p:cNvCxnSpPr>
          <p:nvPr/>
        </p:nvCxnSpPr>
        <p:spPr>
          <a:xfrm flipH="1">
            <a:off x="10166309" y="2916120"/>
            <a:ext cx="549900" cy="36773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" name="Graphic 95" descr="Stopwatch 75% with solid fill">
            <a:extLst>
              <a:ext uri="{FF2B5EF4-FFF2-40B4-BE49-F238E27FC236}">
                <a16:creationId xmlns:a16="http://schemas.microsoft.com/office/drawing/2014/main" id="{29B85442-7A11-C6A6-30F6-48AE32F61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35298" y="3997121"/>
            <a:ext cx="914400" cy="914400"/>
          </a:xfrm>
          <a:prstGeom prst="rect">
            <a:avLst/>
          </a:prstGeom>
        </p:spPr>
      </p:pic>
      <p:pic>
        <p:nvPicPr>
          <p:cNvPr id="101" name="Picture 100" descr="A picture containing text&#10;&#10;Description automatically generated">
            <a:extLst>
              <a:ext uri="{FF2B5EF4-FFF2-40B4-BE49-F238E27FC236}">
                <a16:creationId xmlns:a16="http://schemas.microsoft.com/office/drawing/2014/main" id="{17E1D373-8A88-6EFE-2B8F-E04EEEF91D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46" y="2436934"/>
            <a:ext cx="929676" cy="1401891"/>
          </a:xfrm>
          <a:prstGeom prst="rect">
            <a:avLst/>
          </a:prstGeom>
        </p:spPr>
      </p:pic>
      <p:pic>
        <p:nvPicPr>
          <p:cNvPr id="102" name="Picture 10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D31E5A-5270-C4E7-A2D1-1F203A253B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7678" y="685250"/>
            <a:ext cx="702212" cy="1146063"/>
          </a:xfrm>
          <a:prstGeom prst="rect">
            <a:avLst/>
          </a:prstGeom>
        </p:spPr>
      </p:pic>
      <p:pic>
        <p:nvPicPr>
          <p:cNvPr id="103" name="Picture 102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72FB64E-6F61-0810-70FE-739ABDBE73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4" y="1692221"/>
            <a:ext cx="726949" cy="1123465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B9C3311-897C-09E7-A0C1-8F11F33D4243}"/>
              </a:ext>
            </a:extLst>
          </p:cNvPr>
          <p:cNvSpPr txBox="1"/>
          <p:nvPr/>
        </p:nvSpPr>
        <p:spPr>
          <a:xfrm>
            <a:off x="9662522" y="4385946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Election Day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A78B7AA-754E-3ED6-3871-72570F21985F}"/>
              </a:ext>
            </a:extLst>
          </p:cNvPr>
          <p:cNvSpPr txBox="1"/>
          <p:nvPr/>
        </p:nvSpPr>
        <p:spPr>
          <a:xfrm>
            <a:off x="9586759" y="1787781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1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57D94CE-D159-B3A0-5164-164513C65478}"/>
              </a:ext>
            </a:extLst>
          </p:cNvPr>
          <p:cNvSpPr txBox="1"/>
          <p:nvPr/>
        </p:nvSpPr>
        <p:spPr>
          <a:xfrm>
            <a:off x="11471329" y="2567136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2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C78A6E-7F5B-C62D-FBB7-E61EB63E315C}"/>
              </a:ext>
            </a:extLst>
          </p:cNvPr>
          <p:cNvSpPr txBox="1"/>
          <p:nvPr/>
        </p:nvSpPr>
        <p:spPr>
          <a:xfrm>
            <a:off x="9983003" y="3457549"/>
            <a:ext cx="8393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gency FB" panose="020B0503020202020204" pitchFamily="34" charset="0"/>
                <a:cs typeface="Aharoni" panose="020B0604020202020204" pitchFamily="2" charset="-79"/>
              </a:rPr>
              <a:t>voter </a:t>
            </a:r>
            <a:r>
              <a:rPr lang="el-GR" sz="1350" dirty="0">
                <a:latin typeface="Agency FB" panose="020B0503020202020204" pitchFamily="34" charset="0"/>
                <a:cs typeface="Aharoni" panose="020B0604020202020204" pitchFamily="2" charset="-79"/>
              </a:rPr>
              <a:t>3</a:t>
            </a:r>
            <a:endParaRPr lang="en-US" sz="1350" dirty="0"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C036BE7-3B50-854A-3DD7-C36D74025A32}"/>
              </a:ext>
            </a:extLst>
          </p:cNvPr>
          <p:cNvCxnSpPr>
            <a:cxnSpLocks/>
          </p:cNvCxnSpPr>
          <p:nvPr/>
        </p:nvCxnSpPr>
        <p:spPr>
          <a:xfrm>
            <a:off x="8403811" y="357453"/>
            <a:ext cx="0" cy="4587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E0F7485-63F6-3807-088E-961FC08D7F3E}"/>
              </a:ext>
            </a:extLst>
          </p:cNvPr>
          <p:cNvCxnSpPr>
            <a:cxnSpLocks/>
          </p:cNvCxnSpPr>
          <p:nvPr/>
        </p:nvCxnSpPr>
        <p:spPr>
          <a:xfrm>
            <a:off x="8351818" y="239117"/>
            <a:ext cx="0" cy="4441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83DCBF1-4E6F-62E1-0AEE-0E1686B6E5C6}"/>
              </a:ext>
            </a:extLst>
          </p:cNvPr>
          <p:cNvSpPr txBox="1"/>
          <p:nvPr/>
        </p:nvSpPr>
        <p:spPr>
          <a:xfrm rot="19586933">
            <a:off x="3845286" y="3049319"/>
            <a:ext cx="4274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The norm in LD literature be like…</a:t>
            </a:r>
          </a:p>
        </p:txBody>
      </p:sp>
      <p:sp>
        <p:nvSpPr>
          <p:cNvPr id="113" name="Speech Bubble: Oval 112">
            <a:extLst>
              <a:ext uri="{FF2B5EF4-FFF2-40B4-BE49-F238E27FC236}">
                <a16:creationId xmlns:a16="http://schemas.microsoft.com/office/drawing/2014/main" id="{2CD212D9-BB87-1B44-D5BE-22657A5BA8BC}"/>
              </a:ext>
            </a:extLst>
          </p:cNvPr>
          <p:cNvSpPr/>
          <p:nvPr/>
        </p:nvSpPr>
        <p:spPr>
          <a:xfrm>
            <a:off x="5617029" y="5940108"/>
            <a:ext cx="3850649" cy="893821"/>
          </a:xfrm>
          <a:prstGeom prst="wedgeEllipseCallout">
            <a:avLst>
              <a:gd name="adj1" fmla="val 55141"/>
              <a:gd name="adj2" fmla="val -480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ere we go again with 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another 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delegation cycle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sz="1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4" name="Picture 2" descr="Write Down Your Failures. You Just Might Learn Something | MY B*S* IS BOSS  | Homer simpson doh, Homer simpson, Homer doh">
            <a:extLst>
              <a:ext uri="{FF2B5EF4-FFF2-40B4-BE49-F238E27FC236}">
                <a16:creationId xmlns:a16="http://schemas.microsoft.com/office/drawing/2014/main" id="{DC255443-4FBF-DEDD-2009-E5C207ED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29" y="5393365"/>
            <a:ext cx="1215769" cy="1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B179B2-06D2-9F89-64BA-9F22B6BC0C8C}"/>
              </a:ext>
            </a:extLst>
          </p:cNvPr>
          <p:cNvSpPr/>
          <p:nvPr/>
        </p:nvSpPr>
        <p:spPr>
          <a:xfrm>
            <a:off x="42037" y="12847"/>
            <a:ext cx="12112151" cy="52040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9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 descr="A cartoon of a yellow bird&#10;&#10;Description automatically generated with low confidence">
            <a:extLst>
              <a:ext uri="{FF2B5EF4-FFF2-40B4-BE49-F238E27FC236}">
                <a16:creationId xmlns:a16="http://schemas.microsoft.com/office/drawing/2014/main" id="{B675B72B-1E2F-B674-76BD-17F34E56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6690" y="5573715"/>
            <a:ext cx="1284285" cy="1284285"/>
          </a:xfrm>
          <a:prstGeom prst="rect">
            <a:avLst/>
          </a:prstGeom>
        </p:spPr>
      </p:pic>
      <p:sp>
        <p:nvSpPr>
          <p:cNvPr id="116" name="Speech Bubble: Oval 115">
            <a:extLst>
              <a:ext uri="{FF2B5EF4-FFF2-40B4-BE49-F238E27FC236}">
                <a16:creationId xmlns:a16="http://schemas.microsoft.com/office/drawing/2014/main" id="{9B3CCFB9-CFD5-5F00-2E7A-E602EDDC9C10}"/>
              </a:ext>
            </a:extLst>
          </p:cNvPr>
          <p:cNvSpPr/>
          <p:nvPr/>
        </p:nvSpPr>
        <p:spPr>
          <a:xfrm>
            <a:off x="5938272" y="5288173"/>
            <a:ext cx="5585247" cy="1373188"/>
          </a:xfrm>
          <a:prstGeom prst="wedgeEllipseCallout">
            <a:avLst>
              <a:gd name="adj1" fmla="val -57548"/>
              <a:gd name="adj2" fmla="val 165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I see where you're going with this! 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You'll use the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earlier preferences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 to hopefully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find better solutions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 than those available on the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election day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sz="1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EC87F1F-0764-99BF-45E4-7533AF3A13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440"/>
            <a:ext cx="12192000" cy="5374579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DCDC572-31E8-7C99-11F2-6E4B0B4DF06A}"/>
              </a:ext>
            </a:extLst>
          </p:cNvPr>
          <p:cNvCxnSpPr>
            <a:cxnSpLocks/>
          </p:cNvCxnSpPr>
          <p:nvPr/>
        </p:nvCxnSpPr>
        <p:spPr>
          <a:xfrm flipV="1">
            <a:off x="9875520" y="2461621"/>
            <a:ext cx="868680" cy="670560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B4ECADF-3870-2DF5-E3D8-825C870A8E93}"/>
              </a:ext>
            </a:extLst>
          </p:cNvPr>
          <p:cNvCxnSpPr>
            <a:cxnSpLocks/>
          </p:cNvCxnSpPr>
          <p:nvPr/>
        </p:nvCxnSpPr>
        <p:spPr>
          <a:xfrm flipH="1">
            <a:off x="9875520" y="2796901"/>
            <a:ext cx="868680" cy="703019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3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EC87F1F-0764-99BF-45E4-7533AF3A13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1440"/>
            <a:ext cx="12192000" cy="5374579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DCDC572-31E8-7C99-11F2-6E4B0B4DF06A}"/>
              </a:ext>
            </a:extLst>
          </p:cNvPr>
          <p:cNvCxnSpPr>
            <a:cxnSpLocks/>
          </p:cNvCxnSpPr>
          <p:nvPr/>
        </p:nvCxnSpPr>
        <p:spPr>
          <a:xfrm flipV="1">
            <a:off x="9875520" y="2461621"/>
            <a:ext cx="868680" cy="670560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round/>
            <a:headEnd type="none"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7AC463E-76A0-405B-7ADB-5ADF83427541}"/>
              </a:ext>
            </a:extLst>
          </p:cNvPr>
          <p:cNvCxnSpPr>
            <a:cxnSpLocks/>
          </p:cNvCxnSpPr>
          <p:nvPr/>
        </p:nvCxnSpPr>
        <p:spPr>
          <a:xfrm flipH="1" flipV="1">
            <a:off x="5013960" y="1391981"/>
            <a:ext cx="807720" cy="695899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8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6A3587C-643D-C20C-7982-E1FDE254F02B}"/>
              </a:ext>
            </a:extLst>
          </p:cNvPr>
          <p:cNvSpPr txBox="1">
            <a:spLocks/>
          </p:cNvSpPr>
          <p:nvPr/>
        </p:nvSpPr>
        <p:spPr>
          <a:xfrm>
            <a:off x="3335877" y="1809273"/>
            <a:ext cx="5520245" cy="172109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Adding a Temporal Dimension </a:t>
            </a:r>
          </a:p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Towards Resolving Delegations </a:t>
            </a:r>
          </a:p>
          <a:p>
            <a:pPr algn="ctr"/>
            <a:r>
              <a:rPr kumimoji="0" lang="en-GB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in Liquid Democracy</a:t>
            </a:r>
          </a:p>
          <a:p>
            <a:pPr algn="ctr"/>
            <a:endParaRPr lang="en-US" sz="1600" dirty="0"/>
          </a:p>
        </p:txBody>
      </p:sp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97D07ED-301C-C46D-9C5F-E3AEEF9D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6" y="2100106"/>
            <a:ext cx="1729615" cy="3215631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4187BDD-4E9F-E3D8-1475-D1E49EF8B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7" y="3838893"/>
            <a:ext cx="1873619" cy="3270316"/>
          </a:xfrm>
          <a:prstGeom prst="rect">
            <a:avLst/>
          </a:prstGeom>
        </p:spPr>
      </p:pic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A46391BF-06C3-83B1-66DE-475120F79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25" y="1854686"/>
            <a:ext cx="1994598" cy="1994598"/>
          </a:xfrm>
          <a:prstGeom prst="rect">
            <a:avLst/>
          </a:prstGeom>
          <a:ln>
            <a:noFill/>
          </a:ln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16BA1B1-EB51-636B-1B83-EE95449E1EE6}"/>
              </a:ext>
            </a:extLst>
          </p:cNvPr>
          <p:cNvSpPr/>
          <p:nvPr/>
        </p:nvSpPr>
        <p:spPr>
          <a:xfrm>
            <a:off x="75244" y="2382875"/>
            <a:ext cx="2822050" cy="573890"/>
          </a:xfrm>
          <a:prstGeom prst="wedgeEllipseCallout">
            <a:avLst>
              <a:gd name="adj1" fmla="val 33146"/>
              <a:gd name="adj2" fmla="val 98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Resolving...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 now?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08F2CF6-A410-B573-0AD8-D8076F2E7595}"/>
              </a:ext>
            </a:extLst>
          </p:cNvPr>
          <p:cNvSpPr/>
          <p:nvPr/>
        </p:nvSpPr>
        <p:spPr>
          <a:xfrm>
            <a:off x="8039031" y="644811"/>
            <a:ext cx="3896592" cy="1020590"/>
          </a:xfrm>
          <a:prstGeom prst="wedgeEllipseCallout">
            <a:avLst>
              <a:gd name="adj1" fmla="val 15396"/>
              <a:gd name="adj2" fmla="val 750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Liquid in democracy?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Sounds slippery!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What’s that even mean?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56C076-4275-B2D2-D1F4-2B6FB9391945}"/>
              </a:ext>
            </a:extLst>
          </p:cNvPr>
          <p:cNvSpPr/>
          <p:nvPr/>
        </p:nvSpPr>
        <p:spPr>
          <a:xfrm>
            <a:off x="2897294" y="4852556"/>
            <a:ext cx="3897583" cy="1002858"/>
          </a:xfrm>
          <a:prstGeom prst="wedgeEllipseCallout">
            <a:avLst>
              <a:gd name="adj1" fmla="val 50455"/>
              <a:gd name="adj2" fmla="val -387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Temporal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Voting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? 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Wait, do we need a time machine for this?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327F1-9D6C-9C76-1EE1-EFA07C823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3" y="1471487"/>
            <a:ext cx="6249509" cy="1477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B6956-73E1-487C-7A0C-2675A675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86" y="2995448"/>
            <a:ext cx="4499742" cy="2982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698392-63B5-23BE-11FA-05B0BF667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384" y="100038"/>
            <a:ext cx="4366283" cy="2052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32D3EB-AE8B-CA78-28A1-39A9D8668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899" y="2204764"/>
            <a:ext cx="4852220" cy="2780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7A14D4-67B4-1F70-3B14-DBAF7E0C9844}"/>
                  </a:ext>
                </a:extLst>
              </p14:cNvPr>
              <p14:cNvContentPartPr/>
              <p14:nvPr/>
            </p14:nvContentPartPr>
            <p14:xfrm>
              <a:off x="2409671" y="3247650"/>
              <a:ext cx="2195280" cy="7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7A14D4-67B4-1F70-3B14-DBAF7E0C98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5671" y="3139650"/>
                <a:ext cx="23029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497DC2-AA1D-474B-3932-5D7A481A6E5C}"/>
                  </a:ext>
                </a:extLst>
              </p14:cNvPr>
              <p14:cNvContentPartPr/>
              <p14:nvPr/>
            </p14:nvContentPartPr>
            <p14:xfrm>
              <a:off x="2001071" y="3452490"/>
              <a:ext cx="1386720" cy="4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497DC2-AA1D-474B-3932-5D7A481A6E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7071" y="3344490"/>
                <a:ext cx="14943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25C800-5992-F7DB-26A6-E688386F3157}"/>
                  </a:ext>
                </a:extLst>
              </p14:cNvPr>
              <p14:cNvContentPartPr/>
              <p14:nvPr/>
            </p14:nvContentPartPr>
            <p14:xfrm>
              <a:off x="2797031" y="4054410"/>
              <a:ext cx="299628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25C800-5992-F7DB-26A6-E688386F31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3031" y="3946410"/>
                <a:ext cx="31039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5B43F3-CEEC-B758-38B8-FF29A092EBE1}"/>
                  </a:ext>
                </a:extLst>
              </p14:cNvPr>
              <p14:cNvContentPartPr/>
              <p14:nvPr/>
            </p14:nvContentPartPr>
            <p14:xfrm>
              <a:off x="1279991" y="4235850"/>
              <a:ext cx="4460040" cy="20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5B43F3-CEEC-B758-38B8-FF29A092EB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5991" y="4128210"/>
                <a:ext cx="45676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3BB68A-F905-4380-4F11-BF57FDFF83DA}"/>
                  </a:ext>
                </a:extLst>
              </p14:cNvPr>
              <p14:cNvContentPartPr/>
              <p14:nvPr/>
            </p14:nvContentPartPr>
            <p14:xfrm>
              <a:off x="1258391" y="4226850"/>
              <a:ext cx="1717560" cy="39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3BB68A-F905-4380-4F11-BF57FDFF83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04751" y="4119210"/>
                <a:ext cx="182520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FD540-31D2-AF7D-B6DE-D613618F6C77}"/>
                  </a:ext>
                </a:extLst>
              </p14:cNvPr>
              <p14:cNvContentPartPr/>
              <p14:nvPr/>
            </p14:nvContentPartPr>
            <p14:xfrm>
              <a:off x="2495351" y="5507730"/>
              <a:ext cx="1325880" cy="13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FD540-31D2-AF7D-B6DE-D613618F6C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711" y="5400090"/>
                <a:ext cx="14335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5CE202-F9D3-4158-C4B7-D5ED4024C5E5}"/>
                  </a:ext>
                </a:extLst>
              </p14:cNvPr>
              <p14:cNvContentPartPr/>
              <p14:nvPr/>
            </p14:nvContentPartPr>
            <p14:xfrm>
              <a:off x="4453751" y="5572170"/>
              <a:ext cx="633960" cy="2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5CE202-F9D3-4158-C4B7-D5ED4024C5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99751" y="5464530"/>
                <a:ext cx="7416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0D6AF5-7849-2B77-EA48-E3E03B2500CB}"/>
                  </a:ext>
                </a:extLst>
              </p14:cNvPr>
              <p14:cNvContentPartPr/>
              <p14:nvPr/>
            </p14:nvContentPartPr>
            <p14:xfrm>
              <a:off x="2205191" y="5689530"/>
              <a:ext cx="2361600" cy="28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0D6AF5-7849-2B77-EA48-E3E03B2500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1551" y="5581890"/>
                <a:ext cx="2469240" cy="4982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EEDE765-31B3-ED69-40E7-2F99E8B2338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1179" y="6012924"/>
            <a:ext cx="8543813" cy="753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7655FB3-E8AD-D32A-FC35-66FF0A522542}"/>
                  </a:ext>
                </a:extLst>
              </p14:cNvPr>
              <p14:cNvContentPartPr/>
              <p14:nvPr/>
            </p14:nvContentPartPr>
            <p14:xfrm>
              <a:off x="2355671" y="6163692"/>
              <a:ext cx="816840" cy="54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7655FB3-E8AD-D32A-FC35-66FF0A522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2031" y="6055692"/>
                <a:ext cx="924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9807D4-8088-A783-6CD2-05113983EDB1}"/>
                  </a:ext>
                </a:extLst>
              </p14:cNvPr>
              <p14:cNvContentPartPr/>
              <p14:nvPr/>
            </p14:nvContentPartPr>
            <p14:xfrm>
              <a:off x="3214271" y="6224532"/>
              <a:ext cx="255240" cy="25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9807D4-8088-A783-6CD2-05113983ED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0271" y="6116532"/>
                <a:ext cx="362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9DD4E6-5BC4-81F0-BC12-5031A2A7496F}"/>
                  </a:ext>
                </a:extLst>
              </p14:cNvPr>
              <p14:cNvContentPartPr/>
              <p14:nvPr/>
            </p14:nvContentPartPr>
            <p14:xfrm>
              <a:off x="5163671" y="6120492"/>
              <a:ext cx="1085400" cy="5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9DD4E6-5BC4-81F0-BC12-5031A2A7496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0031" y="6012492"/>
                <a:ext cx="1193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5EA03EA-9E9A-19BD-839D-19AF38C1A7EB}"/>
                  </a:ext>
                </a:extLst>
              </p14:cNvPr>
              <p14:cNvContentPartPr/>
              <p14:nvPr/>
            </p14:nvContentPartPr>
            <p14:xfrm>
              <a:off x="2441711" y="6101052"/>
              <a:ext cx="1054440" cy="42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5EA03EA-9E9A-19BD-839D-19AF38C1A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7711" y="5993412"/>
                <a:ext cx="11620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0F4602-7FEE-1AFE-137E-74F94CFA7D93}"/>
                  </a:ext>
                </a:extLst>
              </p14:cNvPr>
              <p14:cNvContentPartPr/>
              <p14:nvPr/>
            </p14:nvContentPartPr>
            <p14:xfrm>
              <a:off x="3302471" y="6227412"/>
              <a:ext cx="4788720" cy="28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0F4602-7FEE-1AFE-137E-74F94CFA7D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48831" y="6119412"/>
                <a:ext cx="48963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9C5A439-A13F-4DE9-856B-659D8F9A05F7}"/>
                  </a:ext>
                </a:extLst>
              </p14:cNvPr>
              <p14:cNvContentPartPr/>
              <p14:nvPr/>
            </p14:nvContentPartPr>
            <p14:xfrm>
              <a:off x="8788871" y="3097906"/>
              <a:ext cx="2860920" cy="75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9C5A439-A13F-4DE9-856B-659D8F9A05F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35231" y="2989906"/>
                <a:ext cx="2968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00EDF6-EF52-C868-74B5-27C9C85416F9}"/>
                  </a:ext>
                </a:extLst>
              </p14:cNvPr>
              <p14:cNvContentPartPr/>
              <p14:nvPr/>
            </p14:nvContentPartPr>
            <p14:xfrm>
              <a:off x="7401071" y="4592626"/>
              <a:ext cx="4356000" cy="45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00EDF6-EF52-C868-74B5-27C9C85416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47071" y="4484626"/>
                <a:ext cx="4463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F53D5D-A0AE-8CAB-A5F4-C53297874D69}"/>
                  </a:ext>
                </a:extLst>
              </p14:cNvPr>
              <p14:cNvContentPartPr/>
              <p14:nvPr/>
            </p14:nvContentPartPr>
            <p14:xfrm>
              <a:off x="7379831" y="4767586"/>
              <a:ext cx="984960" cy="30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F53D5D-A0AE-8CAB-A5F4-C53297874D6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25831" y="4659946"/>
                <a:ext cx="10926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C59340-D7C3-4E21-36EA-10C3B4BA1E4A}"/>
                  </a:ext>
                </a:extLst>
              </p14:cNvPr>
              <p14:cNvContentPartPr/>
              <p14:nvPr/>
            </p14:nvContentPartPr>
            <p14:xfrm>
              <a:off x="8035751" y="2291146"/>
              <a:ext cx="2979000" cy="75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C59340-D7C3-4E21-36EA-10C3B4BA1E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82111" y="2183146"/>
                <a:ext cx="3086640" cy="2916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LiquidFeedback - The Democracy Software">
            <a:extLst>
              <a:ext uri="{FF2B5EF4-FFF2-40B4-BE49-F238E27FC236}">
                <a16:creationId xmlns:a16="http://schemas.microsoft.com/office/drawing/2014/main" id="{4ABF0977-4DE8-A383-F6A7-DFB27FA4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72" y="2596504"/>
            <a:ext cx="4268062" cy="42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327F1-9D6C-9C76-1EE1-EFA07C82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72403" y="1471487"/>
            <a:ext cx="6249509" cy="1477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B6956-73E1-487C-7A0C-2675A67595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47286" y="2995448"/>
            <a:ext cx="4499742" cy="2982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698392-63B5-23BE-11FA-05B0BF6673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7221384" y="100038"/>
            <a:ext cx="4366283" cy="2052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32D3EB-AE8B-CA78-28A1-39A9D866812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956899" y="2204764"/>
            <a:ext cx="4852220" cy="2780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7A14D4-67B4-1F70-3B14-DBAF7E0C9844}"/>
                  </a:ext>
                </a:extLst>
              </p14:cNvPr>
              <p14:cNvContentPartPr/>
              <p14:nvPr/>
            </p14:nvContentPartPr>
            <p14:xfrm>
              <a:off x="2409671" y="3247650"/>
              <a:ext cx="2195280" cy="7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7A14D4-67B4-1F70-3B14-DBAF7E0C98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5671" y="3139650"/>
                <a:ext cx="23029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497DC2-AA1D-474B-3932-5D7A481A6E5C}"/>
                  </a:ext>
                </a:extLst>
              </p14:cNvPr>
              <p14:cNvContentPartPr/>
              <p14:nvPr/>
            </p14:nvContentPartPr>
            <p14:xfrm>
              <a:off x="2001071" y="3452490"/>
              <a:ext cx="1386720" cy="4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497DC2-AA1D-474B-3932-5D7A481A6E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7071" y="3344490"/>
                <a:ext cx="14943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25C800-5992-F7DB-26A6-E688386F3157}"/>
                  </a:ext>
                </a:extLst>
              </p14:cNvPr>
              <p14:cNvContentPartPr/>
              <p14:nvPr/>
            </p14:nvContentPartPr>
            <p14:xfrm>
              <a:off x="2797031" y="4054410"/>
              <a:ext cx="299628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25C800-5992-F7DB-26A6-E688386F31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3031" y="3946410"/>
                <a:ext cx="31039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5B43F3-CEEC-B758-38B8-FF29A092EBE1}"/>
                  </a:ext>
                </a:extLst>
              </p14:cNvPr>
              <p14:cNvContentPartPr/>
              <p14:nvPr/>
            </p14:nvContentPartPr>
            <p14:xfrm>
              <a:off x="1279991" y="4235850"/>
              <a:ext cx="4460040" cy="20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5B43F3-CEEC-B758-38B8-FF29A092EB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5991" y="4128210"/>
                <a:ext cx="45676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3BB68A-F905-4380-4F11-BF57FDFF83DA}"/>
                  </a:ext>
                </a:extLst>
              </p14:cNvPr>
              <p14:cNvContentPartPr/>
              <p14:nvPr/>
            </p14:nvContentPartPr>
            <p14:xfrm>
              <a:off x="1258391" y="4226850"/>
              <a:ext cx="1717560" cy="39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3BB68A-F905-4380-4F11-BF57FDFF83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04751" y="4119210"/>
                <a:ext cx="182520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FD540-31D2-AF7D-B6DE-D613618F6C77}"/>
                  </a:ext>
                </a:extLst>
              </p14:cNvPr>
              <p14:cNvContentPartPr/>
              <p14:nvPr/>
            </p14:nvContentPartPr>
            <p14:xfrm>
              <a:off x="2495351" y="5507730"/>
              <a:ext cx="1325880" cy="13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FD540-31D2-AF7D-B6DE-D613618F6C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711" y="5400090"/>
                <a:ext cx="14335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5CE202-F9D3-4158-C4B7-D5ED4024C5E5}"/>
                  </a:ext>
                </a:extLst>
              </p14:cNvPr>
              <p14:cNvContentPartPr/>
              <p14:nvPr/>
            </p14:nvContentPartPr>
            <p14:xfrm>
              <a:off x="4453751" y="5572170"/>
              <a:ext cx="633960" cy="2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5CE202-F9D3-4158-C4B7-D5ED4024C5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99751" y="5464530"/>
                <a:ext cx="7416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0D6AF5-7849-2B77-EA48-E3E03B2500CB}"/>
                  </a:ext>
                </a:extLst>
              </p14:cNvPr>
              <p14:cNvContentPartPr/>
              <p14:nvPr/>
            </p14:nvContentPartPr>
            <p14:xfrm>
              <a:off x="2205191" y="5689530"/>
              <a:ext cx="2361600" cy="28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0D6AF5-7849-2B77-EA48-E3E03B2500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1551" y="5581890"/>
                <a:ext cx="2469240" cy="4982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EEDE765-31B3-ED69-40E7-2F99E8B2338F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20000"/>
          </a:blip>
          <a:stretch>
            <a:fillRect/>
          </a:stretch>
        </p:blipFill>
        <p:spPr>
          <a:xfrm>
            <a:off x="381179" y="6012924"/>
            <a:ext cx="8543813" cy="753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7655FB3-E8AD-D32A-FC35-66FF0A522542}"/>
                  </a:ext>
                </a:extLst>
              </p14:cNvPr>
              <p14:cNvContentPartPr/>
              <p14:nvPr/>
            </p14:nvContentPartPr>
            <p14:xfrm>
              <a:off x="2355671" y="6163692"/>
              <a:ext cx="816840" cy="54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7655FB3-E8AD-D32A-FC35-66FF0A522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2031" y="6055692"/>
                <a:ext cx="924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9807D4-8088-A783-6CD2-05113983EDB1}"/>
                  </a:ext>
                </a:extLst>
              </p14:cNvPr>
              <p14:cNvContentPartPr/>
              <p14:nvPr/>
            </p14:nvContentPartPr>
            <p14:xfrm>
              <a:off x="3214271" y="6224532"/>
              <a:ext cx="255240" cy="25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9807D4-8088-A783-6CD2-05113983ED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0271" y="6116532"/>
                <a:ext cx="362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9DD4E6-5BC4-81F0-BC12-5031A2A7496F}"/>
                  </a:ext>
                </a:extLst>
              </p14:cNvPr>
              <p14:cNvContentPartPr/>
              <p14:nvPr/>
            </p14:nvContentPartPr>
            <p14:xfrm>
              <a:off x="5163671" y="6120492"/>
              <a:ext cx="1085400" cy="5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9DD4E6-5BC4-81F0-BC12-5031A2A7496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0031" y="6012492"/>
                <a:ext cx="1193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5EA03EA-9E9A-19BD-839D-19AF38C1A7EB}"/>
                  </a:ext>
                </a:extLst>
              </p14:cNvPr>
              <p14:cNvContentPartPr/>
              <p14:nvPr/>
            </p14:nvContentPartPr>
            <p14:xfrm>
              <a:off x="2441711" y="6101052"/>
              <a:ext cx="1054440" cy="42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5EA03EA-9E9A-19BD-839D-19AF38C1A7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7711" y="5993412"/>
                <a:ext cx="11620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0F4602-7FEE-1AFE-137E-74F94CFA7D93}"/>
                  </a:ext>
                </a:extLst>
              </p14:cNvPr>
              <p14:cNvContentPartPr/>
              <p14:nvPr/>
            </p14:nvContentPartPr>
            <p14:xfrm>
              <a:off x="3302471" y="6227412"/>
              <a:ext cx="4788720" cy="28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0F4602-7FEE-1AFE-137E-74F94CFA7D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48831" y="6119412"/>
                <a:ext cx="48963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9C5A439-A13F-4DE9-856B-659D8F9A05F7}"/>
                  </a:ext>
                </a:extLst>
              </p14:cNvPr>
              <p14:cNvContentPartPr/>
              <p14:nvPr/>
            </p14:nvContentPartPr>
            <p14:xfrm>
              <a:off x="8788871" y="3097906"/>
              <a:ext cx="2860920" cy="75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9C5A439-A13F-4DE9-856B-659D8F9A05F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35231" y="2989906"/>
                <a:ext cx="2968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00EDF6-EF52-C868-74B5-27C9C85416F9}"/>
                  </a:ext>
                </a:extLst>
              </p14:cNvPr>
              <p14:cNvContentPartPr/>
              <p14:nvPr/>
            </p14:nvContentPartPr>
            <p14:xfrm>
              <a:off x="7401071" y="4592626"/>
              <a:ext cx="4356000" cy="45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00EDF6-EF52-C868-74B5-27C9C85416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47071" y="4484626"/>
                <a:ext cx="4463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F53D5D-A0AE-8CAB-A5F4-C53297874D69}"/>
                  </a:ext>
                </a:extLst>
              </p14:cNvPr>
              <p14:cNvContentPartPr/>
              <p14:nvPr/>
            </p14:nvContentPartPr>
            <p14:xfrm>
              <a:off x="7379831" y="4767586"/>
              <a:ext cx="984960" cy="30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F53D5D-A0AE-8CAB-A5F4-C53297874D6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25831" y="4659946"/>
                <a:ext cx="10926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C59340-D7C3-4E21-36EA-10C3B4BA1E4A}"/>
                  </a:ext>
                </a:extLst>
              </p14:cNvPr>
              <p14:cNvContentPartPr/>
              <p14:nvPr/>
            </p14:nvContentPartPr>
            <p14:xfrm>
              <a:off x="8035751" y="2291146"/>
              <a:ext cx="2979000" cy="75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C59340-D7C3-4E21-36EA-10C3B4BA1E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82111" y="2183146"/>
                <a:ext cx="3086640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E6055464-FA14-514A-1CAB-423179E67BF4}"/>
              </a:ext>
            </a:extLst>
          </p:cNvPr>
          <p:cNvSpPr/>
          <p:nvPr/>
        </p:nvSpPr>
        <p:spPr>
          <a:xfrm>
            <a:off x="2764091" y="405887"/>
            <a:ext cx="3893400" cy="843809"/>
          </a:xfrm>
          <a:prstGeom prst="wedgeEllipseCallout">
            <a:avLst>
              <a:gd name="adj1" fmla="val 48397"/>
              <a:gd name="adj2" fmla="val 1540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say more.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I'm </a:t>
            </a:r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on board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with the temporal dimension. 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oratio McCallister | Simpsons Wiki | Fandom">
            <a:extLst>
              <a:ext uri="{FF2B5EF4-FFF2-40B4-BE49-F238E27FC236}">
                <a16:creationId xmlns:a16="http://schemas.microsoft.com/office/drawing/2014/main" id="{1F902632-DC3A-83F4-B606-129A992F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00" y="1976026"/>
            <a:ext cx="2715749" cy="49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A4BF-7A74-40B3-0637-924CF29CFCC0}"/>
              </a:ext>
            </a:extLst>
          </p:cNvPr>
          <p:cNvSpPr txBox="1"/>
          <p:nvPr/>
        </p:nvSpPr>
        <p:spPr>
          <a:xfrm>
            <a:off x="3992114" y="290816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B8ED8-DFAD-12E2-3FE5-100FB318C6AF}"/>
              </a:ext>
            </a:extLst>
          </p:cNvPr>
          <p:cNvSpPr txBox="1"/>
          <p:nvPr/>
        </p:nvSpPr>
        <p:spPr>
          <a:xfrm>
            <a:off x="5542803" y="101382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C314-5414-494B-0D1E-D3A46B2E64DF}"/>
              </a:ext>
            </a:extLst>
          </p:cNvPr>
          <p:cNvSpPr txBox="1"/>
          <p:nvPr/>
        </p:nvSpPr>
        <p:spPr>
          <a:xfrm>
            <a:off x="2766029" y="249025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CF21B-600D-F1D5-D6D7-4D16A5099D06}"/>
              </a:ext>
            </a:extLst>
          </p:cNvPr>
          <p:cNvSpPr txBox="1"/>
          <p:nvPr/>
        </p:nvSpPr>
        <p:spPr>
          <a:xfrm>
            <a:off x="7612391" y="246675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2458" name="Rectangle: Rounded Corners 2457">
            <a:extLst>
              <a:ext uri="{FF2B5EF4-FFF2-40B4-BE49-F238E27FC236}">
                <a16:creationId xmlns:a16="http://schemas.microsoft.com/office/drawing/2014/main" id="{3FCFF779-4A37-D489-AB29-4949EAE6CB82}"/>
              </a:ext>
            </a:extLst>
          </p:cNvPr>
          <p:cNvSpPr/>
          <p:nvPr/>
        </p:nvSpPr>
        <p:spPr>
          <a:xfrm>
            <a:off x="2669077" y="2533887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: Rounded Corners 2458">
            <a:extLst>
              <a:ext uri="{FF2B5EF4-FFF2-40B4-BE49-F238E27FC236}">
                <a16:creationId xmlns:a16="http://schemas.microsoft.com/office/drawing/2014/main" id="{3E0FB300-951C-4D90-182B-B916CC5C67DF}"/>
              </a:ext>
            </a:extLst>
          </p:cNvPr>
          <p:cNvSpPr/>
          <p:nvPr/>
        </p:nvSpPr>
        <p:spPr>
          <a:xfrm>
            <a:off x="7147281" y="252450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: Rounded Corners 2459">
            <a:extLst>
              <a:ext uri="{FF2B5EF4-FFF2-40B4-BE49-F238E27FC236}">
                <a16:creationId xmlns:a16="http://schemas.microsoft.com/office/drawing/2014/main" id="{501B69E9-5417-36C1-670E-F6A81F8BDABB}"/>
              </a:ext>
            </a:extLst>
          </p:cNvPr>
          <p:cNvSpPr/>
          <p:nvPr/>
        </p:nvSpPr>
        <p:spPr>
          <a:xfrm>
            <a:off x="5035527" y="1051610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28C93-E089-DAF0-47E2-BBF21731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" y="155548"/>
            <a:ext cx="2837005" cy="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B56C7-7162-60FE-0FAE-2162B8155AAD}"/>
              </a:ext>
            </a:extLst>
          </p:cNvPr>
          <p:cNvSpPr txBox="1"/>
          <p:nvPr/>
        </p:nvSpPr>
        <p:spPr>
          <a:xfrm>
            <a:off x="5801346" y="1782365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9A0D4BF8-4347-91F0-AF18-3CA0299D802D}"/>
              </a:ext>
            </a:extLst>
          </p:cNvPr>
          <p:cNvSpPr/>
          <p:nvPr/>
        </p:nvSpPr>
        <p:spPr>
          <a:xfrm rot="930510" flipH="1">
            <a:off x="9993464" y="25750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</a:t>
            </a:r>
            <a:r>
              <a:rPr lang="el-GR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4</a:t>
            </a:r>
            <a:endParaRPr lang="en-US" sz="2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A4BF-7A74-40B3-0637-924CF29CFCC0}"/>
              </a:ext>
            </a:extLst>
          </p:cNvPr>
          <p:cNvSpPr txBox="1"/>
          <p:nvPr/>
        </p:nvSpPr>
        <p:spPr>
          <a:xfrm>
            <a:off x="3992114" y="290816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B8ED8-DFAD-12E2-3FE5-100FB318C6AF}"/>
              </a:ext>
            </a:extLst>
          </p:cNvPr>
          <p:cNvSpPr txBox="1"/>
          <p:nvPr/>
        </p:nvSpPr>
        <p:spPr>
          <a:xfrm>
            <a:off x="5542803" y="101382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C314-5414-494B-0D1E-D3A46B2E64DF}"/>
              </a:ext>
            </a:extLst>
          </p:cNvPr>
          <p:cNvSpPr txBox="1"/>
          <p:nvPr/>
        </p:nvSpPr>
        <p:spPr>
          <a:xfrm>
            <a:off x="2766029" y="249025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CF21B-600D-F1D5-D6D7-4D16A5099D06}"/>
              </a:ext>
            </a:extLst>
          </p:cNvPr>
          <p:cNvSpPr txBox="1"/>
          <p:nvPr/>
        </p:nvSpPr>
        <p:spPr>
          <a:xfrm>
            <a:off x="7612391" y="246675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2452" name="TextBox 2451">
            <a:extLst>
              <a:ext uri="{FF2B5EF4-FFF2-40B4-BE49-F238E27FC236}">
                <a16:creationId xmlns:a16="http://schemas.microsoft.com/office/drawing/2014/main" id="{EC3AF6B5-22FB-9C6B-1676-4558C3559536}"/>
              </a:ext>
            </a:extLst>
          </p:cNvPr>
          <p:cNvSpPr txBox="1"/>
          <p:nvPr/>
        </p:nvSpPr>
        <p:spPr>
          <a:xfrm>
            <a:off x="992598" y="713358"/>
            <a:ext cx="3466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functions that map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each delegating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to a casting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via a path of trust relationships</a:t>
            </a:r>
          </a:p>
        </p:txBody>
      </p:sp>
      <p:sp>
        <p:nvSpPr>
          <p:cNvPr id="2458" name="Rectangle: Rounded Corners 2457">
            <a:extLst>
              <a:ext uri="{FF2B5EF4-FFF2-40B4-BE49-F238E27FC236}">
                <a16:creationId xmlns:a16="http://schemas.microsoft.com/office/drawing/2014/main" id="{3FCFF779-4A37-D489-AB29-4949EAE6CB82}"/>
              </a:ext>
            </a:extLst>
          </p:cNvPr>
          <p:cNvSpPr/>
          <p:nvPr/>
        </p:nvSpPr>
        <p:spPr>
          <a:xfrm>
            <a:off x="2669077" y="2533887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: Rounded Corners 2458">
            <a:extLst>
              <a:ext uri="{FF2B5EF4-FFF2-40B4-BE49-F238E27FC236}">
                <a16:creationId xmlns:a16="http://schemas.microsoft.com/office/drawing/2014/main" id="{3E0FB300-951C-4D90-182B-B916CC5C67DF}"/>
              </a:ext>
            </a:extLst>
          </p:cNvPr>
          <p:cNvSpPr/>
          <p:nvPr/>
        </p:nvSpPr>
        <p:spPr>
          <a:xfrm>
            <a:off x="7147281" y="252450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: Rounded Corners 2459">
            <a:extLst>
              <a:ext uri="{FF2B5EF4-FFF2-40B4-BE49-F238E27FC236}">
                <a16:creationId xmlns:a16="http://schemas.microsoft.com/office/drawing/2014/main" id="{501B69E9-5417-36C1-670E-F6A81F8BDABB}"/>
              </a:ext>
            </a:extLst>
          </p:cNvPr>
          <p:cNvSpPr/>
          <p:nvPr/>
        </p:nvSpPr>
        <p:spPr>
          <a:xfrm>
            <a:off x="5035527" y="1051610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14:cNvPr>
              <p14:cNvContentPartPr/>
              <p14:nvPr/>
            </p14:nvContentPartPr>
            <p14:xfrm>
              <a:off x="4836791" y="539026"/>
              <a:ext cx="1899720" cy="268200"/>
            </p14:xfrm>
          </p:contentPart>
        </mc:Choice>
        <mc:Fallback xmlns="">
          <p:pic>
            <p:nvPicPr>
              <p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18791" y="521386"/>
                <a:ext cx="1935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14:cNvPr>
              <p14:cNvContentPartPr/>
              <p14:nvPr/>
            </p14:nvContentPartPr>
            <p14:xfrm>
              <a:off x="3561671" y="823426"/>
              <a:ext cx="1332360" cy="442800"/>
            </p14:xfrm>
          </p:contentPart>
        </mc:Choice>
        <mc:Fallback xmlns="">
          <p:pic>
            <p:nvPicPr>
              <p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44031" y="805426"/>
                <a:ext cx="1368000" cy="4784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F128C93-E089-DAF0-47E2-BBF21731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" y="155548"/>
            <a:ext cx="2837005" cy="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787DE-343D-EB4D-5FDB-C731B091F76F}"/>
              </a:ext>
            </a:extLst>
          </p:cNvPr>
          <p:cNvSpPr txBox="1"/>
          <p:nvPr/>
        </p:nvSpPr>
        <p:spPr>
          <a:xfrm>
            <a:off x="5801346" y="1782365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A4BF-7A74-40B3-0637-924CF29CFCC0}"/>
              </a:ext>
            </a:extLst>
          </p:cNvPr>
          <p:cNvSpPr txBox="1"/>
          <p:nvPr/>
        </p:nvSpPr>
        <p:spPr>
          <a:xfrm>
            <a:off x="3992114" y="290816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B8ED8-DFAD-12E2-3FE5-100FB318C6AF}"/>
              </a:ext>
            </a:extLst>
          </p:cNvPr>
          <p:cNvSpPr txBox="1"/>
          <p:nvPr/>
        </p:nvSpPr>
        <p:spPr>
          <a:xfrm>
            <a:off x="5542803" y="101382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C314-5414-494B-0D1E-D3A46B2E64DF}"/>
              </a:ext>
            </a:extLst>
          </p:cNvPr>
          <p:cNvSpPr txBox="1"/>
          <p:nvPr/>
        </p:nvSpPr>
        <p:spPr>
          <a:xfrm>
            <a:off x="2766029" y="249025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CF21B-600D-F1D5-D6D7-4D16A5099D06}"/>
              </a:ext>
            </a:extLst>
          </p:cNvPr>
          <p:cNvSpPr txBox="1"/>
          <p:nvPr/>
        </p:nvSpPr>
        <p:spPr>
          <a:xfrm>
            <a:off x="7612391" y="246675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2452" name="TextBox 2451">
            <a:extLst>
              <a:ext uri="{FF2B5EF4-FFF2-40B4-BE49-F238E27FC236}">
                <a16:creationId xmlns:a16="http://schemas.microsoft.com/office/drawing/2014/main" id="{EC3AF6B5-22FB-9C6B-1676-4558C3559536}"/>
              </a:ext>
            </a:extLst>
          </p:cNvPr>
          <p:cNvSpPr txBox="1"/>
          <p:nvPr/>
        </p:nvSpPr>
        <p:spPr>
          <a:xfrm>
            <a:off x="992598" y="713358"/>
            <a:ext cx="3466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functions that map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each delegating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to a casting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via a path of trust relationships</a:t>
            </a:r>
          </a:p>
        </p:txBody>
      </p:sp>
      <p:sp>
        <p:nvSpPr>
          <p:cNvPr id="2454" name="TextBox 2453">
            <a:extLst>
              <a:ext uri="{FF2B5EF4-FFF2-40B4-BE49-F238E27FC236}">
                <a16:creationId xmlns:a16="http://schemas.microsoft.com/office/drawing/2014/main" id="{BD7B8DAC-901A-883A-5564-A0F12EB1B0FF}"/>
              </a:ext>
            </a:extLst>
          </p:cNvPr>
          <p:cNvSpPr txBox="1"/>
          <p:nvPr/>
        </p:nvSpPr>
        <p:spPr>
          <a:xfrm>
            <a:off x="8194464" y="96623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computable in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polynomial time</a:t>
            </a:r>
          </a:p>
        </p:txBody>
      </p:sp>
      <p:sp>
        <p:nvSpPr>
          <p:cNvPr id="2458" name="Rectangle: Rounded Corners 2457">
            <a:extLst>
              <a:ext uri="{FF2B5EF4-FFF2-40B4-BE49-F238E27FC236}">
                <a16:creationId xmlns:a16="http://schemas.microsoft.com/office/drawing/2014/main" id="{3FCFF779-4A37-D489-AB29-4949EAE6CB82}"/>
              </a:ext>
            </a:extLst>
          </p:cNvPr>
          <p:cNvSpPr/>
          <p:nvPr/>
        </p:nvSpPr>
        <p:spPr>
          <a:xfrm>
            <a:off x="2669077" y="2533887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: Rounded Corners 2458">
            <a:extLst>
              <a:ext uri="{FF2B5EF4-FFF2-40B4-BE49-F238E27FC236}">
                <a16:creationId xmlns:a16="http://schemas.microsoft.com/office/drawing/2014/main" id="{3E0FB300-951C-4D90-182B-B916CC5C67DF}"/>
              </a:ext>
            </a:extLst>
          </p:cNvPr>
          <p:cNvSpPr/>
          <p:nvPr/>
        </p:nvSpPr>
        <p:spPr>
          <a:xfrm>
            <a:off x="7147281" y="252450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: Rounded Corners 2459">
            <a:extLst>
              <a:ext uri="{FF2B5EF4-FFF2-40B4-BE49-F238E27FC236}">
                <a16:creationId xmlns:a16="http://schemas.microsoft.com/office/drawing/2014/main" id="{501B69E9-5417-36C1-670E-F6A81F8BDABB}"/>
              </a:ext>
            </a:extLst>
          </p:cNvPr>
          <p:cNvSpPr/>
          <p:nvPr/>
        </p:nvSpPr>
        <p:spPr>
          <a:xfrm>
            <a:off x="5035527" y="1051610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14:cNvPr>
              <p14:cNvContentPartPr/>
              <p14:nvPr/>
            </p14:nvContentPartPr>
            <p14:xfrm>
              <a:off x="4836791" y="539026"/>
              <a:ext cx="1899720" cy="268200"/>
            </p14:xfrm>
          </p:contentPart>
        </mc:Choice>
        <mc:Fallback xmlns="">
          <p:pic>
            <p:nvPicPr>
              <p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18791" y="521386"/>
                <a:ext cx="1935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14:cNvPr>
              <p14:cNvContentPartPr/>
              <p14:nvPr/>
            </p14:nvContentPartPr>
            <p14:xfrm>
              <a:off x="3561671" y="823426"/>
              <a:ext cx="1332360" cy="442800"/>
            </p14:xfrm>
          </p:contentPart>
        </mc:Choice>
        <mc:Fallback xmlns="">
          <p:pic>
            <p:nvPicPr>
              <p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44031" y="805426"/>
                <a:ext cx="136800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" name="Group 2468">
            <a:extLst>
              <a:ext uri="{FF2B5EF4-FFF2-40B4-BE49-F238E27FC236}">
                <a16:creationId xmlns:a16="http://schemas.microsoft.com/office/drawing/2014/main" id="{42BA3771-3DB5-420E-D793-8FA9E9CBDFF7}"/>
              </a:ext>
            </a:extLst>
          </p:cNvPr>
          <p:cNvGrpSpPr/>
          <p:nvPr/>
        </p:nvGrpSpPr>
        <p:grpSpPr>
          <a:xfrm>
            <a:off x="6987431" y="1135906"/>
            <a:ext cx="1177200" cy="231840"/>
            <a:chOff x="6987431" y="1135906"/>
            <a:chExt cx="11772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14:cNvPr>
                <p14:cNvContentPartPr/>
                <p14:nvPr/>
              </p14:nvContentPartPr>
              <p14:xfrm>
                <a:off x="6987431" y="1202866"/>
                <a:ext cx="192960" cy="153000"/>
              </p14:xfrm>
            </p:contentPart>
          </mc:Choice>
          <mc:Fallback xmlns="">
            <p:pic>
              <p:nvPicPr>
                <p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69431" y="1184866"/>
                  <a:ext cx="22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14:cNvPr>
                <p14:cNvContentPartPr/>
                <p14:nvPr/>
              </p14:nvContentPartPr>
              <p14:xfrm>
                <a:off x="7128551" y="1142386"/>
                <a:ext cx="895680" cy="174960"/>
              </p14:xfrm>
            </p:contentPart>
          </mc:Choice>
          <mc:Fallback xmlns="">
            <p:pic>
              <p:nvPicPr>
                <p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10911" y="1124386"/>
                  <a:ext cx="931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14:cNvPr>
                <p14:cNvContentPartPr/>
                <p14:nvPr/>
              </p14:nvContentPartPr>
              <p14:xfrm>
                <a:off x="7884911" y="1135906"/>
                <a:ext cx="279720" cy="231840"/>
              </p14:xfrm>
            </p:contentPart>
          </mc:Choice>
          <mc:Fallback xmlns="">
            <p:pic>
              <p:nvPicPr>
                <p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66911" y="1118266"/>
                  <a:ext cx="315360" cy="267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28C93-E089-DAF0-47E2-BBF21731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" y="155548"/>
            <a:ext cx="2837005" cy="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951B8-8588-EBF9-CA1B-EE77F688BC0B}"/>
              </a:ext>
            </a:extLst>
          </p:cNvPr>
          <p:cNvSpPr txBox="1"/>
          <p:nvPr/>
        </p:nvSpPr>
        <p:spPr>
          <a:xfrm>
            <a:off x="5801346" y="1782365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A4BF-7A74-40B3-0637-924CF29CFCC0}"/>
              </a:ext>
            </a:extLst>
          </p:cNvPr>
          <p:cNvSpPr txBox="1"/>
          <p:nvPr/>
        </p:nvSpPr>
        <p:spPr>
          <a:xfrm>
            <a:off x="3992114" y="290816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B8ED8-DFAD-12E2-3FE5-100FB318C6AF}"/>
              </a:ext>
            </a:extLst>
          </p:cNvPr>
          <p:cNvSpPr txBox="1"/>
          <p:nvPr/>
        </p:nvSpPr>
        <p:spPr>
          <a:xfrm>
            <a:off x="5542803" y="101382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C314-5414-494B-0D1E-D3A46B2E64DF}"/>
              </a:ext>
            </a:extLst>
          </p:cNvPr>
          <p:cNvSpPr txBox="1"/>
          <p:nvPr/>
        </p:nvSpPr>
        <p:spPr>
          <a:xfrm>
            <a:off x="2766029" y="249025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CF21B-600D-F1D5-D6D7-4D16A5099D06}"/>
              </a:ext>
            </a:extLst>
          </p:cNvPr>
          <p:cNvSpPr txBox="1"/>
          <p:nvPr/>
        </p:nvSpPr>
        <p:spPr>
          <a:xfrm>
            <a:off x="7612391" y="246675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87809F0C-5F99-B63E-F0CB-9FA3A500A9D4}"/>
              </a:ext>
            </a:extLst>
          </p:cNvPr>
          <p:cNvGrpSpPr/>
          <p:nvPr/>
        </p:nvGrpSpPr>
        <p:grpSpPr>
          <a:xfrm>
            <a:off x="5102940" y="3568209"/>
            <a:ext cx="214200" cy="304920"/>
            <a:chOff x="5102940" y="4245946"/>
            <a:chExt cx="21420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CEDFB40A-434B-539B-F6D6-7D4E81BCD841}"/>
                    </a:ext>
                  </a:extLst>
                </p14:cNvPr>
                <p14:cNvContentPartPr/>
                <p14:nvPr/>
              </p14:nvContentPartPr>
              <p14:xfrm>
                <a:off x="5123100" y="4245946"/>
                <a:ext cx="144720" cy="3708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CEDFB40A-434B-539B-F6D6-7D4E81BCD8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14100" y="4237306"/>
                  <a:ext cx="162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6AA00CB3-DFB7-EE76-BFCC-3C2F7B6B0E70}"/>
                    </a:ext>
                  </a:extLst>
                </p14:cNvPr>
                <p14:cNvContentPartPr/>
                <p14:nvPr/>
              </p14:nvContentPartPr>
              <p14:xfrm>
                <a:off x="5123100" y="4282666"/>
                <a:ext cx="360" cy="360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6AA00CB3-DFB7-EE76-BFCC-3C2F7B6B0E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4100" y="42736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31F011E4-0E0C-A8D6-4153-5818A91DD41A}"/>
                    </a:ext>
                  </a:extLst>
                </p14:cNvPr>
                <p14:cNvContentPartPr/>
                <p14:nvPr/>
              </p14:nvContentPartPr>
              <p14:xfrm>
                <a:off x="5102940" y="4282666"/>
                <a:ext cx="214200" cy="26820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31F011E4-0E0C-A8D6-4153-5818A91DD4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94300" y="4273666"/>
                  <a:ext cx="231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B2800A5B-32EC-0C26-8DC7-C8D3A27031FB}"/>
                    </a:ext>
                  </a:extLst>
                </p14:cNvPr>
                <p14:cNvContentPartPr/>
                <p14:nvPr/>
              </p14:nvContentPartPr>
              <p14:xfrm>
                <a:off x="5117340" y="4439266"/>
                <a:ext cx="144360" cy="1260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B2800A5B-32EC-0C26-8DC7-C8D3A27031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8700" y="4430266"/>
                  <a:ext cx="162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6AEE8D6A-AE2A-1969-1B0F-503228FE2E0F}"/>
              </a:ext>
            </a:extLst>
          </p:cNvPr>
          <p:cNvGrpSpPr/>
          <p:nvPr/>
        </p:nvGrpSpPr>
        <p:grpSpPr>
          <a:xfrm>
            <a:off x="5235780" y="5099289"/>
            <a:ext cx="287280" cy="268560"/>
            <a:chOff x="5235780" y="5777026"/>
            <a:chExt cx="2872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7818900B-E7CE-ACB1-30A2-2EC9245C3F73}"/>
                    </a:ext>
                  </a:extLst>
                </p14:cNvPr>
                <p14:cNvContentPartPr/>
                <p14:nvPr/>
              </p14:nvContentPartPr>
              <p14:xfrm>
                <a:off x="5235780" y="5777026"/>
                <a:ext cx="287280" cy="26856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7818900B-E7CE-ACB1-30A2-2EC9245C3F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6780" y="5768026"/>
                  <a:ext cx="304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C0F01A4F-B8B2-7A72-B338-C08B168545F6}"/>
                    </a:ext>
                  </a:extLst>
                </p14:cNvPr>
                <p14:cNvContentPartPr/>
                <p14:nvPr/>
              </p14:nvContentPartPr>
              <p14:xfrm>
                <a:off x="5268180" y="5918866"/>
                <a:ext cx="154080" cy="2736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C0F01A4F-B8B2-7A72-B338-C08B168545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59540" y="5909866"/>
                  <a:ext cx="171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34BCC306-BD9D-4BFF-6663-F46492D44502}"/>
              </a:ext>
            </a:extLst>
          </p:cNvPr>
          <p:cNvGrpSpPr/>
          <p:nvPr/>
        </p:nvGrpSpPr>
        <p:grpSpPr>
          <a:xfrm>
            <a:off x="2047980" y="3352209"/>
            <a:ext cx="1941840" cy="2071440"/>
            <a:chOff x="2047980" y="4029946"/>
            <a:chExt cx="1941840" cy="20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3E375E62-938E-C808-F2C0-13203D3A0616}"/>
                    </a:ext>
                  </a:extLst>
                </p14:cNvPr>
                <p14:cNvContentPartPr/>
                <p14:nvPr/>
              </p14:nvContentPartPr>
              <p14:xfrm>
                <a:off x="3734220" y="5825986"/>
                <a:ext cx="18000" cy="15372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3E375E62-938E-C808-F2C0-13203D3A06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5580" y="5816986"/>
                  <a:ext cx="35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8B76564B-DF2C-DD02-3FF6-5FBCDE0DBA9C}"/>
                    </a:ext>
                  </a:extLst>
                </p14:cNvPr>
                <p14:cNvContentPartPr/>
                <p14:nvPr/>
              </p14:nvContentPartPr>
              <p14:xfrm>
                <a:off x="3719460" y="5820226"/>
                <a:ext cx="270360" cy="28116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8B76564B-DF2C-DD02-3FF6-5FBCDE0DBA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10460" y="5811586"/>
                  <a:ext cx="288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11BBAE82-D88B-77CB-22AF-49FFDFC9CADB}"/>
                    </a:ext>
                  </a:extLst>
                </p14:cNvPr>
                <p14:cNvContentPartPr/>
                <p14:nvPr/>
              </p14:nvContentPartPr>
              <p14:xfrm>
                <a:off x="2047980" y="4709626"/>
                <a:ext cx="196200" cy="41976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11BBAE82-D88B-77CB-22AF-49FFDFC9CA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9340" y="4700986"/>
                  <a:ext cx="213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CE4F08B3-4334-6883-3148-7DF49CB7A7FC}"/>
                    </a:ext>
                  </a:extLst>
                </p14:cNvPr>
                <p14:cNvContentPartPr/>
                <p14:nvPr/>
              </p14:nvContentPartPr>
              <p14:xfrm>
                <a:off x="2065620" y="4985746"/>
                <a:ext cx="217800" cy="478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CE4F08B3-4334-6883-3148-7DF49CB7A7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56980" y="4977106"/>
                  <a:ext cx="23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C5BB0557-C342-A631-92F2-04AE0400EBBA}"/>
                    </a:ext>
                  </a:extLst>
                </p14:cNvPr>
                <p14:cNvContentPartPr/>
                <p14:nvPr/>
              </p14:nvContentPartPr>
              <p14:xfrm>
                <a:off x="3705780" y="4092946"/>
                <a:ext cx="8280" cy="17604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C5BB0557-C342-A631-92F2-04AE0400EB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6780" y="4084306"/>
                  <a:ext cx="25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E45EB032-BAF4-0C11-BE7E-EFF3C8248A4B}"/>
                    </a:ext>
                  </a:extLst>
                </p14:cNvPr>
                <p14:cNvContentPartPr/>
                <p14:nvPr/>
              </p14:nvContentPartPr>
              <p14:xfrm>
                <a:off x="3679860" y="4029946"/>
                <a:ext cx="259920" cy="32796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E45EB032-BAF4-0C11-BE7E-EFF3C8248A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71220" y="4020946"/>
                  <a:ext cx="277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FF0653BF-C2A7-9CBC-EB30-140C3F0F9792}"/>
                    </a:ext>
                  </a:extLst>
                </p14:cNvPr>
                <p14:cNvContentPartPr/>
                <p14:nvPr/>
              </p14:nvContentPartPr>
              <p14:xfrm>
                <a:off x="3751860" y="4831666"/>
                <a:ext cx="222120" cy="20304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FF0653BF-C2A7-9CBC-EB30-140C3F0F97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42860" y="4823026"/>
                  <a:ext cx="2397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8B2D0EAF-5AC9-D7E4-3608-17CF07B5C112}"/>
              </a:ext>
            </a:extLst>
          </p:cNvPr>
          <p:cNvGrpSpPr/>
          <p:nvPr/>
        </p:nvGrpSpPr>
        <p:grpSpPr>
          <a:xfrm>
            <a:off x="4158300" y="3867729"/>
            <a:ext cx="804600" cy="370080"/>
            <a:chOff x="4158300" y="4545466"/>
            <a:chExt cx="8046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AD882CEF-4562-BC84-5A4A-6F6DC44DE819}"/>
                    </a:ext>
                  </a:extLst>
                </p14:cNvPr>
                <p14:cNvContentPartPr/>
                <p14:nvPr/>
              </p14:nvContentPartPr>
              <p14:xfrm>
                <a:off x="4158300" y="4614226"/>
                <a:ext cx="697320" cy="30132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AD882CEF-4562-BC84-5A4A-6F6DC44DE8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49300" y="4605226"/>
                  <a:ext cx="714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231B7911-A055-1A64-35D8-759C22D96FFA}"/>
                    </a:ext>
                  </a:extLst>
                </p14:cNvPr>
                <p14:cNvContentPartPr/>
                <p14:nvPr/>
              </p14:nvContentPartPr>
              <p14:xfrm>
                <a:off x="4582020" y="4551586"/>
                <a:ext cx="380880" cy="9504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231B7911-A055-1A64-35D8-759C22D96F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73380" y="4542946"/>
                  <a:ext cx="39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9C6CF654-938B-DC5E-7110-BA41E7462C12}"/>
                    </a:ext>
                  </a:extLst>
                </p14:cNvPr>
                <p14:cNvContentPartPr/>
                <p14:nvPr/>
              </p14:nvContentPartPr>
              <p14:xfrm>
                <a:off x="4792620" y="4586866"/>
                <a:ext cx="141120" cy="15120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9C6CF654-938B-DC5E-7110-BA41E7462C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3980" y="4577866"/>
                  <a:ext cx="15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5EF1A600-CACB-D5B2-DF61-EB5CF4F9EDA8}"/>
                    </a:ext>
                  </a:extLst>
                </p14:cNvPr>
                <p14:cNvContentPartPr/>
                <p14:nvPr/>
              </p14:nvContentPartPr>
              <p14:xfrm>
                <a:off x="4197540" y="4545466"/>
                <a:ext cx="153720" cy="15120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5EF1A600-CACB-D5B2-DF61-EB5CF4F9ED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88900" y="4536826"/>
                  <a:ext cx="1713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DDC6F388-9973-3CF0-B2EA-1E19C6426A07}"/>
              </a:ext>
            </a:extLst>
          </p:cNvPr>
          <p:cNvGrpSpPr/>
          <p:nvPr/>
        </p:nvGrpSpPr>
        <p:grpSpPr>
          <a:xfrm>
            <a:off x="2560260" y="4583049"/>
            <a:ext cx="888480" cy="598320"/>
            <a:chOff x="2560260" y="5260786"/>
            <a:chExt cx="88848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1583A88F-4C45-A50A-DE39-6ADAF546ABC4}"/>
                    </a:ext>
                  </a:extLst>
                </p14:cNvPr>
                <p14:cNvContentPartPr/>
                <p14:nvPr/>
              </p14:nvContentPartPr>
              <p14:xfrm>
                <a:off x="2560260" y="5260786"/>
                <a:ext cx="858960" cy="50292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1583A88F-4C45-A50A-DE39-6ADAF546AB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51620" y="5252146"/>
                  <a:ext cx="876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8F603BFE-252E-E729-79B1-0F7DAC00BA23}"/>
                    </a:ext>
                  </a:extLst>
                </p14:cNvPr>
                <p14:cNvContentPartPr/>
                <p14:nvPr/>
              </p14:nvContentPartPr>
              <p14:xfrm>
                <a:off x="3192420" y="5656066"/>
                <a:ext cx="256320" cy="20304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8F603BFE-252E-E729-79B1-0F7DAC00BA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83420" y="5647066"/>
                  <a:ext cx="273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C5EBC443-2624-C1A5-CC97-5F7D44E56A7C}"/>
                    </a:ext>
                  </a:extLst>
                </p14:cNvPr>
                <p14:cNvContentPartPr/>
                <p14:nvPr/>
              </p14:nvContentPartPr>
              <p14:xfrm>
                <a:off x="2758620" y="5566426"/>
                <a:ext cx="144360" cy="19260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C5EBC443-2624-C1A5-CC97-5F7D44E56A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9980" y="5557786"/>
                  <a:ext cx="1620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3BBFACCC-3C77-24A6-129B-4DC3A534646E}"/>
              </a:ext>
            </a:extLst>
          </p:cNvPr>
          <p:cNvGrpSpPr/>
          <p:nvPr/>
        </p:nvGrpSpPr>
        <p:grpSpPr>
          <a:xfrm>
            <a:off x="4253340" y="4989489"/>
            <a:ext cx="908640" cy="396360"/>
            <a:chOff x="4253340" y="5667226"/>
            <a:chExt cx="90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7D7B7FCD-DF01-8910-3D85-626DC0F0CFFF}"/>
                    </a:ext>
                  </a:extLst>
                </p14:cNvPr>
                <p14:cNvContentPartPr/>
                <p14:nvPr/>
              </p14:nvContentPartPr>
              <p14:xfrm>
                <a:off x="4253340" y="5922106"/>
                <a:ext cx="755280" cy="6912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7D7B7FCD-DF01-8910-3D85-626DC0F0CF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44340" y="5913466"/>
                  <a:ext cx="772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A6179147-AC8C-DD75-EFF6-FFC1614DB981}"/>
                    </a:ext>
                  </a:extLst>
                </p14:cNvPr>
                <p14:cNvContentPartPr/>
                <p14:nvPr/>
              </p14:nvContentPartPr>
              <p14:xfrm>
                <a:off x="4882260" y="5878906"/>
                <a:ext cx="279720" cy="18468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A6179147-AC8C-DD75-EFF6-FFC1614DB9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73260" y="5869906"/>
                  <a:ext cx="29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A326F3ED-7D5F-8B4F-8462-AA3BE66E604A}"/>
                    </a:ext>
                  </a:extLst>
                </p14:cNvPr>
                <p14:cNvContentPartPr/>
                <p14:nvPr/>
              </p14:nvContentPartPr>
              <p14:xfrm>
                <a:off x="4427220" y="5667226"/>
                <a:ext cx="224280" cy="18000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A326F3ED-7D5F-8B4F-8462-AA3BE66E60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18580" y="5658226"/>
                  <a:ext cx="2419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5" name="Group 2144">
            <a:extLst>
              <a:ext uri="{FF2B5EF4-FFF2-40B4-BE49-F238E27FC236}">
                <a16:creationId xmlns:a16="http://schemas.microsoft.com/office/drawing/2014/main" id="{996AFD3D-65BF-84E0-0F69-37C344C9E6E6}"/>
              </a:ext>
            </a:extLst>
          </p:cNvPr>
          <p:cNvGrpSpPr/>
          <p:nvPr/>
        </p:nvGrpSpPr>
        <p:grpSpPr>
          <a:xfrm>
            <a:off x="2459100" y="3455889"/>
            <a:ext cx="1049400" cy="546480"/>
            <a:chOff x="2459100" y="4133626"/>
            <a:chExt cx="10494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E1020208-FF89-B066-C2A3-6FC2B49760C5}"/>
                    </a:ext>
                  </a:extLst>
                </p14:cNvPr>
                <p14:cNvContentPartPr/>
                <p14:nvPr/>
              </p14:nvContentPartPr>
              <p14:xfrm>
                <a:off x="2459100" y="4247026"/>
                <a:ext cx="891000" cy="43308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E1020208-FF89-B066-C2A3-6FC2B49760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50460" y="4238386"/>
                  <a:ext cx="9086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8699EDD5-80F3-FD72-8839-D53824328B07}"/>
                    </a:ext>
                  </a:extLst>
                </p14:cNvPr>
                <p14:cNvContentPartPr/>
                <p14:nvPr/>
              </p14:nvContentPartPr>
              <p14:xfrm>
                <a:off x="3009900" y="4133626"/>
                <a:ext cx="498600" cy="161640"/>
              </p14:xfrm>
            </p:contentPart>
          </mc:Choice>
          <mc:Fallback xmlns="">
            <p:pic>
              <p:nvPicPr>
                <p:cNvPr id="2139" name="Ink 2138">
                  <a:extLst>
                    <a:ext uri="{FF2B5EF4-FFF2-40B4-BE49-F238E27FC236}">
                      <a16:creationId xmlns:a16="http://schemas.microsoft.com/office/drawing/2014/main" id="{8699EDD5-80F3-FD72-8839-D53824328B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01260" y="4124986"/>
                  <a:ext cx="516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40" name="Ink 2139">
                  <a:extLst>
                    <a:ext uri="{FF2B5EF4-FFF2-40B4-BE49-F238E27FC236}">
                      <a16:creationId xmlns:a16="http://schemas.microsoft.com/office/drawing/2014/main" id="{567B89AA-6B75-12D2-48E5-9FFEF75594C1}"/>
                    </a:ext>
                  </a:extLst>
                </p14:cNvPr>
                <p14:cNvContentPartPr/>
                <p14:nvPr/>
              </p14:nvContentPartPr>
              <p14:xfrm>
                <a:off x="3258300" y="4144426"/>
                <a:ext cx="240120" cy="224280"/>
              </p14:xfrm>
            </p:contentPart>
          </mc:Choice>
          <mc:Fallback xmlns="">
            <p:pic>
              <p:nvPicPr>
                <p:cNvPr id="2140" name="Ink 2139">
                  <a:extLst>
                    <a:ext uri="{FF2B5EF4-FFF2-40B4-BE49-F238E27FC236}">
                      <a16:creationId xmlns:a16="http://schemas.microsoft.com/office/drawing/2014/main" id="{567B89AA-6B75-12D2-48E5-9FFEF75594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49660" y="4135426"/>
                  <a:ext cx="257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969881CE-2489-C836-DD7B-CC5E9739FE30}"/>
                    </a:ext>
                  </a:extLst>
                </p14:cNvPr>
                <p14:cNvContentPartPr/>
                <p14:nvPr/>
              </p14:nvContentPartPr>
              <p14:xfrm>
                <a:off x="2692020" y="4156666"/>
                <a:ext cx="163440" cy="21384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969881CE-2489-C836-DD7B-CC5E9739FE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83020" y="4148026"/>
                  <a:ext cx="1810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F6F80898-B903-1401-3BF6-6BFD4BCAB34B}"/>
              </a:ext>
            </a:extLst>
          </p:cNvPr>
          <p:cNvGrpSpPr/>
          <p:nvPr/>
        </p:nvGrpSpPr>
        <p:grpSpPr>
          <a:xfrm>
            <a:off x="4090260" y="3217209"/>
            <a:ext cx="855000" cy="536040"/>
            <a:chOff x="4090260" y="3894946"/>
            <a:chExt cx="85500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981A66C9-6A2A-10D8-B743-DC141A7385F2}"/>
                    </a:ext>
                  </a:extLst>
                </p14:cNvPr>
                <p14:cNvContentPartPr/>
                <p14:nvPr/>
              </p14:nvContentPartPr>
              <p14:xfrm>
                <a:off x="4090260" y="4141186"/>
                <a:ext cx="834480" cy="23580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981A66C9-6A2A-10D8-B743-DC141A7385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81260" y="4132546"/>
                  <a:ext cx="852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8F86ABE0-77D0-D961-9F0D-3473E61DDEE5}"/>
                    </a:ext>
                  </a:extLst>
                </p14:cNvPr>
                <p14:cNvContentPartPr/>
                <p14:nvPr/>
              </p14:nvContentPartPr>
              <p14:xfrm>
                <a:off x="4784700" y="4166386"/>
                <a:ext cx="158760" cy="194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8F86ABE0-77D0-D961-9F0D-3473E61DDE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5700" y="4157746"/>
                  <a:ext cx="17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1A27B21D-D771-898F-23D2-407C455781A1}"/>
                    </a:ext>
                  </a:extLst>
                </p14:cNvPr>
                <p14:cNvContentPartPr/>
                <p14:nvPr/>
              </p14:nvContentPartPr>
              <p14:xfrm>
                <a:off x="4674540" y="4358626"/>
                <a:ext cx="270720" cy="7236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1A27B21D-D771-898F-23D2-407C455781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65540" y="4349986"/>
                  <a:ext cx="28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8BDED57F-D1F8-4D67-7DCB-D6FE5BD1E578}"/>
                    </a:ext>
                  </a:extLst>
                </p14:cNvPr>
                <p14:cNvContentPartPr/>
                <p14:nvPr/>
              </p14:nvContentPartPr>
              <p14:xfrm>
                <a:off x="4428660" y="3894946"/>
                <a:ext cx="255960" cy="2631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8BDED57F-D1F8-4D67-7DCB-D6FE5BD1E5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19660" y="3886306"/>
                  <a:ext cx="273600" cy="280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52" name="TextBox 2451">
            <a:extLst>
              <a:ext uri="{FF2B5EF4-FFF2-40B4-BE49-F238E27FC236}">
                <a16:creationId xmlns:a16="http://schemas.microsoft.com/office/drawing/2014/main" id="{EC3AF6B5-22FB-9C6B-1676-4558C3559536}"/>
              </a:ext>
            </a:extLst>
          </p:cNvPr>
          <p:cNvSpPr txBox="1"/>
          <p:nvPr/>
        </p:nvSpPr>
        <p:spPr>
          <a:xfrm>
            <a:off x="992598" y="713358"/>
            <a:ext cx="3466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functions that map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each delegating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to a casting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via a path of trust relationships</a:t>
            </a:r>
          </a:p>
        </p:txBody>
      </p:sp>
      <p:sp>
        <p:nvSpPr>
          <p:cNvPr id="2454" name="TextBox 2453">
            <a:extLst>
              <a:ext uri="{FF2B5EF4-FFF2-40B4-BE49-F238E27FC236}">
                <a16:creationId xmlns:a16="http://schemas.microsoft.com/office/drawing/2014/main" id="{BD7B8DAC-901A-883A-5564-A0F12EB1B0FF}"/>
              </a:ext>
            </a:extLst>
          </p:cNvPr>
          <p:cNvSpPr txBox="1"/>
          <p:nvPr/>
        </p:nvSpPr>
        <p:spPr>
          <a:xfrm>
            <a:off x="8194464" y="96623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computable in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polynomial time</a:t>
            </a:r>
          </a:p>
        </p:txBody>
      </p:sp>
      <p:sp>
        <p:nvSpPr>
          <p:cNvPr id="2455" name="TextBox 2454">
            <a:extLst>
              <a:ext uri="{FF2B5EF4-FFF2-40B4-BE49-F238E27FC236}">
                <a16:creationId xmlns:a16="http://schemas.microsoft.com/office/drawing/2014/main" id="{A343A4D5-9B97-1604-13F7-46C836400C82}"/>
              </a:ext>
            </a:extLst>
          </p:cNvPr>
          <p:cNvSpPr txBox="1"/>
          <p:nvPr/>
        </p:nvSpPr>
        <p:spPr>
          <a:xfrm>
            <a:off x="1333471" y="5720865"/>
            <a:ext cx="556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paths respecting the ordering of the time-instants </a:t>
            </a:r>
          </a:p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at which a delegation is made available</a:t>
            </a:r>
            <a:endParaRPr lang="en-US" sz="2000" baseline="0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458" name="Rectangle: Rounded Corners 2457">
            <a:extLst>
              <a:ext uri="{FF2B5EF4-FFF2-40B4-BE49-F238E27FC236}">
                <a16:creationId xmlns:a16="http://schemas.microsoft.com/office/drawing/2014/main" id="{3FCFF779-4A37-D489-AB29-4949EAE6CB82}"/>
              </a:ext>
            </a:extLst>
          </p:cNvPr>
          <p:cNvSpPr/>
          <p:nvPr/>
        </p:nvSpPr>
        <p:spPr>
          <a:xfrm>
            <a:off x="2669077" y="2533887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: Rounded Corners 2458">
            <a:extLst>
              <a:ext uri="{FF2B5EF4-FFF2-40B4-BE49-F238E27FC236}">
                <a16:creationId xmlns:a16="http://schemas.microsoft.com/office/drawing/2014/main" id="{3E0FB300-951C-4D90-182B-B916CC5C67DF}"/>
              </a:ext>
            </a:extLst>
          </p:cNvPr>
          <p:cNvSpPr/>
          <p:nvPr/>
        </p:nvSpPr>
        <p:spPr>
          <a:xfrm>
            <a:off x="7147281" y="252450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: Rounded Corners 2459">
            <a:extLst>
              <a:ext uri="{FF2B5EF4-FFF2-40B4-BE49-F238E27FC236}">
                <a16:creationId xmlns:a16="http://schemas.microsoft.com/office/drawing/2014/main" id="{501B69E9-5417-36C1-670E-F6A81F8BDABB}"/>
              </a:ext>
            </a:extLst>
          </p:cNvPr>
          <p:cNvSpPr/>
          <p:nvPr/>
        </p:nvSpPr>
        <p:spPr>
          <a:xfrm>
            <a:off x="5035527" y="1051610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14:cNvPr>
              <p14:cNvContentPartPr/>
              <p14:nvPr/>
            </p14:nvContentPartPr>
            <p14:xfrm>
              <a:off x="4836791" y="539026"/>
              <a:ext cx="1899720" cy="268200"/>
            </p14:xfrm>
          </p:contentPart>
        </mc:Choice>
        <mc:Fallback xmlns="">
          <p:pic>
            <p:nvPicPr>
              <p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18791" y="521386"/>
                <a:ext cx="1935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14:cNvPr>
              <p14:cNvContentPartPr/>
              <p14:nvPr/>
            </p14:nvContentPartPr>
            <p14:xfrm>
              <a:off x="3561671" y="823426"/>
              <a:ext cx="1332360" cy="442800"/>
            </p14:xfrm>
          </p:contentPart>
        </mc:Choice>
        <mc:Fallback xmlns="">
          <p:pic>
            <p:nvPicPr>
              <p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44031" y="805426"/>
                <a:ext cx="136800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" name="Group 2468">
            <a:extLst>
              <a:ext uri="{FF2B5EF4-FFF2-40B4-BE49-F238E27FC236}">
                <a16:creationId xmlns:a16="http://schemas.microsoft.com/office/drawing/2014/main" id="{42BA3771-3DB5-420E-D793-8FA9E9CBDFF7}"/>
              </a:ext>
            </a:extLst>
          </p:cNvPr>
          <p:cNvGrpSpPr/>
          <p:nvPr/>
        </p:nvGrpSpPr>
        <p:grpSpPr>
          <a:xfrm>
            <a:off x="6987431" y="1135906"/>
            <a:ext cx="1177200" cy="231840"/>
            <a:chOff x="6987431" y="1135906"/>
            <a:chExt cx="11772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14:cNvPr>
                <p14:cNvContentPartPr/>
                <p14:nvPr/>
              </p14:nvContentPartPr>
              <p14:xfrm>
                <a:off x="6987431" y="1202866"/>
                <a:ext cx="192960" cy="153000"/>
              </p14:xfrm>
            </p:contentPart>
          </mc:Choice>
          <mc:Fallback xmlns="">
            <p:pic>
              <p:nvPicPr>
                <p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69431" y="1184866"/>
                  <a:ext cx="22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14:cNvPr>
                <p14:cNvContentPartPr/>
                <p14:nvPr/>
              </p14:nvContentPartPr>
              <p14:xfrm>
                <a:off x="7128551" y="1142386"/>
                <a:ext cx="895680" cy="174960"/>
              </p14:xfrm>
            </p:contentPart>
          </mc:Choice>
          <mc:Fallback xmlns="">
            <p:pic>
              <p:nvPicPr>
                <p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10911" y="1124386"/>
                  <a:ext cx="931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14:cNvPr>
                <p14:cNvContentPartPr/>
                <p14:nvPr/>
              </p14:nvContentPartPr>
              <p14:xfrm>
                <a:off x="7884911" y="1135906"/>
                <a:ext cx="279720" cy="231840"/>
              </p14:xfrm>
            </p:contentPart>
          </mc:Choice>
          <mc:Fallback xmlns="">
            <p:pic>
              <p:nvPicPr>
                <p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66911" y="1118266"/>
                  <a:ext cx="315360" cy="267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28C93-E089-DAF0-47E2-BBF21731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" y="155548"/>
            <a:ext cx="2837005" cy="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958B9-5298-73C8-798D-8063332313C9}"/>
              </a:ext>
            </a:extLst>
          </p:cNvPr>
          <p:cNvSpPr txBox="1"/>
          <p:nvPr/>
        </p:nvSpPr>
        <p:spPr>
          <a:xfrm>
            <a:off x="5801346" y="1782365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A4BF-7A74-40B3-0637-924CF29CFCC0}"/>
              </a:ext>
            </a:extLst>
          </p:cNvPr>
          <p:cNvSpPr txBox="1"/>
          <p:nvPr/>
        </p:nvSpPr>
        <p:spPr>
          <a:xfrm>
            <a:off x="3992114" y="290816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B8ED8-DFAD-12E2-3FE5-100FB318C6AF}"/>
              </a:ext>
            </a:extLst>
          </p:cNvPr>
          <p:cNvSpPr txBox="1"/>
          <p:nvPr/>
        </p:nvSpPr>
        <p:spPr>
          <a:xfrm>
            <a:off x="5542803" y="1013823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C314-5414-494B-0D1E-D3A46B2E64DF}"/>
              </a:ext>
            </a:extLst>
          </p:cNvPr>
          <p:cNvSpPr txBox="1"/>
          <p:nvPr/>
        </p:nvSpPr>
        <p:spPr>
          <a:xfrm>
            <a:off x="2766029" y="249025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CF21B-600D-F1D5-D6D7-4D16A5099D06}"/>
              </a:ext>
            </a:extLst>
          </p:cNvPr>
          <p:cNvSpPr txBox="1"/>
          <p:nvPr/>
        </p:nvSpPr>
        <p:spPr>
          <a:xfrm>
            <a:off x="7612391" y="246675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87809F0C-5F99-B63E-F0CB-9FA3A500A9D4}"/>
              </a:ext>
            </a:extLst>
          </p:cNvPr>
          <p:cNvGrpSpPr/>
          <p:nvPr/>
        </p:nvGrpSpPr>
        <p:grpSpPr>
          <a:xfrm>
            <a:off x="5102940" y="3568209"/>
            <a:ext cx="214200" cy="304920"/>
            <a:chOff x="5102940" y="4245946"/>
            <a:chExt cx="21420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CEDFB40A-434B-539B-F6D6-7D4E81BCD841}"/>
                    </a:ext>
                  </a:extLst>
                </p14:cNvPr>
                <p14:cNvContentPartPr/>
                <p14:nvPr/>
              </p14:nvContentPartPr>
              <p14:xfrm>
                <a:off x="5123100" y="4245946"/>
                <a:ext cx="144720" cy="3708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CEDFB40A-434B-539B-F6D6-7D4E81BCD8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14100" y="4237306"/>
                  <a:ext cx="162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6AA00CB3-DFB7-EE76-BFCC-3C2F7B6B0E70}"/>
                    </a:ext>
                  </a:extLst>
                </p14:cNvPr>
                <p14:cNvContentPartPr/>
                <p14:nvPr/>
              </p14:nvContentPartPr>
              <p14:xfrm>
                <a:off x="5123100" y="4282666"/>
                <a:ext cx="360" cy="360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6AA00CB3-DFB7-EE76-BFCC-3C2F7B6B0E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4100" y="42736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31F011E4-0E0C-A8D6-4153-5818A91DD41A}"/>
                    </a:ext>
                  </a:extLst>
                </p14:cNvPr>
                <p14:cNvContentPartPr/>
                <p14:nvPr/>
              </p14:nvContentPartPr>
              <p14:xfrm>
                <a:off x="5102940" y="4282666"/>
                <a:ext cx="214200" cy="26820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31F011E4-0E0C-A8D6-4153-5818A91DD4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94300" y="4273666"/>
                  <a:ext cx="231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B2800A5B-32EC-0C26-8DC7-C8D3A27031FB}"/>
                    </a:ext>
                  </a:extLst>
                </p14:cNvPr>
                <p14:cNvContentPartPr/>
                <p14:nvPr/>
              </p14:nvContentPartPr>
              <p14:xfrm>
                <a:off x="5117340" y="4439266"/>
                <a:ext cx="144360" cy="1260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B2800A5B-32EC-0C26-8DC7-C8D3A27031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8700" y="4430266"/>
                  <a:ext cx="162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6AEE8D6A-AE2A-1969-1B0F-503228FE2E0F}"/>
              </a:ext>
            </a:extLst>
          </p:cNvPr>
          <p:cNvGrpSpPr/>
          <p:nvPr/>
        </p:nvGrpSpPr>
        <p:grpSpPr>
          <a:xfrm>
            <a:off x="5235780" y="5099289"/>
            <a:ext cx="287280" cy="268560"/>
            <a:chOff x="5235780" y="5777026"/>
            <a:chExt cx="2872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7818900B-E7CE-ACB1-30A2-2EC9245C3F73}"/>
                    </a:ext>
                  </a:extLst>
                </p14:cNvPr>
                <p14:cNvContentPartPr/>
                <p14:nvPr/>
              </p14:nvContentPartPr>
              <p14:xfrm>
                <a:off x="5235780" y="5777026"/>
                <a:ext cx="287280" cy="26856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7818900B-E7CE-ACB1-30A2-2EC9245C3F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6780" y="5768026"/>
                  <a:ext cx="304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C0F01A4F-B8B2-7A72-B338-C08B168545F6}"/>
                    </a:ext>
                  </a:extLst>
                </p14:cNvPr>
                <p14:cNvContentPartPr/>
                <p14:nvPr/>
              </p14:nvContentPartPr>
              <p14:xfrm>
                <a:off x="5268180" y="5918866"/>
                <a:ext cx="154080" cy="2736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C0F01A4F-B8B2-7A72-B338-C08B168545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59540" y="5909866"/>
                  <a:ext cx="171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34BCC306-BD9D-4BFF-6663-F46492D44502}"/>
              </a:ext>
            </a:extLst>
          </p:cNvPr>
          <p:cNvGrpSpPr/>
          <p:nvPr/>
        </p:nvGrpSpPr>
        <p:grpSpPr>
          <a:xfrm>
            <a:off x="2047980" y="3352209"/>
            <a:ext cx="1941840" cy="2071440"/>
            <a:chOff x="2047980" y="4029946"/>
            <a:chExt cx="1941840" cy="20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3E375E62-938E-C808-F2C0-13203D3A0616}"/>
                    </a:ext>
                  </a:extLst>
                </p14:cNvPr>
                <p14:cNvContentPartPr/>
                <p14:nvPr/>
              </p14:nvContentPartPr>
              <p14:xfrm>
                <a:off x="3734220" y="5825986"/>
                <a:ext cx="18000" cy="15372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3E375E62-938E-C808-F2C0-13203D3A06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5580" y="5816986"/>
                  <a:ext cx="35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8B76564B-DF2C-DD02-3FF6-5FBCDE0DBA9C}"/>
                    </a:ext>
                  </a:extLst>
                </p14:cNvPr>
                <p14:cNvContentPartPr/>
                <p14:nvPr/>
              </p14:nvContentPartPr>
              <p14:xfrm>
                <a:off x="3719460" y="5820226"/>
                <a:ext cx="270360" cy="28116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8B76564B-DF2C-DD02-3FF6-5FBCDE0DBA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10460" y="5811586"/>
                  <a:ext cx="288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11BBAE82-D88B-77CB-22AF-49FFDFC9CADB}"/>
                    </a:ext>
                  </a:extLst>
                </p14:cNvPr>
                <p14:cNvContentPartPr/>
                <p14:nvPr/>
              </p14:nvContentPartPr>
              <p14:xfrm>
                <a:off x="2047980" y="4709626"/>
                <a:ext cx="196200" cy="41976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11BBAE82-D88B-77CB-22AF-49FFDFC9CA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9340" y="4700986"/>
                  <a:ext cx="213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CE4F08B3-4334-6883-3148-7DF49CB7A7FC}"/>
                    </a:ext>
                  </a:extLst>
                </p14:cNvPr>
                <p14:cNvContentPartPr/>
                <p14:nvPr/>
              </p14:nvContentPartPr>
              <p14:xfrm>
                <a:off x="2065620" y="4985746"/>
                <a:ext cx="217800" cy="478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CE4F08B3-4334-6883-3148-7DF49CB7A7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56980" y="4977106"/>
                  <a:ext cx="23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C5BB0557-C342-A631-92F2-04AE0400EBBA}"/>
                    </a:ext>
                  </a:extLst>
                </p14:cNvPr>
                <p14:cNvContentPartPr/>
                <p14:nvPr/>
              </p14:nvContentPartPr>
              <p14:xfrm>
                <a:off x="3705780" y="4092946"/>
                <a:ext cx="8280" cy="17604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C5BB0557-C342-A631-92F2-04AE0400EB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6780" y="4084306"/>
                  <a:ext cx="25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E45EB032-BAF4-0C11-BE7E-EFF3C8248A4B}"/>
                    </a:ext>
                  </a:extLst>
                </p14:cNvPr>
                <p14:cNvContentPartPr/>
                <p14:nvPr/>
              </p14:nvContentPartPr>
              <p14:xfrm>
                <a:off x="3679860" y="4029946"/>
                <a:ext cx="259920" cy="32796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E45EB032-BAF4-0C11-BE7E-EFF3C8248A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71220" y="4020946"/>
                  <a:ext cx="277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FF0653BF-C2A7-9CBC-EB30-140C3F0F9792}"/>
                    </a:ext>
                  </a:extLst>
                </p14:cNvPr>
                <p14:cNvContentPartPr/>
                <p14:nvPr/>
              </p14:nvContentPartPr>
              <p14:xfrm>
                <a:off x="3751860" y="4831666"/>
                <a:ext cx="222120" cy="20304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FF0653BF-C2A7-9CBC-EB30-140C3F0F97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42860" y="4823026"/>
                  <a:ext cx="2397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8B2D0EAF-5AC9-D7E4-3608-17CF07B5C112}"/>
              </a:ext>
            </a:extLst>
          </p:cNvPr>
          <p:cNvGrpSpPr/>
          <p:nvPr/>
        </p:nvGrpSpPr>
        <p:grpSpPr>
          <a:xfrm>
            <a:off x="4158300" y="3867729"/>
            <a:ext cx="804600" cy="370080"/>
            <a:chOff x="4158300" y="4545466"/>
            <a:chExt cx="8046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AD882CEF-4562-BC84-5A4A-6F6DC44DE819}"/>
                    </a:ext>
                  </a:extLst>
                </p14:cNvPr>
                <p14:cNvContentPartPr/>
                <p14:nvPr/>
              </p14:nvContentPartPr>
              <p14:xfrm>
                <a:off x="4158300" y="4614226"/>
                <a:ext cx="697320" cy="30132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AD882CEF-4562-BC84-5A4A-6F6DC44DE8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49300" y="4605226"/>
                  <a:ext cx="714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231B7911-A055-1A64-35D8-759C22D96FFA}"/>
                    </a:ext>
                  </a:extLst>
                </p14:cNvPr>
                <p14:cNvContentPartPr/>
                <p14:nvPr/>
              </p14:nvContentPartPr>
              <p14:xfrm>
                <a:off x="4582020" y="4551586"/>
                <a:ext cx="380880" cy="9504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231B7911-A055-1A64-35D8-759C22D96F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73380" y="4542946"/>
                  <a:ext cx="39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9C6CF654-938B-DC5E-7110-BA41E7462C12}"/>
                    </a:ext>
                  </a:extLst>
                </p14:cNvPr>
                <p14:cNvContentPartPr/>
                <p14:nvPr/>
              </p14:nvContentPartPr>
              <p14:xfrm>
                <a:off x="4792620" y="4586866"/>
                <a:ext cx="141120" cy="15120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9C6CF654-938B-DC5E-7110-BA41E7462C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3980" y="4577866"/>
                  <a:ext cx="15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5EF1A600-CACB-D5B2-DF61-EB5CF4F9EDA8}"/>
                    </a:ext>
                  </a:extLst>
                </p14:cNvPr>
                <p14:cNvContentPartPr/>
                <p14:nvPr/>
              </p14:nvContentPartPr>
              <p14:xfrm>
                <a:off x="4197540" y="4545466"/>
                <a:ext cx="153720" cy="15120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5EF1A600-CACB-D5B2-DF61-EB5CF4F9ED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88900" y="4536826"/>
                  <a:ext cx="1713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DDC6F388-9973-3CF0-B2EA-1E19C6426A07}"/>
              </a:ext>
            </a:extLst>
          </p:cNvPr>
          <p:cNvGrpSpPr/>
          <p:nvPr/>
        </p:nvGrpSpPr>
        <p:grpSpPr>
          <a:xfrm>
            <a:off x="2560260" y="4583049"/>
            <a:ext cx="888480" cy="598320"/>
            <a:chOff x="2560260" y="5260786"/>
            <a:chExt cx="88848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1583A88F-4C45-A50A-DE39-6ADAF546ABC4}"/>
                    </a:ext>
                  </a:extLst>
                </p14:cNvPr>
                <p14:cNvContentPartPr/>
                <p14:nvPr/>
              </p14:nvContentPartPr>
              <p14:xfrm>
                <a:off x="2560260" y="5260786"/>
                <a:ext cx="858960" cy="50292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1583A88F-4C45-A50A-DE39-6ADAF546AB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51620" y="5252146"/>
                  <a:ext cx="876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8F603BFE-252E-E729-79B1-0F7DAC00BA23}"/>
                    </a:ext>
                  </a:extLst>
                </p14:cNvPr>
                <p14:cNvContentPartPr/>
                <p14:nvPr/>
              </p14:nvContentPartPr>
              <p14:xfrm>
                <a:off x="3192420" y="5656066"/>
                <a:ext cx="256320" cy="20304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8F603BFE-252E-E729-79B1-0F7DAC00BA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83420" y="5647066"/>
                  <a:ext cx="273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C5EBC443-2624-C1A5-CC97-5F7D44E56A7C}"/>
                    </a:ext>
                  </a:extLst>
                </p14:cNvPr>
                <p14:cNvContentPartPr/>
                <p14:nvPr/>
              </p14:nvContentPartPr>
              <p14:xfrm>
                <a:off x="2758620" y="5566426"/>
                <a:ext cx="144360" cy="19260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C5EBC443-2624-C1A5-CC97-5F7D44E56A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9980" y="5557786"/>
                  <a:ext cx="1620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3BBFACCC-3C77-24A6-129B-4DC3A534646E}"/>
              </a:ext>
            </a:extLst>
          </p:cNvPr>
          <p:cNvGrpSpPr/>
          <p:nvPr/>
        </p:nvGrpSpPr>
        <p:grpSpPr>
          <a:xfrm>
            <a:off x="4253340" y="4989489"/>
            <a:ext cx="908640" cy="396360"/>
            <a:chOff x="4253340" y="5667226"/>
            <a:chExt cx="90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7D7B7FCD-DF01-8910-3D85-626DC0F0CFFF}"/>
                    </a:ext>
                  </a:extLst>
                </p14:cNvPr>
                <p14:cNvContentPartPr/>
                <p14:nvPr/>
              </p14:nvContentPartPr>
              <p14:xfrm>
                <a:off x="4253340" y="5922106"/>
                <a:ext cx="755280" cy="6912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7D7B7FCD-DF01-8910-3D85-626DC0F0CF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44340" y="5913466"/>
                  <a:ext cx="772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A6179147-AC8C-DD75-EFF6-FFC1614DB981}"/>
                    </a:ext>
                  </a:extLst>
                </p14:cNvPr>
                <p14:cNvContentPartPr/>
                <p14:nvPr/>
              </p14:nvContentPartPr>
              <p14:xfrm>
                <a:off x="4882260" y="5878906"/>
                <a:ext cx="279720" cy="18468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A6179147-AC8C-DD75-EFF6-FFC1614DB9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73260" y="5869906"/>
                  <a:ext cx="29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A326F3ED-7D5F-8B4F-8462-AA3BE66E604A}"/>
                    </a:ext>
                  </a:extLst>
                </p14:cNvPr>
                <p14:cNvContentPartPr/>
                <p14:nvPr/>
              </p14:nvContentPartPr>
              <p14:xfrm>
                <a:off x="4427220" y="5667226"/>
                <a:ext cx="224280" cy="18000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A326F3ED-7D5F-8B4F-8462-AA3BE66E60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18580" y="5658226"/>
                  <a:ext cx="2419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5" name="Group 2144">
            <a:extLst>
              <a:ext uri="{FF2B5EF4-FFF2-40B4-BE49-F238E27FC236}">
                <a16:creationId xmlns:a16="http://schemas.microsoft.com/office/drawing/2014/main" id="{996AFD3D-65BF-84E0-0F69-37C344C9E6E6}"/>
              </a:ext>
            </a:extLst>
          </p:cNvPr>
          <p:cNvGrpSpPr/>
          <p:nvPr/>
        </p:nvGrpSpPr>
        <p:grpSpPr>
          <a:xfrm>
            <a:off x="2459100" y="3455889"/>
            <a:ext cx="1049400" cy="546480"/>
            <a:chOff x="2459100" y="4133626"/>
            <a:chExt cx="10494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E1020208-FF89-B066-C2A3-6FC2B49760C5}"/>
                    </a:ext>
                  </a:extLst>
                </p14:cNvPr>
                <p14:cNvContentPartPr/>
                <p14:nvPr/>
              </p14:nvContentPartPr>
              <p14:xfrm>
                <a:off x="2459100" y="4247026"/>
                <a:ext cx="891000" cy="43308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E1020208-FF89-B066-C2A3-6FC2B49760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50460" y="4238386"/>
                  <a:ext cx="9086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8699EDD5-80F3-FD72-8839-D53824328B07}"/>
                    </a:ext>
                  </a:extLst>
                </p14:cNvPr>
                <p14:cNvContentPartPr/>
                <p14:nvPr/>
              </p14:nvContentPartPr>
              <p14:xfrm>
                <a:off x="3009900" y="4133626"/>
                <a:ext cx="498600" cy="161640"/>
              </p14:xfrm>
            </p:contentPart>
          </mc:Choice>
          <mc:Fallback xmlns="">
            <p:pic>
              <p:nvPicPr>
                <p:cNvPr id="2139" name="Ink 2138">
                  <a:extLst>
                    <a:ext uri="{FF2B5EF4-FFF2-40B4-BE49-F238E27FC236}">
                      <a16:creationId xmlns:a16="http://schemas.microsoft.com/office/drawing/2014/main" id="{8699EDD5-80F3-FD72-8839-D53824328B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01260" y="4124986"/>
                  <a:ext cx="516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40" name="Ink 2139">
                  <a:extLst>
                    <a:ext uri="{FF2B5EF4-FFF2-40B4-BE49-F238E27FC236}">
                      <a16:creationId xmlns:a16="http://schemas.microsoft.com/office/drawing/2014/main" id="{567B89AA-6B75-12D2-48E5-9FFEF75594C1}"/>
                    </a:ext>
                  </a:extLst>
                </p14:cNvPr>
                <p14:cNvContentPartPr/>
                <p14:nvPr/>
              </p14:nvContentPartPr>
              <p14:xfrm>
                <a:off x="3258300" y="4144426"/>
                <a:ext cx="240120" cy="224280"/>
              </p14:xfrm>
            </p:contentPart>
          </mc:Choice>
          <mc:Fallback xmlns="">
            <p:pic>
              <p:nvPicPr>
                <p:cNvPr id="2140" name="Ink 2139">
                  <a:extLst>
                    <a:ext uri="{FF2B5EF4-FFF2-40B4-BE49-F238E27FC236}">
                      <a16:creationId xmlns:a16="http://schemas.microsoft.com/office/drawing/2014/main" id="{567B89AA-6B75-12D2-48E5-9FFEF75594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49660" y="4135426"/>
                  <a:ext cx="257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969881CE-2489-C836-DD7B-CC5E9739FE30}"/>
                    </a:ext>
                  </a:extLst>
                </p14:cNvPr>
                <p14:cNvContentPartPr/>
                <p14:nvPr/>
              </p14:nvContentPartPr>
              <p14:xfrm>
                <a:off x="2692020" y="4156666"/>
                <a:ext cx="163440" cy="21384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969881CE-2489-C836-DD7B-CC5E9739FE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83020" y="4148026"/>
                  <a:ext cx="1810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F6F80898-B903-1401-3BF6-6BFD4BCAB34B}"/>
              </a:ext>
            </a:extLst>
          </p:cNvPr>
          <p:cNvGrpSpPr/>
          <p:nvPr/>
        </p:nvGrpSpPr>
        <p:grpSpPr>
          <a:xfrm>
            <a:off x="4090260" y="3217209"/>
            <a:ext cx="855000" cy="536040"/>
            <a:chOff x="4090260" y="3894946"/>
            <a:chExt cx="85500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981A66C9-6A2A-10D8-B743-DC141A7385F2}"/>
                    </a:ext>
                  </a:extLst>
                </p14:cNvPr>
                <p14:cNvContentPartPr/>
                <p14:nvPr/>
              </p14:nvContentPartPr>
              <p14:xfrm>
                <a:off x="4090260" y="4141186"/>
                <a:ext cx="834480" cy="23580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981A66C9-6A2A-10D8-B743-DC141A7385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81260" y="4132546"/>
                  <a:ext cx="852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8F86ABE0-77D0-D961-9F0D-3473E61DDEE5}"/>
                    </a:ext>
                  </a:extLst>
                </p14:cNvPr>
                <p14:cNvContentPartPr/>
                <p14:nvPr/>
              </p14:nvContentPartPr>
              <p14:xfrm>
                <a:off x="4784700" y="4166386"/>
                <a:ext cx="158760" cy="194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8F86ABE0-77D0-D961-9F0D-3473E61DDE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5700" y="4157746"/>
                  <a:ext cx="17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1A27B21D-D771-898F-23D2-407C455781A1}"/>
                    </a:ext>
                  </a:extLst>
                </p14:cNvPr>
                <p14:cNvContentPartPr/>
                <p14:nvPr/>
              </p14:nvContentPartPr>
              <p14:xfrm>
                <a:off x="4674540" y="4358626"/>
                <a:ext cx="270720" cy="7236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1A27B21D-D771-898F-23D2-407C455781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65540" y="4349986"/>
                  <a:ext cx="28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8BDED57F-D1F8-4D67-7DCB-D6FE5BD1E578}"/>
                    </a:ext>
                  </a:extLst>
                </p14:cNvPr>
                <p14:cNvContentPartPr/>
                <p14:nvPr/>
              </p14:nvContentPartPr>
              <p14:xfrm>
                <a:off x="4428660" y="3894946"/>
                <a:ext cx="255960" cy="2631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8BDED57F-D1F8-4D67-7DCB-D6FE5BD1E5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19660" y="3886306"/>
                  <a:ext cx="27360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2" name="Group 2191">
            <a:extLst>
              <a:ext uri="{FF2B5EF4-FFF2-40B4-BE49-F238E27FC236}">
                <a16:creationId xmlns:a16="http://schemas.microsoft.com/office/drawing/2014/main" id="{199EDF5E-14A2-C8BC-2C66-19FB639CE0D5}"/>
              </a:ext>
            </a:extLst>
          </p:cNvPr>
          <p:cNvGrpSpPr/>
          <p:nvPr/>
        </p:nvGrpSpPr>
        <p:grpSpPr>
          <a:xfrm>
            <a:off x="7379831" y="4654329"/>
            <a:ext cx="1478880" cy="709920"/>
            <a:chOff x="7379831" y="5332066"/>
            <a:chExt cx="1478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14:cNvPr>
                <p14:cNvContentPartPr/>
                <p14:nvPr/>
              </p14:nvContentPartPr>
              <p14:xfrm>
                <a:off x="8225111" y="5343586"/>
                <a:ext cx="330480" cy="2977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16471" y="5334946"/>
                  <a:ext cx="34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14:cNvPr>
                <p14:cNvContentPartPr/>
                <p14:nvPr/>
              </p14:nvContentPartPr>
              <p14:xfrm>
                <a:off x="8215391" y="5332066"/>
                <a:ext cx="184320" cy="19404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6751" y="5323066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7" name="Group 2196">
            <a:extLst>
              <a:ext uri="{FF2B5EF4-FFF2-40B4-BE49-F238E27FC236}">
                <a16:creationId xmlns:a16="http://schemas.microsoft.com/office/drawing/2014/main" id="{CE82C818-F72B-B47A-20BB-326C31CE9E1B}"/>
              </a:ext>
            </a:extLst>
          </p:cNvPr>
          <p:cNvGrpSpPr/>
          <p:nvPr/>
        </p:nvGrpSpPr>
        <p:grpSpPr>
          <a:xfrm>
            <a:off x="7389551" y="3461649"/>
            <a:ext cx="1535400" cy="1062360"/>
            <a:chOff x="7389551" y="4139386"/>
            <a:chExt cx="15354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93" name="Ink 2192">
                  <a:extLst>
                    <a:ext uri="{FF2B5EF4-FFF2-40B4-BE49-F238E27FC236}">
                      <a16:creationId xmlns:a16="http://schemas.microsoft.com/office/drawing/2014/main" id="{5801841B-D5E1-EAA1-D47B-C48CC8EABD44}"/>
                    </a:ext>
                  </a:extLst>
                </p14:cNvPr>
                <p14:cNvContentPartPr/>
                <p14:nvPr/>
              </p14:nvContentPartPr>
              <p14:xfrm>
                <a:off x="7708871" y="4452226"/>
                <a:ext cx="273240" cy="55440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5801841B-D5E1-EAA1-D47B-C48CC8EABD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9871" y="4443226"/>
                  <a:ext cx="2908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94" name="Ink 2193">
                  <a:extLst>
                    <a:ext uri="{FF2B5EF4-FFF2-40B4-BE49-F238E27FC236}">
                      <a16:creationId xmlns:a16="http://schemas.microsoft.com/office/drawing/2014/main" id="{09CE5C18-FDED-55D5-0D1E-9B4C4C10EC9F}"/>
                    </a:ext>
                  </a:extLst>
                </p14:cNvPr>
                <p14:cNvContentPartPr/>
                <p14:nvPr/>
              </p14:nvContentPartPr>
              <p14:xfrm>
                <a:off x="7673591" y="4419106"/>
                <a:ext cx="213480" cy="22536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09CE5C18-FDED-55D5-0D1E-9B4C4C10EC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64951" y="4410106"/>
                  <a:ext cx="23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52" name="TextBox 2451">
            <a:extLst>
              <a:ext uri="{FF2B5EF4-FFF2-40B4-BE49-F238E27FC236}">
                <a16:creationId xmlns:a16="http://schemas.microsoft.com/office/drawing/2014/main" id="{EC3AF6B5-22FB-9C6B-1676-4558C3559536}"/>
              </a:ext>
            </a:extLst>
          </p:cNvPr>
          <p:cNvSpPr txBox="1"/>
          <p:nvPr/>
        </p:nvSpPr>
        <p:spPr>
          <a:xfrm>
            <a:off x="992598" y="713358"/>
            <a:ext cx="3466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functions that map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each delegating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to a casting voter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via a path of trust relationships</a:t>
            </a:r>
          </a:p>
        </p:txBody>
      </p:sp>
      <p:sp>
        <p:nvSpPr>
          <p:cNvPr id="2454" name="TextBox 2453">
            <a:extLst>
              <a:ext uri="{FF2B5EF4-FFF2-40B4-BE49-F238E27FC236}">
                <a16:creationId xmlns:a16="http://schemas.microsoft.com/office/drawing/2014/main" id="{BD7B8DAC-901A-883A-5564-A0F12EB1B0FF}"/>
              </a:ext>
            </a:extLst>
          </p:cNvPr>
          <p:cNvSpPr txBox="1"/>
          <p:nvPr/>
        </p:nvSpPr>
        <p:spPr>
          <a:xfrm>
            <a:off x="8194464" y="96623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computable in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polynomial time</a:t>
            </a:r>
          </a:p>
        </p:txBody>
      </p:sp>
      <p:sp>
        <p:nvSpPr>
          <p:cNvPr id="2455" name="TextBox 2454">
            <a:extLst>
              <a:ext uri="{FF2B5EF4-FFF2-40B4-BE49-F238E27FC236}">
                <a16:creationId xmlns:a16="http://schemas.microsoft.com/office/drawing/2014/main" id="{A343A4D5-9B97-1604-13F7-46C836400C82}"/>
              </a:ext>
            </a:extLst>
          </p:cNvPr>
          <p:cNvSpPr txBox="1"/>
          <p:nvPr/>
        </p:nvSpPr>
        <p:spPr>
          <a:xfrm>
            <a:off x="1333471" y="5720865"/>
            <a:ext cx="556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paths respecting the ordering of the time-instants </a:t>
            </a:r>
          </a:p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at which a delegation is made available</a:t>
            </a:r>
            <a:endParaRPr lang="en-US" sz="2000" baseline="0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457" name="TextBox 2456">
            <a:extLst>
              <a:ext uri="{FF2B5EF4-FFF2-40B4-BE49-F238E27FC236}">
                <a16:creationId xmlns:a16="http://schemas.microsoft.com/office/drawing/2014/main" id="{6B9ABE99-1B71-9DD5-4C86-23A0BFC2CD39}"/>
              </a:ext>
            </a:extLst>
          </p:cNvPr>
          <p:cNvSpPr txBox="1"/>
          <p:nvPr/>
        </p:nvSpPr>
        <p:spPr>
          <a:xfrm>
            <a:off x="6888643" y="5948826"/>
            <a:ext cx="6142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each voter should have at most one other </a:t>
            </a:r>
          </a:p>
          <a:p>
            <a:r>
              <a:rPr lang="en-GB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immediate representative in the outcome</a:t>
            </a:r>
            <a:endParaRPr lang="en-US" sz="2000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458" name="Rectangle: Rounded Corners 2457">
            <a:extLst>
              <a:ext uri="{FF2B5EF4-FFF2-40B4-BE49-F238E27FC236}">
                <a16:creationId xmlns:a16="http://schemas.microsoft.com/office/drawing/2014/main" id="{3FCFF779-4A37-D489-AB29-4949EAE6CB82}"/>
              </a:ext>
            </a:extLst>
          </p:cNvPr>
          <p:cNvSpPr/>
          <p:nvPr/>
        </p:nvSpPr>
        <p:spPr>
          <a:xfrm>
            <a:off x="2669077" y="2533887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: Rounded Corners 2458">
            <a:extLst>
              <a:ext uri="{FF2B5EF4-FFF2-40B4-BE49-F238E27FC236}">
                <a16:creationId xmlns:a16="http://schemas.microsoft.com/office/drawing/2014/main" id="{3E0FB300-951C-4D90-182B-B916CC5C67DF}"/>
              </a:ext>
            </a:extLst>
          </p:cNvPr>
          <p:cNvSpPr/>
          <p:nvPr/>
        </p:nvSpPr>
        <p:spPr>
          <a:xfrm>
            <a:off x="7147281" y="252450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: Rounded Corners 2459">
            <a:extLst>
              <a:ext uri="{FF2B5EF4-FFF2-40B4-BE49-F238E27FC236}">
                <a16:creationId xmlns:a16="http://schemas.microsoft.com/office/drawing/2014/main" id="{501B69E9-5417-36C1-670E-F6A81F8BDABB}"/>
              </a:ext>
            </a:extLst>
          </p:cNvPr>
          <p:cNvSpPr/>
          <p:nvPr/>
        </p:nvSpPr>
        <p:spPr>
          <a:xfrm>
            <a:off x="5035527" y="1051610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14:cNvPr>
              <p14:cNvContentPartPr/>
              <p14:nvPr/>
            </p14:nvContentPartPr>
            <p14:xfrm>
              <a:off x="4836791" y="539026"/>
              <a:ext cx="1899720" cy="268200"/>
            </p14:xfrm>
          </p:contentPart>
        </mc:Choice>
        <mc:Fallback xmlns="">
          <p:pic>
            <p:nvPicPr>
              <p:cNvPr id="2464" name="Ink 2463">
                <a:extLst>
                  <a:ext uri="{FF2B5EF4-FFF2-40B4-BE49-F238E27FC236}">
                    <a16:creationId xmlns:a16="http://schemas.microsoft.com/office/drawing/2014/main" id="{CE6749E1-A9F1-E242-F85C-58AEFDEBAC3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18791" y="521386"/>
                <a:ext cx="1935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14:cNvPr>
              <p14:cNvContentPartPr/>
              <p14:nvPr/>
            </p14:nvContentPartPr>
            <p14:xfrm>
              <a:off x="3561671" y="823426"/>
              <a:ext cx="1332360" cy="442800"/>
            </p14:xfrm>
          </p:contentPart>
        </mc:Choice>
        <mc:Fallback xmlns="">
          <p:pic>
            <p:nvPicPr>
              <p:cNvPr id="2465" name="Ink 2464">
                <a:extLst>
                  <a:ext uri="{FF2B5EF4-FFF2-40B4-BE49-F238E27FC236}">
                    <a16:creationId xmlns:a16="http://schemas.microsoft.com/office/drawing/2014/main" id="{8FFD3396-6C50-D966-5CA5-C06E487AB8C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44031" y="805426"/>
                <a:ext cx="136800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" name="Group 2468">
            <a:extLst>
              <a:ext uri="{FF2B5EF4-FFF2-40B4-BE49-F238E27FC236}">
                <a16:creationId xmlns:a16="http://schemas.microsoft.com/office/drawing/2014/main" id="{42BA3771-3DB5-420E-D793-8FA9E9CBDFF7}"/>
              </a:ext>
            </a:extLst>
          </p:cNvPr>
          <p:cNvGrpSpPr/>
          <p:nvPr/>
        </p:nvGrpSpPr>
        <p:grpSpPr>
          <a:xfrm>
            <a:off x="6987431" y="1135906"/>
            <a:ext cx="1177200" cy="231840"/>
            <a:chOff x="6987431" y="1135906"/>
            <a:chExt cx="11772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14:cNvPr>
                <p14:cNvContentPartPr/>
                <p14:nvPr/>
              </p14:nvContentPartPr>
              <p14:xfrm>
                <a:off x="6987431" y="1202866"/>
                <a:ext cx="192960" cy="153000"/>
              </p14:xfrm>
            </p:contentPart>
          </mc:Choice>
          <mc:Fallback xmlns="">
            <p:pic>
              <p:nvPicPr>
                <p:cNvPr id="2466" name="Ink 2465">
                  <a:extLst>
                    <a:ext uri="{FF2B5EF4-FFF2-40B4-BE49-F238E27FC236}">
                      <a16:creationId xmlns:a16="http://schemas.microsoft.com/office/drawing/2014/main" id="{E6531049-70DC-3371-8456-78BF5966BF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69431" y="1184866"/>
                  <a:ext cx="22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14:cNvPr>
                <p14:cNvContentPartPr/>
                <p14:nvPr/>
              </p14:nvContentPartPr>
              <p14:xfrm>
                <a:off x="7128551" y="1142386"/>
                <a:ext cx="895680" cy="174960"/>
              </p14:xfrm>
            </p:contentPart>
          </mc:Choice>
          <mc:Fallback xmlns="">
            <p:pic>
              <p:nvPicPr>
                <p:cNvPr id="2467" name="Ink 2466">
                  <a:extLst>
                    <a:ext uri="{FF2B5EF4-FFF2-40B4-BE49-F238E27FC236}">
                      <a16:creationId xmlns:a16="http://schemas.microsoft.com/office/drawing/2014/main" id="{82D2C21A-FC8D-3855-6A45-DCB34676A4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10911" y="1124386"/>
                  <a:ext cx="931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14:cNvPr>
                <p14:cNvContentPartPr/>
                <p14:nvPr/>
              </p14:nvContentPartPr>
              <p14:xfrm>
                <a:off x="7884911" y="1135906"/>
                <a:ext cx="279720" cy="231840"/>
              </p14:xfrm>
            </p:contentPart>
          </mc:Choice>
          <mc:Fallback xmlns="">
            <p:pic>
              <p:nvPicPr>
                <p:cNvPr id="2468" name="Ink 2467">
                  <a:extLst>
                    <a:ext uri="{FF2B5EF4-FFF2-40B4-BE49-F238E27FC236}">
                      <a16:creationId xmlns:a16="http://schemas.microsoft.com/office/drawing/2014/main" id="{FA180666-A3E9-8901-FE48-4095DD32C8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66911" y="1118266"/>
                  <a:ext cx="315360" cy="267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28C93-E089-DAF0-47E2-BBF21731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" y="155548"/>
            <a:ext cx="2837005" cy="4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73049-5F07-10E4-E8D3-DE0D3C11C762}"/>
              </a:ext>
            </a:extLst>
          </p:cNvPr>
          <p:cNvSpPr txBox="1"/>
          <p:nvPr/>
        </p:nvSpPr>
        <p:spPr>
          <a:xfrm>
            <a:off x="5801346" y="1782365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&amp;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F81FF6-1720-491F-29B4-9CFCD851EF8B}"/>
              </a:ext>
            </a:extLst>
          </p:cNvPr>
          <p:cNvGrpSpPr/>
          <p:nvPr/>
        </p:nvGrpSpPr>
        <p:grpSpPr>
          <a:xfrm>
            <a:off x="9672911" y="4634529"/>
            <a:ext cx="1478880" cy="709920"/>
            <a:chOff x="7379831" y="5332066"/>
            <a:chExt cx="1478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2F4AFE-5848-7FC4-9975-64607F414242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441CB6-0919-6070-0A49-D3578A33D18A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E1424E-79AA-7754-C374-ADA806841BD1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8A9CE4-ED35-719B-FC08-0E1F29154E2A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1E761E-D50E-EFAF-5C17-4DF565B629EE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32A9EF-8F81-DEC4-F7D1-A2F80541121B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D26064-3383-8130-ECF2-4EA84FDE6562}"/>
                    </a:ext>
                  </a:extLst>
                </p14:cNvPr>
                <p14:cNvContentPartPr/>
                <p14:nvPr/>
              </p14:nvContentPartPr>
              <p14:xfrm>
                <a:off x="8225111" y="5343586"/>
                <a:ext cx="330480" cy="2977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16471" y="5334946"/>
                  <a:ext cx="34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BD3E41-6E9F-C14C-07BC-C1E7BC10FE46}"/>
                    </a:ext>
                  </a:extLst>
                </p14:cNvPr>
                <p14:cNvContentPartPr/>
                <p14:nvPr/>
              </p14:nvContentPartPr>
              <p14:xfrm>
                <a:off x="8215391" y="5332066"/>
                <a:ext cx="184320" cy="19404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6751" y="5323066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BDC151-E5F8-E2CB-61BD-F9704F349C36}"/>
              </a:ext>
            </a:extLst>
          </p:cNvPr>
          <p:cNvGrpSpPr/>
          <p:nvPr/>
        </p:nvGrpSpPr>
        <p:grpSpPr>
          <a:xfrm>
            <a:off x="9682631" y="3441849"/>
            <a:ext cx="1535400" cy="1062360"/>
            <a:chOff x="7389551" y="4139386"/>
            <a:chExt cx="15354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2BC3BB-78DC-0FCA-E563-D56747BC7EDE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4658CA-FDA9-BE7D-28B1-8D448E0FC422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11E58E-1634-06A9-2A0A-3B32E1810C5C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517D5F-C060-72E5-69C8-46C309995F74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06D8C5-19E3-7360-BF1D-DC5B73ED46B7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8086BA-9B26-3AC7-9CA0-38E7B922B4A1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FD45B8-41F0-AD30-8212-1A2F7986C38E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8D53D3-44F3-79DF-0796-10EF86E06CF3}"/>
                    </a:ext>
                  </a:extLst>
                </p14:cNvPr>
                <p14:cNvContentPartPr/>
                <p14:nvPr/>
              </p14:nvContentPartPr>
              <p14:xfrm>
                <a:off x="7708871" y="4452226"/>
                <a:ext cx="273240" cy="55440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5801841B-D5E1-EAA1-D47B-C48CC8EABD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9871" y="4443226"/>
                  <a:ext cx="2908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8A7365-2F7F-7F41-DA05-5E18BD3BEFCD}"/>
                    </a:ext>
                  </a:extLst>
                </p14:cNvPr>
                <p14:cNvContentPartPr/>
                <p14:nvPr/>
              </p14:nvContentPartPr>
              <p14:xfrm>
                <a:off x="7673591" y="4419106"/>
                <a:ext cx="213480" cy="22536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09CE5C18-FDED-55D5-0D1E-9B4C4C10EC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64951" y="4410106"/>
                  <a:ext cx="23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01CFE7-6441-98FD-FDB8-85107DE79125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55F820-E63C-45BE-A1C1-0167CF61D5B1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7987F9D-1990-F415-DDAB-D5D44E9E9153}"/>
              </a:ext>
            </a:extLst>
          </p:cNvPr>
          <p:cNvPicPr>
            <a:picLocks noChangeAspect="1"/>
          </p:cNvPicPr>
          <p:nvPr/>
        </p:nvPicPr>
        <p:blipFill>
          <a:blip r:embed="rId259">
            <a:alphaModFix amt="50000"/>
          </a:blip>
          <a:stretch>
            <a:fillRect/>
          </a:stretch>
        </p:blipFill>
        <p:spPr>
          <a:xfrm>
            <a:off x="7569191" y="3648283"/>
            <a:ext cx="3645724" cy="1902117"/>
          </a:xfrm>
          <a:prstGeom prst="rect">
            <a:avLst/>
          </a:prstGeom>
        </p:spPr>
      </p:pic>
      <p:pic>
        <p:nvPicPr>
          <p:cNvPr id="28" name="Picture 24" descr="Check Mark Clipart PNG Transparent Background, Free Download #45019 -  FreeIconsPNG">
            <a:extLst>
              <a:ext uri="{FF2B5EF4-FFF2-40B4-BE49-F238E27FC236}">
                <a16:creationId xmlns:a16="http://schemas.microsoft.com/office/drawing/2014/main" id="{54629F46-8C00-EA1C-87A2-2A190DEF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50" y="5345547"/>
            <a:ext cx="614492" cy="562529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X PNG, X Transparent Background - FreeIconsPNG">
            <a:extLst>
              <a:ext uri="{FF2B5EF4-FFF2-40B4-BE49-F238E27FC236}">
                <a16:creationId xmlns:a16="http://schemas.microsoft.com/office/drawing/2014/main" id="{19355E06-3DB8-8B78-FCE7-C61832C8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571" y="5232685"/>
            <a:ext cx="614492" cy="779695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3BB46-D24B-FE09-B024-41A544C712F6}"/>
              </a:ext>
            </a:extLst>
          </p:cNvPr>
          <p:cNvSpPr/>
          <p:nvPr/>
        </p:nvSpPr>
        <p:spPr>
          <a:xfrm>
            <a:off x="2030912" y="1305884"/>
            <a:ext cx="5952405" cy="27101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each round t each voter is asked to decide between: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casting a ballot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abstaining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 or 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delegating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. 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scores over approved               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voters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(b) for each approved v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 </a:t>
            </a:r>
            <a:b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how many time-steps prior to t                    </a:t>
            </a:r>
            <a:b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she approves v’s choices.</a:t>
            </a:r>
            <a:endParaRPr lang="en-US" sz="1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9EAF3-63B3-A556-4F6B-DD609E10C18D}"/>
              </a:ext>
            </a:extLst>
          </p:cNvPr>
          <p:cNvSpPr txBox="1"/>
          <p:nvPr/>
        </p:nvSpPr>
        <p:spPr>
          <a:xfrm>
            <a:off x="2291584" y="1026334"/>
            <a:ext cx="2624069" cy="461665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deliberation phase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A9F20-6575-8C93-1ED2-DCF66887A4F1}"/>
              </a:ext>
            </a:extLst>
          </p:cNvPr>
          <p:cNvSpPr/>
          <p:nvPr/>
        </p:nvSpPr>
        <p:spPr>
          <a:xfrm>
            <a:off x="8214437" y="1317466"/>
            <a:ext cx="3195825" cy="20930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casting voters vote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delegating voters delegate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bstaining voters abstain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weighted voting rule</a:t>
            </a:r>
            <a:endParaRPr lang="en-US" sz="2000" dirty="0">
              <a:ln w="0"/>
              <a:solidFill>
                <a:srgbClr val="00B050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048E3-B8D3-D570-2AAC-9F3243AB3FB4}"/>
              </a:ext>
            </a:extLst>
          </p:cNvPr>
          <p:cNvSpPr txBox="1"/>
          <p:nvPr/>
        </p:nvSpPr>
        <p:spPr>
          <a:xfrm>
            <a:off x="8474357" y="1026334"/>
            <a:ext cx="2067703" cy="461665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casting phase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0FB35F-A1F2-D18E-F491-7E3833286E1E}"/>
              </a:ext>
            </a:extLst>
          </p:cNvPr>
          <p:cNvSpPr/>
          <p:nvPr/>
        </p:nvSpPr>
        <p:spPr>
          <a:xfrm>
            <a:off x="4937169" y="2226832"/>
            <a:ext cx="2969024" cy="1649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A312D9-09C7-9853-40D3-A561763B29C2}"/>
              </a:ext>
            </a:extLst>
          </p:cNvPr>
          <p:cNvSpPr/>
          <p:nvPr/>
        </p:nvSpPr>
        <p:spPr>
          <a:xfrm>
            <a:off x="5988207" y="1819747"/>
            <a:ext cx="1281422" cy="355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09E490-409D-FF59-D86D-CC892BF25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2" b="89806" l="9910" r="89790">
                        <a14:foregroundMark x1="30030" y1="44660" x2="30030" y2="44660"/>
                        <a14:foregroundMark x1="30030" y1="44660" x2="42042" y2="37379"/>
                        <a14:foregroundMark x1="24324" y1="7767" x2="39039" y2="16990"/>
                        <a14:foregroundMark x1="39039" y1="16990" x2="78979" y2="14078"/>
                        <a14:foregroundMark x1="78979" y1="14078" x2="55556" y2="33495"/>
                        <a14:foregroundMark x1="55556" y1="33495" x2="35135" y2="33010"/>
                        <a14:foregroundMark x1="35135" y1="33010" x2="23123" y2="13107"/>
                        <a14:foregroundMark x1="23123" y1="13107" x2="26727" y2="10194"/>
                        <a14:foregroundMark x1="61562" y1="27670" x2="76577" y2="34951"/>
                        <a14:foregroundMark x1="76577" y1="34951" x2="79279" y2="74272"/>
                        <a14:foregroundMark x1="79279" y1="74272" x2="34535" y2="76214"/>
                        <a14:foregroundMark x1="34535" y1="76214" x2="28829" y2="49029"/>
                        <a14:foregroundMark x1="28829" y1="49029" x2="31532" y2="45631"/>
                        <a14:foregroundMark x1="33934" y1="44660" x2="53453" y2="43689"/>
                        <a14:foregroundMark x1="53453" y1="43689" x2="68468" y2="56311"/>
                        <a14:foregroundMark x1="68468" y1="56311" x2="46547" y2="65534"/>
                        <a14:foregroundMark x1="46547" y1="65534" x2="43544" y2="62136"/>
                        <a14:foregroundMark x1="43544" y1="62136" x2="55255" y2="44660"/>
                        <a14:foregroundMark x1="55255" y1="44660" x2="51351" y2="49515"/>
                        <a14:foregroundMark x1="37838" y1="16019" x2="48048" y2="8252"/>
                        <a14:foregroundMark x1="48048" y1="8252" x2="58559" y2="11165"/>
                        <a14:foregroundMark x1="58559" y1="11165" x2="62763" y2="10680"/>
                        <a14:foregroundMark x1="62763" y1="10680" x2="42643" y2="10680"/>
                        <a14:foregroundMark x1="42643" y1="10680" x2="57357" y2="25243"/>
                        <a14:foregroundMark x1="67267" y1="17476" x2="50150" y2="6796"/>
                        <a14:foregroundMark x1="50150" y1="6796" x2="34835" y2="7282"/>
                        <a14:foregroundMark x1="34835" y1="7282" x2="70571" y2="17961"/>
                        <a14:foregroundMark x1="70571" y1="17961" x2="72372" y2="13592"/>
                        <a14:foregroundMark x1="72372" y1="13592" x2="60060" y2="10194"/>
                        <a14:foregroundMark x1="16817" y1="68932" x2="24925" y2="69903"/>
                        <a14:foregroundMark x1="24925" y1="69903" x2="30030" y2="81068"/>
                        <a14:foregroundMark x1="55255" y1="77670" x2="78378" y2="78641"/>
                        <a14:foregroundMark x1="78378" y1="78641" x2="77477" y2="65534"/>
                        <a14:foregroundMark x1="33033" y1="78155" x2="75676" y2="78641"/>
                        <a14:foregroundMark x1="75676" y1="78641" x2="75976" y2="74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944" y="2662446"/>
            <a:ext cx="1209225" cy="748049"/>
          </a:xfrm>
          <a:prstGeom prst="rect">
            <a:avLst/>
          </a:prstGeom>
        </p:spPr>
      </p:pic>
      <p:pic>
        <p:nvPicPr>
          <p:cNvPr id="18" name="Graphic 17" descr="Checkbox Crossed with solid fill">
            <a:extLst>
              <a:ext uri="{FF2B5EF4-FFF2-40B4-BE49-F238E27FC236}">
                <a16:creationId xmlns:a16="http://schemas.microsoft.com/office/drawing/2014/main" id="{DADCDD10-F21C-6BF4-381B-464F93A9B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7267" y="2662446"/>
            <a:ext cx="659141" cy="659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93B4DD-18DF-B531-610B-6D619D2C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2" b="89806" l="9910" r="89790">
                        <a14:foregroundMark x1="30030" y1="44660" x2="30030" y2="44660"/>
                        <a14:foregroundMark x1="30030" y1="44660" x2="42042" y2="37379"/>
                        <a14:foregroundMark x1="24324" y1="7767" x2="39039" y2="16990"/>
                        <a14:foregroundMark x1="39039" y1="16990" x2="78979" y2="14078"/>
                        <a14:foregroundMark x1="78979" y1="14078" x2="55556" y2="33495"/>
                        <a14:foregroundMark x1="55556" y1="33495" x2="35135" y2="33010"/>
                        <a14:foregroundMark x1="35135" y1="33010" x2="23123" y2="13107"/>
                        <a14:foregroundMark x1="23123" y1="13107" x2="26727" y2="10194"/>
                        <a14:foregroundMark x1="61562" y1="27670" x2="76577" y2="34951"/>
                        <a14:foregroundMark x1="76577" y1="34951" x2="79279" y2="74272"/>
                        <a14:foregroundMark x1="79279" y1="74272" x2="34535" y2="76214"/>
                        <a14:foregroundMark x1="34535" y1="76214" x2="28829" y2="49029"/>
                        <a14:foregroundMark x1="28829" y1="49029" x2="31532" y2="45631"/>
                        <a14:foregroundMark x1="33934" y1="44660" x2="53453" y2="43689"/>
                        <a14:foregroundMark x1="53453" y1="43689" x2="68468" y2="56311"/>
                        <a14:foregroundMark x1="68468" y1="56311" x2="46547" y2="65534"/>
                        <a14:foregroundMark x1="46547" y1="65534" x2="43544" y2="62136"/>
                        <a14:foregroundMark x1="43544" y1="62136" x2="55255" y2="44660"/>
                        <a14:foregroundMark x1="55255" y1="44660" x2="51351" y2="49515"/>
                        <a14:foregroundMark x1="37838" y1="16019" x2="48048" y2="8252"/>
                        <a14:foregroundMark x1="48048" y1="8252" x2="58559" y2="11165"/>
                        <a14:foregroundMark x1="58559" y1="11165" x2="62763" y2="10680"/>
                        <a14:foregroundMark x1="62763" y1="10680" x2="42643" y2="10680"/>
                        <a14:foregroundMark x1="42643" y1="10680" x2="57357" y2="25243"/>
                        <a14:foregroundMark x1="67267" y1="17476" x2="50150" y2="6796"/>
                        <a14:foregroundMark x1="50150" y1="6796" x2="34835" y2="7282"/>
                        <a14:foregroundMark x1="34835" y1="7282" x2="70571" y2="17961"/>
                        <a14:foregroundMark x1="70571" y1="17961" x2="72372" y2="13592"/>
                        <a14:foregroundMark x1="72372" y1="13592" x2="60060" y2="10194"/>
                        <a14:foregroundMark x1="16817" y1="68932" x2="24925" y2="69903"/>
                        <a14:foregroundMark x1="24925" y1="69903" x2="30030" y2="81068"/>
                        <a14:foregroundMark x1="55255" y1="77670" x2="78378" y2="78641"/>
                        <a14:foregroundMark x1="78378" y1="78641" x2="77477" y2="65534"/>
                        <a14:foregroundMark x1="33033" y1="78155" x2="75676" y2="78641"/>
                        <a14:foregroundMark x1="75676" y1="78641" x2="75976" y2="74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436" y="2646529"/>
            <a:ext cx="1209225" cy="74804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2DAB49-A4B5-9756-5D64-750A74777BE4}"/>
              </a:ext>
            </a:extLst>
          </p:cNvPr>
          <p:cNvCxnSpPr>
            <a:cxnSpLocks/>
          </p:cNvCxnSpPr>
          <p:nvPr/>
        </p:nvCxnSpPr>
        <p:spPr>
          <a:xfrm flipH="1">
            <a:off x="3119048" y="2157944"/>
            <a:ext cx="184138" cy="470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DC829A-E8D2-88B5-506D-AC7B6BFEC86D}"/>
              </a:ext>
            </a:extLst>
          </p:cNvPr>
          <p:cNvCxnSpPr>
            <a:cxnSpLocks/>
          </p:cNvCxnSpPr>
          <p:nvPr/>
        </p:nvCxnSpPr>
        <p:spPr>
          <a:xfrm flipH="1">
            <a:off x="4485269" y="2168440"/>
            <a:ext cx="184138" cy="470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D279EB-4731-5B35-E0C6-F1C27981CFE9}"/>
              </a:ext>
            </a:extLst>
          </p:cNvPr>
          <p:cNvCxnSpPr>
            <a:cxnSpLocks/>
          </p:cNvCxnSpPr>
          <p:nvPr/>
        </p:nvCxnSpPr>
        <p:spPr>
          <a:xfrm>
            <a:off x="2808335" y="2125670"/>
            <a:ext cx="1524221" cy="1635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8E14FF-FB7D-F856-9560-0FAE233B548F}"/>
              </a:ext>
            </a:extLst>
          </p:cNvPr>
          <p:cNvCxnSpPr>
            <a:cxnSpLocks/>
          </p:cNvCxnSpPr>
          <p:nvPr/>
        </p:nvCxnSpPr>
        <p:spPr>
          <a:xfrm>
            <a:off x="4600470" y="2149488"/>
            <a:ext cx="1029370" cy="97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1DAE5B-C16B-F5C9-3CE4-9D8B104D9CB7}"/>
              </a:ext>
            </a:extLst>
          </p:cNvPr>
          <p:cNvSpPr/>
          <p:nvPr/>
        </p:nvSpPr>
        <p:spPr>
          <a:xfrm>
            <a:off x="2614105" y="2628444"/>
            <a:ext cx="2245940" cy="7372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CF186ED-179D-5A82-2497-3035E20C79E8}"/>
              </a:ext>
            </a:extLst>
          </p:cNvPr>
          <p:cNvCxnSpPr>
            <a:cxnSpLocks/>
          </p:cNvCxnSpPr>
          <p:nvPr/>
        </p:nvCxnSpPr>
        <p:spPr>
          <a:xfrm>
            <a:off x="7260481" y="1819747"/>
            <a:ext cx="445000" cy="422482"/>
          </a:xfrm>
          <a:prstGeom prst="bentConnector3">
            <a:avLst>
              <a:gd name="adj1" fmla="val 10076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70514F7A-8138-DF8F-7325-680926E1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2638"/>
            <a:ext cx="2546499" cy="4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77B01E19-2B51-19CE-35A9-AB64BE850924}"/>
              </a:ext>
            </a:extLst>
          </p:cNvPr>
          <p:cNvSpPr/>
          <p:nvPr/>
        </p:nvSpPr>
        <p:spPr>
          <a:xfrm rot="1561622">
            <a:off x="3582143" y="759860"/>
            <a:ext cx="2575722" cy="578444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L rounds</a:t>
            </a:r>
          </a:p>
        </p:txBody>
      </p:sp>
    </p:spTree>
    <p:extLst>
      <p:ext uri="{BB962C8B-B14F-4D97-AF65-F5344CB8AC3E}">
        <p14:creationId xmlns:p14="http://schemas.microsoft.com/office/powerpoint/2010/main" val="325408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848252-4437-8CFF-D540-0423E0ECC68E}"/>
              </a:ext>
            </a:extLst>
          </p:cNvPr>
          <p:cNvCxnSpPr>
            <a:cxnSpLocks/>
          </p:cNvCxnSpPr>
          <p:nvPr/>
        </p:nvCxnSpPr>
        <p:spPr>
          <a:xfrm flipH="1">
            <a:off x="1164580" y="2175542"/>
            <a:ext cx="10054" cy="43277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EA95-42AC-8779-985B-6FCB00D94897}"/>
              </a:ext>
            </a:extLst>
          </p:cNvPr>
          <p:cNvSpPr/>
          <p:nvPr/>
        </p:nvSpPr>
        <p:spPr>
          <a:xfrm>
            <a:off x="2030912" y="1305884"/>
            <a:ext cx="5952405" cy="27101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each round t each voter is asked to decide between: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casting a ballot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abstaining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 or  </a:t>
            </a:r>
            <a:r>
              <a:rPr lang="en-US" sz="2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delegating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. 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approved               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voters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(b) for each approved v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 </a:t>
            </a:r>
            <a:b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how many time-steps prior to t                    </a:t>
            </a:r>
            <a:b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she approves v’s choices.</a:t>
            </a:r>
            <a:endParaRPr lang="en-US" sz="1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C86A0B-7FE6-4229-4BBD-9096A56E1844}"/>
              </a:ext>
            </a:extLst>
          </p:cNvPr>
          <p:cNvSpPr txBox="1"/>
          <p:nvPr/>
        </p:nvSpPr>
        <p:spPr>
          <a:xfrm>
            <a:off x="2291584" y="1026334"/>
            <a:ext cx="2624069" cy="461665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deliberation phase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15B7B-F61A-FDBD-2A23-A11184B57184}"/>
              </a:ext>
            </a:extLst>
          </p:cNvPr>
          <p:cNvSpPr txBox="1"/>
          <p:nvPr/>
        </p:nvSpPr>
        <p:spPr>
          <a:xfrm>
            <a:off x="63839" y="6503336"/>
            <a:ext cx="10950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[1]  M. Brill, T. Delemazure, A. George, M. Lackner, and U. Schmidt-Kraepelin. Liquid democracy with ranked delegations. (AAAI’22)</a:t>
            </a:r>
            <a:endParaRPr lang="en-US" sz="1400" dirty="0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AADB94D-2CD8-D7C4-F4F6-75004A388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2175"/>
          <a:stretch/>
        </p:blipFill>
        <p:spPr>
          <a:xfrm>
            <a:off x="1469414" y="2417293"/>
            <a:ext cx="1215769" cy="16778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EB4776-F10C-7D36-CA36-943E252D162E}"/>
              </a:ext>
            </a:extLst>
          </p:cNvPr>
          <p:cNvSpPr/>
          <p:nvPr/>
        </p:nvSpPr>
        <p:spPr>
          <a:xfrm>
            <a:off x="8214437" y="1317466"/>
            <a:ext cx="3195825" cy="20930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casting voters vote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delegating voters delegate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bstaining voters abstain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«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weighted voting rule</a:t>
            </a:r>
            <a:endParaRPr lang="en-US" sz="2000" dirty="0">
              <a:ln w="0"/>
              <a:solidFill>
                <a:srgbClr val="00B050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684DF-5384-070B-C2DA-CF61AC940C4C}"/>
              </a:ext>
            </a:extLst>
          </p:cNvPr>
          <p:cNvSpPr txBox="1"/>
          <p:nvPr/>
        </p:nvSpPr>
        <p:spPr>
          <a:xfrm>
            <a:off x="8474357" y="1026334"/>
            <a:ext cx="2067703" cy="461665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casting phase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B5AFCAC-C3B8-F585-31CA-4CCA51ED1F50}"/>
              </a:ext>
            </a:extLst>
          </p:cNvPr>
          <p:cNvSpPr/>
          <p:nvPr/>
        </p:nvSpPr>
        <p:spPr>
          <a:xfrm>
            <a:off x="4937169" y="2226832"/>
            <a:ext cx="2969024" cy="1649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6F9E02-B3FD-C3BF-913B-D687E2F7008E}"/>
              </a:ext>
            </a:extLst>
          </p:cNvPr>
          <p:cNvSpPr/>
          <p:nvPr/>
        </p:nvSpPr>
        <p:spPr>
          <a:xfrm>
            <a:off x="5988207" y="1819747"/>
            <a:ext cx="1281422" cy="355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6B650C-7DB1-460D-3BF3-566E16A08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82" b="89806" l="9910" r="89790">
                        <a14:foregroundMark x1="30030" y1="44660" x2="30030" y2="44660"/>
                        <a14:foregroundMark x1="30030" y1="44660" x2="42042" y2="37379"/>
                        <a14:foregroundMark x1="24324" y1="7767" x2="39039" y2="16990"/>
                        <a14:foregroundMark x1="39039" y1="16990" x2="78979" y2="14078"/>
                        <a14:foregroundMark x1="78979" y1="14078" x2="55556" y2="33495"/>
                        <a14:foregroundMark x1="55556" y1="33495" x2="35135" y2="33010"/>
                        <a14:foregroundMark x1="35135" y1="33010" x2="23123" y2="13107"/>
                        <a14:foregroundMark x1="23123" y1="13107" x2="26727" y2="10194"/>
                        <a14:foregroundMark x1="61562" y1="27670" x2="76577" y2="34951"/>
                        <a14:foregroundMark x1="76577" y1="34951" x2="79279" y2="74272"/>
                        <a14:foregroundMark x1="79279" y1="74272" x2="34535" y2="76214"/>
                        <a14:foregroundMark x1="34535" y1="76214" x2="28829" y2="49029"/>
                        <a14:foregroundMark x1="28829" y1="49029" x2="31532" y2="45631"/>
                        <a14:foregroundMark x1="33934" y1="44660" x2="53453" y2="43689"/>
                        <a14:foregroundMark x1="53453" y1="43689" x2="68468" y2="56311"/>
                        <a14:foregroundMark x1="68468" y1="56311" x2="46547" y2="65534"/>
                        <a14:foregroundMark x1="46547" y1="65534" x2="43544" y2="62136"/>
                        <a14:foregroundMark x1="43544" y1="62136" x2="55255" y2="44660"/>
                        <a14:foregroundMark x1="55255" y1="44660" x2="51351" y2="49515"/>
                        <a14:foregroundMark x1="37838" y1="16019" x2="48048" y2="8252"/>
                        <a14:foregroundMark x1="48048" y1="8252" x2="58559" y2="11165"/>
                        <a14:foregroundMark x1="58559" y1="11165" x2="62763" y2="10680"/>
                        <a14:foregroundMark x1="62763" y1="10680" x2="42643" y2="10680"/>
                        <a14:foregroundMark x1="42643" y1="10680" x2="57357" y2="25243"/>
                        <a14:foregroundMark x1="67267" y1="17476" x2="50150" y2="6796"/>
                        <a14:foregroundMark x1="50150" y1="6796" x2="34835" y2="7282"/>
                        <a14:foregroundMark x1="34835" y1="7282" x2="70571" y2="17961"/>
                        <a14:foregroundMark x1="70571" y1="17961" x2="72372" y2="13592"/>
                        <a14:foregroundMark x1="72372" y1="13592" x2="60060" y2="10194"/>
                        <a14:foregroundMark x1="16817" y1="68932" x2="24925" y2="69903"/>
                        <a14:foregroundMark x1="24925" y1="69903" x2="30030" y2="81068"/>
                        <a14:foregroundMark x1="55255" y1="77670" x2="78378" y2="78641"/>
                        <a14:foregroundMark x1="78378" y1="78641" x2="77477" y2="65534"/>
                        <a14:foregroundMark x1="33033" y1="78155" x2="75676" y2="78641"/>
                        <a14:foregroundMark x1="75676" y1="78641" x2="75976" y2="74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944" y="2662446"/>
            <a:ext cx="1209225" cy="748049"/>
          </a:xfrm>
          <a:prstGeom prst="rect">
            <a:avLst/>
          </a:prstGeom>
        </p:spPr>
      </p:pic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DFBA399F-B1F2-6368-9AC5-0DC90B19A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267" y="2662446"/>
            <a:ext cx="659141" cy="6591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BC2E9E-DD0D-0BE2-6717-471D57F82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82" b="89806" l="9910" r="89790">
                        <a14:foregroundMark x1="30030" y1="44660" x2="30030" y2="44660"/>
                        <a14:foregroundMark x1="30030" y1="44660" x2="42042" y2="37379"/>
                        <a14:foregroundMark x1="24324" y1="7767" x2="39039" y2="16990"/>
                        <a14:foregroundMark x1="39039" y1="16990" x2="78979" y2="14078"/>
                        <a14:foregroundMark x1="78979" y1="14078" x2="55556" y2="33495"/>
                        <a14:foregroundMark x1="55556" y1="33495" x2="35135" y2="33010"/>
                        <a14:foregroundMark x1="35135" y1="33010" x2="23123" y2="13107"/>
                        <a14:foregroundMark x1="23123" y1="13107" x2="26727" y2="10194"/>
                        <a14:foregroundMark x1="61562" y1="27670" x2="76577" y2="34951"/>
                        <a14:foregroundMark x1="76577" y1="34951" x2="79279" y2="74272"/>
                        <a14:foregroundMark x1="79279" y1="74272" x2="34535" y2="76214"/>
                        <a14:foregroundMark x1="34535" y1="76214" x2="28829" y2="49029"/>
                        <a14:foregroundMark x1="28829" y1="49029" x2="31532" y2="45631"/>
                        <a14:foregroundMark x1="33934" y1="44660" x2="53453" y2="43689"/>
                        <a14:foregroundMark x1="53453" y1="43689" x2="68468" y2="56311"/>
                        <a14:foregroundMark x1="68468" y1="56311" x2="46547" y2="65534"/>
                        <a14:foregroundMark x1="46547" y1="65534" x2="43544" y2="62136"/>
                        <a14:foregroundMark x1="43544" y1="62136" x2="55255" y2="44660"/>
                        <a14:foregroundMark x1="55255" y1="44660" x2="51351" y2="49515"/>
                        <a14:foregroundMark x1="37838" y1="16019" x2="48048" y2="8252"/>
                        <a14:foregroundMark x1="48048" y1="8252" x2="58559" y2="11165"/>
                        <a14:foregroundMark x1="58559" y1="11165" x2="62763" y2="10680"/>
                        <a14:foregroundMark x1="62763" y1="10680" x2="42643" y2="10680"/>
                        <a14:foregroundMark x1="42643" y1="10680" x2="57357" y2="25243"/>
                        <a14:foregroundMark x1="67267" y1="17476" x2="50150" y2="6796"/>
                        <a14:foregroundMark x1="50150" y1="6796" x2="34835" y2="7282"/>
                        <a14:foregroundMark x1="34835" y1="7282" x2="70571" y2="17961"/>
                        <a14:foregroundMark x1="70571" y1="17961" x2="72372" y2="13592"/>
                        <a14:foregroundMark x1="72372" y1="13592" x2="60060" y2="10194"/>
                        <a14:foregroundMark x1="16817" y1="68932" x2="24925" y2="69903"/>
                        <a14:foregroundMark x1="24925" y1="69903" x2="30030" y2="81068"/>
                        <a14:foregroundMark x1="55255" y1="77670" x2="78378" y2="78641"/>
                        <a14:foregroundMark x1="78378" y1="78641" x2="77477" y2="65534"/>
                        <a14:foregroundMark x1="33033" y1="78155" x2="75676" y2="78641"/>
                        <a14:foregroundMark x1="75676" y1="78641" x2="75976" y2="74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436" y="2646529"/>
            <a:ext cx="1209225" cy="74804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EDBCD-7ABA-C9A0-ED7F-49D43EAD17DB}"/>
              </a:ext>
            </a:extLst>
          </p:cNvPr>
          <p:cNvCxnSpPr>
            <a:cxnSpLocks/>
          </p:cNvCxnSpPr>
          <p:nvPr/>
        </p:nvCxnSpPr>
        <p:spPr>
          <a:xfrm flipH="1">
            <a:off x="3119048" y="2157944"/>
            <a:ext cx="184138" cy="470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9B0F3F-358A-6B64-94CE-64B0E0850DF9}"/>
              </a:ext>
            </a:extLst>
          </p:cNvPr>
          <p:cNvCxnSpPr>
            <a:cxnSpLocks/>
          </p:cNvCxnSpPr>
          <p:nvPr/>
        </p:nvCxnSpPr>
        <p:spPr>
          <a:xfrm flipH="1">
            <a:off x="4485269" y="2168440"/>
            <a:ext cx="184138" cy="470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2C7368-74E4-A8B8-AF5D-A5A6357C88B2}"/>
              </a:ext>
            </a:extLst>
          </p:cNvPr>
          <p:cNvCxnSpPr>
            <a:cxnSpLocks/>
          </p:cNvCxnSpPr>
          <p:nvPr/>
        </p:nvCxnSpPr>
        <p:spPr>
          <a:xfrm>
            <a:off x="2808335" y="2125670"/>
            <a:ext cx="1524221" cy="1635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A5DC46-F33C-73D5-EF89-2CC965D5BEDC}"/>
              </a:ext>
            </a:extLst>
          </p:cNvPr>
          <p:cNvCxnSpPr>
            <a:cxnSpLocks/>
          </p:cNvCxnSpPr>
          <p:nvPr/>
        </p:nvCxnSpPr>
        <p:spPr>
          <a:xfrm>
            <a:off x="4600470" y="2149488"/>
            <a:ext cx="1029370" cy="97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8719436-2857-DBDF-74BD-422FCE4F6555}"/>
              </a:ext>
            </a:extLst>
          </p:cNvPr>
          <p:cNvSpPr/>
          <p:nvPr/>
        </p:nvSpPr>
        <p:spPr>
          <a:xfrm>
            <a:off x="2614105" y="2628444"/>
            <a:ext cx="2245940" cy="7372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E970703-D552-F330-94A9-9D59BDB83516}"/>
              </a:ext>
            </a:extLst>
          </p:cNvPr>
          <p:cNvCxnSpPr>
            <a:cxnSpLocks/>
          </p:cNvCxnSpPr>
          <p:nvPr/>
        </p:nvCxnSpPr>
        <p:spPr>
          <a:xfrm>
            <a:off x="7260481" y="1819747"/>
            <a:ext cx="445000" cy="422482"/>
          </a:xfrm>
          <a:prstGeom prst="bentConnector3">
            <a:avLst>
              <a:gd name="adj1" fmla="val 10076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57C9CC0B-C19F-0986-F03F-9583333B2E67}"/>
              </a:ext>
            </a:extLst>
          </p:cNvPr>
          <p:cNvSpPr/>
          <p:nvPr/>
        </p:nvSpPr>
        <p:spPr>
          <a:xfrm>
            <a:off x="63839" y="1487999"/>
            <a:ext cx="1969596" cy="738723"/>
          </a:xfrm>
          <a:prstGeom prst="wedgeEllipseCallout">
            <a:avLst>
              <a:gd name="adj1" fmla="val 28443"/>
              <a:gd name="adj2" fmla="val 7468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Similar model to [1].</a:t>
            </a:r>
          </a:p>
        </p:txBody>
      </p:sp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EED05575-616B-063A-F944-975F1E9B2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97" y="1417393"/>
            <a:ext cx="1551313" cy="1551313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C21E89-600D-B88C-8BF9-7D4B3D56C64E}"/>
              </a:ext>
            </a:extLst>
          </p:cNvPr>
          <p:cNvSpPr/>
          <p:nvPr/>
        </p:nvSpPr>
        <p:spPr>
          <a:xfrm>
            <a:off x="5188543" y="443523"/>
            <a:ext cx="4094595" cy="702720"/>
          </a:xfrm>
          <a:prstGeom prst="wedgeEllipseCallout">
            <a:avLst>
              <a:gd name="adj1" fmla="val 10782"/>
              <a:gd name="adj2" fmla="val 1341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Wow, look! 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They're set on </a:t>
            </a:r>
          </a:p>
          <a:p>
            <a:pPr algn="ctr"/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utility maximization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sz="1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651E695E-4FF0-EBA5-428E-BAEF5106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2638"/>
            <a:ext cx="2546499" cy="4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xplosion: 14 Points 36">
            <a:extLst>
              <a:ext uri="{FF2B5EF4-FFF2-40B4-BE49-F238E27FC236}">
                <a16:creationId xmlns:a16="http://schemas.microsoft.com/office/drawing/2014/main" id="{A57D7244-89E0-59A6-ECEB-8E8B5682EEBF}"/>
              </a:ext>
            </a:extLst>
          </p:cNvPr>
          <p:cNvSpPr/>
          <p:nvPr/>
        </p:nvSpPr>
        <p:spPr>
          <a:xfrm rot="1561622">
            <a:off x="3582143" y="759860"/>
            <a:ext cx="2575722" cy="578444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L rounds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F959D-66C9-8B8E-D08B-B82597307224}"/>
              </a:ext>
            </a:extLst>
          </p:cNvPr>
          <p:cNvSpPr txBox="1"/>
          <p:nvPr/>
        </p:nvSpPr>
        <p:spPr>
          <a:xfrm>
            <a:off x="7341430" y="3495078"/>
            <a:ext cx="1152880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empus Sans ITC" panose="04020404030D07020202" pitchFamily="82" charset="0"/>
              </a:rPr>
              <a:t>trust </a:t>
            </a:r>
          </a:p>
          <a:p>
            <a:r>
              <a:rPr lang="en-US" b="1" dirty="0">
                <a:solidFill>
                  <a:schemeClr val="bg1"/>
                </a:solidFill>
                <a:latin typeface="Tempus Sans ITC" panose="04020404030D07020202" pitchFamily="82" charset="0"/>
              </a:rPr>
              <a:t>horizon </a:t>
            </a:r>
          </a:p>
          <a:p>
            <a:r>
              <a:rPr lang="en-US" b="1" dirty="0">
                <a:solidFill>
                  <a:schemeClr val="bg1"/>
                </a:solidFill>
                <a:latin typeface="Tempus Sans ITC" panose="04020404030D07020202" pitchFamily="82" charset="0"/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407524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BE824E-475A-94AE-B61F-70BF03DAC5AB}"/>
              </a:ext>
            </a:extLst>
          </p:cNvPr>
          <p:cNvSpPr/>
          <p:nvPr/>
        </p:nvSpPr>
        <p:spPr>
          <a:xfrm>
            <a:off x="6391407" y="1314672"/>
            <a:ext cx="4644310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91CE41-3AAB-8BBE-70A2-8A564B822FAB}"/>
              </a:ext>
            </a:extLst>
          </p:cNvPr>
          <p:cNvSpPr/>
          <p:nvPr/>
        </p:nvSpPr>
        <p:spPr>
          <a:xfrm>
            <a:off x="1227215" y="1314672"/>
            <a:ext cx="3678273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6D377-A34E-C2FF-92C5-227365DBB7FD}"/>
              </a:ext>
            </a:extLst>
          </p:cNvPr>
          <p:cNvSpPr txBox="1"/>
          <p:nvPr/>
        </p:nvSpPr>
        <p:spPr>
          <a:xfrm>
            <a:off x="3740198" y="1053062"/>
            <a:ext cx="1832266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conceptual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2355B-BD3A-AABF-6AC9-9A20A63BE39F}"/>
              </a:ext>
            </a:extLst>
          </p:cNvPr>
          <p:cNvSpPr txBox="1"/>
          <p:nvPr/>
        </p:nvSpPr>
        <p:spPr>
          <a:xfrm>
            <a:off x="6552770" y="2025621"/>
            <a:ext cx="4676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incorporation of concepts and techniques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from </a:t>
            </a:r>
            <a:r>
              <a:rPr lang="en-GB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temporal graph theory</a:t>
            </a:r>
            <a:r>
              <a:rPr lang="en-GB" b="0" i="0" dirty="0"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GB" b="0" dirty="0">
                <a:effectLst/>
                <a:latin typeface="Arial" panose="020B0604020202020204" pitchFamily="34" charset="0"/>
              </a:rPr>
              <a:t>a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novel approach in the COMSOC field.</a:t>
            </a:r>
            <a:endParaRPr lang="en-US" sz="1800" i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F72BD-4954-CA41-B954-31D3A82D15B4}"/>
              </a:ext>
            </a:extLst>
          </p:cNvPr>
          <p:cNvSpPr txBox="1"/>
          <p:nvPr/>
        </p:nvSpPr>
        <p:spPr>
          <a:xfrm>
            <a:off x="1398815" y="1848650"/>
            <a:ext cx="433501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/>
              <a:t>addition of a </a:t>
            </a:r>
            <a:r>
              <a:rPr lang="en-GB" dirty="0">
                <a:solidFill>
                  <a:srgbClr val="00B050"/>
                </a:solidFill>
              </a:rPr>
              <a:t>temporal dimension</a:t>
            </a:r>
            <a:r>
              <a:rPr lang="en-GB" dirty="0"/>
              <a:t> </a:t>
            </a:r>
          </a:p>
          <a:p>
            <a:pPr algn="l">
              <a:spcAft>
                <a:spcPts val="600"/>
              </a:spcAft>
            </a:pPr>
            <a:r>
              <a:rPr lang="en-GB" dirty="0"/>
              <a:t>to an existing LD framework,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broadening the solution space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to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bridge a </a:t>
            </a:r>
            <a:r>
              <a:rPr lang="en-GB" i="1" u="sng" dirty="0">
                <a:latin typeface="Arial" panose="020B0604020202020204" pitchFamily="34" charset="0"/>
              </a:rPr>
              <a:t>r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esearch gap.</a:t>
            </a:r>
            <a:endParaRPr lang="en-GB" i="1" u="sng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7614EDD-7E78-78B2-9F77-B98AFC02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6" y="386405"/>
            <a:ext cx="3406076" cy="5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8BB6B0-8DE8-E38A-CC9A-4F5D20CB7C7E}"/>
              </a:ext>
            </a:extLst>
          </p:cNvPr>
          <p:cNvSpPr txBox="1"/>
          <p:nvPr/>
        </p:nvSpPr>
        <p:spPr>
          <a:xfrm>
            <a:off x="5572464" y="1053062"/>
            <a:ext cx="1573810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technical</a:t>
            </a:r>
          </a:p>
        </p:txBody>
      </p:sp>
      <p:pic>
        <p:nvPicPr>
          <p:cNvPr id="15" name="Picture 4" descr="background-Simpsons-transparent-Lisa-Simpson png for Free Download | DLPNG">
            <a:extLst>
              <a:ext uri="{FF2B5EF4-FFF2-40B4-BE49-F238E27FC236}">
                <a16:creationId xmlns:a16="http://schemas.microsoft.com/office/drawing/2014/main" id="{C70227F1-E772-5475-BD55-60668449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45" y="2611812"/>
            <a:ext cx="1128344" cy="14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4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D3AE8D-727D-8730-44B5-93A6435E6285}"/>
              </a:ext>
            </a:extLst>
          </p:cNvPr>
          <p:cNvSpPr/>
          <p:nvPr/>
        </p:nvSpPr>
        <p:spPr>
          <a:xfrm>
            <a:off x="5032264" y="2993026"/>
            <a:ext cx="2220685" cy="983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17CA8-2046-C3A1-9796-E7A504285B74}"/>
              </a:ext>
            </a:extLst>
          </p:cNvPr>
          <p:cNvSpPr/>
          <p:nvPr/>
        </p:nvSpPr>
        <p:spPr>
          <a:xfrm>
            <a:off x="4959233" y="1155213"/>
            <a:ext cx="2220685" cy="689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3CCEC96-6214-37CB-1179-B9736BDC3677}"/>
              </a:ext>
            </a:extLst>
          </p:cNvPr>
          <p:cNvSpPr/>
          <p:nvPr/>
        </p:nvSpPr>
        <p:spPr>
          <a:xfrm>
            <a:off x="2897294" y="4852556"/>
            <a:ext cx="3897583" cy="1002858"/>
          </a:xfrm>
          <a:prstGeom prst="wedgeEllipseCallout">
            <a:avLst>
              <a:gd name="adj1" fmla="val 50455"/>
              <a:gd name="adj2" fmla="val -387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Temporal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Voting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? 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Wait, do we need a time machine for this?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97D07ED-301C-C46D-9C5F-E3AEEF9D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6" y="2100106"/>
            <a:ext cx="1729615" cy="3215631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4187BDD-4E9F-E3D8-1475-D1E49EF8B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7" y="3838893"/>
            <a:ext cx="1873619" cy="327031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16BA1B1-EB51-636B-1B83-EE95449E1EE6}"/>
              </a:ext>
            </a:extLst>
          </p:cNvPr>
          <p:cNvSpPr/>
          <p:nvPr/>
        </p:nvSpPr>
        <p:spPr>
          <a:xfrm>
            <a:off x="75244" y="2382875"/>
            <a:ext cx="2822050" cy="573890"/>
          </a:xfrm>
          <a:prstGeom prst="wedgeEllipseCallout">
            <a:avLst>
              <a:gd name="adj1" fmla="val 33146"/>
              <a:gd name="adj2" fmla="val 98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Resolving...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 now?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03334F3-307F-5105-ADAC-9167547B39F6}"/>
              </a:ext>
            </a:extLst>
          </p:cNvPr>
          <p:cNvSpPr/>
          <p:nvPr/>
        </p:nvSpPr>
        <p:spPr>
          <a:xfrm rot="1151182" flipH="1">
            <a:off x="1470556" y="2160622"/>
            <a:ext cx="2057863" cy="525787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</a:t>
            </a:r>
            <a:r>
              <a:rPr lang="el-GR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462563-654E-236A-47D8-B2EE3666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57" y="3169449"/>
            <a:ext cx="1572982" cy="2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0ABC6AB-8E00-265D-EAAC-F8F36B988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3783"/>
          <a:stretch/>
        </p:blipFill>
        <p:spPr bwMode="auto">
          <a:xfrm>
            <a:off x="5491077" y="3484692"/>
            <a:ext cx="1339789" cy="3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BFBD2EE-5289-DF34-3FC6-AEBBBA3DB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90" y="1290675"/>
            <a:ext cx="1873619" cy="5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A46A1E6B-DFF5-AD3F-71A3-94E252C3CE3F}"/>
              </a:ext>
            </a:extLst>
          </p:cNvPr>
          <p:cNvSpPr/>
          <p:nvPr/>
        </p:nvSpPr>
        <p:spPr>
          <a:xfrm rot="20183005" flipH="1">
            <a:off x="2063777" y="4839081"/>
            <a:ext cx="2057863" cy="525787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</a:t>
            </a:r>
            <a:r>
              <a:rPr lang="el-GR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37523032-0AC3-E54A-4804-BA437E5AB7E3}"/>
              </a:ext>
            </a:extLst>
          </p:cNvPr>
          <p:cNvSpPr/>
          <p:nvPr/>
        </p:nvSpPr>
        <p:spPr>
          <a:xfrm flipH="1">
            <a:off x="4974946" y="1619731"/>
            <a:ext cx="2057863" cy="525787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Agency FB" panose="020B0503020202020204" pitchFamily="34" charset="0"/>
              </a:rPr>
              <a:t>PART </a:t>
            </a:r>
            <a:r>
              <a:rPr lang="el-GR" sz="2200" b="1" dirty="0">
                <a:solidFill>
                  <a:srgbClr val="FFFF00"/>
                </a:solidFill>
                <a:latin typeface="Agency FB" panose="020B0503020202020204" pitchFamily="34" charset="0"/>
              </a:rPr>
              <a:t>5</a:t>
            </a:r>
            <a:endParaRPr lang="en-US" sz="22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62DA5344-1822-3B20-3495-D6B33D305B6F}"/>
              </a:ext>
            </a:extLst>
          </p:cNvPr>
          <p:cNvSpPr/>
          <p:nvPr/>
        </p:nvSpPr>
        <p:spPr>
          <a:xfrm flipH="1">
            <a:off x="4974946" y="2709976"/>
            <a:ext cx="2057863" cy="525787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Agency FB" panose="020B0503020202020204" pitchFamily="34" charset="0"/>
              </a:rPr>
              <a:t>PART </a:t>
            </a:r>
            <a:r>
              <a:rPr lang="el-GR" sz="2200" b="1" dirty="0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22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pic>
        <p:nvPicPr>
          <p:cNvPr id="21" name="Picture 20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B2582A78-E490-5C64-733F-0764323EE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25" y="1844295"/>
            <a:ext cx="1994598" cy="1994598"/>
          </a:xfrm>
          <a:prstGeom prst="rect">
            <a:avLst/>
          </a:prstGeom>
          <a:ln>
            <a:noFill/>
          </a:ln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167FCAA4-A8CE-C7B7-C136-F78E3A80F622}"/>
              </a:ext>
            </a:extLst>
          </p:cNvPr>
          <p:cNvSpPr/>
          <p:nvPr/>
        </p:nvSpPr>
        <p:spPr>
          <a:xfrm>
            <a:off x="8039031" y="634420"/>
            <a:ext cx="3896592" cy="1020590"/>
          </a:xfrm>
          <a:prstGeom prst="wedgeEllipseCallout">
            <a:avLst>
              <a:gd name="adj1" fmla="val 15396"/>
              <a:gd name="adj2" fmla="val 750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Liquid in democracy?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Sounds slippery!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What’s that even mean?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761975B-F5EE-EF8B-550E-DBED474D6143}"/>
              </a:ext>
            </a:extLst>
          </p:cNvPr>
          <p:cNvSpPr/>
          <p:nvPr/>
        </p:nvSpPr>
        <p:spPr>
          <a:xfrm rot="798166" flipH="1">
            <a:off x="10305802" y="371527"/>
            <a:ext cx="2057863" cy="525787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04938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2E104B-645D-0BBF-0CC9-0F39C88458C6}"/>
              </a:ext>
            </a:extLst>
          </p:cNvPr>
          <p:cNvSpPr/>
          <p:nvPr/>
        </p:nvSpPr>
        <p:spPr>
          <a:xfrm>
            <a:off x="6391407" y="1314672"/>
            <a:ext cx="4644310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B9711C-1D39-B223-D7C2-9E5BEA63F203}"/>
              </a:ext>
            </a:extLst>
          </p:cNvPr>
          <p:cNvSpPr/>
          <p:nvPr/>
        </p:nvSpPr>
        <p:spPr>
          <a:xfrm>
            <a:off x="1227215" y="1314672"/>
            <a:ext cx="3678273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24FD8-0FEC-30EB-A02A-4602DD8111BB}"/>
              </a:ext>
            </a:extLst>
          </p:cNvPr>
          <p:cNvSpPr txBox="1"/>
          <p:nvPr/>
        </p:nvSpPr>
        <p:spPr>
          <a:xfrm>
            <a:off x="3740198" y="1053062"/>
            <a:ext cx="1832266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conceptual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8AB51-FF91-9DCD-5A1B-9354427F6D10}"/>
              </a:ext>
            </a:extLst>
          </p:cNvPr>
          <p:cNvSpPr txBox="1"/>
          <p:nvPr/>
        </p:nvSpPr>
        <p:spPr>
          <a:xfrm>
            <a:off x="6552770" y="2025621"/>
            <a:ext cx="4676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incorporation of concepts and techniques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from </a:t>
            </a:r>
            <a:r>
              <a:rPr lang="en-GB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temporal graph theory</a:t>
            </a:r>
            <a:r>
              <a:rPr lang="en-GB" b="0" i="0" dirty="0"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GB" b="0" dirty="0">
                <a:effectLst/>
                <a:latin typeface="Arial" panose="020B0604020202020204" pitchFamily="34" charset="0"/>
              </a:rPr>
              <a:t>a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novel approach in the COMSOC field.</a:t>
            </a:r>
            <a:endParaRPr lang="en-US" sz="1800" i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13E6B-096A-751A-7BFB-A07FA5228743}"/>
              </a:ext>
            </a:extLst>
          </p:cNvPr>
          <p:cNvSpPr txBox="1"/>
          <p:nvPr/>
        </p:nvSpPr>
        <p:spPr>
          <a:xfrm>
            <a:off x="1398815" y="1848650"/>
            <a:ext cx="433501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/>
              <a:t>addition of a </a:t>
            </a:r>
            <a:r>
              <a:rPr lang="en-GB" dirty="0">
                <a:solidFill>
                  <a:srgbClr val="00B050"/>
                </a:solidFill>
              </a:rPr>
              <a:t>temporal dimension</a:t>
            </a:r>
            <a:r>
              <a:rPr lang="en-GB" dirty="0"/>
              <a:t> </a:t>
            </a:r>
          </a:p>
          <a:p>
            <a:pPr algn="l">
              <a:spcAft>
                <a:spcPts val="600"/>
              </a:spcAft>
            </a:pPr>
            <a:r>
              <a:rPr lang="en-GB" dirty="0"/>
              <a:t>to an existing LD framework,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broadening the solution space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to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bridge a </a:t>
            </a:r>
            <a:r>
              <a:rPr lang="en-GB" i="1" u="sng" dirty="0">
                <a:latin typeface="Arial" panose="020B0604020202020204" pitchFamily="34" charset="0"/>
              </a:rPr>
              <a:t>r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esearch gap.</a:t>
            </a:r>
            <a:endParaRPr lang="en-GB" i="1" u="sng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6C255-4180-E8D5-CBB4-5E31206A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6" y="386405"/>
            <a:ext cx="3406076" cy="5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0CF773-AD45-7B3D-EA10-C0D5615E40EB}"/>
              </a:ext>
            </a:extLst>
          </p:cNvPr>
          <p:cNvSpPr txBox="1"/>
          <p:nvPr/>
        </p:nvSpPr>
        <p:spPr>
          <a:xfrm>
            <a:off x="5572464" y="1053062"/>
            <a:ext cx="1573810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technical</a:t>
            </a:r>
          </a:p>
        </p:txBody>
      </p:sp>
      <p:pic>
        <p:nvPicPr>
          <p:cNvPr id="3" name="Picture 12" descr="Download marge simpson png clipart hd Transparent Background Image for Free  Download - HubPng | Free PNG Photos">
            <a:extLst>
              <a:ext uri="{FF2B5EF4-FFF2-40B4-BE49-F238E27FC236}">
                <a16:creationId xmlns:a16="http://schemas.microsoft.com/office/drawing/2014/main" id="{552513F6-2951-11EE-BEE1-F8C9BADA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88" y="3606800"/>
            <a:ext cx="986280" cy="32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32092CD-EF3D-60E2-1609-9C4D9B04142B}"/>
              </a:ext>
            </a:extLst>
          </p:cNvPr>
          <p:cNvSpPr/>
          <p:nvPr/>
        </p:nvSpPr>
        <p:spPr>
          <a:xfrm>
            <a:off x="8068235" y="5249334"/>
            <a:ext cx="2913455" cy="906917"/>
          </a:xfrm>
          <a:prstGeom prst="wedgeRoundRectCallout">
            <a:avLst>
              <a:gd name="adj1" fmla="val 61721"/>
              <a:gd name="adj2" fmla="val -86769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Temporal graph theory?</a:t>
            </a:r>
            <a:r>
              <a:rPr lang="en-US" sz="17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700" dirty="0">
                <a:latin typeface="Comic Sans MS" panose="030F0702030302020204" pitchFamily="66" charset="0"/>
              </a:rPr>
              <a:t>I'm curious! </a:t>
            </a:r>
          </a:p>
          <a:p>
            <a:pPr algn="ctr"/>
            <a:r>
              <a:rPr lang="en-GB" sz="1700" dirty="0">
                <a:latin typeface="Comic Sans MS" panose="030F0702030302020204" pitchFamily="66" charset="0"/>
              </a:rPr>
              <a:t>Could you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expand</a:t>
            </a:r>
            <a:r>
              <a:rPr lang="en-GB" sz="1700" dirty="0">
                <a:latin typeface="Comic Sans MS" panose="030F0702030302020204" pitchFamily="66" charset="0"/>
              </a:rPr>
              <a:t> on that?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D503E21-2256-8423-D4F4-2A40A4B67106}"/>
              </a:ext>
            </a:extLst>
          </p:cNvPr>
          <p:cNvSpPr/>
          <p:nvPr/>
        </p:nvSpPr>
        <p:spPr>
          <a:xfrm rot="2236754">
            <a:off x="1227215" y="4357902"/>
            <a:ext cx="1715929" cy="2315289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160648-AB98-249F-6753-A610BD16D1E4}"/>
              </a:ext>
            </a:extLst>
          </p:cNvPr>
          <p:cNvGrpSpPr/>
          <p:nvPr/>
        </p:nvGrpSpPr>
        <p:grpSpPr>
          <a:xfrm>
            <a:off x="1699113" y="5645061"/>
            <a:ext cx="755664" cy="362748"/>
            <a:chOff x="7379831" y="5332066"/>
            <a:chExt cx="1478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5D1CC8-370B-E53B-A657-36025ECF04E3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4D80A2-17B7-0B85-9E7F-7ED490D87F82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514454-0717-8ADC-AB7E-1A2CFEF241AC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E5F92D-96BA-C209-F259-7A891F1C34C0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B81AFD-D63B-04E6-56B4-82CDC5940BAF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AB9648-59BE-7EE8-4020-7B7F5477A500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CEE745-2C0E-E291-84DD-B8EE9F539239}"/>
                    </a:ext>
                  </a:extLst>
                </p14:cNvPr>
                <p14:cNvContentPartPr/>
                <p14:nvPr/>
              </p14:nvContentPartPr>
              <p14:xfrm>
                <a:off x="8225111" y="5343586"/>
                <a:ext cx="330480" cy="2977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16471" y="5334946"/>
                  <a:ext cx="34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F2BC92-C142-2062-5087-C76B505F4075}"/>
                    </a:ext>
                  </a:extLst>
                </p14:cNvPr>
                <p14:cNvContentPartPr/>
                <p14:nvPr/>
              </p14:nvContentPartPr>
              <p14:xfrm>
                <a:off x="8215391" y="5332066"/>
                <a:ext cx="184320" cy="19404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6751" y="5323066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7CCF41-09A8-0E0B-DA22-D2DE36910478}"/>
              </a:ext>
            </a:extLst>
          </p:cNvPr>
          <p:cNvGrpSpPr/>
          <p:nvPr/>
        </p:nvGrpSpPr>
        <p:grpSpPr>
          <a:xfrm>
            <a:off x="1748714" y="5015747"/>
            <a:ext cx="784543" cy="542834"/>
            <a:chOff x="7389551" y="4139386"/>
            <a:chExt cx="15354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AC2180-B0C8-1633-E307-8720DAF75F83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3DDB6A-9896-59AC-9484-2EB5F260D7E8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1E845B-FD42-14EB-1FC1-7F56F281BD80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4CE814-F178-AB40-F297-EBC0CC3BA113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64BDAF-0925-98D5-739C-ECB46201FB95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39E9D80-01D8-D7A6-D862-D19F56556693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694810-A9D0-BB36-C2CA-A6EB56944D2F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93844C-FE78-1CC5-B486-BA3DCC894584}"/>
                    </a:ext>
                  </a:extLst>
                </p14:cNvPr>
                <p14:cNvContentPartPr/>
                <p14:nvPr/>
              </p14:nvContentPartPr>
              <p14:xfrm>
                <a:off x="7708871" y="4452226"/>
                <a:ext cx="273240" cy="55440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5801841B-D5E1-EAA1-D47B-C48CC8EABD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9871" y="4443226"/>
                  <a:ext cx="2908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0C153E-8D1E-3F04-8002-B11913E30891}"/>
                    </a:ext>
                  </a:extLst>
                </p14:cNvPr>
                <p14:cNvContentPartPr/>
                <p14:nvPr/>
              </p14:nvContentPartPr>
              <p14:xfrm>
                <a:off x="7673591" y="4419106"/>
                <a:ext cx="213480" cy="22536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09CE5C18-FDED-55D5-0D1E-9B4C4C10EC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64951" y="4410106"/>
                  <a:ext cx="23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D630D6-69DC-F7A9-D724-3D098DC00CAC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CD7C75-24D6-2F03-1CF5-CB3E43FDC269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4" name="Right Bracket 53">
            <a:extLst>
              <a:ext uri="{FF2B5EF4-FFF2-40B4-BE49-F238E27FC236}">
                <a16:creationId xmlns:a16="http://schemas.microsoft.com/office/drawing/2014/main" id="{882FA0EA-DF5B-0F3F-B105-30D34E148F88}"/>
              </a:ext>
            </a:extLst>
          </p:cNvPr>
          <p:cNvSpPr/>
          <p:nvPr/>
        </p:nvSpPr>
        <p:spPr>
          <a:xfrm flipH="1">
            <a:off x="662720" y="4451689"/>
            <a:ext cx="2413967" cy="2374037"/>
          </a:xfrm>
          <a:prstGeom prst="rightBracket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B39CEC-BEAD-2CC6-18B1-E7EF2453DB30}"/>
              </a:ext>
            </a:extLst>
          </p:cNvPr>
          <p:cNvSpPr txBox="1"/>
          <p:nvPr/>
        </p:nvSpPr>
        <p:spPr>
          <a:xfrm>
            <a:off x="323923" y="5197823"/>
            <a:ext cx="72167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a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2587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2E104B-645D-0BBF-0CC9-0F39C88458C6}"/>
              </a:ext>
            </a:extLst>
          </p:cNvPr>
          <p:cNvSpPr/>
          <p:nvPr/>
        </p:nvSpPr>
        <p:spPr>
          <a:xfrm>
            <a:off x="6391407" y="1314672"/>
            <a:ext cx="4644310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B9711C-1D39-B223-D7C2-9E5BEA63F203}"/>
              </a:ext>
            </a:extLst>
          </p:cNvPr>
          <p:cNvSpPr/>
          <p:nvPr/>
        </p:nvSpPr>
        <p:spPr>
          <a:xfrm>
            <a:off x="1227215" y="1314672"/>
            <a:ext cx="3678273" cy="251084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24FD8-0FEC-30EB-A02A-4602DD8111BB}"/>
              </a:ext>
            </a:extLst>
          </p:cNvPr>
          <p:cNvSpPr txBox="1"/>
          <p:nvPr/>
        </p:nvSpPr>
        <p:spPr>
          <a:xfrm>
            <a:off x="3740198" y="1053062"/>
            <a:ext cx="1832266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conceptual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6C255-4180-E8D5-CBB4-5E31206A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6" y="386405"/>
            <a:ext cx="3406076" cy="5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0CF773-AD45-7B3D-EA10-C0D5615E40EB}"/>
              </a:ext>
            </a:extLst>
          </p:cNvPr>
          <p:cNvSpPr txBox="1"/>
          <p:nvPr/>
        </p:nvSpPr>
        <p:spPr>
          <a:xfrm>
            <a:off x="5572464" y="1053062"/>
            <a:ext cx="1573810" cy="523220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technical</a:t>
            </a:r>
          </a:p>
        </p:txBody>
      </p:sp>
      <p:pic>
        <p:nvPicPr>
          <p:cNvPr id="3" name="Picture 12" descr="Download marge simpson png clipart hd Transparent Background Image for Free  Download - HubPng | Free PNG Photos">
            <a:extLst>
              <a:ext uri="{FF2B5EF4-FFF2-40B4-BE49-F238E27FC236}">
                <a16:creationId xmlns:a16="http://schemas.microsoft.com/office/drawing/2014/main" id="{552513F6-2951-11EE-BEE1-F8C9BADA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88" y="3606800"/>
            <a:ext cx="986280" cy="32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F1B7A87-D785-11BE-E06F-56E75B9959FB}"/>
              </a:ext>
            </a:extLst>
          </p:cNvPr>
          <p:cNvGrpSpPr/>
          <p:nvPr/>
        </p:nvGrpSpPr>
        <p:grpSpPr>
          <a:xfrm>
            <a:off x="2880472" y="4302339"/>
            <a:ext cx="5022443" cy="2481978"/>
            <a:chOff x="2133116" y="3930254"/>
            <a:chExt cx="5022443" cy="2481978"/>
          </a:xfrm>
        </p:grpSpPr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24B529C2-9ADC-FD84-E540-ADF73C80F168}"/>
                </a:ext>
              </a:extLst>
            </p:cNvPr>
            <p:cNvSpPr/>
            <p:nvPr/>
          </p:nvSpPr>
          <p:spPr>
            <a:xfrm rot="2236754">
              <a:off x="2133116" y="4096943"/>
              <a:ext cx="1715929" cy="2315289"/>
            </a:xfrm>
            <a:prstGeom prst="flowChartDecisi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19BF2806-6F8A-E9D7-5E7A-DC313D11659E}"/>
                </a:ext>
              </a:extLst>
            </p:cNvPr>
            <p:cNvSpPr/>
            <p:nvPr/>
          </p:nvSpPr>
          <p:spPr>
            <a:xfrm rot="2236754">
              <a:off x="3786373" y="4041380"/>
              <a:ext cx="1715929" cy="2315289"/>
            </a:xfrm>
            <a:prstGeom prst="flowChartDecisi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cision 16">
              <a:extLst>
                <a:ext uri="{FF2B5EF4-FFF2-40B4-BE49-F238E27FC236}">
                  <a16:creationId xmlns:a16="http://schemas.microsoft.com/office/drawing/2014/main" id="{8DC6FC90-0005-44EE-46CE-ADC53F9B42B2}"/>
                </a:ext>
              </a:extLst>
            </p:cNvPr>
            <p:cNvSpPr/>
            <p:nvPr/>
          </p:nvSpPr>
          <p:spPr>
            <a:xfrm rot="2236754">
              <a:off x="5439630" y="3930254"/>
              <a:ext cx="1715929" cy="2315289"/>
            </a:xfrm>
            <a:prstGeom prst="flowChartDecisi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B41BD22-9E1F-5BF8-66EF-F988B9618F89}"/>
              </a:ext>
            </a:extLst>
          </p:cNvPr>
          <p:cNvSpPr txBox="1"/>
          <p:nvPr/>
        </p:nvSpPr>
        <p:spPr>
          <a:xfrm>
            <a:off x="1524719" y="6391939"/>
            <a:ext cx="6110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Ink Free" panose="03080402000500000000" pitchFamily="66" charset="0"/>
              </a:rPr>
              <a:t>    t=1                    t=2                     t=3                  t=4</a:t>
            </a:r>
            <a:endParaRPr lang="en-US" sz="1800" b="1" dirty="0">
              <a:solidFill>
                <a:srgbClr val="00B0F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49CB9E5-68FA-327A-AFEF-09B17CE52574}"/>
              </a:ext>
            </a:extLst>
          </p:cNvPr>
          <p:cNvSpPr/>
          <p:nvPr/>
        </p:nvSpPr>
        <p:spPr>
          <a:xfrm>
            <a:off x="8068235" y="5249334"/>
            <a:ext cx="2913455" cy="906917"/>
          </a:xfrm>
          <a:prstGeom prst="wedgeRoundRectCallout">
            <a:avLst>
              <a:gd name="adj1" fmla="val 61721"/>
              <a:gd name="adj2" fmla="val -86769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Temporal graph theory?</a:t>
            </a:r>
            <a:r>
              <a:rPr lang="en-US" sz="17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700" dirty="0">
                <a:latin typeface="Comic Sans MS" panose="030F0702030302020204" pitchFamily="66" charset="0"/>
              </a:rPr>
              <a:t>I'm curious! </a:t>
            </a:r>
          </a:p>
          <a:p>
            <a:pPr algn="ctr"/>
            <a:r>
              <a:rPr lang="en-GB" sz="1700" dirty="0">
                <a:latin typeface="Comic Sans MS" panose="030F0702030302020204" pitchFamily="66" charset="0"/>
              </a:rPr>
              <a:t>Could you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expand</a:t>
            </a:r>
            <a:r>
              <a:rPr lang="en-GB" sz="1700" dirty="0">
                <a:latin typeface="Comic Sans MS" panose="030F0702030302020204" pitchFamily="66" charset="0"/>
              </a:rPr>
              <a:t> on that?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942CB5-3AA0-F205-E2DF-43DF3557F307}"/>
              </a:ext>
            </a:extLst>
          </p:cNvPr>
          <p:cNvGrpSpPr/>
          <p:nvPr/>
        </p:nvGrpSpPr>
        <p:grpSpPr>
          <a:xfrm>
            <a:off x="3323780" y="5787989"/>
            <a:ext cx="755664" cy="318968"/>
            <a:chOff x="7379831" y="5417746"/>
            <a:chExt cx="147888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23B9CF-B2A8-099E-F7DA-83C23DB2FF2E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902B83-0323-58D7-264B-4F55E3099BAA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B3E8B2-2AD7-7FC4-78FB-7F623D502160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214218-7390-4883-EB7E-230B419A2307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4B3BE9-1472-157B-84E3-077826A4A84E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80EDAF-4C6E-06FE-76EC-B206A61148B6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64C25-84B6-EE7F-A47F-6EE280212B30}"/>
              </a:ext>
            </a:extLst>
          </p:cNvPr>
          <p:cNvGrpSpPr/>
          <p:nvPr/>
        </p:nvGrpSpPr>
        <p:grpSpPr>
          <a:xfrm>
            <a:off x="3373381" y="5114896"/>
            <a:ext cx="784543" cy="542834"/>
            <a:chOff x="7389551" y="4139386"/>
            <a:chExt cx="15354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E99AA3-FEB8-EF09-E487-E063BC04D221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E59D2032-B25C-4CF0-15EA-C9CAF6D6EC86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FFDA6D74-74F5-5D17-B2E1-7E9DE51D6C07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31FBBDD8-BD03-012F-4F73-98E642352C7B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4E56BC37-5C20-ECC5-568C-8DCCCFB907D3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C510E20B-3CCA-9698-1005-2463970D00C2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9E46D65A-E93E-65A4-B387-E707064293EE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E1448A79-2893-CDCE-0B1E-B0D5A3CFE41C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7B559786-18E5-D6CB-EB5E-519A36784E75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53AE385A-264F-B6FB-A2E5-F0EB567371AE}"/>
              </a:ext>
            </a:extLst>
          </p:cNvPr>
          <p:cNvGrpSpPr/>
          <p:nvPr/>
        </p:nvGrpSpPr>
        <p:grpSpPr>
          <a:xfrm>
            <a:off x="5002912" y="5726066"/>
            <a:ext cx="906402" cy="318968"/>
            <a:chOff x="7379831" y="5417746"/>
            <a:chExt cx="1773883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F094C872-1062-20D5-DF74-CC93B935E2E6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01C87931-B775-09C3-4DD5-99A2C6FF52AC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C457EE39-EF97-0213-11A7-A23DC875F2AA}"/>
                    </a:ext>
                  </a:extLst>
                </p14:cNvPr>
                <p14:cNvContentPartPr/>
                <p14:nvPr/>
              </p14:nvContentPartPr>
              <p14:xfrm>
                <a:off x="8935128" y="5867220"/>
                <a:ext cx="4319" cy="1472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457EE39-EF97-0213-11A7-A23DC875F2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19703" y="5849608"/>
                  <a:ext cx="34552" cy="1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EC5ACEED-CFA4-798D-E256-C52885E13D6A}"/>
                    </a:ext>
                  </a:extLst>
                </p14:cNvPr>
                <p14:cNvContentPartPr/>
                <p14:nvPr/>
              </p14:nvContentPartPr>
              <p14:xfrm>
                <a:off x="8872195" y="5807512"/>
                <a:ext cx="281519" cy="196559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EC5ACEED-CFA4-798D-E256-C52885E13D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54644" y="5789962"/>
                  <a:ext cx="315919" cy="230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C4A2F64A-C6AF-A5F2-5CED-C5A85577CED4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4C50DDBD-E23D-3A54-D128-513F3C33A9A1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" name="Group 2111">
            <a:extLst>
              <a:ext uri="{FF2B5EF4-FFF2-40B4-BE49-F238E27FC236}">
                <a16:creationId xmlns:a16="http://schemas.microsoft.com/office/drawing/2014/main" id="{050B43D8-FA08-2E62-B9CF-3418096D4E19}"/>
              </a:ext>
            </a:extLst>
          </p:cNvPr>
          <p:cNvGrpSpPr/>
          <p:nvPr/>
        </p:nvGrpSpPr>
        <p:grpSpPr>
          <a:xfrm>
            <a:off x="3958829" y="5052973"/>
            <a:ext cx="1878222" cy="855407"/>
            <a:chOff x="5249150" y="4139386"/>
            <a:chExt cx="3675801" cy="16740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D75A048A-69C1-78D6-4923-D0E4ABB0A494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741C06A3-6AE3-5DF2-1EC4-08E569D71602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64C86D42-40D6-17E4-A075-51AFB8CFF01B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6EC3E1DA-161E-35BA-AEB4-018C2BFCD5E6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6DC7690D-497E-B527-751C-2809FB01B50F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61B6A17D-CA1E-27D8-CFCC-7D5D99082AB2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519C14E3-2504-B212-0A1F-572C7C7D09D4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54FAE105-9020-69EB-41C0-3908B6C66159}"/>
                    </a:ext>
                  </a:extLst>
                </p14:cNvPr>
                <p14:cNvContentPartPr/>
                <p14:nvPr/>
              </p14:nvContentPartPr>
              <p14:xfrm rot="2143164">
                <a:off x="5249150" y="4855667"/>
                <a:ext cx="472059" cy="957804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54FAE105-9020-69EB-41C0-3908B6C6615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 rot="2143164">
                  <a:off x="5231536" y="4838060"/>
                  <a:ext cx="506583" cy="992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780029B9-9C8C-ABD2-B8AE-91E7C078B022}"/>
                    </a:ext>
                  </a:extLst>
                </p14:cNvPr>
                <p14:cNvContentPartPr/>
                <p14:nvPr/>
              </p14:nvContentPartPr>
              <p14:xfrm>
                <a:off x="5484620" y="4732575"/>
                <a:ext cx="213480" cy="22536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780029B9-9C8C-ABD2-B8AE-91E7C078B02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67006" y="4714969"/>
                  <a:ext cx="248003" cy="259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6FAD0950-F547-9E1F-44FF-935E69ED5092}"/>
                    </a:ext>
                  </a:extLst>
                </p14:cNvPr>
                <p14:cNvContentPartPr/>
                <p14:nvPr/>
              </p14:nvContentPartPr>
              <p14:xfrm rot="5400000">
                <a:off x="8380932" y="5175737"/>
                <a:ext cx="466560" cy="42372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6FAD0950-F547-9E1F-44FF-935E69ED50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 rot="5400000">
                  <a:off x="8363339" y="5158141"/>
                  <a:ext cx="501042" cy="458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395315E7-ECDB-4B43-87D9-66AECD84804E}"/>
                    </a:ext>
                  </a:extLst>
                </p14:cNvPr>
                <p14:cNvContentPartPr/>
                <p14:nvPr/>
              </p14:nvContentPartPr>
              <p14:xfrm rot="7236787">
                <a:off x="8674921" y="5456047"/>
                <a:ext cx="303480" cy="1778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395315E7-ECDB-4B43-87D9-66AECD84804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 rot="7236787">
                  <a:off x="8657318" y="5438474"/>
                  <a:ext cx="337982" cy="2122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4" name="Group 2123">
            <a:extLst>
              <a:ext uri="{FF2B5EF4-FFF2-40B4-BE49-F238E27FC236}">
                <a16:creationId xmlns:a16="http://schemas.microsoft.com/office/drawing/2014/main" id="{5914A391-FAB9-61C7-8B1A-10F41F7B8925}"/>
              </a:ext>
            </a:extLst>
          </p:cNvPr>
          <p:cNvGrpSpPr/>
          <p:nvPr/>
        </p:nvGrpSpPr>
        <p:grpSpPr>
          <a:xfrm>
            <a:off x="6671008" y="5625898"/>
            <a:ext cx="755664" cy="362748"/>
            <a:chOff x="7379831" y="5332066"/>
            <a:chExt cx="1478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DD5FBD08-8DF1-6874-15EF-948220B35FB2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26" name="Ink 2125">
                  <a:extLst>
                    <a:ext uri="{FF2B5EF4-FFF2-40B4-BE49-F238E27FC236}">
                      <a16:creationId xmlns:a16="http://schemas.microsoft.com/office/drawing/2014/main" id="{E7EE1AEC-149F-D104-16B9-E18A67BEB786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AA3C23E3-8631-E4FD-526A-13C60860EC7D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84B4A573-FAB0-A451-8BB7-050112462DFF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CA85F6E0-7D78-EE04-EC8E-6074608729EF}"/>
                    </a:ext>
                  </a:extLst>
                </p14:cNvPr>
                <p14:cNvContentPartPr/>
                <p14:nvPr/>
              </p14:nvContentPartPr>
              <p14:xfrm>
                <a:off x="8225111" y="5343586"/>
                <a:ext cx="330480" cy="2977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16471" y="5334946"/>
                  <a:ext cx="34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926E9196-F8CF-1690-24E1-21DDFE7D8462}"/>
                    </a:ext>
                  </a:extLst>
                </p14:cNvPr>
                <p14:cNvContentPartPr/>
                <p14:nvPr/>
              </p14:nvContentPartPr>
              <p14:xfrm>
                <a:off x="8215391" y="5332066"/>
                <a:ext cx="184320" cy="19404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6751" y="5323066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1" name="Group 2130">
            <a:extLst>
              <a:ext uri="{FF2B5EF4-FFF2-40B4-BE49-F238E27FC236}">
                <a16:creationId xmlns:a16="http://schemas.microsoft.com/office/drawing/2014/main" id="{2DF96737-207D-F600-D889-FC4AF8CC6A6F}"/>
              </a:ext>
            </a:extLst>
          </p:cNvPr>
          <p:cNvGrpSpPr/>
          <p:nvPr/>
        </p:nvGrpSpPr>
        <p:grpSpPr>
          <a:xfrm>
            <a:off x="5233644" y="4996583"/>
            <a:ext cx="2271509" cy="763629"/>
            <a:chOff x="4479466" y="4139386"/>
            <a:chExt cx="4445485" cy="14944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4C9D649F-EC32-6483-EE1C-2D668E34DFE0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33" name="Ink 2132">
                  <a:extLst>
                    <a:ext uri="{FF2B5EF4-FFF2-40B4-BE49-F238E27FC236}">
                      <a16:creationId xmlns:a16="http://schemas.microsoft.com/office/drawing/2014/main" id="{2A207CCC-59E4-1E32-90BB-F267AF4D1C2E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7D854AC0-8CEC-069C-4348-B0244CA850B8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412612E4-87EF-510C-BE1A-2CC9D214DE5D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9C1175D6-1CAF-4C08-CE47-08DA7B354860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37" name="Ink 2136">
                  <a:extLst>
                    <a:ext uri="{FF2B5EF4-FFF2-40B4-BE49-F238E27FC236}">
                      <a16:creationId xmlns:a16="http://schemas.microsoft.com/office/drawing/2014/main" id="{A42BE02B-C53C-7735-C2C5-4086DAA455C4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5C06421C-F500-9FC8-0C9F-571AD02F298E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8868CBBD-EADB-5643-7A0B-3D58E7BEF95B}"/>
                    </a:ext>
                  </a:extLst>
                </p14:cNvPr>
                <p14:cNvContentPartPr/>
                <p14:nvPr/>
              </p14:nvContentPartPr>
              <p14:xfrm rot="17672020">
                <a:off x="4620047" y="4089735"/>
                <a:ext cx="273239" cy="554401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8868CBBD-EADB-5643-7A0B-3D58E7BEF9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 rot="17672020">
                  <a:off x="4602441" y="4072124"/>
                  <a:ext cx="307746" cy="588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40" name="Ink 2139">
                  <a:extLst>
                    <a:ext uri="{FF2B5EF4-FFF2-40B4-BE49-F238E27FC236}">
                      <a16:creationId xmlns:a16="http://schemas.microsoft.com/office/drawing/2014/main" id="{FDF77A1E-DC58-7AD5-EC19-6A79AC45E556}"/>
                    </a:ext>
                  </a:extLst>
                </p14:cNvPr>
                <p14:cNvContentPartPr/>
                <p14:nvPr/>
              </p14:nvContentPartPr>
              <p14:xfrm>
                <a:off x="4896476" y="5408496"/>
                <a:ext cx="213480" cy="22536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FDF77A1E-DC58-7AD5-EC19-6A79AC45E5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78862" y="5390890"/>
                  <a:ext cx="248003" cy="259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C595CD18-3BD8-DE08-9274-45B355B84C8D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21CE1C59-3EAF-B8A9-16D6-F58486FB0243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43" name="Ink 2142">
                <a:extLst>
                  <a:ext uri="{FF2B5EF4-FFF2-40B4-BE49-F238E27FC236}">
                    <a16:creationId xmlns:a16="http://schemas.microsoft.com/office/drawing/2014/main" id="{450D9862-9FAF-1635-9627-156E0BF12FC7}"/>
                  </a:ext>
                </a:extLst>
              </p14:cNvPr>
              <p14:cNvContentPartPr/>
              <p14:nvPr/>
            </p14:nvContentPartPr>
            <p14:xfrm>
              <a:off x="5488868" y="5683976"/>
              <a:ext cx="139617" cy="283282"/>
            </p14:xfrm>
          </p:contentPart>
        </mc:Choice>
        <mc:Fallback xmlns="">
          <p:pic>
            <p:nvPicPr>
              <p:cNvPr id="2143" name="Ink 2142">
                <a:extLst>
                  <a:ext uri="{FF2B5EF4-FFF2-40B4-BE49-F238E27FC236}">
                    <a16:creationId xmlns:a16="http://schemas.microsoft.com/office/drawing/2014/main" id="{450D9862-9FAF-1635-9627-156E0BF12FC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479872" y="5674977"/>
                <a:ext cx="157249" cy="3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44" name="Ink 2143">
                <a:extLst>
                  <a:ext uri="{FF2B5EF4-FFF2-40B4-BE49-F238E27FC236}">
                    <a16:creationId xmlns:a16="http://schemas.microsoft.com/office/drawing/2014/main" id="{D135F68A-0C70-AC05-2E02-8EE565976C2F}"/>
                  </a:ext>
                </a:extLst>
              </p14:cNvPr>
              <p14:cNvContentPartPr/>
              <p14:nvPr/>
            </p14:nvContentPartPr>
            <p14:xfrm rot="1076800">
              <a:off x="5469965" y="5052974"/>
              <a:ext cx="0" cy="0"/>
            </p14:xfrm>
          </p:contentPart>
        </mc:Choice>
        <mc:Fallback xmlns="">
          <p:pic>
            <p:nvPicPr>
              <p:cNvPr id="2144" name="Ink 2143">
                <a:extLst>
                  <a:ext uri="{FF2B5EF4-FFF2-40B4-BE49-F238E27FC236}">
                    <a16:creationId xmlns:a16="http://schemas.microsoft.com/office/drawing/2014/main" id="{D135F68A-0C70-AC05-2E02-8EE565976C2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 rot="1076800">
                <a:off x="5469965" y="5052974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45" name="Ink 2144">
                <a:extLst>
                  <a:ext uri="{FF2B5EF4-FFF2-40B4-BE49-F238E27FC236}">
                    <a16:creationId xmlns:a16="http://schemas.microsoft.com/office/drawing/2014/main" id="{FF002BBB-BFA6-9CB9-DC59-8F00D5A8B693}"/>
                  </a:ext>
                </a:extLst>
              </p14:cNvPr>
              <p14:cNvContentPartPr/>
              <p14:nvPr/>
            </p14:nvContentPartPr>
            <p14:xfrm rot="5400000">
              <a:off x="6760775" y="5171253"/>
              <a:ext cx="0" cy="0"/>
            </p14:xfrm>
          </p:contentPart>
        </mc:Choice>
        <mc:Fallback xmlns="">
          <p:pic>
            <p:nvPicPr>
              <p:cNvPr id="2145" name="Ink 2144">
                <a:extLst>
                  <a:ext uri="{FF2B5EF4-FFF2-40B4-BE49-F238E27FC236}">
                    <a16:creationId xmlns:a16="http://schemas.microsoft.com/office/drawing/2014/main" id="{FF002BBB-BFA6-9CB9-DC59-8F00D5A8B6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 rot="5400000">
                <a:off x="6760775" y="517125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46" name="Ink 2145">
                <a:extLst>
                  <a:ext uri="{FF2B5EF4-FFF2-40B4-BE49-F238E27FC236}">
                    <a16:creationId xmlns:a16="http://schemas.microsoft.com/office/drawing/2014/main" id="{48ADA11B-BE85-76A9-C3FC-CC1EACC154CF}"/>
                  </a:ext>
                </a:extLst>
              </p14:cNvPr>
              <p14:cNvContentPartPr/>
              <p14:nvPr/>
            </p14:nvContentPartPr>
            <p14:xfrm rot="7236787">
              <a:off x="6912850" y="5332298"/>
              <a:ext cx="0" cy="0"/>
            </p14:xfrm>
          </p:contentPart>
        </mc:Choice>
        <mc:Fallback xmlns="">
          <p:pic>
            <p:nvPicPr>
              <p:cNvPr id="2146" name="Ink 2145">
                <a:extLst>
                  <a:ext uri="{FF2B5EF4-FFF2-40B4-BE49-F238E27FC236}">
                    <a16:creationId xmlns:a16="http://schemas.microsoft.com/office/drawing/2014/main" id="{48ADA11B-BE85-76A9-C3FC-CC1EACC154C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 rot="7236787">
                <a:off x="6912850" y="533229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47" name="Ink 2146">
                <a:extLst>
                  <a:ext uri="{FF2B5EF4-FFF2-40B4-BE49-F238E27FC236}">
                    <a16:creationId xmlns:a16="http://schemas.microsoft.com/office/drawing/2014/main" id="{86D8F536-282A-E225-0559-9C85F4F8B5CA}"/>
                  </a:ext>
                </a:extLst>
              </p14:cNvPr>
              <p14:cNvContentPartPr/>
              <p14:nvPr/>
            </p14:nvContentPartPr>
            <p14:xfrm rot="17672020">
              <a:off x="7025478" y="4937292"/>
              <a:ext cx="0" cy="0"/>
            </p14:xfrm>
          </p:contentPart>
        </mc:Choice>
        <mc:Fallback xmlns="">
          <p:pic>
            <p:nvPicPr>
              <p:cNvPr id="2147" name="Ink 2146">
                <a:extLst>
                  <a:ext uri="{FF2B5EF4-FFF2-40B4-BE49-F238E27FC236}">
                    <a16:creationId xmlns:a16="http://schemas.microsoft.com/office/drawing/2014/main" id="{86D8F536-282A-E225-0559-9C85F4F8B5C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 rot="17672020">
                <a:off x="7025478" y="4937292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48" name="Ink 2147">
                <a:extLst>
                  <a:ext uri="{FF2B5EF4-FFF2-40B4-BE49-F238E27FC236}">
                    <a16:creationId xmlns:a16="http://schemas.microsoft.com/office/drawing/2014/main" id="{3E7029CD-73A4-79C4-ACB4-726BE6FDE1DD}"/>
                  </a:ext>
                </a:extLst>
              </p14:cNvPr>
              <p14:cNvContentPartPr/>
              <p14:nvPr/>
            </p14:nvContentPartPr>
            <p14:xfrm rot="2364135">
              <a:off x="7192800" y="5005410"/>
              <a:ext cx="0" cy="0"/>
            </p14:xfrm>
          </p:contentPart>
        </mc:Choice>
        <mc:Fallback xmlns="">
          <p:pic>
            <p:nvPicPr>
              <p:cNvPr id="2148" name="Ink 2147">
                <a:extLst>
                  <a:ext uri="{FF2B5EF4-FFF2-40B4-BE49-F238E27FC236}">
                    <a16:creationId xmlns:a16="http://schemas.microsoft.com/office/drawing/2014/main" id="{3E7029CD-73A4-79C4-ACB4-726BE6FDE1D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 rot="2364135">
                <a:off x="7192800" y="500541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49" name="Ink 2148">
                <a:extLst>
                  <a:ext uri="{FF2B5EF4-FFF2-40B4-BE49-F238E27FC236}">
                    <a16:creationId xmlns:a16="http://schemas.microsoft.com/office/drawing/2014/main" id="{3921A4D8-889F-7445-E627-415943EF6888}"/>
                  </a:ext>
                </a:extLst>
              </p14:cNvPr>
              <p14:cNvContentPartPr/>
              <p14:nvPr/>
            </p14:nvContentPartPr>
            <p14:xfrm rot="17672020">
              <a:off x="6912849" y="5821862"/>
              <a:ext cx="0" cy="0"/>
            </p14:xfrm>
          </p:contentPart>
        </mc:Choice>
        <mc:Fallback xmlns="">
          <p:pic>
            <p:nvPicPr>
              <p:cNvPr id="2149" name="Ink 2148">
                <a:extLst>
                  <a:ext uri="{FF2B5EF4-FFF2-40B4-BE49-F238E27FC236}">
                    <a16:creationId xmlns:a16="http://schemas.microsoft.com/office/drawing/2014/main" id="{3921A4D8-889F-7445-E627-415943EF688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 rot="17672020">
                <a:off x="6912849" y="5821862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50" name="Ink 2149">
                <a:extLst>
                  <a:ext uri="{FF2B5EF4-FFF2-40B4-BE49-F238E27FC236}">
                    <a16:creationId xmlns:a16="http://schemas.microsoft.com/office/drawing/2014/main" id="{2E703472-4E38-5617-8032-8C316564DB63}"/>
                  </a:ext>
                </a:extLst>
              </p14:cNvPr>
              <p14:cNvContentPartPr/>
              <p14:nvPr/>
            </p14:nvContentPartPr>
            <p14:xfrm rot="2364135">
              <a:off x="7080171" y="5889980"/>
              <a:ext cx="0" cy="0"/>
            </p14:xfrm>
          </p:contentPart>
        </mc:Choice>
        <mc:Fallback xmlns="">
          <p:pic>
            <p:nvPicPr>
              <p:cNvPr id="2150" name="Ink 2149">
                <a:extLst>
                  <a:ext uri="{FF2B5EF4-FFF2-40B4-BE49-F238E27FC236}">
                    <a16:creationId xmlns:a16="http://schemas.microsoft.com/office/drawing/2014/main" id="{2E703472-4E38-5617-8032-8C316564DB6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 rot="2364135">
                <a:off x="7080171" y="588998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151" name="Right Bracket 2150">
            <a:extLst>
              <a:ext uri="{FF2B5EF4-FFF2-40B4-BE49-F238E27FC236}">
                <a16:creationId xmlns:a16="http://schemas.microsoft.com/office/drawing/2014/main" id="{882FA0EA-DF5B-0F3F-B105-30D34E148F88}"/>
              </a:ext>
            </a:extLst>
          </p:cNvPr>
          <p:cNvSpPr/>
          <p:nvPr/>
        </p:nvSpPr>
        <p:spPr>
          <a:xfrm flipH="1">
            <a:off x="662720" y="4451689"/>
            <a:ext cx="6128446" cy="2374037"/>
          </a:xfrm>
          <a:prstGeom prst="rightBracket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TextBox 2151">
            <a:extLst>
              <a:ext uri="{FF2B5EF4-FFF2-40B4-BE49-F238E27FC236}">
                <a16:creationId xmlns:a16="http://schemas.microsoft.com/office/drawing/2014/main" id="{6BEBAB10-CF75-EE3F-E709-C4104E41A4C6}"/>
              </a:ext>
            </a:extLst>
          </p:cNvPr>
          <p:cNvSpPr txBox="1"/>
          <p:nvPr/>
        </p:nvSpPr>
        <p:spPr>
          <a:xfrm>
            <a:off x="6552770" y="2025621"/>
            <a:ext cx="4676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incorporation of concepts and techniques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from </a:t>
            </a:r>
            <a:r>
              <a:rPr lang="en-GB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temporal graph theory</a:t>
            </a:r>
            <a:r>
              <a:rPr lang="en-GB" b="0" i="0" dirty="0"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GB" b="0" dirty="0">
                <a:effectLst/>
                <a:latin typeface="Arial" panose="020B0604020202020204" pitchFamily="34" charset="0"/>
              </a:rPr>
              <a:t>a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novel approach in the COMSOC field.</a:t>
            </a:r>
            <a:endParaRPr lang="en-US" sz="1800" i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" name="TextBox 2152">
            <a:extLst>
              <a:ext uri="{FF2B5EF4-FFF2-40B4-BE49-F238E27FC236}">
                <a16:creationId xmlns:a16="http://schemas.microsoft.com/office/drawing/2014/main" id="{F40B8AEA-7581-4B6C-3BD3-697C3F1766E3}"/>
              </a:ext>
            </a:extLst>
          </p:cNvPr>
          <p:cNvSpPr txBox="1"/>
          <p:nvPr/>
        </p:nvSpPr>
        <p:spPr>
          <a:xfrm>
            <a:off x="1398815" y="1848650"/>
            <a:ext cx="433501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/>
              <a:t>addition of a </a:t>
            </a:r>
            <a:r>
              <a:rPr lang="en-GB" dirty="0">
                <a:solidFill>
                  <a:srgbClr val="00B050"/>
                </a:solidFill>
              </a:rPr>
              <a:t>temporal dimension</a:t>
            </a:r>
            <a:r>
              <a:rPr lang="en-GB" dirty="0"/>
              <a:t> </a:t>
            </a:r>
          </a:p>
          <a:p>
            <a:pPr algn="l">
              <a:spcAft>
                <a:spcPts val="600"/>
              </a:spcAft>
            </a:pPr>
            <a:r>
              <a:rPr lang="en-GB" dirty="0"/>
              <a:t>to an existing LD framework,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broadening the solution space </a:t>
            </a:r>
          </a:p>
          <a:p>
            <a:pPr algn="l">
              <a:spcAft>
                <a:spcPts val="600"/>
              </a:spcAft>
            </a:pPr>
            <a:r>
              <a:rPr lang="en-GB" b="0" i="0" dirty="0">
                <a:effectLst/>
                <a:latin typeface="Arial" panose="020B0604020202020204" pitchFamily="34" charset="0"/>
              </a:rPr>
              <a:t>to 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bridge a </a:t>
            </a:r>
            <a:r>
              <a:rPr lang="en-GB" i="1" u="sng" dirty="0">
                <a:latin typeface="Arial" panose="020B0604020202020204" pitchFamily="34" charset="0"/>
              </a:rPr>
              <a:t>r</a:t>
            </a:r>
            <a:r>
              <a:rPr lang="en-GB" b="0" i="1" u="sng" dirty="0">
                <a:effectLst/>
                <a:latin typeface="Arial" panose="020B0604020202020204" pitchFamily="34" charset="0"/>
              </a:rPr>
              <a:t>esearch gap.</a:t>
            </a:r>
            <a:endParaRPr lang="en-GB" i="1" u="sng" dirty="0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540C1DD4-2C9C-DF69-DA18-17A739F5A288}"/>
              </a:ext>
            </a:extLst>
          </p:cNvPr>
          <p:cNvSpPr/>
          <p:nvPr/>
        </p:nvSpPr>
        <p:spPr>
          <a:xfrm rot="2236754">
            <a:off x="1227215" y="4357902"/>
            <a:ext cx="1715929" cy="2315289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1D76A-47DE-880A-E0D8-6938293FD713}"/>
              </a:ext>
            </a:extLst>
          </p:cNvPr>
          <p:cNvGrpSpPr/>
          <p:nvPr/>
        </p:nvGrpSpPr>
        <p:grpSpPr>
          <a:xfrm>
            <a:off x="1699113" y="5645061"/>
            <a:ext cx="755664" cy="362748"/>
            <a:chOff x="7379831" y="5332066"/>
            <a:chExt cx="14788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1F3922-1259-7F07-DE43-E02B4142DAB1}"/>
                    </a:ext>
                  </a:extLst>
                </p14:cNvPr>
                <p14:cNvContentPartPr/>
                <p14:nvPr/>
              </p14:nvContentPartPr>
              <p14:xfrm>
                <a:off x="7379831" y="5794666"/>
                <a:ext cx="175680" cy="2473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7A303444-91E5-A95B-15D5-1075D2E144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71191" y="578566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7967B-529A-4D6D-9C7F-19BC25A955DC}"/>
                    </a:ext>
                  </a:extLst>
                </p14:cNvPr>
                <p14:cNvContentPartPr/>
                <p14:nvPr/>
              </p14:nvContentPartPr>
              <p14:xfrm>
                <a:off x="7424831" y="5925706"/>
                <a:ext cx="111600" cy="15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F9820FFC-DC91-513D-4519-3F781E315D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16191" y="591706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0FF663-6D1D-DB86-8E25-2C151DA9707E}"/>
                    </a:ext>
                  </a:extLst>
                </p14:cNvPr>
                <p14:cNvContentPartPr/>
                <p14:nvPr/>
              </p14:nvContentPartPr>
              <p14:xfrm>
                <a:off x="8620391" y="5842546"/>
                <a:ext cx="4320" cy="1472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A9602DB5-EEB5-25F9-309F-D67C9DE508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11751" y="5833906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BD101F-A61B-613F-DE51-9E1E13381573}"/>
                    </a:ext>
                  </a:extLst>
                </p14:cNvPr>
                <p14:cNvContentPartPr/>
                <p14:nvPr/>
              </p14:nvContentPartPr>
              <p14:xfrm>
                <a:off x="8577191" y="5832826"/>
                <a:ext cx="281520" cy="196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4F849851-C457-23CB-4D7F-313211BEB2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68191" y="5823826"/>
                  <a:ext cx="29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BBB47B-9A08-6EFE-00E9-8357014F7A4F}"/>
                    </a:ext>
                  </a:extLst>
                </p14:cNvPr>
                <p14:cNvContentPartPr/>
                <p14:nvPr/>
              </p14:nvContentPartPr>
              <p14:xfrm>
                <a:off x="7722191" y="5488666"/>
                <a:ext cx="298800" cy="3074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893319DD-1A94-BD84-24FE-E6BB96B072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13551" y="5480026"/>
                  <a:ext cx="316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5838E6-5F85-7979-6F54-67C7C38CDD61}"/>
                    </a:ext>
                  </a:extLst>
                </p14:cNvPr>
                <p14:cNvContentPartPr/>
                <p14:nvPr/>
              </p14:nvContentPartPr>
              <p14:xfrm>
                <a:off x="7867991" y="5417746"/>
                <a:ext cx="205560" cy="18216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8C48F98D-6321-AD84-7237-F9BF1A9FF1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58991" y="5409106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D49E1A-122B-17CB-B6CC-8BC472DE1A1C}"/>
                    </a:ext>
                  </a:extLst>
                </p14:cNvPr>
                <p14:cNvContentPartPr/>
                <p14:nvPr/>
              </p14:nvContentPartPr>
              <p14:xfrm>
                <a:off x="8225111" y="5343586"/>
                <a:ext cx="330480" cy="2977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ADCF9D50-53A1-94D6-7F7A-D92FD84840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16471" y="5334946"/>
                  <a:ext cx="348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D0E121-AA46-6AAB-0A8F-15EFCB288C3C}"/>
                    </a:ext>
                  </a:extLst>
                </p14:cNvPr>
                <p14:cNvContentPartPr/>
                <p14:nvPr/>
              </p14:nvContentPartPr>
              <p14:xfrm>
                <a:off x="8215391" y="5332066"/>
                <a:ext cx="184320" cy="19404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B875F6BC-C7DA-B9BD-3697-FC80E175FA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06751" y="5323066"/>
                  <a:ext cx="201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C8B9A4-F156-0271-EBEF-9964F730E69C}"/>
              </a:ext>
            </a:extLst>
          </p:cNvPr>
          <p:cNvGrpSpPr/>
          <p:nvPr/>
        </p:nvGrpSpPr>
        <p:grpSpPr>
          <a:xfrm>
            <a:off x="1748714" y="5015747"/>
            <a:ext cx="784543" cy="542834"/>
            <a:chOff x="7389551" y="4139386"/>
            <a:chExt cx="153540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AABC65-0F40-EFAD-DA4F-2DB6A79A0006}"/>
                    </a:ext>
                  </a:extLst>
                </p14:cNvPr>
                <p14:cNvContentPartPr/>
                <p14:nvPr/>
              </p14:nvContentPartPr>
              <p14:xfrm>
                <a:off x="8065991" y="5052706"/>
                <a:ext cx="187920" cy="14904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700B3560-3383-EEFE-74D7-8D6F131D73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56991" y="5043706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636B83-B293-B071-FAF4-5B0CF6497969}"/>
                    </a:ext>
                  </a:extLst>
                </p14:cNvPr>
                <p14:cNvContentPartPr/>
                <p14:nvPr/>
              </p14:nvContentPartPr>
              <p14:xfrm>
                <a:off x="7403231" y="4187986"/>
                <a:ext cx="7920" cy="15876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CA5F7F68-24AA-8DAE-6468-A014A1EE8A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94231" y="4179346"/>
                  <a:ext cx="25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744393-F70C-EC56-0276-EBFDACED4583}"/>
                    </a:ext>
                  </a:extLst>
                </p14:cNvPr>
                <p14:cNvContentPartPr/>
                <p14:nvPr/>
              </p14:nvContentPartPr>
              <p14:xfrm>
                <a:off x="7389551" y="4168186"/>
                <a:ext cx="222840" cy="19764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EA815E00-4A68-426A-425D-A5C8478110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0551" y="4159546"/>
                  <a:ext cx="240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E7F608-B52D-2C15-A34A-8FA34E6EF100}"/>
                    </a:ext>
                  </a:extLst>
                </p14:cNvPr>
                <p14:cNvContentPartPr/>
                <p14:nvPr/>
              </p14:nvContentPartPr>
              <p14:xfrm>
                <a:off x="8757551" y="4139386"/>
                <a:ext cx="156960" cy="1764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52FC83E4-4F5A-7B20-A049-AA5BC1796A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48551" y="4130386"/>
                  <a:ext cx="174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F28D0D-F0AD-C4A1-D7A5-476C76582CE1}"/>
                    </a:ext>
                  </a:extLst>
                </p14:cNvPr>
                <p14:cNvContentPartPr/>
                <p14:nvPr/>
              </p14:nvContentPartPr>
              <p14:xfrm>
                <a:off x="8688791" y="4153786"/>
                <a:ext cx="60120" cy="2052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6273618D-4E98-0462-B132-EA52D6199D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79791" y="4145146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65E927-5896-66A7-5F57-AC283ADF728D}"/>
                    </a:ext>
                  </a:extLst>
                </p14:cNvPr>
                <p14:cNvContentPartPr/>
                <p14:nvPr/>
              </p14:nvContentPartPr>
              <p14:xfrm>
                <a:off x="8688791" y="4339906"/>
                <a:ext cx="236160" cy="309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ADCB2A4A-B80A-9074-295F-1BBE21DDCED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79791" y="4330906"/>
                  <a:ext cx="25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0393EA-2AE7-8E63-1653-8188AE76CC74}"/>
                    </a:ext>
                  </a:extLst>
                </p14:cNvPr>
                <p14:cNvContentPartPr/>
                <p14:nvPr/>
              </p14:nvContentPartPr>
              <p14:xfrm>
                <a:off x="8744231" y="4276186"/>
                <a:ext cx="132120" cy="1872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7FFAEB9A-3285-78D4-65ED-FB073553B43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35231" y="426718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EA3D76-7912-D482-DF02-835D82191816}"/>
                    </a:ext>
                  </a:extLst>
                </p14:cNvPr>
                <p14:cNvContentPartPr/>
                <p14:nvPr/>
              </p14:nvContentPartPr>
              <p14:xfrm>
                <a:off x="7708871" y="4452226"/>
                <a:ext cx="273240" cy="55440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5801841B-D5E1-EAA1-D47B-C48CC8EABD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9871" y="4443226"/>
                  <a:ext cx="2908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8043E3-7AE5-FF0C-ACD8-7C8DAFBCED15}"/>
                    </a:ext>
                  </a:extLst>
                </p14:cNvPr>
                <p14:cNvContentPartPr/>
                <p14:nvPr/>
              </p14:nvContentPartPr>
              <p14:xfrm>
                <a:off x="7673591" y="4419106"/>
                <a:ext cx="213480" cy="22536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09CE5C18-FDED-55D5-0D1E-9B4C4C10EC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64951" y="4410106"/>
                  <a:ext cx="23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26DE3909-967D-E29E-2C7E-81F7EB2BEBD0}"/>
                    </a:ext>
                  </a:extLst>
                </p14:cNvPr>
                <p14:cNvContentPartPr/>
                <p14:nvPr/>
              </p14:nvContentPartPr>
              <p14:xfrm>
                <a:off x="8172191" y="4561306"/>
                <a:ext cx="466560" cy="4237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9A165507-65E2-0F63-4ED5-29019F7EB9E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63191" y="4552306"/>
                  <a:ext cx="484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3F9616F-35A8-B083-EE46-8822AE003044}"/>
                    </a:ext>
                  </a:extLst>
                </p14:cNvPr>
                <p14:cNvContentPartPr/>
                <p14:nvPr/>
              </p14:nvContentPartPr>
              <p14:xfrm>
                <a:off x="8386751" y="4533226"/>
                <a:ext cx="303480" cy="17784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C7BC9A79-F903-0E67-D063-0CEA00014D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78111" y="4524226"/>
                  <a:ext cx="321120" cy="195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53" name="TextBox 2052">
            <a:extLst>
              <a:ext uri="{FF2B5EF4-FFF2-40B4-BE49-F238E27FC236}">
                <a16:creationId xmlns:a16="http://schemas.microsoft.com/office/drawing/2014/main" id="{753CD022-54A1-05CD-FDA0-E96D0FC77D79}"/>
              </a:ext>
            </a:extLst>
          </p:cNvPr>
          <p:cNvSpPr txBox="1"/>
          <p:nvPr/>
        </p:nvSpPr>
        <p:spPr>
          <a:xfrm>
            <a:off x="73854" y="5197823"/>
            <a:ext cx="122180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a</a:t>
            </a:r>
            <a:r>
              <a:rPr lang="el-GR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temporal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06965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8D5A6F5D-1EAF-CDF3-CBB7-85C11632CED4}"/>
              </a:ext>
            </a:extLst>
          </p:cNvPr>
          <p:cNvSpPr/>
          <p:nvPr/>
        </p:nvSpPr>
        <p:spPr>
          <a:xfrm rot="930510" flipH="1">
            <a:off x="10004692" y="56728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189598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heckbox Crossed with solid fill">
            <a:extLst>
              <a:ext uri="{FF2B5EF4-FFF2-40B4-BE49-F238E27FC236}">
                <a16:creationId xmlns:a16="http://schemas.microsoft.com/office/drawing/2014/main" id="{61117133-FD64-6B3F-81AB-8037AB598DB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2383515"/>
            <a:ext cx="1235085" cy="1235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3FE78-7FE7-0419-4653-24022EDAF7DF}"/>
              </a:ext>
            </a:extLst>
          </p:cNvPr>
          <p:cNvSpPr txBox="1"/>
          <p:nvPr/>
        </p:nvSpPr>
        <p:spPr>
          <a:xfrm>
            <a:off x="5549282" y="1761168"/>
            <a:ext cx="326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the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</a:t>
            </a:r>
            <a:endParaRPr lang="el-G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scoring functions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  <a:endParaRPr lang="el-G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223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heckbox Crossed with solid fill">
            <a:extLst>
              <a:ext uri="{FF2B5EF4-FFF2-40B4-BE49-F238E27FC236}">
                <a16:creationId xmlns:a16="http://schemas.microsoft.com/office/drawing/2014/main" id="{61117133-FD64-6B3F-81AB-8037AB598DB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2383515"/>
            <a:ext cx="1235085" cy="1235085"/>
          </a:xfrm>
          <a:prstGeom prst="rect">
            <a:avLst/>
          </a:prstGeom>
        </p:spPr>
      </p:pic>
      <p:pic>
        <p:nvPicPr>
          <p:cNvPr id="40" name="Graphic 39" descr="Checkbox Checked with solid fill">
            <a:extLst>
              <a:ext uri="{FF2B5EF4-FFF2-40B4-BE49-F238E27FC236}">
                <a16:creationId xmlns:a16="http://schemas.microsoft.com/office/drawing/2014/main" id="{3C4DEA7C-B9BB-2808-4BF7-305FC29F212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149235" y="2026119"/>
            <a:ext cx="1313074" cy="13130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6329FC-150F-6064-FF94-4112074C7377}"/>
              </a:ext>
            </a:extLst>
          </p:cNvPr>
          <p:cNvSpPr txBox="1"/>
          <p:nvPr/>
        </p:nvSpPr>
        <p:spPr>
          <a:xfrm>
            <a:off x="5549282" y="1761168"/>
            <a:ext cx="326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the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</a:t>
            </a:r>
            <a:endParaRPr lang="el-G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scoring functions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  <a:endParaRPr lang="el-G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parameters)</a:t>
            </a:r>
            <a:endParaRPr lang="en-GB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F0378-0255-B58B-3A08-67776C249C42}"/>
              </a:ext>
            </a:extLst>
          </p:cNvPr>
          <p:cNvGrpSpPr/>
          <p:nvPr/>
        </p:nvGrpSpPr>
        <p:grpSpPr>
          <a:xfrm>
            <a:off x="8776485" y="1570516"/>
            <a:ext cx="1188720" cy="594360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6FF00-63B4-922E-A67E-D5A5BD80BD12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AC6975-ECD2-B5D8-15E2-D1619F250E9C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6A1E34-70F1-7FE1-B0A1-599C7AAC7266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88DD55-43A3-0C08-F527-083C108CD95E}"/>
              </a:ext>
            </a:extLst>
          </p:cNvPr>
          <p:cNvSpPr txBox="1"/>
          <p:nvPr/>
        </p:nvSpPr>
        <p:spPr>
          <a:xfrm rot="1858651">
            <a:off x="10039547" y="1360781"/>
            <a:ext cx="1600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Minimum Spanning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12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E6E3F6-8642-EDEF-55AC-023F72200F21}"/>
              </a:ext>
            </a:extLst>
          </p:cNvPr>
          <p:cNvSpPr txBox="1"/>
          <p:nvPr/>
        </p:nvSpPr>
        <p:spPr>
          <a:xfrm rot="1789159">
            <a:off x="3414200" y="1011605"/>
            <a:ext cx="1754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a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delegating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voter)</a:t>
            </a:r>
            <a:endParaRPr lang="en-GB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3C3B303-F96B-700F-AD58-6E02D4067600}"/>
              </a:ext>
            </a:extLst>
          </p:cNvPr>
          <p:cNvSpPr txBox="1"/>
          <p:nvPr/>
        </p:nvSpPr>
        <p:spPr>
          <a:xfrm rot="1858651">
            <a:off x="1936021" y="2643756"/>
            <a:ext cx="17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the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parameter)</a:t>
            </a:r>
            <a:endParaRPr lang="en-GB" sz="1400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heckbox Crossed with solid fill">
            <a:extLst>
              <a:ext uri="{FF2B5EF4-FFF2-40B4-BE49-F238E27FC236}">
                <a16:creationId xmlns:a16="http://schemas.microsoft.com/office/drawing/2014/main" id="{61117133-FD64-6B3F-81AB-8037AB598DB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2383515"/>
            <a:ext cx="1235085" cy="1235085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078AD768-1109-2BE3-CC00-B53F3B0FED7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135387" y="2062976"/>
            <a:ext cx="1313074" cy="1313074"/>
          </a:xfrm>
          <a:prstGeom prst="rect">
            <a:avLst/>
          </a:prstGeom>
        </p:spPr>
      </p:pic>
      <p:pic>
        <p:nvPicPr>
          <p:cNvPr id="39" name="Graphic 38" descr="Checkbox Crossed with solid fill">
            <a:extLst>
              <a:ext uri="{FF2B5EF4-FFF2-40B4-BE49-F238E27FC236}">
                <a16:creationId xmlns:a16="http://schemas.microsoft.com/office/drawing/2014/main" id="{ED0B6A8F-F9B8-E9F8-E6AF-F2FD619027E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4397660" y="1275497"/>
            <a:ext cx="1235085" cy="1235085"/>
          </a:xfrm>
          <a:prstGeom prst="rect">
            <a:avLst/>
          </a:prstGeom>
        </p:spPr>
      </p:pic>
      <p:pic>
        <p:nvPicPr>
          <p:cNvPr id="40" name="Graphic 39" descr="Checkbox Checked with solid fill">
            <a:extLst>
              <a:ext uri="{FF2B5EF4-FFF2-40B4-BE49-F238E27FC236}">
                <a16:creationId xmlns:a16="http://schemas.microsoft.com/office/drawing/2014/main" id="{3C4DEA7C-B9BB-2808-4BF7-305FC29F212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149235" y="2026119"/>
            <a:ext cx="1313074" cy="13130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6329FC-150F-6064-FF94-4112074C7377}"/>
              </a:ext>
            </a:extLst>
          </p:cNvPr>
          <p:cNvSpPr txBox="1"/>
          <p:nvPr/>
        </p:nvSpPr>
        <p:spPr>
          <a:xfrm>
            <a:off x="5549282" y="1761168"/>
            <a:ext cx="326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the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</a:t>
            </a:r>
            <a:endParaRPr lang="el-G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scoring functions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  <a:endParaRPr lang="el-G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parameters)</a:t>
            </a:r>
            <a:endParaRPr lang="en-GB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F0378-0255-B58B-3A08-67776C249C42}"/>
              </a:ext>
            </a:extLst>
          </p:cNvPr>
          <p:cNvGrpSpPr/>
          <p:nvPr/>
        </p:nvGrpSpPr>
        <p:grpSpPr>
          <a:xfrm>
            <a:off x="8776485" y="1570516"/>
            <a:ext cx="1188720" cy="594360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6FF00-63B4-922E-A67E-D5A5BD80BD12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AC6975-ECD2-B5D8-15E2-D1619F250E9C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6A1E34-70F1-7FE1-B0A1-599C7AAC7266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88DD55-43A3-0C08-F527-083C108CD95E}"/>
              </a:ext>
            </a:extLst>
          </p:cNvPr>
          <p:cNvSpPr txBox="1"/>
          <p:nvPr/>
        </p:nvSpPr>
        <p:spPr>
          <a:xfrm rot="1858651">
            <a:off x="10039547" y="1360781"/>
            <a:ext cx="1600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Minimum Spanning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52792-8387-4C9A-1017-5B82F4DF3605}"/>
              </a:ext>
            </a:extLst>
          </p:cNvPr>
          <p:cNvSpPr txBox="1"/>
          <p:nvPr/>
        </p:nvSpPr>
        <p:spPr>
          <a:xfrm>
            <a:off x="741159" y="1014653"/>
            <a:ext cx="2826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Temporal                          Shortest Path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EF0C4F-8D6A-A1A1-E1EA-802899AC3206}"/>
              </a:ext>
            </a:extLst>
          </p:cNvPr>
          <p:cNvGrpSpPr/>
          <p:nvPr/>
        </p:nvGrpSpPr>
        <p:grpSpPr>
          <a:xfrm rot="8874839" flipV="1">
            <a:off x="2360204" y="1053134"/>
            <a:ext cx="1167532" cy="583767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7F45CF-1F7E-CE0A-0AB1-A5F9AE5DB4C0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77E74D-BCE7-BF71-2769-33B4FCF4E037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8EC6C0-D8A6-7700-61C7-26DFCE1A135A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5616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E6E3F6-8642-EDEF-55AC-023F72200F21}"/>
              </a:ext>
            </a:extLst>
          </p:cNvPr>
          <p:cNvSpPr txBox="1"/>
          <p:nvPr/>
        </p:nvSpPr>
        <p:spPr>
          <a:xfrm rot="1789159">
            <a:off x="3414200" y="1011605"/>
            <a:ext cx="1754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a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delegating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voter)</a:t>
            </a:r>
            <a:endParaRPr lang="en-GB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3C3B303-F96B-700F-AD58-6E02D4067600}"/>
              </a:ext>
            </a:extLst>
          </p:cNvPr>
          <p:cNvSpPr txBox="1"/>
          <p:nvPr/>
        </p:nvSpPr>
        <p:spPr>
          <a:xfrm rot="1858651">
            <a:off x="1936021" y="2643756"/>
            <a:ext cx="17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the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parameter)</a:t>
            </a:r>
            <a:endParaRPr lang="en-GB" sz="1400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heckbox Crossed with solid fill">
            <a:extLst>
              <a:ext uri="{FF2B5EF4-FFF2-40B4-BE49-F238E27FC236}">
                <a16:creationId xmlns:a16="http://schemas.microsoft.com/office/drawing/2014/main" id="{61117133-FD64-6B3F-81AB-8037AB598DB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2383515"/>
            <a:ext cx="1235085" cy="1235085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078AD768-1109-2BE3-CC00-B53F3B0FED7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135387" y="2062976"/>
            <a:ext cx="1313074" cy="1313074"/>
          </a:xfrm>
          <a:prstGeom prst="rect">
            <a:avLst/>
          </a:prstGeom>
        </p:spPr>
      </p:pic>
      <p:pic>
        <p:nvPicPr>
          <p:cNvPr id="39" name="Graphic 38" descr="Checkbox Crossed with solid fill">
            <a:extLst>
              <a:ext uri="{FF2B5EF4-FFF2-40B4-BE49-F238E27FC236}">
                <a16:creationId xmlns:a16="http://schemas.microsoft.com/office/drawing/2014/main" id="{ED0B6A8F-F9B8-E9F8-E6AF-F2FD619027E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4397660" y="1275497"/>
            <a:ext cx="1235085" cy="1235085"/>
          </a:xfrm>
          <a:prstGeom prst="rect">
            <a:avLst/>
          </a:prstGeom>
        </p:spPr>
      </p:pic>
      <p:pic>
        <p:nvPicPr>
          <p:cNvPr id="40" name="Graphic 39" descr="Checkbox Checked with solid fill">
            <a:extLst>
              <a:ext uri="{FF2B5EF4-FFF2-40B4-BE49-F238E27FC236}">
                <a16:creationId xmlns:a16="http://schemas.microsoft.com/office/drawing/2014/main" id="{3C4DEA7C-B9BB-2808-4BF7-305FC29F212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149235" y="2026119"/>
            <a:ext cx="1313074" cy="13130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6329FC-150F-6064-FF94-4112074C7377}"/>
              </a:ext>
            </a:extLst>
          </p:cNvPr>
          <p:cNvSpPr txBox="1"/>
          <p:nvPr/>
        </p:nvSpPr>
        <p:spPr>
          <a:xfrm>
            <a:off x="5549282" y="1761168"/>
            <a:ext cx="326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the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</a:t>
            </a:r>
            <a:endParaRPr lang="el-G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scoring functions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  <a:endParaRPr lang="el-G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parameters)</a:t>
            </a:r>
            <a:endParaRPr lang="en-GB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F0378-0255-B58B-3A08-67776C249C42}"/>
              </a:ext>
            </a:extLst>
          </p:cNvPr>
          <p:cNvGrpSpPr/>
          <p:nvPr/>
        </p:nvGrpSpPr>
        <p:grpSpPr>
          <a:xfrm>
            <a:off x="8776485" y="1570516"/>
            <a:ext cx="1188720" cy="594360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6FF00-63B4-922E-A67E-D5A5BD80BD12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AC6975-ECD2-B5D8-15E2-D1619F250E9C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6A1E34-70F1-7FE1-B0A1-599C7AAC7266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88DD55-43A3-0C08-F527-083C108CD95E}"/>
              </a:ext>
            </a:extLst>
          </p:cNvPr>
          <p:cNvSpPr txBox="1"/>
          <p:nvPr/>
        </p:nvSpPr>
        <p:spPr>
          <a:xfrm rot="1858651">
            <a:off x="10039547" y="1360781"/>
            <a:ext cx="1600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Minimum Spanning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52792-8387-4C9A-1017-5B82F4DF3605}"/>
              </a:ext>
            </a:extLst>
          </p:cNvPr>
          <p:cNvSpPr txBox="1"/>
          <p:nvPr/>
        </p:nvSpPr>
        <p:spPr>
          <a:xfrm>
            <a:off x="741159" y="1014653"/>
            <a:ext cx="2826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Temporal                          Shortest Path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EF0C4F-8D6A-A1A1-E1EA-802899AC3206}"/>
              </a:ext>
            </a:extLst>
          </p:cNvPr>
          <p:cNvGrpSpPr/>
          <p:nvPr/>
        </p:nvGrpSpPr>
        <p:grpSpPr>
          <a:xfrm rot="8874839" flipV="1">
            <a:off x="2360204" y="1053134"/>
            <a:ext cx="1167532" cy="583767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7F45CF-1F7E-CE0A-0AB1-A5F9AE5DB4C0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77E74D-BCE7-BF71-2769-33B4FCF4E037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8EC6C0-D8A6-7700-61C7-26DFCE1A135A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C0FDF-300A-D0F0-6BFD-3EC9043198C0}"/>
              </a:ext>
            </a:extLst>
          </p:cNvPr>
          <p:cNvGrpSpPr/>
          <p:nvPr/>
        </p:nvGrpSpPr>
        <p:grpSpPr>
          <a:xfrm flipH="1">
            <a:off x="7040323" y="5352113"/>
            <a:ext cx="835670" cy="277992"/>
            <a:chOff x="8038959" y="5329581"/>
            <a:chExt cx="1331090" cy="4427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A0557A-042D-7C15-58E3-C9AA3C830025}"/>
                    </a:ext>
                  </a:extLst>
                </p14:cNvPr>
                <p14:cNvContentPartPr/>
                <p14:nvPr/>
              </p14:nvContentPartPr>
              <p14:xfrm rot="2016553">
                <a:off x="8038959" y="5329581"/>
                <a:ext cx="1128240" cy="86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EA0557A-042D-7C15-58E3-C9AA3C83002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 rot="2016553">
                  <a:off x="8020959" y="5311581"/>
                  <a:ext cx="1163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8E7E04-E8CB-54A6-46D7-7FB54C0C84FD}"/>
                    </a:ext>
                  </a:extLst>
                </p14:cNvPr>
                <p14:cNvContentPartPr/>
                <p14:nvPr/>
              </p14:nvContentPartPr>
              <p14:xfrm rot="2503103">
                <a:off x="8958929" y="5611458"/>
                <a:ext cx="411120" cy="160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E8E7E04-E8CB-54A6-46D7-7FB54C0C84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 rot="2503103">
                  <a:off x="8940913" y="5593498"/>
                  <a:ext cx="446791" cy="196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C6E2F7-AF9D-F910-4569-C62E274CB169}"/>
              </a:ext>
            </a:extLst>
          </p:cNvPr>
          <p:cNvSpPr txBox="1"/>
          <p:nvPr/>
        </p:nvSpPr>
        <p:spPr>
          <a:xfrm>
            <a:off x="5668690" y="5705261"/>
            <a:ext cx="2226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Directed (static) Minimum                Steiner                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35" name="Graphic 3" descr="Checkbox Checked with solid fill">
            <a:extLst>
              <a:ext uri="{FF2B5EF4-FFF2-40B4-BE49-F238E27FC236}">
                <a16:creationId xmlns:a16="http://schemas.microsoft.com/office/drawing/2014/main" id="{03777234-D864-8122-2FE0-A7AF0D242237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837463" y="3506184"/>
            <a:ext cx="1313074" cy="1313074"/>
          </a:xfrm>
          <a:prstGeom prst="rect">
            <a:avLst/>
          </a:prstGeom>
        </p:spPr>
      </p:pic>
      <p:sp>
        <p:nvSpPr>
          <p:cNvPr id="36" name="TextBox 4">
            <a:extLst>
              <a:ext uri="{FF2B5EF4-FFF2-40B4-BE49-F238E27FC236}">
                <a16:creationId xmlns:a16="http://schemas.microsoft.com/office/drawing/2014/main" id="{967292C9-83AD-E209-6177-483B378210CB}"/>
              </a:ext>
            </a:extLst>
          </p:cNvPr>
          <p:cNvSpPr txBox="1"/>
          <p:nvPr/>
        </p:nvSpPr>
        <p:spPr>
          <a:xfrm>
            <a:off x="3083211" y="4786044"/>
            <a:ext cx="3672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(brute force in time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 in n and exponential in lifespan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deliberation phase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400" dirty="0"/>
          </a:p>
        </p:txBody>
      </p:sp>
      <p:pic>
        <p:nvPicPr>
          <p:cNvPr id="37" name="Graphic 5" descr="Checkbox Crossed with solid fill">
            <a:extLst>
              <a:ext uri="{FF2B5EF4-FFF2-40B4-BE49-F238E27FC236}">
                <a16:creationId xmlns:a16="http://schemas.microsoft.com/office/drawing/2014/main" id="{F33364CF-77E4-6209-61C2-26FC1D07DDD7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3527269"/>
            <a:ext cx="1235085" cy="1235085"/>
          </a:xfrm>
          <a:prstGeom prst="rect">
            <a:avLst/>
          </a:prstGeom>
        </p:spPr>
      </p:pic>
      <p:sp>
        <p:nvSpPr>
          <p:cNvPr id="38" name="TextBox 6">
            <a:extLst>
              <a:ext uri="{FF2B5EF4-FFF2-40B4-BE49-F238E27FC236}">
                <a16:creationId xmlns:a16="http://schemas.microsoft.com/office/drawing/2014/main" id="{DFB0F502-47F7-DA59-9291-4CDECF3FDB6C}"/>
              </a:ext>
            </a:extLst>
          </p:cNvPr>
          <p:cNvSpPr txBox="1"/>
          <p:nvPr/>
        </p:nvSpPr>
        <p:spPr>
          <a:xfrm>
            <a:off x="5530219" y="4485348"/>
            <a:ext cx="3672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only in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400" dirty="0"/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F054594B-71EF-D1DE-FAE4-362E633E2CDE}"/>
              </a:ext>
            </a:extLst>
          </p:cNvPr>
          <p:cNvSpPr txBox="1"/>
          <p:nvPr/>
        </p:nvSpPr>
        <p:spPr>
          <a:xfrm>
            <a:off x="8281769" y="5103992"/>
            <a:ext cx="17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parameter)</a:t>
            </a:r>
            <a:endParaRPr lang="en-GB" sz="1400" dirty="0"/>
          </a:p>
        </p:txBody>
      </p:sp>
      <p:pic>
        <p:nvPicPr>
          <p:cNvPr id="44" name="Graphic 8" descr="Checkbox Checked with solid fill">
            <a:extLst>
              <a:ext uri="{FF2B5EF4-FFF2-40B4-BE49-F238E27FC236}">
                <a16:creationId xmlns:a16="http://schemas.microsoft.com/office/drawing/2014/main" id="{F9399599-093D-9D3F-985E-A1F96D564B7C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458256" y="3514925"/>
            <a:ext cx="1313074" cy="1313074"/>
          </a:xfrm>
          <a:prstGeom prst="rect">
            <a:avLst/>
          </a:prstGeom>
        </p:spPr>
      </p:pic>
      <p:sp>
        <p:nvSpPr>
          <p:cNvPr id="45" name="TextBox 9">
            <a:extLst>
              <a:ext uri="{FF2B5EF4-FFF2-40B4-BE49-F238E27FC236}">
                <a16:creationId xmlns:a16="http://schemas.microsoft.com/office/drawing/2014/main" id="{1E6C3222-7411-32CB-CF88-3DBB57B93D8B}"/>
              </a:ext>
            </a:extLst>
          </p:cNvPr>
          <p:cNvSpPr txBox="1"/>
          <p:nvPr/>
        </p:nvSpPr>
        <p:spPr>
          <a:xfrm>
            <a:off x="7636998" y="4644760"/>
            <a:ext cx="2566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time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 in </a:t>
            </a:r>
            <a:r>
              <a:rPr lang="el-GR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Δ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:= number of delegating voters</a:t>
            </a:r>
            <a:r>
              <a:rPr lang="el-G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583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253085-6979-F9CD-DAB0-23D855A8D0BC}"/>
              </a:ext>
            </a:extLst>
          </p:cNvPr>
          <p:cNvSpPr txBox="1"/>
          <p:nvPr/>
        </p:nvSpPr>
        <p:spPr>
          <a:xfrm>
            <a:off x="4499452" y="16091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design delegation rules that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64F19-0DA8-FB08-F4EA-31744AB70D84}"/>
              </a:ext>
            </a:extLst>
          </p:cNvPr>
          <p:cNvSpPr txBox="1"/>
          <p:nvPr/>
        </p:nvSpPr>
        <p:spPr>
          <a:xfrm>
            <a:off x="1547600" y="3964603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time-conscious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F9C4-D6E2-D01F-D1F0-E537BB2322E3}"/>
              </a:ext>
            </a:extLst>
          </p:cNvPr>
          <p:cNvSpPr/>
          <p:nvPr/>
        </p:nvSpPr>
        <p:spPr>
          <a:xfrm>
            <a:off x="9038403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CA4F38-C290-D59D-CAFE-4EBFE1A9FB95}"/>
              </a:ext>
            </a:extLst>
          </p:cNvPr>
          <p:cNvSpPr/>
          <p:nvPr/>
        </p:nvSpPr>
        <p:spPr>
          <a:xfrm>
            <a:off x="5392433" y="742462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0753F-E899-7596-6EF6-8427089484F9}"/>
              </a:ext>
            </a:extLst>
          </p:cNvPr>
          <p:cNvSpPr txBox="1"/>
          <p:nvPr/>
        </p:nvSpPr>
        <p:spPr>
          <a:xfrm>
            <a:off x="5899709" y="704675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efficient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96E09-FD54-DC78-C4EC-E205B35C3CFA}"/>
              </a:ext>
            </a:extLst>
          </p:cNvPr>
          <p:cNvSpPr txBox="1"/>
          <p:nvPr/>
        </p:nvSpPr>
        <p:spPr>
          <a:xfrm>
            <a:off x="9503513" y="395048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gency FB" panose="020B0503020202020204" pitchFamily="34" charset="0"/>
              </a:rPr>
              <a:t>confluent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5EC6A-A72E-6A58-FFFF-E83488188E87}"/>
              </a:ext>
            </a:extLst>
          </p:cNvPr>
          <p:cNvSpPr/>
          <p:nvPr/>
        </p:nvSpPr>
        <p:spPr>
          <a:xfrm>
            <a:off x="1450648" y="4008239"/>
            <a:ext cx="2051333" cy="4787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E6E3F6-8642-EDEF-55AC-023F72200F21}"/>
              </a:ext>
            </a:extLst>
          </p:cNvPr>
          <p:cNvSpPr txBox="1"/>
          <p:nvPr/>
        </p:nvSpPr>
        <p:spPr>
          <a:xfrm rot="1789159">
            <a:off x="3414200" y="1011605"/>
            <a:ext cx="1754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a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delegating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voter)</a:t>
            </a:r>
            <a:endParaRPr lang="en-GB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3C3B303-F96B-700F-AD58-6E02D4067600}"/>
              </a:ext>
            </a:extLst>
          </p:cNvPr>
          <p:cNvSpPr txBox="1"/>
          <p:nvPr/>
        </p:nvSpPr>
        <p:spPr>
          <a:xfrm rot="1858651">
            <a:off x="1936021" y="2643756"/>
            <a:ext cx="17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the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parameter)</a:t>
            </a:r>
            <a:endParaRPr lang="en-GB" sz="1400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5A82172-F85C-D29D-4F52-573230086DB7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2524791" y="1221196"/>
            <a:ext cx="3893309" cy="2743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0F30CEE-2505-4E3D-3AE8-FBBFEBEEFE73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H="1" flipV="1">
            <a:off x="6452906" y="1227895"/>
            <a:ext cx="3669527" cy="2722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C5920A5-C1E1-5CC2-2353-6A9A59F52C2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3501981" y="4247606"/>
            <a:ext cx="5536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14:cNvPr>
              <p14:cNvContentPartPr/>
              <p14:nvPr/>
            </p14:nvContentPartPr>
            <p14:xfrm>
              <a:off x="-971089" y="1944106"/>
              <a:ext cx="26280" cy="12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6293455-CE3C-43D7-11D2-AFEE907AE34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88729" y="1926466"/>
                <a:ext cx="6192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27500316-5658-CB1F-ECBC-67A415E0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" y="87127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 descr="Checkbox Crossed with solid fill">
            <a:extLst>
              <a:ext uri="{FF2B5EF4-FFF2-40B4-BE49-F238E27FC236}">
                <a16:creationId xmlns:a16="http://schemas.microsoft.com/office/drawing/2014/main" id="{61117133-FD64-6B3F-81AB-8037AB598DB1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2383515"/>
            <a:ext cx="1235085" cy="1235085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078AD768-1109-2BE3-CC00-B53F3B0FED7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135387" y="2062976"/>
            <a:ext cx="1313074" cy="1313074"/>
          </a:xfrm>
          <a:prstGeom prst="rect">
            <a:avLst/>
          </a:prstGeom>
        </p:spPr>
      </p:pic>
      <p:pic>
        <p:nvPicPr>
          <p:cNvPr id="39" name="Graphic 38" descr="Checkbox Crossed with solid fill">
            <a:extLst>
              <a:ext uri="{FF2B5EF4-FFF2-40B4-BE49-F238E27FC236}">
                <a16:creationId xmlns:a16="http://schemas.microsoft.com/office/drawing/2014/main" id="{ED0B6A8F-F9B8-E9F8-E6AF-F2FD619027E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4397660" y="1275497"/>
            <a:ext cx="1235085" cy="1235085"/>
          </a:xfrm>
          <a:prstGeom prst="rect">
            <a:avLst/>
          </a:prstGeom>
        </p:spPr>
      </p:pic>
      <p:pic>
        <p:nvPicPr>
          <p:cNvPr id="40" name="Graphic 39" descr="Checkbox Checked with solid fill">
            <a:extLst>
              <a:ext uri="{FF2B5EF4-FFF2-40B4-BE49-F238E27FC236}">
                <a16:creationId xmlns:a16="http://schemas.microsoft.com/office/drawing/2014/main" id="{3C4DEA7C-B9BB-2808-4BF7-305FC29F212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149235" y="2026119"/>
            <a:ext cx="1313074" cy="13130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6329FC-150F-6064-FF94-4112074C7377}"/>
              </a:ext>
            </a:extLst>
          </p:cNvPr>
          <p:cNvSpPr txBox="1"/>
          <p:nvPr/>
        </p:nvSpPr>
        <p:spPr>
          <a:xfrm>
            <a:off x="5549282" y="1761168"/>
            <a:ext cx="326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the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</a:t>
            </a:r>
            <a:endParaRPr lang="el-GR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scoring functions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</a:t>
            </a:r>
            <a:endParaRPr lang="el-G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parameters)</a:t>
            </a:r>
            <a:endParaRPr lang="en-GB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F0378-0255-B58B-3A08-67776C249C42}"/>
              </a:ext>
            </a:extLst>
          </p:cNvPr>
          <p:cNvGrpSpPr/>
          <p:nvPr/>
        </p:nvGrpSpPr>
        <p:grpSpPr>
          <a:xfrm>
            <a:off x="8776485" y="1570516"/>
            <a:ext cx="1188720" cy="594360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6FF00-63B4-922E-A67E-D5A5BD80BD12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AC6975-ECD2-B5D8-15E2-D1619F250E9C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6A1E34-70F1-7FE1-B0A1-599C7AAC7266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88DD55-43A3-0C08-F527-083C108CD95E}"/>
              </a:ext>
            </a:extLst>
          </p:cNvPr>
          <p:cNvSpPr txBox="1"/>
          <p:nvPr/>
        </p:nvSpPr>
        <p:spPr>
          <a:xfrm rot="1858651">
            <a:off x="10039547" y="1360781"/>
            <a:ext cx="1600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Minimum Spanning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52792-8387-4C9A-1017-5B82F4DF3605}"/>
              </a:ext>
            </a:extLst>
          </p:cNvPr>
          <p:cNvSpPr txBox="1"/>
          <p:nvPr/>
        </p:nvSpPr>
        <p:spPr>
          <a:xfrm>
            <a:off x="741159" y="1014653"/>
            <a:ext cx="2826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Temporal                          Shortest Path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EF0C4F-8D6A-A1A1-E1EA-802899AC3206}"/>
              </a:ext>
            </a:extLst>
          </p:cNvPr>
          <p:cNvGrpSpPr/>
          <p:nvPr/>
        </p:nvGrpSpPr>
        <p:grpSpPr>
          <a:xfrm rot="8874839" flipV="1">
            <a:off x="2360204" y="1053134"/>
            <a:ext cx="1167532" cy="583767"/>
            <a:chOff x="7862350" y="1543919"/>
            <a:chExt cx="11887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7F45CF-1F7E-CE0A-0AB1-A5F9AE5DB4C0}"/>
                    </a:ext>
                  </a:extLst>
                </p14:cNvPr>
                <p14:cNvContentPartPr/>
                <p14:nvPr/>
              </p14:nvContentPartPr>
              <p14:xfrm>
                <a:off x="7862350" y="1610879"/>
                <a:ext cx="1015200" cy="52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39DD6E7-2E94-5411-0B88-0C65D6CAB2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44350" y="1592879"/>
                  <a:ext cx="1050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77E74D-BCE7-BF71-2769-33B4FCF4E037}"/>
                    </a:ext>
                  </a:extLst>
                </p14:cNvPr>
                <p14:cNvContentPartPr/>
                <p14:nvPr/>
              </p14:nvContentPartPr>
              <p14:xfrm>
                <a:off x="8697910" y="1543919"/>
                <a:ext cx="313560" cy="2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FD37E6-0774-0EF8-8FFF-886B7BE6C2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0270" y="152591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8EC6C0-D8A6-7700-61C7-26DFCE1A135A}"/>
                    </a:ext>
                  </a:extLst>
                </p14:cNvPr>
                <p14:cNvContentPartPr/>
                <p14:nvPr/>
              </p14:nvContentPartPr>
              <p14:xfrm>
                <a:off x="8810950" y="1554359"/>
                <a:ext cx="240120" cy="20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C485D-8EEB-6706-5E1F-67D261C38C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92950" y="1536719"/>
                  <a:ext cx="275760" cy="237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4" descr="The Simpsons gif. Homer is frozen, standing very still, with a blank expression on his face. He slowly slides himself backwards into a bush to disappear and hide.">
            <a:extLst>
              <a:ext uri="{FF2B5EF4-FFF2-40B4-BE49-F238E27FC236}">
                <a16:creationId xmlns:a16="http://schemas.microsoft.com/office/drawing/2014/main" id="{3AAB57A9-322A-3FE0-9BEC-B32BF006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534"/>
            <a:ext cx="3013749" cy="22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FE2678-DD0B-997A-4514-F4B45CCF35D2}"/>
              </a:ext>
            </a:extLst>
          </p:cNvPr>
          <p:cNvSpPr txBox="1"/>
          <p:nvPr/>
        </p:nvSpPr>
        <p:spPr>
          <a:xfrm>
            <a:off x="-79220" y="6465838"/>
            <a:ext cx="32039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Thanks! Bye!</a:t>
            </a:r>
            <a:endParaRPr lang="en-GB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C65571-D8BF-4F7A-B4D4-38C540F696EB}"/>
              </a:ext>
            </a:extLst>
          </p:cNvPr>
          <p:cNvGrpSpPr/>
          <p:nvPr/>
        </p:nvGrpSpPr>
        <p:grpSpPr>
          <a:xfrm flipH="1">
            <a:off x="7040323" y="5352113"/>
            <a:ext cx="835670" cy="277992"/>
            <a:chOff x="8038959" y="5329581"/>
            <a:chExt cx="1331090" cy="4427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43854D-8A35-7CE0-99C9-D218E6D436FC}"/>
                    </a:ext>
                  </a:extLst>
                </p14:cNvPr>
                <p14:cNvContentPartPr/>
                <p14:nvPr/>
              </p14:nvContentPartPr>
              <p14:xfrm rot="2016553">
                <a:off x="8038959" y="5329581"/>
                <a:ext cx="1128240" cy="86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EA0557A-042D-7C15-58E3-C9AA3C8300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 rot="2016553">
                  <a:off x="8020959" y="5311581"/>
                  <a:ext cx="1163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7A6876-BABA-8D80-E1D6-CBEE7F1A97C6}"/>
                    </a:ext>
                  </a:extLst>
                </p14:cNvPr>
                <p14:cNvContentPartPr/>
                <p14:nvPr/>
              </p14:nvContentPartPr>
              <p14:xfrm rot="2503103">
                <a:off x="8958929" y="5611458"/>
                <a:ext cx="411120" cy="160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E8E7E04-E8CB-54A6-46D7-7FB54C0C84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 rot="2503103">
                  <a:off x="8940913" y="5593498"/>
                  <a:ext cx="446791" cy="196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E04DD8-AF77-0FBA-607C-F9834E27C293}"/>
              </a:ext>
            </a:extLst>
          </p:cNvPr>
          <p:cNvSpPr txBox="1"/>
          <p:nvPr/>
        </p:nvSpPr>
        <p:spPr>
          <a:xfrm>
            <a:off x="5668690" y="5705261"/>
            <a:ext cx="2226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  <a:cs typeface="Times New Roman" panose="02020603050405020304" pitchFamily="18" charset="0"/>
              </a:rPr>
              <a:t>Directed (static) Minimum                Steiner                 Tree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30" name="Graphic 3" descr="Checkbox Checked with solid fill">
            <a:extLst>
              <a:ext uri="{FF2B5EF4-FFF2-40B4-BE49-F238E27FC236}">
                <a16:creationId xmlns:a16="http://schemas.microsoft.com/office/drawing/2014/main" id="{216DAEE3-8CE2-DC5E-C652-74F8A98847D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837463" y="3506184"/>
            <a:ext cx="1313074" cy="1313074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2760C816-DF6D-32A8-818B-CECC962505A0}"/>
              </a:ext>
            </a:extLst>
          </p:cNvPr>
          <p:cNvSpPr txBox="1"/>
          <p:nvPr/>
        </p:nvSpPr>
        <p:spPr>
          <a:xfrm>
            <a:off x="3083211" y="4786044"/>
            <a:ext cx="3672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(brute force in time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 in n and exponential in lifespan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deliberation phase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400" dirty="0"/>
          </a:p>
        </p:txBody>
      </p:sp>
      <p:pic>
        <p:nvPicPr>
          <p:cNvPr id="32" name="Graphic 5" descr="Checkbox Crossed with solid fill">
            <a:extLst>
              <a:ext uri="{FF2B5EF4-FFF2-40B4-BE49-F238E27FC236}">
                <a16:creationId xmlns:a16="http://schemas.microsoft.com/office/drawing/2014/main" id="{2860D594-6B0F-4C7D-B864-07A4CDC5F0A9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05238" y="3527269"/>
            <a:ext cx="1235085" cy="1235085"/>
          </a:xfrm>
          <a:prstGeom prst="rect">
            <a:avLst/>
          </a:prstGeom>
        </p:spPr>
      </p:pic>
      <p:sp>
        <p:nvSpPr>
          <p:cNvPr id="33" name="TextBox 6">
            <a:extLst>
              <a:ext uri="{FF2B5EF4-FFF2-40B4-BE49-F238E27FC236}">
                <a16:creationId xmlns:a16="http://schemas.microsoft.com/office/drawing/2014/main" id="{89BF43AA-80E2-2A16-B2C6-434BC0D5F101}"/>
              </a:ext>
            </a:extLst>
          </p:cNvPr>
          <p:cNvSpPr txBox="1"/>
          <p:nvPr/>
        </p:nvSpPr>
        <p:spPr>
          <a:xfrm>
            <a:off x="5530219" y="4485348"/>
            <a:ext cx="3672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only in </a:t>
            </a:r>
            <a:r>
              <a:rPr 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400" dirty="0"/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51524998-BB9A-D344-DB69-2151F08A2CD0}"/>
              </a:ext>
            </a:extLst>
          </p:cNvPr>
          <p:cNvSpPr txBox="1"/>
          <p:nvPr/>
        </p:nvSpPr>
        <p:spPr>
          <a:xfrm>
            <a:off x="8281769" y="5103992"/>
            <a:ext cx="17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simplest trust horizon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parameter)</a:t>
            </a:r>
            <a:endParaRPr lang="en-GB" sz="1400" dirty="0"/>
          </a:p>
        </p:txBody>
      </p:sp>
      <p:pic>
        <p:nvPicPr>
          <p:cNvPr id="35" name="Graphic 8" descr="Checkbox Checked with solid fill">
            <a:extLst>
              <a:ext uri="{FF2B5EF4-FFF2-40B4-BE49-F238E27FC236}">
                <a16:creationId xmlns:a16="http://schemas.microsoft.com/office/drawing/2014/main" id="{9225BFF3-EA6B-0EBC-883A-22E9F065710B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458256" y="3514925"/>
            <a:ext cx="1313074" cy="1313074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B1B9BADC-AF2A-AF40-27D5-B56967A62E89}"/>
              </a:ext>
            </a:extLst>
          </p:cNvPr>
          <p:cNvSpPr txBox="1"/>
          <p:nvPr/>
        </p:nvSpPr>
        <p:spPr>
          <a:xfrm>
            <a:off x="7636998" y="4644760"/>
            <a:ext cx="2566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time </a:t>
            </a:r>
            <a:r>
              <a:rPr lang="en-US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exponential in </a:t>
            </a:r>
            <a:r>
              <a:rPr lang="el-GR" sz="1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Δ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:= number of delegating voters</a:t>
            </a:r>
            <a:r>
              <a:rPr lang="el-G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89949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CC6AC6F9-7461-3E1D-93EB-32A948FF1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25" y="1844295"/>
            <a:ext cx="1994598" cy="1994598"/>
          </a:xfrm>
          <a:prstGeom prst="rect">
            <a:avLst/>
          </a:prstGeom>
          <a:ln>
            <a:noFill/>
          </a:ln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EA81E92-351C-DF1B-DB41-D1E23250A4C2}"/>
              </a:ext>
            </a:extLst>
          </p:cNvPr>
          <p:cNvSpPr/>
          <p:nvPr/>
        </p:nvSpPr>
        <p:spPr>
          <a:xfrm>
            <a:off x="8039031" y="634420"/>
            <a:ext cx="3896592" cy="1020590"/>
          </a:xfrm>
          <a:prstGeom prst="wedgeEllipseCallout">
            <a:avLst>
              <a:gd name="adj1" fmla="val 15396"/>
              <a:gd name="adj2" fmla="val 750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Liquid in democracy?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Sounds slippery!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What’s that even mean?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9EA12376-2FB2-B21B-498F-B6868C8FC7CA}"/>
              </a:ext>
            </a:extLst>
          </p:cNvPr>
          <p:cNvSpPr/>
          <p:nvPr/>
        </p:nvSpPr>
        <p:spPr>
          <a:xfrm rot="798166" flipH="1">
            <a:off x="10234132" y="-53040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699350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E0A58C-36FF-3A36-A330-D6345CCED67E}"/>
              </a:ext>
            </a:extLst>
          </p:cNvPr>
          <p:cNvSpPr/>
          <p:nvPr/>
        </p:nvSpPr>
        <p:spPr>
          <a:xfrm>
            <a:off x="4113639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80C5B2-AA32-F361-AF13-7FDE93415E51}"/>
              </a:ext>
            </a:extLst>
          </p:cNvPr>
          <p:cNvSpPr/>
          <p:nvPr/>
        </p:nvSpPr>
        <p:spPr>
          <a:xfrm>
            <a:off x="44443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B2631-14E0-7611-20F9-8C672C93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995"/>
            <a:ext cx="3829860" cy="435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3C4774-94B5-5D23-39D7-08920A0AF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62" y="1767724"/>
            <a:ext cx="3870534" cy="4398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CDF41-882A-A97B-7E95-A80FE9106F06}"/>
              </a:ext>
            </a:extLst>
          </p:cNvPr>
          <p:cNvSpPr txBox="1"/>
          <p:nvPr/>
        </p:nvSpPr>
        <p:spPr>
          <a:xfrm>
            <a:off x="8192245" y="2645768"/>
            <a:ext cx="3958936" cy="19236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Anyone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who feels well-informed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vote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(as in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direct democracy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Voters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don’t feel at ease with voting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delegate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(as in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representative democracy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lang="en-US" sz="1700" dirty="0">
                <a:solidFill>
                  <a:prstClr val="white"/>
                </a:solidFill>
                <a:latin typeface="Comic Sans MS" panose="030F0702030302020204" pitchFamily="66" charset="0"/>
              </a:rPr>
              <a:t>Delegations are </a:t>
            </a:r>
            <a:r>
              <a:rPr lang="en-US" sz="1700" i="1" dirty="0">
                <a:solidFill>
                  <a:prstClr val="white"/>
                </a:solidFill>
                <a:latin typeface="Comic Sans MS" panose="030F0702030302020204" pitchFamily="66" charset="0"/>
              </a:rPr>
              <a:t>transitive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177C2-D125-DE00-38C2-75DFA42B39B2}"/>
              </a:ext>
            </a:extLst>
          </p:cNvPr>
          <p:cNvSpPr txBox="1"/>
          <p:nvPr/>
        </p:nvSpPr>
        <p:spPr>
          <a:xfrm>
            <a:off x="3061033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Representative Democracy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DA970-502F-78DF-30FA-AEAEF3A7D8E4}"/>
              </a:ext>
            </a:extLst>
          </p:cNvPr>
          <p:cNvSpPr txBox="1"/>
          <p:nvPr/>
        </p:nvSpPr>
        <p:spPr>
          <a:xfrm>
            <a:off x="-981767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Direct Democracy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B63151-000C-A48D-6BB2-FD0098D67F1B}"/>
              </a:ext>
            </a:extLst>
          </p:cNvPr>
          <p:cNvSpPr/>
          <p:nvPr/>
        </p:nvSpPr>
        <p:spPr>
          <a:xfrm>
            <a:off x="8192245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C5D47-725A-3441-DE02-B62E4DEA793D}"/>
              </a:ext>
            </a:extLst>
          </p:cNvPr>
          <p:cNvSpPr txBox="1"/>
          <p:nvPr/>
        </p:nvSpPr>
        <p:spPr>
          <a:xfrm>
            <a:off x="7103833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gency FB" panose="020B0503020202020204" pitchFamily="34" charset="0"/>
              </a:rPr>
              <a:t>Liquid</a:t>
            </a: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Democracy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16" name="Picture 2" descr="Grampa Abraham Jedediah Abe Simpson Vector">
            <a:extLst>
              <a:ext uri="{FF2B5EF4-FFF2-40B4-BE49-F238E27FC236}">
                <a16:creationId xmlns:a16="http://schemas.microsoft.com/office/drawing/2014/main" id="{E95C84BE-1E63-36EC-C252-403A2EF3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57" b="89753" l="10000" r="90000">
                        <a14:foregroundMark x1="46500" y1="19788" x2="52875" y2="18198"/>
                        <a14:foregroundMark x1="52875" y1="18198" x2="53000" y2="18021"/>
                        <a14:foregroundMark x1="44375" y1="9541" x2="46625" y2="9541"/>
                        <a14:foregroundMark x1="46625" y1="9541" x2="46625" y2="9541"/>
                        <a14:foregroundMark x1="61250" y1="9717" x2="59875" y2="8657"/>
                        <a14:foregroundMark x1="59875" y1="8657" x2="59875" y2="8657"/>
                        <a14:foregroundMark x1="45500" y1="85336" x2="48125" y2="89399"/>
                        <a14:foregroundMark x1="48125" y1="89399" x2="48125" y2="8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1636" y="3019621"/>
            <a:ext cx="5908304" cy="41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7F64FBD-9E7D-A179-CD55-B9729BF9B73B}"/>
              </a:ext>
            </a:extLst>
          </p:cNvPr>
          <p:cNvSpPr/>
          <p:nvPr/>
        </p:nvSpPr>
        <p:spPr>
          <a:xfrm>
            <a:off x="8406613" y="5257666"/>
            <a:ext cx="3530199" cy="1127958"/>
          </a:xfrm>
          <a:prstGeom prst="wedgeEllipseCallout">
            <a:avLst>
              <a:gd name="adj1" fmla="val -56943"/>
              <a:gd name="adj2" fmla="val -883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Got it!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It is like a total revolution for voting!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I’m all in!</a:t>
            </a:r>
          </a:p>
        </p:txBody>
      </p:sp>
    </p:spTree>
    <p:extLst>
      <p:ext uri="{BB962C8B-B14F-4D97-AF65-F5344CB8AC3E}">
        <p14:creationId xmlns:p14="http://schemas.microsoft.com/office/powerpoint/2010/main" val="130350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9" grpId="1" build="allAtOnce" animBg="1"/>
      <p:bldP spid="11" grpId="0"/>
      <p:bldP spid="13" grpId="0"/>
      <p:bldP spid="14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219DBB48-C584-D998-0CEF-54A8E968A665}"/>
              </a:ext>
            </a:extLst>
          </p:cNvPr>
          <p:cNvSpPr/>
          <p:nvPr/>
        </p:nvSpPr>
        <p:spPr>
          <a:xfrm rot="20003755" flipH="1">
            <a:off x="-326310" y="4111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PART 2</a:t>
            </a:r>
          </a:p>
        </p:txBody>
      </p:sp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2EC44B8-3E36-0C3C-028E-59D4C620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6" y="2100106"/>
            <a:ext cx="1729615" cy="321563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1E1FD6E-B9E9-E564-7265-5A3851CF8FB4}"/>
              </a:ext>
            </a:extLst>
          </p:cNvPr>
          <p:cNvSpPr/>
          <p:nvPr/>
        </p:nvSpPr>
        <p:spPr>
          <a:xfrm>
            <a:off x="75244" y="2382875"/>
            <a:ext cx="2822050" cy="573890"/>
          </a:xfrm>
          <a:prstGeom prst="wedgeEllipseCallout">
            <a:avLst>
              <a:gd name="adj1" fmla="val 33146"/>
              <a:gd name="adj2" fmla="val 98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Resolving...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what now?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8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CEB40111-3165-E51C-73FE-5DE903DBF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708056" y="31891"/>
            <a:ext cx="1168748" cy="192800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3F2E1EB-C6B6-75C4-B68A-484B8F18A96B}"/>
              </a:ext>
            </a:extLst>
          </p:cNvPr>
          <p:cNvSpPr/>
          <p:nvPr/>
        </p:nvSpPr>
        <p:spPr>
          <a:xfrm>
            <a:off x="8259610" y="1932390"/>
            <a:ext cx="3219794" cy="1267091"/>
          </a:xfrm>
          <a:prstGeom prst="wedgeEllipseCallout">
            <a:avLst>
              <a:gd name="adj1" fmla="val 23320"/>
              <a:gd name="adj2" fmla="val -86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Liquid Democracy </a:t>
            </a:r>
          </a:p>
          <a:p>
            <a:pPr algn="ctr"/>
            <a:r>
              <a:rPr lang="en-GB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can be </a:t>
            </a:r>
            <a:endParaRPr lang="el-GR" sz="19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900" dirty="0">
                <a:solidFill>
                  <a:srgbClr val="00B0F0"/>
                </a:solidFill>
                <a:latin typeface="Comic Sans MS" panose="030F0702030302020204" pitchFamily="66" charset="0"/>
              </a:rPr>
              <a:t>pretty effective </a:t>
            </a:r>
            <a:endParaRPr lang="el-GR" sz="19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at times.</a:t>
            </a:r>
            <a:endParaRPr lang="en-US" sz="19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0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624C6BC1-5D85-C4D0-13E1-3BB9667E0A16}"/>
              </a:ext>
            </a:extLst>
          </p:cNvPr>
          <p:cNvGrpSpPr/>
          <p:nvPr/>
        </p:nvGrpSpPr>
        <p:grpSpPr>
          <a:xfrm>
            <a:off x="-161068" y="36829"/>
            <a:ext cx="5178311" cy="5028406"/>
            <a:chOff x="-161068" y="36829"/>
            <a:chExt cx="5178311" cy="5028406"/>
          </a:xfrm>
        </p:grpSpPr>
        <p:cxnSp>
          <p:nvCxnSpPr>
            <p:cNvPr id="2062" name="Straight Arrow Connector 2061">
              <a:extLst>
                <a:ext uri="{FF2B5EF4-FFF2-40B4-BE49-F238E27FC236}">
                  <a16:creationId xmlns:a16="http://schemas.microsoft.com/office/drawing/2014/main" id="{BC1729D6-3AF8-E18D-A487-B82E141449A4}"/>
                </a:ext>
              </a:extLst>
            </p:cNvPr>
            <p:cNvCxnSpPr>
              <a:cxnSpLocks/>
            </p:cNvCxnSpPr>
            <p:nvPr/>
          </p:nvCxnSpPr>
          <p:spPr>
            <a:xfrm>
              <a:off x="416666" y="2908629"/>
              <a:ext cx="0" cy="70675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7EF6FADB-F62A-2A84-6067-085981937F6C}"/>
                </a:ext>
              </a:extLst>
            </p:cNvPr>
            <p:cNvSpPr txBox="1"/>
            <p:nvPr/>
          </p:nvSpPr>
          <p:spPr>
            <a:xfrm>
              <a:off x="1275495" y="4185907"/>
              <a:ext cx="1209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4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B7236709-5409-0A34-84C2-11BAB86C5FCA}"/>
                </a:ext>
              </a:extLst>
            </p:cNvPr>
            <p:cNvSpPr txBox="1"/>
            <p:nvPr/>
          </p:nvSpPr>
          <p:spPr>
            <a:xfrm>
              <a:off x="238330" y="1374856"/>
              <a:ext cx="8393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1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4F4C2AED-84A0-0C4B-A4EA-0DA47FAD6017}"/>
                </a:ext>
              </a:extLst>
            </p:cNvPr>
            <p:cNvSpPr txBox="1"/>
            <p:nvPr/>
          </p:nvSpPr>
          <p:spPr>
            <a:xfrm>
              <a:off x="1275495" y="36829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2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2066" name="Picture 206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59BC25A-4C40-1A84-0162-9EAA9E44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39" y="2983987"/>
              <a:ext cx="803750" cy="1212004"/>
            </a:xfrm>
            <a:prstGeom prst="rect">
              <a:avLst/>
            </a:prstGeom>
          </p:spPr>
        </p:pic>
        <p:pic>
          <p:nvPicPr>
            <p:cNvPr id="2067" name="Picture 206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223026A-EFA9-9C3B-E615-99B9534B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255" y="1786736"/>
              <a:ext cx="607097" cy="990828"/>
            </a:xfrm>
            <a:prstGeom prst="rect">
              <a:avLst/>
            </a:prstGeom>
          </p:spPr>
        </p:pic>
        <p:pic>
          <p:nvPicPr>
            <p:cNvPr id="2068" name="Picture 2067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5F98D1A-75DB-96E8-BB26-51A645369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51" y="459324"/>
              <a:ext cx="628483" cy="971291"/>
            </a:xfrm>
            <a:prstGeom prst="rect">
              <a:avLst/>
            </a:prstGeom>
          </p:spPr>
        </p:pic>
        <p:pic>
          <p:nvPicPr>
            <p:cNvPr id="2081" name="Picture 2080">
              <a:extLst>
                <a:ext uri="{FF2B5EF4-FFF2-40B4-BE49-F238E27FC236}">
                  <a16:creationId xmlns:a16="http://schemas.microsoft.com/office/drawing/2014/main" id="{4D5C413B-1893-2E1D-5EC0-DB5C9AAC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61068" y="3821966"/>
              <a:ext cx="1209225" cy="748049"/>
            </a:xfrm>
            <a:prstGeom prst="rect">
              <a:avLst/>
            </a:prstGeom>
          </p:spPr>
        </p:pic>
        <p:cxnSp>
          <p:nvCxnSpPr>
            <p:cNvPr id="2083" name="Straight Arrow Connector 2082">
              <a:extLst>
                <a:ext uri="{FF2B5EF4-FFF2-40B4-BE49-F238E27FC236}">
                  <a16:creationId xmlns:a16="http://schemas.microsoft.com/office/drawing/2014/main" id="{F85F7172-C2A2-F804-B4E4-AF8DDE0F0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116" y="1603238"/>
              <a:ext cx="0" cy="13578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Arrow Connector 2083">
              <a:extLst>
                <a:ext uri="{FF2B5EF4-FFF2-40B4-BE49-F238E27FC236}">
                  <a16:creationId xmlns:a16="http://schemas.microsoft.com/office/drawing/2014/main" id="{67918E4F-C160-DD1E-989B-245FC1595072}"/>
                </a:ext>
              </a:extLst>
            </p:cNvPr>
            <p:cNvCxnSpPr>
              <a:cxnSpLocks/>
            </p:cNvCxnSpPr>
            <p:nvPr/>
          </p:nvCxnSpPr>
          <p:spPr>
            <a:xfrm>
              <a:off x="2080254" y="1430615"/>
              <a:ext cx="1321069" cy="6591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085" name="Picture 2" descr="Martin Prince, Jr. | Simpsons Wiki | Fandom">
              <a:extLst>
                <a:ext uri="{FF2B5EF4-FFF2-40B4-BE49-F238E27FC236}">
                  <a16:creationId xmlns:a16="http://schemas.microsoft.com/office/drawing/2014/main" id="{A4701798-B7B9-C375-08D4-0AD370170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763" y="1742647"/>
              <a:ext cx="538969" cy="11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86" name="Straight Arrow Connector 2085">
              <a:extLst>
                <a:ext uri="{FF2B5EF4-FFF2-40B4-BE49-F238E27FC236}">
                  <a16:creationId xmlns:a16="http://schemas.microsoft.com/office/drawing/2014/main" id="{2561625A-C5D6-D14A-DEF0-5DD62DC36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7986" y="2261634"/>
              <a:ext cx="1399654" cy="71159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87" name="TextBox 2086">
              <a:extLst>
                <a:ext uri="{FF2B5EF4-FFF2-40B4-BE49-F238E27FC236}">
                  <a16:creationId xmlns:a16="http://schemas.microsoft.com/office/drawing/2014/main" id="{CE491773-99B2-E29D-885C-5F00425F62A4}"/>
                </a:ext>
              </a:extLst>
            </p:cNvPr>
            <p:cNvSpPr txBox="1"/>
            <p:nvPr/>
          </p:nvSpPr>
          <p:spPr>
            <a:xfrm>
              <a:off x="3825266" y="1474687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3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89" name="Rectangle: Rounded Corners 2088">
              <a:extLst>
                <a:ext uri="{FF2B5EF4-FFF2-40B4-BE49-F238E27FC236}">
                  <a16:creationId xmlns:a16="http://schemas.microsoft.com/office/drawing/2014/main" id="{C83CB82C-9C4A-D332-0361-10F4B3A1090C}"/>
                </a:ext>
              </a:extLst>
            </p:cNvPr>
            <p:cNvSpPr/>
            <p:nvPr/>
          </p:nvSpPr>
          <p:spPr>
            <a:xfrm>
              <a:off x="-35115" y="66637"/>
              <a:ext cx="4596357" cy="499859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393E16-A68C-D989-21B8-DEF3F084C521}"/>
              </a:ext>
            </a:extLst>
          </p:cNvPr>
          <p:cNvSpPr txBox="1"/>
          <p:nvPr/>
        </p:nvSpPr>
        <p:spPr>
          <a:xfrm rot="20097267">
            <a:off x="2148527" y="3744382"/>
            <a:ext cx="2463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gency FB" panose="020B0503020202020204" pitchFamily="34" charset="0"/>
              </a:rPr>
              <a:t>Delegation </a:t>
            </a:r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Cycles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FEC0D-6A6B-DE15-7FAB-818E4FC5385C}"/>
              </a:ext>
            </a:extLst>
          </p:cNvPr>
          <p:cNvSpPr txBox="1"/>
          <p:nvPr/>
        </p:nvSpPr>
        <p:spPr>
          <a:xfrm>
            <a:off x="4594334" y="3288685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Paths to Abstainers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8FEDC7-CC05-60D4-0BEC-CCD890614862}"/>
              </a:ext>
            </a:extLst>
          </p:cNvPr>
          <p:cNvGrpSpPr/>
          <p:nvPr/>
        </p:nvGrpSpPr>
        <p:grpSpPr>
          <a:xfrm>
            <a:off x="5018285" y="42206"/>
            <a:ext cx="7336026" cy="4486815"/>
            <a:chOff x="5018285" y="42206"/>
            <a:chExt cx="7336026" cy="448681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CF53EB-84E8-3D0C-F972-8340D0353C8A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615449" y="790255"/>
              <a:ext cx="7449" cy="84525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919064-471A-3315-4402-83A27465350E}"/>
                </a:ext>
              </a:extLst>
            </p:cNvPr>
            <p:cNvSpPr txBox="1"/>
            <p:nvPr/>
          </p:nvSpPr>
          <p:spPr>
            <a:xfrm>
              <a:off x="7283016" y="4228939"/>
              <a:ext cx="1209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4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DA4D0D-EECE-3DDB-61E5-F318869663D0}"/>
                </a:ext>
              </a:extLst>
            </p:cNvPr>
            <p:cNvSpPr txBox="1"/>
            <p:nvPr/>
          </p:nvSpPr>
          <p:spPr>
            <a:xfrm>
              <a:off x="5364879" y="2813926"/>
              <a:ext cx="8393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1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6DE2E-B020-B4A9-756F-EB44D71CCF0D}"/>
                </a:ext>
              </a:extLst>
            </p:cNvPr>
            <p:cNvSpPr txBox="1"/>
            <p:nvPr/>
          </p:nvSpPr>
          <p:spPr>
            <a:xfrm>
              <a:off x="7283016" y="79861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2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F1BEBF3-399A-123A-3CE7-3BE0D8AC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560" y="3027019"/>
              <a:ext cx="803750" cy="1212004"/>
            </a:xfrm>
            <a:prstGeom prst="rect">
              <a:avLst/>
            </a:prstGeom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4EA687-0EBA-DB6B-53E7-080B63C9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3160" y="1829768"/>
              <a:ext cx="607097" cy="990828"/>
            </a:xfrm>
            <a:prstGeom prst="rect">
              <a:avLst/>
            </a:prstGeom>
          </p:spPr>
        </p:pic>
        <p:pic>
          <p:nvPicPr>
            <p:cNvPr id="12" name="Picture 11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4EC7D01-C4FC-6C6F-2FEF-B98C17CF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472" y="502356"/>
              <a:ext cx="628483" cy="9712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8C259F-CC5B-A2CC-2618-FA7D40B8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8285" y="42206"/>
              <a:ext cx="1209225" cy="748049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BA0ED50-0614-CCCE-25AA-A5E69AF56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37" y="1646270"/>
              <a:ext cx="0" cy="13578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FE62B90-CBD3-5C9B-2084-B655E162A11A}"/>
                </a:ext>
              </a:extLst>
            </p:cNvPr>
            <p:cNvCxnSpPr>
              <a:cxnSpLocks/>
            </p:cNvCxnSpPr>
            <p:nvPr/>
          </p:nvCxnSpPr>
          <p:spPr>
            <a:xfrm>
              <a:off x="8087775" y="1473647"/>
              <a:ext cx="1321069" cy="6591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Martin Prince, Jr. | Simpsons Wiki | Fandom">
              <a:extLst>
                <a:ext uri="{FF2B5EF4-FFF2-40B4-BE49-F238E27FC236}">
                  <a16:creationId xmlns:a16="http://schemas.microsoft.com/office/drawing/2014/main" id="{6C3EAA6A-2524-DDF0-6376-1CBD98E8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0284" y="1785679"/>
              <a:ext cx="538969" cy="11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CACA3B-0F84-07FF-64EE-257EF6FED898}"/>
                </a:ext>
              </a:extLst>
            </p:cNvPr>
            <p:cNvSpPr txBox="1"/>
            <p:nvPr/>
          </p:nvSpPr>
          <p:spPr>
            <a:xfrm>
              <a:off x="10371823" y="2623488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3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1D540E-0FC0-C7EE-60A9-BA546DF8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5086" y="2033498"/>
              <a:ext cx="1209225" cy="748049"/>
            </a:xfrm>
            <a:prstGeom prst="rect">
              <a:avLst/>
            </a:prstGeom>
          </p:spPr>
        </p:pic>
        <p:pic>
          <p:nvPicPr>
            <p:cNvPr id="26" name="Graphic 25" descr="Checkbox Crossed with solid fill">
              <a:extLst>
                <a:ext uri="{FF2B5EF4-FFF2-40B4-BE49-F238E27FC236}">
                  <a16:creationId xmlns:a16="http://schemas.microsoft.com/office/drawing/2014/main" id="{78BBE5C6-F377-7589-BD60-4A791DFF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84409" y="2033498"/>
              <a:ext cx="659141" cy="659141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2786F30-F436-838B-8C9C-139AF5BBED64}"/>
                </a:ext>
              </a:extLst>
            </p:cNvPr>
            <p:cNvCxnSpPr>
              <a:cxnSpLocks/>
            </p:cNvCxnSpPr>
            <p:nvPr/>
          </p:nvCxnSpPr>
          <p:spPr>
            <a:xfrm>
              <a:off x="10480591" y="2376066"/>
              <a:ext cx="8122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3E48C42-8C84-6A6D-A1EC-09B4F8DDCF8E}"/>
              </a:ext>
            </a:extLst>
          </p:cNvPr>
          <p:cNvSpPr/>
          <p:nvPr/>
        </p:nvSpPr>
        <p:spPr>
          <a:xfrm>
            <a:off x="4594334" y="55879"/>
            <a:ext cx="7549216" cy="447314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102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CB45360-7D74-9D31-AF5E-A72C112A1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716" y="5065235"/>
            <a:ext cx="867404" cy="1744824"/>
          </a:xfrm>
          <a:prstGeom prst="rect">
            <a:avLst/>
          </a:prstGeom>
        </p:spPr>
      </p:pic>
      <p:sp>
        <p:nvSpPr>
          <p:cNvPr id="1029" name="Speech Bubble: Oval 1028">
            <a:extLst>
              <a:ext uri="{FF2B5EF4-FFF2-40B4-BE49-F238E27FC236}">
                <a16:creationId xmlns:a16="http://schemas.microsoft.com/office/drawing/2014/main" id="{AF7C03F8-6803-ABF8-E4DD-057692EFFFBA}"/>
              </a:ext>
            </a:extLst>
          </p:cNvPr>
          <p:cNvSpPr/>
          <p:nvPr/>
        </p:nvSpPr>
        <p:spPr>
          <a:xfrm>
            <a:off x="2502103" y="5972013"/>
            <a:ext cx="4682468" cy="806034"/>
          </a:xfrm>
          <a:prstGeom prst="wedgeEllipseCallout">
            <a:avLst>
              <a:gd name="adj1" fmla="val -54245"/>
              <a:gd name="adj2" fmla="val -446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Liquid Democracy 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doesn't always come through 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like we hope it would.</a:t>
            </a:r>
          </a:p>
        </p:txBody>
      </p:sp>
    </p:spTree>
    <p:extLst>
      <p:ext uri="{BB962C8B-B14F-4D97-AF65-F5344CB8AC3E}">
        <p14:creationId xmlns:p14="http://schemas.microsoft.com/office/powerpoint/2010/main" val="360227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624C6BC1-5D85-C4D0-13E1-3BB9667E0A16}"/>
              </a:ext>
            </a:extLst>
          </p:cNvPr>
          <p:cNvGrpSpPr/>
          <p:nvPr/>
        </p:nvGrpSpPr>
        <p:grpSpPr>
          <a:xfrm>
            <a:off x="-161068" y="36829"/>
            <a:ext cx="5178311" cy="5028406"/>
            <a:chOff x="-161068" y="36829"/>
            <a:chExt cx="5178311" cy="5028406"/>
          </a:xfrm>
        </p:grpSpPr>
        <p:cxnSp>
          <p:nvCxnSpPr>
            <p:cNvPr id="2062" name="Straight Arrow Connector 2061">
              <a:extLst>
                <a:ext uri="{FF2B5EF4-FFF2-40B4-BE49-F238E27FC236}">
                  <a16:creationId xmlns:a16="http://schemas.microsoft.com/office/drawing/2014/main" id="{BC1729D6-3AF8-E18D-A487-B82E141449A4}"/>
                </a:ext>
              </a:extLst>
            </p:cNvPr>
            <p:cNvCxnSpPr>
              <a:cxnSpLocks/>
            </p:cNvCxnSpPr>
            <p:nvPr/>
          </p:nvCxnSpPr>
          <p:spPr>
            <a:xfrm>
              <a:off x="416666" y="2908629"/>
              <a:ext cx="0" cy="70675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7EF6FADB-F62A-2A84-6067-085981937F6C}"/>
                </a:ext>
              </a:extLst>
            </p:cNvPr>
            <p:cNvSpPr txBox="1"/>
            <p:nvPr/>
          </p:nvSpPr>
          <p:spPr>
            <a:xfrm>
              <a:off x="1275495" y="4185907"/>
              <a:ext cx="1209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4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B7236709-5409-0A34-84C2-11BAB86C5FCA}"/>
                </a:ext>
              </a:extLst>
            </p:cNvPr>
            <p:cNvSpPr txBox="1"/>
            <p:nvPr/>
          </p:nvSpPr>
          <p:spPr>
            <a:xfrm>
              <a:off x="238330" y="1374856"/>
              <a:ext cx="8393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1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4F4C2AED-84A0-0C4B-A4EA-0DA47FAD6017}"/>
                </a:ext>
              </a:extLst>
            </p:cNvPr>
            <p:cNvSpPr txBox="1"/>
            <p:nvPr/>
          </p:nvSpPr>
          <p:spPr>
            <a:xfrm>
              <a:off x="1275495" y="36829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2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2066" name="Picture 206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59BC25A-4C40-1A84-0162-9EAA9E44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39" y="2983987"/>
              <a:ext cx="803750" cy="1212004"/>
            </a:xfrm>
            <a:prstGeom prst="rect">
              <a:avLst/>
            </a:prstGeom>
          </p:spPr>
        </p:pic>
        <p:pic>
          <p:nvPicPr>
            <p:cNvPr id="2067" name="Picture 206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223026A-EFA9-9C3B-E615-99B9534B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255" y="1786736"/>
              <a:ext cx="607097" cy="990828"/>
            </a:xfrm>
            <a:prstGeom prst="rect">
              <a:avLst/>
            </a:prstGeom>
          </p:spPr>
        </p:pic>
        <p:pic>
          <p:nvPicPr>
            <p:cNvPr id="2068" name="Picture 2067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5F98D1A-75DB-96E8-BB26-51A645369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951" y="459324"/>
              <a:ext cx="628483" cy="971291"/>
            </a:xfrm>
            <a:prstGeom prst="rect">
              <a:avLst/>
            </a:prstGeom>
          </p:spPr>
        </p:pic>
        <p:pic>
          <p:nvPicPr>
            <p:cNvPr id="2081" name="Picture 2080">
              <a:extLst>
                <a:ext uri="{FF2B5EF4-FFF2-40B4-BE49-F238E27FC236}">
                  <a16:creationId xmlns:a16="http://schemas.microsoft.com/office/drawing/2014/main" id="{4D5C413B-1893-2E1D-5EC0-DB5C9AAC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61068" y="3821966"/>
              <a:ext cx="1209225" cy="748049"/>
            </a:xfrm>
            <a:prstGeom prst="rect">
              <a:avLst/>
            </a:prstGeom>
          </p:spPr>
        </p:pic>
        <p:cxnSp>
          <p:nvCxnSpPr>
            <p:cNvPr id="2083" name="Straight Arrow Connector 2082">
              <a:extLst>
                <a:ext uri="{FF2B5EF4-FFF2-40B4-BE49-F238E27FC236}">
                  <a16:creationId xmlns:a16="http://schemas.microsoft.com/office/drawing/2014/main" id="{F85F7172-C2A2-F804-B4E4-AF8DDE0F0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116" y="1603238"/>
              <a:ext cx="0" cy="13578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Arrow Connector 2083">
              <a:extLst>
                <a:ext uri="{FF2B5EF4-FFF2-40B4-BE49-F238E27FC236}">
                  <a16:creationId xmlns:a16="http://schemas.microsoft.com/office/drawing/2014/main" id="{67918E4F-C160-DD1E-989B-245FC1595072}"/>
                </a:ext>
              </a:extLst>
            </p:cNvPr>
            <p:cNvCxnSpPr>
              <a:cxnSpLocks/>
            </p:cNvCxnSpPr>
            <p:nvPr/>
          </p:nvCxnSpPr>
          <p:spPr>
            <a:xfrm>
              <a:off x="2080254" y="1430615"/>
              <a:ext cx="1321069" cy="6591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085" name="Picture 2" descr="Martin Prince, Jr. | Simpsons Wiki | Fandom">
              <a:extLst>
                <a:ext uri="{FF2B5EF4-FFF2-40B4-BE49-F238E27FC236}">
                  <a16:creationId xmlns:a16="http://schemas.microsoft.com/office/drawing/2014/main" id="{A4701798-B7B9-C375-08D4-0AD370170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763" y="1742647"/>
              <a:ext cx="538969" cy="11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86" name="Straight Arrow Connector 2085">
              <a:extLst>
                <a:ext uri="{FF2B5EF4-FFF2-40B4-BE49-F238E27FC236}">
                  <a16:creationId xmlns:a16="http://schemas.microsoft.com/office/drawing/2014/main" id="{2561625A-C5D6-D14A-DEF0-5DD62DC36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7986" y="2261634"/>
              <a:ext cx="1399654" cy="71159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87" name="TextBox 2086">
              <a:extLst>
                <a:ext uri="{FF2B5EF4-FFF2-40B4-BE49-F238E27FC236}">
                  <a16:creationId xmlns:a16="http://schemas.microsoft.com/office/drawing/2014/main" id="{CE491773-99B2-E29D-885C-5F00425F62A4}"/>
                </a:ext>
              </a:extLst>
            </p:cNvPr>
            <p:cNvSpPr txBox="1"/>
            <p:nvPr/>
          </p:nvSpPr>
          <p:spPr>
            <a:xfrm>
              <a:off x="3825266" y="1474687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3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2089" name="Rectangle: Rounded Corners 2088">
              <a:extLst>
                <a:ext uri="{FF2B5EF4-FFF2-40B4-BE49-F238E27FC236}">
                  <a16:creationId xmlns:a16="http://schemas.microsoft.com/office/drawing/2014/main" id="{C83CB82C-9C4A-D332-0361-10F4B3A1090C}"/>
                </a:ext>
              </a:extLst>
            </p:cNvPr>
            <p:cNvSpPr/>
            <p:nvPr/>
          </p:nvSpPr>
          <p:spPr>
            <a:xfrm>
              <a:off x="-35115" y="66637"/>
              <a:ext cx="4596357" cy="499859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393E16-A68C-D989-21B8-DEF3F084C521}"/>
              </a:ext>
            </a:extLst>
          </p:cNvPr>
          <p:cNvSpPr txBox="1"/>
          <p:nvPr/>
        </p:nvSpPr>
        <p:spPr>
          <a:xfrm rot="20097267">
            <a:off x="2148527" y="3744382"/>
            <a:ext cx="2463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gency FB" panose="020B0503020202020204" pitchFamily="34" charset="0"/>
              </a:rPr>
              <a:t>Delegation </a:t>
            </a:r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Cycles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FEC0D-6A6B-DE15-7FAB-818E4FC5385C}"/>
              </a:ext>
            </a:extLst>
          </p:cNvPr>
          <p:cNvSpPr txBox="1"/>
          <p:nvPr/>
        </p:nvSpPr>
        <p:spPr>
          <a:xfrm>
            <a:off x="4594334" y="3288685"/>
            <a:ext cx="273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</a:rPr>
              <a:t>Paths to Abstainers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8" name="Picture 2" descr="Maggie Simpson transparent PNG - StickPNG">
            <a:extLst>
              <a:ext uri="{FF2B5EF4-FFF2-40B4-BE49-F238E27FC236}">
                <a16:creationId xmlns:a16="http://schemas.microsoft.com/office/drawing/2014/main" id="{83FFF189-1B75-2EE1-9374-9224DE67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02" y="4990182"/>
            <a:ext cx="1848447" cy="1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CB914110-A5DB-9817-C7D5-49241D400A42}"/>
              </a:ext>
            </a:extLst>
          </p:cNvPr>
          <p:cNvSpPr/>
          <p:nvPr/>
        </p:nvSpPr>
        <p:spPr>
          <a:xfrm>
            <a:off x="5545112" y="5791736"/>
            <a:ext cx="5939297" cy="1046893"/>
          </a:xfrm>
          <a:prstGeom prst="wedgeEllipseCallout">
            <a:avLst>
              <a:gd name="adj1" fmla="val -54956"/>
              <a:gd name="adj2" fmla="val -492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Wow! Those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problems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are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serious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We've got to figure out 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way to solve them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8FEDC7-CC05-60D4-0BEC-CCD890614862}"/>
              </a:ext>
            </a:extLst>
          </p:cNvPr>
          <p:cNvGrpSpPr/>
          <p:nvPr/>
        </p:nvGrpSpPr>
        <p:grpSpPr>
          <a:xfrm>
            <a:off x="5018285" y="42206"/>
            <a:ext cx="7336026" cy="4486815"/>
            <a:chOff x="5018285" y="42206"/>
            <a:chExt cx="7336026" cy="448681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CF53EB-84E8-3D0C-F972-8340D0353C8A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615449" y="790255"/>
              <a:ext cx="7449" cy="84525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919064-471A-3315-4402-83A27465350E}"/>
                </a:ext>
              </a:extLst>
            </p:cNvPr>
            <p:cNvSpPr txBox="1"/>
            <p:nvPr/>
          </p:nvSpPr>
          <p:spPr>
            <a:xfrm>
              <a:off x="7283016" y="4228939"/>
              <a:ext cx="1209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4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DA4D0D-EECE-3DDB-61E5-F318869663D0}"/>
                </a:ext>
              </a:extLst>
            </p:cNvPr>
            <p:cNvSpPr txBox="1"/>
            <p:nvPr/>
          </p:nvSpPr>
          <p:spPr>
            <a:xfrm>
              <a:off x="5364879" y="2813926"/>
              <a:ext cx="8393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1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6DE2E-B020-B4A9-756F-EB44D71CCF0D}"/>
                </a:ext>
              </a:extLst>
            </p:cNvPr>
            <p:cNvSpPr txBox="1"/>
            <p:nvPr/>
          </p:nvSpPr>
          <p:spPr>
            <a:xfrm>
              <a:off x="7283016" y="79861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2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F1BEBF3-399A-123A-3CE7-3BE0D8ACD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560" y="3027019"/>
              <a:ext cx="803750" cy="1212004"/>
            </a:xfrm>
            <a:prstGeom prst="rect">
              <a:avLst/>
            </a:prstGeom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4EA687-0EBA-DB6B-53E7-080B63C9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3160" y="1829768"/>
              <a:ext cx="607097" cy="990828"/>
            </a:xfrm>
            <a:prstGeom prst="rect">
              <a:avLst/>
            </a:prstGeom>
          </p:spPr>
        </p:pic>
        <p:pic>
          <p:nvPicPr>
            <p:cNvPr id="12" name="Picture 11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4EC7D01-C4FC-6C6F-2FEF-B98C17CF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472" y="502356"/>
              <a:ext cx="628483" cy="9712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8C259F-CC5B-A2CC-2618-FA7D40B8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8285" y="42206"/>
              <a:ext cx="1209225" cy="748049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BA0ED50-0614-CCCE-25AA-A5E69AF56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37" y="1646270"/>
              <a:ext cx="0" cy="13578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FE62B90-CBD3-5C9B-2084-B655E162A11A}"/>
                </a:ext>
              </a:extLst>
            </p:cNvPr>
            <p:cNvCxnSpPr>
              <a:cxnSpLocks/>
            </p:cNvCxnSpPr>
            <p:nvPr/>
          </p:nvCxnSpPr>
          <p:spPr>
            <a:xfrm>
              <a:off x="8087775" y="1473647"/>
              <a:ext cx="1321069" cy="6591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Martin Prince, Jr. | Simpsons Wiki | Fandom">
              <a:extLst>
                <a:ext uri="{FF2B5EF4-FFF2-40B4-BE49-F238E27FC236}">
                  <a16:creationId xmlns:a16="http://schemas.microsoft.com/office/drawing/2014/main" id="{6C3EAA6A-2524-DDF0-6376-1CBD98E8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0284" y="1785679"/>
              <a:ext cx="538969" cy="112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CACA3B-0F84-07FF-64EE-257EF6FED898}"/>
                </a:ext>
              </a:extLst>
            </p:cNvPr>
            <p:cNvSpPr txBox="1"/>
            <p:nvPr/>
          </p:nvSpPr>
          <p:spPr>
            <a:xfrm>
              <a:off x="10371823" y="2623488"/>
              <a:ext cx="11919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latin typeface="Agency FB" panose="020B0503020202020204" pitchFamily="34" charset="0"/>
                  <a:cs typeface="Aharoni" panose="020B0604020202020204" pitchFamily="2" charset="-79"/>
                </a:rPr>
                <a:t>voter 3</a:t>
              </a:r>
              <a:endParaRPr lang="en-US" sz="1350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1D540E-0FC0-C7EE-60A9-BA546DF8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82" b="89806" l="9910" r="89790">
                          <a14:foregroundMark x1="30030" y1="44660" x2="30030" y2="44660"/>
                          <a14:foregroundMark x1="30030" y1="44660" x2="42042" y2="37379"/>
                          <a14:foregroundMark x1="24324" y1="7767" x2="39039" y2="16990"/>
                          <a14:foregroundMark x1="39039" y1="16990" x2="78979" y2="14078"/>
                          <a14:foregroundMark x1="78979" y1="14078" x2="55556" y2="33495"/>
                          <a14:foregroundMark x1="55556" y1="33495" x2="35135" y2="33010"/>
                          <a14:foregroundMark x1="35135" y1="33010" x2="23123" y2="13107"/>
                          <a14:foregroundMark x1="23123" y1="13107" x2="26727" y2="10194"/>
                          <a14:foregroundMark x1="61562" y1="27670" x2="76577" y2="34951"/>
                          <a14:foregroundMark x1="76577" y1="34951" x2="79279" y2="74272"/>
                          <a14:foregroundMark x1="79279" y1="74272" x2="34535" y2="76214"/>
                          <a14:foregroundMark x1="34535" y1="76214" x2="28829" y2="49029"/>
                          <a14:foregroundMark x1="28829" y1="49029" x2="31532" y2="45631"/>
                          <a14:foregroundMark x1="33934" y1="44660" x2="53453" y2="43689"/>
                          <a14:foregroundMark x1="53453" y1="43689" x2="68468" y2="56311"/>
                          <a14:foregroundMark x1="68468" y1="56311" x2="46547" y2="65534"/>
                          <a14:foregroundMark x1="46547" y1="65534" x2="43544" y2="62136"/>
                          <a14:foregroundMark x1="43544" y1="62136" x2="55255" y2="44660"/>
                          <a14:foregroundMark x1="55255" y1="44660" x2="51351" y2="49515"/>
                          <a14:foregroundMark x1="37838" y1="16019" x2="48048" y2="8252"/>
                          <a14:foregroundMark x1="48048" y1="8252" x2="58559" y2="11165"/>
                          <a14:foregroundMark x1="58559" y1="11165" x2="62763" y2="10680"/>
                          <a14:foregroundMark x1="62763" y1="10680" x2="42643" y2="10680"/>
                          <a14:foregroundMark x1="42643" y1="10680" x2="57357" y2="25243"/>
                          <a14:foregroundMark x1="67267" y1="17476" x2="50150" y2="6796"/>
                          <a14:foregroundMark x1="50150" y1="6796" x2="34835" y2="7282"/>
                          <a14:foregroundMark x1="34835" y1="7282" x2="70571" y2="17961"/>
                          <a14:foregroundMark x1="70571" y1="17961" x2="72372" y2="13592"/>
                          <a14:foregroundMark x1="72372" y1="13592" x2="60060" y2="10194"/>
                          <a14:foregroundMark x1="16817" y1="68932" x2="24925" y2="69903"/>
                          <a14:foregroundMark x1="24925" y1="69903" x2="30030" y2="81068"/>
                          <a14:foregroundMark x1="55255" y1="77670" x2="78378" y2="78641"/>
                          <a14:foregroundMark x1="78378" y1="78641" x2="77477" y2="65534"/>
                          <a14:foregroundMark x1="33033" y1="78155" x2="75676" y2="78641"/>
                          <a14:foregroundMark x1="75676" y1="78641" x2="75976" y2="742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45086" y="2033498"/>
              <a:ext cx="1209225" cy="748049"/>
            </a:xfrm>
            <a:prstGeom prst="rect">
              <a:avLst/>
            </a:prstGeom>
          </p:spPr>
        </p:pic>
        <p:pic>
          <p:nvPicPr>
            <p:cNvPr id="26" name="Graphic 25" descr="Checkbox Crossed with solid fill">
              <a:extLst>
                <a:ext uri="{FF2B5EF4-FFF2-40B4-BE49-F238E27FC236}">
                  <a16:creationId xmlns:a16="http://schemas.microsoft.com/office/drawing/2014/main" id="{78BBE5C6-F377-7589-BD60-4A791DFF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484409" y="2033498"/>
              <a:ext cx="659141" cy="659141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2786F30-F436-838B-8C9C-139AF5BBED64}"/>
                </a:ext>
              </a:extLst>
            </p:cNvPr>
            <p:cNvCxnSpPr>
              <a:cxnSpLocks/>
            </p:cNvCxnSpPr>
            <p:nvPr/>
          </p:nvCxnSpPr>
          <p:spPr>
            <a:xfrm>
              <a:off x="10480591" y="2376066"/>
              <a:ext cx="8122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3E48C42-8C84-6A6D-A1EC-09B4F8DDCF8E}"/>
              </a:ext>
            </a:extLst>
          </p:cNvPr>
          <p:cNvSpPr/>
          <p:nvPr/>
        </p:nvSpPr>
        <p:spPr>
          <a:xfrm>
            <a:off x="4594334" y="55879"/>
            <a:ext cx="7549216" cy="447314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11286</TotalTime>
  <Words>1598</Words>
  <Application>Microsoft Office PowerPoint</Application>
  <PresentationFormat>Widescreen</PresentationFormat>
  <Paragraphs>400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Agency FB</vt:lpstr>
      <vt:lpstr>Arial</vt:lpstr>
      <vt:lpstr>Bradley Hand ITC</vt:lpstr>
      <vt:lpstr>Calibri</vt:lpstr>
      <vt:lpstr>Calisto MT</vt:lpstr>
      <vt:lpstr>Comic Sans MS</vt:lpstr>
      <vt:lpstr>Ink Free</vt:lpstr>
      <vt:lpstr>Modern Love Caps</vt:lpstr>
      <vt:lpstr>Söhne</vt:lpstr>
      <vt:lpstr>Tempus Sans ITC</vt:lpstr>
      <vt:lpstr>Times New Roman</vt:lpstr>
      <vt:lpstr>Wingdings</vt:lpstr>
      <vt:lpstr>Wingdings 2</vt:lpstr>
      <vt:lpstr>Slate</vt:lpstr>
      <vt:lpstr>1_Slate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Aspects of Conditional Minisum Approval Voting  in Elections with Interdependent Issues</dc:title>
  <dc:creator>Giorgos</dc:creator>
  <cp:lastModifiedBy>Giorgos Papasotiropoulos</cp:lastModifiedBy>
  <cp:revision>349</cp:revision>
  <dcterms:created xsi:type="dcterms:W3CDTF">2020-12-01T13:32:35Z</dcterms:created>
  <dcterms:modified xsi:type="dcterms:W3CDTF">2025-06-06T13:21:19Z</dcterms:modified>
</cp:coreProperties>
</file>